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276" r:id="rId3"/>
    <p:sldId id="277" r:id="rId4"/>
    <p:sldId id="318" r:id="rId6"/>
    <p:sldId id="257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70" r:id="rId30"/>
    <p:sldId id="341" r:id="rId31"/>
    <p:sldId id="373" r:id="rId32"/>
    <p:sldId id="283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customXml" Target="../customXml/item1.xml"/><Relationship Id="rId38" Type="http://schemas.openxmlformats.org/officeDocument/2006/relationships/customXmlProps" Target="../customXml/itemProps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456626" y="3281619"/>
            <a:ext cx="1527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INTELLIGENT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BUSINESS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第一部分：智能商业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9" name="图片 8" descr="ascending-graph-1173935_640"/>
          <p:cNvPicPr>
            <a:picLocks noChangeAspect="true"/>
          </p:cNvPicPr>
          <p:nvPr/>
        </p:nvPicPr>
        <p:blipFill>
          <a:blip r:embed="rId6"/>
          <a:srcRect l="9646" t="8419" r="14271" b="11346"/>
          <a:stretch>
            <a:fillRect/>
          </a:stretch>
        </p:blipFill>
        <p:spPr>
          <a:xfrm>
            <a:off x="1553845" y="2212975"/>
            <a:ext cx="1333500" cy="935990"/>
          </a:xfrm>
          <a:prstGeom prst="rect">
            <a:avLst/>
          </a:prstGeom>
        </p:spPr>
      </p:pic>
      <p:pic>
        <p:nvPicPr>
          <p:cNvPr id="8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616190" y="435165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本部分简介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1986280" y="2287270"/>
            <a:ext cx="669290" cy="2041525"/>
          </a:xfrm>
        </p:spPr>
        <p:txBody>
          <a:bodyPr vert="horz" wrap="square" lIns="91440" tIns="45720" rIns="91440" bIns="45720" anchor="ctr" anchorCtr="false">
            <a:no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本部分大纲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3543935" y="1536383"/>
            <a:ext cx="6014085" cy="3784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智能商业大变革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互联网的本质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智能商业双螺旋之一：网络协同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智能商业双螺旋之二：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数据智能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智能商业的特征：向精准提升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第六节  黑洞效应：智能商业胜出的秘密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2" name="文本框 1"/>
          <p:cNvSpPr txBox="true"/>
          <p:nvPr/>
        </p:nvSpPr>
        <p:spPr>
          <a:xfrm>
            <a:off x="1940560" y="3075305"/>
            <a:ext cx="8311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未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完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待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续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第一节 智能商业大变革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2698750" y="2395220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掌握智能商业双螺旋模型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2698750" y="2983865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AutoShape 6"/>
          <p:cNvSpPr>
            <a:spLocks noChangeArrowheads="true"/>
          </p:cNvSpPr>
          <p:nvPr/>
        </p:nvSpPr>
        <p:spPr bwMode="blackWhite">
          <a:xfrm>
            <a:off x="2698750" y="3733165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/>
        </p:nvSpPr>
        <p:spPr>
          <a:xfrm>
            <a:off x="1616710" y="2291080"/>
            <a:ext cx="669290" cy="204152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第六节 黑洞效应：智能商业胜出的秘密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375660" y="3171825"/>
            <a:ext cx="571690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黑洞效应的必然方向是商业智能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027680" y="2451735"/>
            <a:ext cx="613727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一、黑洞效应：智能商业的优势源泉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2384425" y="2585085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2799080" y="3240405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xMWY1MTgwZTQwMWZkM2M2NzRiOGEwO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87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Times New Roman</vt:lpstr>
      <vt:lpstr>Office 主题​​</vt:lpstr>
      <vt:lpstr>PowerPoint 演示文稿</vt:lpstr>
      <vt:lpstr>本部分大纲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50</cp:revision>
  <dcterms:created xsi:type="dcterms:W3CDTF">2021-08-20T08:53:20Z</dcterms:created>
  <dcterms:modified xsi:type="dcterms:W3CDTF">2021-08-20T08:53:20Z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