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平均应收账款在外天数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。通过对客户财务、付款等基本要素的评估，区分客户等级并授信，主要适用于老客户的评价。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各项因素的权重和预测标准难以确定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账款增加部分的坏帐率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248785" y="1231265"/>
            <a:ext cx="4083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净收益变化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成本变化</a:t>
            </a: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某一时期的应收帐款回收的成功率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，了解企业现金储备是否充足，管理政策是否合理、有效，了解企业资金被占压时间和损失，</a:t>
            </a:r>
            <a:r>
              <a:rPr lang="zh-CN" altLang="en-US" sz="180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明确信用管理改进的目标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318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349375" y="1334770"/>
            <a:ext cx="9142730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6850" y="323342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根据行业和企业自身特点制定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对赊销额与财务成本、管理成本之间的关系进行预测，计算出利润最大化时各项数据值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7455" cy="4886959"/>
            <a:chOff x="0" y="2085"/>
            <a:chExt cx="13933" cy="7696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908"/>
              <a:chOff x="527899" y="2112963"/>
              <a:chExt cx="7660161" cy="4134987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98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：评估年的销售未清账期。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11200</Words>
  <Application>WPS 演示</Application>
  <PresentationFormat>宽屏</PresentationFormat>
  <Paragraphs>1115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296</cp:revision>
  <dcterms:created xsi:type="dcterms:W3CDTF">2023-04-18T14:41:55Z</dcterms:created>
  <dcterms:modified xsi:type="dcterms:W3CDTF">2023-04-18T14:41:55Z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