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83323"/>
            <a:ext cx="8953500" cy="5111750"/>
            <a:chOff x="629098" y="1338525"/>
            <a:chExt cx="8954561" cy="5111802"/>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38525"/>
              <a:ext cx="8954561" cy="4883150"/>
              <a:chOff x="-1950099" y="1973265"/>
              <a:chExt cx="8954561" cy="5472114"/>
            </a:xfrm>
          </p:grpSpPr>
          <p:grpSp>
            <p:nvGrpSpPr>
              <p:cNvPr id="280589" name="Group 2"/>
              <p:cNvGrpSpPr/>
              <p:nvPr/>
            </p:nvGrpSpPr>
            <p:grpSpPr>
              <a:xfrm>
                <a:off x="-1886097" y="1973265"/>
                <a:ext cx="8347074" cy="5472114"/>
                <a:chOff x="-1096" y="1243"/>
                <a:chExt cx="4854" cy="3447"/>
              </a:xfrm>
            </p:grpSpPr>
            <p:pic>
              <p:nvPicPr>
                <p:cNvPr id="280590" name="Picture 3" descr="十字架"/>
                <p:cNvPicPr>
                  <a:picLocks noChangeAspect="true"/>
                </p:cNvPicPr>
                <p:nvPr/>
              </p:nvPicPr>
              <p:blipFill>
                <a:blip r:embed="rId5"/>
                <a:stretch>
                  <a:fillRect/>
                </a:stretch>
              </p:blipFill>
              <p:spPr>
                <a:xfrm>
                  <a:off x="-1096" y="1243"/>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1864241">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528060"/>
            <a:chOff x="360" y="2203"/>
            <a:chExt cx="14040" cy="5556"/>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536"/>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债股互转；</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a:t>
              </a:r>
              <a:endParaRPr lang="zh-CN" altLang="en-US"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5579</Words>
  <Application>WPS 演示</Application>
  <PresentationFormat>宽屏</PresentationFormat>
  <Paragraphs>603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199</cp:revision>
  <dcterms:created xsi:type="dcterms:W3CDTF">2022-04-07T15:09:30Z</dcterms:created>
  <dcterms:modified xsi:type="dcterms:W3CDTF">2022-04-07T15:09:30Z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