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4"/>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283" r:id="rId7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7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customXml" Target="../customXml/item1.xml"/><Relationship Id="rId78" Type="http://schemas.openxmlformats.org/officeDocument/2006/relationships/customXmlProps" Target="../customXml/itemProps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债权保障建议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182" y="7832"/>
              <a:ext cx="239" cy="659"/>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交易资料搜集与报告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4"/>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注重与客户联系的态度，注意做好客户服务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rPr>
                        <a:t>≤3</a:t>
                      </a:r>
                      <a:endPar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≤8</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6576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86" y="2256"/>
              <a:ext cx="77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媒体</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580"/>
            </a:xfrm>
            <a:prstGeom prst="rect">
              <a:avLst/>
            </a:prstGeom>
            <a:noFill/>
            <a:ln w="9525">
              <a:noFill/>
            </a:ln>
          </p:spPr>
          <p:txBody>
            <a:bodyPr wrap="square"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016"/>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550150" cy="2553970"/>
            <a:chOff x="2043" y="5928"/>
            <a:chExt cx="11890"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5488" cy="628"/>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企业信用危机管理的四个阶段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，包括准备、确认、控制、解决四个环节。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3058" y="1135380"/>
            <a:ext cx="8596630" cy="5208588"/>
            <a:chOff x="125" y="1611"/>
            <a:chExt cx="13538" cy="8203"/>
          </a:xfrm>
        </p:grpSpPr>
        <p:sp>
          <p:nvSpPr>
            <p:cNvPr id="10" name="圆角矩形 9"/>
            <p:cNvSpPr/>
            <p:nvPr/>
          </p:nvSpPr>
          <p:spPr bwMode="auto">
            <a:xfrm>
              <a:off x="125" y="1611"/>
              <a:ext cx="5268" cy="896"/>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信用管理指标参考值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4"/>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确定企业信用政策、信用管理的程序及其调整机制，明确信用管理与销售、运营的关系；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11537</Words>
  <Application>WPS 演示</Application>
  <PresentationFormat>宽屏</PresentationFormat>
  <Paragraphs>1774</Paragraphs>
  <Slides>70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174</cp:revision>
  <dcterms:created xsi:type="dcterms:W3CDTF">2023-03-29T02:19:09Z</dcterms:created>
  <dcterms:modified xsi:type="dcterms:W3CDTF">2023-03-29T02:19:09Z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