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355455" cy="4541838"/>
            <a:chOff x="403" y="2240"/>
            <a:chExt cx="14733"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264" y="6305"/>
              <a:ext cx="10872" cy="628"/>
            </a:xfrm>
            <a:prstGeom prst="rect">
              <a:avLst/>
            </a:prstGeom>
            <a:noFill/>
            <a:ln w="9525">
              <a:noFill/>
            </a:ln>
          </p:spPr>
          <p:txBody>
            <a:bodyPr wrap="square"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4817745"/>
            <a:chOff x="543" y="1946"/>
            <a:chExt cx="11450" cy="758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2825115" y="6097270"/>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案例：某国有钢铁实业</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a:t>
                      </a:r>
                      <a:r>
                        <a:rPr lang="en-US" alt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X</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公司</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14730"/>
          </a:xfrm>
          <a:prstGeom prst="rect">
            <a:avLst/>
          </a:prstGeom>
          <a:noFill/>
          <a:ln w="9525">
            <a:noFill/>
          </a:ln>
        </p:spPr>
        <p:txBody>
          <a:bodyPr wrap="square"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该案例中，如果没有通过外贸部门进行客户征信调查，X公司很可能会和对方签合同，并蒙受巨大经济损失。</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及以下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52700"/>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3925"/>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Rectangle 4"/>
          <p:cNvSpPr/>
          <p:nvPr/>
        </p:nvSpPr>
        <p:spPr>
          <a:xfrm>
            <a:off x="2060575" y="5718493"/>
            <a:ext cx="8296275" cy="398780"/>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流动性高，资产负债比低。</a:t>
            </a:r>
            <a:endParaRPr lang="zh-CN" altLang="en-US"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体现多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142365" y="1918335"/>
            <a:ext cx="10174605" cy="1476375"/>
          </a:xfrm>
          <a:prstGeom prst="rect">
            <a:avLst/>
          </a:prstGeom>
          <a:noFill/>
          <a:ln w="9525">
            <a:noFill/>
          </a:ln>
        </p:spPr>
        <p:txBody>
          <a:bodyPr wrap="square"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确定信用限额（第二章）。</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a:t>
              </a:r>
              <a:r>
                <a:rPr lang="zh-CN" altLang="zh-CN" sz="2000" dirty="0">
                  <a:solidFill>
                    <a:srgbClr val="00B0F0"/>
                  </a:solidFill>
                  <a:latin typeface="微软雅黑" panose="020B0503020204020204" charset="-122"/>
                  <a:ea typeface="微软雅黑" panose="020B0503020204020204" charset="-122"/>
                </a:rPr>
                <a:t>连续性、动态性</a:t>
              </a:r>
              <a:r>
                <a:rPr lang="zh-CN" altLang="zh-CN" sz="2000" dirty="0">
                  <a:solidFill>
                    <a:srgbClr val="130401"/>
                  </a:solidFill>
                  <a:latin typeface="微软雅黑" panose="020B0503020204020204" charset="-122"/>
                  <a:ea typeface="微软雅黑" panose="020B0503020204020204" charset="-122"/>
                </a:rPr>
                <a:t>，有必要建立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客户重要程度影响客户档案管理费用，需对客户进行分类管理；突出重点来管理。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信用部门的客户与销售部门的客户范畴不一样。</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7188</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231</cp:revision>
  <dcterms:created xsi:type="dcterms:W3CDTF">2023-04-11T13:28:01Z</dcterms:created>
  <dcterms:modified xsi:type="dcterms:W3CDTF">2023-04-11T13:28:01Z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