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001125" cy="4541838"/>
            <a:chOff x="403" y="2240"/>
            <a:chExt cx="14175"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123" y="6295"/>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5338445"/>
            <a:chOff x="543" y="1946"/>
            <a:chExt cx="11450" cy="840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1" name="Text Box 30"/>
            <p:cNvSpPr txBox="true"/>
            <p:nvPr/>
          </p:nvSpPr>
          <p:spPr>
            <a:xfrm>
              <a:off x="5184" y="9668"/>
              <a:ext cx="3835" cy="685"/>
            </a:xfrm>
            <a:prstGeom prst="rect">
              <a:avLst/>
            </a:prstGeom>
            <a:noFill/>
            <a:ln w="9525">
              <a:noFill/>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客户管理系统</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1447800" y="6096635"/>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1999</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月，武钢实业公司收到一封法国阿普洛德国际（集团）公司的来函。信中称，该集团的注册资金为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的速度递增。该集团希望能和武钢实业公司合资开发纸塑复合袋项目，条件是在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，由法方负责购买设备并返销全部产品。然而，经过几轮谈判，武钢怀疑了。为什么法方坚持生产设备必须要从法国进口，而且价格如此高呢？通过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77912"/>
          </a:xfrm>
          <a:prstGeom prst="rect">
            <a:avLst/>
          </a:prstGeom>
          <a:noFill/>
          <a:ln w="9525">
            <a:noFill/>
          </a:ln>
        </p:spPr>
        <p:txBody>
          <a:bodyPr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该案例中，如果没有信用服务机构或没有这些信用数据库，武钢很可能会和对方签合同，其结果是不堪设想的。</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52700"/>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3925"/>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无体现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有体现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427163" y="1473835"/>
            <a:ext cx="9337675" cy="1938020"/>
          </a:xfrm>
          <a:prstGeom prst="rect">
            <a:avLst/>
          </a:prstGeom>
          <a:noFill/>
          <a:ln w="9525">
            <a:noFill/>
          </a:ln>
        </p:spPr>
        <p:txBody>
          <a:bodyPr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确定信用限额，具体见第二章的介绍。</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为了充分利用这些客户档案、保持客户信用管理工作的连续性、动态性，有必要建立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客户重要程度和客户档案管理费用不同，需对客户进行分类管理；突出重点来管理。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信用部门的客户与销售部门的客户范畴一样吗？</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7195</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218</cp:revision>
  <dcterms:created xsi:type="dcterms:W3CDTF">2022-03-25T02:14:45Z</dcterms:created>
  <dcterms:modified xsi:type="dcterms:W3CDTF">2022-03-25T02:14:45Z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