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7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8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9" r:id="rId4"/>
    <p:sldId id="265" r:id="rId5"/>
    <p:sldId id="258" r:id="rId6"/>
    <p:sldId id="266" r:id="rId7"/>
    <p:sldId id="261" r:id="rId8"/>
    <p:sldId id="267" r:id="rId9"/>
    <p:sldId id="263" r:id="rId10"/>
    <p:sldId id="268" r:id="rId11"/>
    <p:sldId id="264" r:id="rId12"/>
    <p:sldId id="291" r:id="rId13"/>
    <p:sldId id="269" r:id="rId14"/>
    <p:sldId id="270" r:id="rId15"/>
    <p:sldId id="272" r:id="rId16"/>
    <p:sldId id="273" r:id="rId17"/>
    <p:sldId id="274" r:id="rId18"/>
    <p:sldId id="279" r:id="rId19"/>
    <p:sldId id="280" r:id="rId20"/>
    <p:sldId id="278" r:id="rId21"/>
    <p:sldId id="288" r:id="rId22"/>
    <p:sldId id="282" r:id="rId23"/>
    <p:sldId id="283" r:id="rId24"/>
    <p:sldId id="289" r:id="rId25"/>
    <p:sldId id="284" r:id="rId26"/>
    <p:sldId id="290" r:id="rId27"/>
    <p:sldId id="286" r:id="rId28"/>
    <p:sldId id="287" r:id="rId29"/>
  </p:sldIdLst>
  <p:sldSz cx="14435138" cy="8120063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 userDrawn="1">
          <p15:clr>
            <a:srgbClr val="A4A3A4"/>
          </p15:clr>
        </p15:guide>
        <p15:guide id="2" pos="4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5BBBB-C5BF-4009-BEDE-436F7F253F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F9D34A-15EE-4EAE-9E50-942611299BF4}">
      <dgm:prSet phldrT="[文本]" custT="1"/>
      <dgm:spPr/>
      <dgm:t>
        <a:bodyPr/>
        <a:lstStyle/>
        <a:p>
          <a:r>
            <a:rPr lang="zh-CN" altLang="en-US" sz="4800" dirty="0" smtClean="0"/>
            <a:t>顺序结构</a:t>
          </a:r>
          <a:endParaRPr lang="zh-CN" altLang="en-US" sz="4800" dirty="0"/>
        </a:p>
      </dgm:t>
    </dgm:pt>
    <dgm:pt modelId="{63D99923-7D23-4EF3-87DF-E4DF3133223E}" type="parTrans" cxnId="{EA358193-EEB9-42C5-A6D1-C26BF662F309}">
      <dgm:prSet/>
      <dgm:spPr/>
      <dgm:t>
        <a:bodyPr/>
        <a:lstStyle/>
        <a:p>
          <a:endParaRPr lang="zh-CN" altLang="en-US"/>
        </a:p>
      </dgm:t>
    </dgm:pt>
    <dgm:pt modelId="{5F0F15AA-0772-4B32-B7E3-AF98A9D7FB4E}" type="sibTrans" cxnId="{EA358193-EEB9-42C5-A6D1-C26BF662F309}">
      <dgm:prSet/>
      <dgm:spPr/>
      <dgm:t>
        <a:bodyPr/>
        <a:lstStyle/>
        <a:p>
          <a:endParaRPr lang="zh-CN" altLang="en-US"/>
        </a:p>
      </dgm:t>
    </dgm:pt>
    <dgm:pt modelId="{27C0B2B6-C37F-4A5C-954B-F2C370D0C0CC}">
      <dgm:prSet phldrT="[文本]"/>
      <dgm:spPr/>
      <dgm:t>
        <a:bodyPr/>
        <a:lstStyle/>
        <a:p>
          <a:r>
            <a:rPr lang="zh-CN" altLang="en-US" dirty="0" smtClean="0"/>
            <a:t>按照书写顺序依次解释执行</a:t>
          </a:r>
          <a:endParaRPr lang="zh-CN" altLang="en-US" dirty="0"/>
        </a:p>
      </dgm:t>
    </dgm:pt>
    <dgm:pt modelId="{3EDA9FBC-A1EC-4FCC-B414-8B8F166A104B}" type="parTrans" cxnId="{3CBCF7A1-6503-4529-BA0C-CD9F759D3624}">
      <dgm:prSet/>
      <dgm:spPr/>
      <dgm:t>
        <a:bodyPr/>
        <a:lstStyle/>
        <a:p>
          <a:endParaRPr lang="zh-CN" altLang="en-US"/>
        </a:p>
      </dgm:t>
    </dgm:pt>
    <dgm:pt modelId="{2A17EF95-06D4-485D-85E4-73CB728DAF97}" type="sibTrans" cxnId="{3CBCF7A1-6503-4529-BA0C-CD9F759D3624}">
      <dgm:prSet/>
      <dgm:spPr/>
      <dgm:t>
        <a:bodyPr/>
        <a:lstStyle/>
        <a:p>
          <a:endParaRPr lang="zh-CN" altLang="en-US"/>
        </a:p>
      </dgm:t>
    </dgm:pt>
    <dgm:pt modelId="{CD1CE8DE-F449-47AB-8E80-8F656469A071}">
      <dgm:prSet phldrT="[文本]" custT="1"/>
      <dgm:spPr/>
      <dgm:t>
        <a:bodyPr/>
        <a:lstStyle/>
        <a:p>
          <a:r>
            <a:rPr lang="zh-CN" altLang="en-US" sz="4800" dirty="0" smtClean="0"/>
            <a:t>选择结构</a:t>
          </a:r>
          <a:endParaRPr lang="zh-CN" altLang="en-US" sz="4800" dirty="0"/>
        </a:p>
      </dgm:t>
    </dgm:pt>
    <dgm:pt modelId="{6A41BC3F-4628-4759-AB13-BA904AB6AA68}" type="parTrans" cxnId="{80AD6D0C-E61C-4228-8A88-E2966EF80D98}">
      <dgm:prSet/>
      <dgm:spPr/>
      <dgm:t>
        <a:bodyPr/>
        <a:lstStyle/>
        <a:p>
          <a:endParaRPr lang="zh-CN" altLang="en-US"/>
        </a:p>
      </dgm:t>
    </dgm:pt>
    <dgm:pt modelId="{BD52C1C3-8CC4-48DA-B866-89BD3C79629D}" type="sibTrans" cxnId="{80AD6D0C-E61C-4228-8A88-E2966EF80D98}">
      <dgm:prSet/>
      <dgm:spPr/>
      <dgm:t>
        <a:bodyPr/>
        <a:lstStyle/>
        <a:p>
          <a:endParaRPr lang="zh-CN" altLang="en-US"/>
        </a:p>
      </dgm:t>
    </dgm:pt>
    <dgm:pt modelId="{5900C17D-7013-4033-91DD-64E41ACE8B0D}">
      <dgm:prSet phldrT="[文本]"/>
      <dgm:spPr/>
      <dgm:t>
        <a:bodyPr/>
        <a:lstStyle/>
        <a:p>
          <a:r>
            <a:rPr lang="zh-CN" altLang="en-US" dirty="0" smtClean="0"/>
            <a:t>按照一个条件去选择其中一个分支执行</a:t>
          </a:r>
          <a:endParaRPr lang="zh-CN" altLang="en-US" dirty="0"/>
        </a:p>
      </dgm:t>
    </dgm:pt>
    <dgm:pt modelId="{D209F686-3D9F-425D-9938-017A3A78890C}" type="parTrans" cxnId="{CA505169-BB8A-4425-84F4-244F9CE1A203}">
      <dgm:prSet/>
      <dgm:spPr/>
      <dgm:t>
        <a:bodyPr/>
        <a:lstStyle/>
        <a:p>
          <a:endParaRPr lang="zh-CN" altLang="en-US"/>
        </a:p>
      </dgm:t>
    </dgm:pt>
    <dgm:pt modelId="{3A74A787-F97A-4546-A9BB-C0E40CF07D87}" type="sibTrans" cxnId="{CA505169-BB8A-4425-84F4-244F9CE1A203}">
      <dgm:prSet/>
      <dgm:spPr/>
      <dgm:t>
        <a:bodyPr/>
        <a:lstStyle/>
        <a:p>
          <a:endParaRPr lang="zh-CN" altLang="en-US"/>
        </a:p>
      </dgm:t>
    </dgm:pt>
    <dgm:pt modelId="{FB03DBA8-EB1A-4120-9B85-C4CFFB703494}">
      <dgm:prSet phldrT="[文本]" custT="1"/>
      <dgm:spPr/>
      <dgm:t>
        <a:bodyPr/>
        <a:lstStyle/>
        <a:p>
          <a:r>
            <a:rPr lang="zh-CN" altLang="en-US" sz="4800" dirty="0" smtClean="0"/>
            <a:t>循环结构</a:t>
          </a:r>
          <a:endParaRPr lang="zh-CN" altLang="en-US" sz="4800" dirty="0"/>
        </a:p>
      </dgm:t>
    </dgm:pt>
    <dgm:pt modelId="{F00D1CEE-11B0-44E3-990F-42F1C37A89F5}" type="parTrans" cxnId="{1B256B30-23AC-4D85-A76E-E0864A683D7E}">
      <dgm:prSet/>
      <dgm:spPr/>
      <dgm:t>
        <a:bodyPr/>
        <a:lstStyle/>
        <a:p>
          <a:endParaRPr lang="zh-CN" altLang="en-US"/>
        </a:p>
      </dgm:t>
    </dgm:pt>
    <dgm:pt modelId="{58ADE7A9-02AE-40DA-9419-7F26B6B8230E}" type="sibTrans" cxnId="{1B256B30-23AC-4D85-A76E-E0864A683D7E}">
      <dgm:prSet/>
      <dgm:spPr/>
      <dgm:t>
        <a:bodyPr/>
        <a:lstStyle/>
        <a:p>
          <a:endParaRPr lang="zh-CN" altLang="en-US"/>
        </a:p>
      </dgm:t>
    </dgm:pt>
    <dgm:pt modelId="{7D5F6CC6-165E-4CA4-9211-E9A0A509D15F}">
      <dgm:prSet phldrT="[文本]"/>
      <dgm:spPr/>
      <dgm:t>
        <a:bodyPr/>
        <a:lstStyle/>
        <a:p>
          <a:r>
            <a:rPr lang="zh-CN" altLang="en-US" dirty="0" smtClean="0"/>
            <a:t>满足某些条件时反复执行某些操作</a:t>
          </a:r>
          <a:endParaRPr lang="zh-CN" altLang="en-US" dirty="0"/>
        </a:p>
      </dgm:t>
    </dgm:pt>
    <dgm:pt modelId="{6675F604-F1C9-4228-87C2-80713D6E29D3}" type="parTrans" cxnId="{02EC4AD8-653C-4BE9-B72A-5B1165018023}">
      <dgm:prSet/>
      <dgm:spPr/>
      <dgm:t>
        <a:bodyPr/>
        <a:lstStyle/>
        <a:p>
          <a:endParaRPr lang="zh-CN" altLang="en-US"/>
        </a:p>
      </dgm:t>
    </dgm:pt>
    <dgm:pt modelId="{40782B12-DD65-49FF-B0C2-2019E8BB287E}" type="sibTrans" cxnId="{02EC4AD8-653C-4BE9-B72A-5B1165018023}">
      <dgm:prSet/>
      <dgm:spPr/>
      <dgm:t>
        <a:bodyPr/>
        <a:lstStyle/>
        <a:p>
          <a:endParaRPr lang="zh-CN" altLang="en-US"/>
        </a:p>
      </dgm:t>
    </dgm:pt>
    <dgm:pt modelId="{7A12F61B-8744-4B00-85FD-0B26AD709FB5}" type="pres">
      <dgm:prSet presAssocID="{FE45BBBB-C5BF-4009-BEDE-436F7F253F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79B568-8DAC-485F-A6C3-C5D4EABF48F7}" type="pres">
      <dgm:prSet presAssocID="{EEF9D34A-15EE-4EAE-9E50-942611299BF4}" presName="linNode" presStyleCnt="0"/>
      <dgm:spPr/>
    </dgm:pt>
    <dgm:pt modelId="{72A496DE-ED46-4196-86ED-4BA1A381A9F8}" type="pres">
      <dgm:prSet presAssocID="{EEF9D34A-15EE-4EAE-9E50-942611299BF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F5274C-D5DF-4DD6-BE72-EE087B2AD4AA}" type="pres">
      <dgm:prSet presAssocID="{EEF9D34A-15EE-4EAE-9E50-942611299BF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2A2D36-3075-476D-9BFB-FE4B017765EB}" type="pres">
      <dgm:prSet presAssocID="{5F0F15AA-0772-4B32-B7E3-AF98A9D7FB4E}" presName="sp" presStyleCnt="0"/>
      <dgm:spPr/>
    </dgm:pt>
    <dgm:pt modelId="{10F312B4-0A86-4820-AF81-7BC0C6D9F904}" type="pres">
      <dgm:prSet presAssocID="{CD1CE8DE-F449-47AB-8E80-8F656469A071}" presName="linNode" presStyleCnt="0"/>
      <dgm:spPr/>
    </dgm:pt>
    <dgm:pt modelId="{24DE88E6-E139-43D0-86A9-C86BAA46F709}" type="pres">
      <dgm:prSet presAssocID="{CD1CE8DE-F449-47AB-8E80-8F656469A071}" presName="parentText" presStyleLbl="node1" presStyleIdx="1" presStyleCnt="3" custLinFactNeighborX="-7073" custLinFactNeighborY="-317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DF3B8-BA6E-44D2-8412-A3E4043AE01A}" type="pres">
      <dgm:prSet presAssocID="{CD1CE8DE-F449-47AB-8E80-8F656469A07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D9DBC-50A6-4DBC-9BD0-8B99B0762984}" type="pres">
      <dgm:prSet presAssocID="{BD52C1C3-8CC4-48DA-B866-89BD3C79629D}" presName="sp" presStyleCnt="0"/>
      <dgm:spPr/>
    </dgm:pt>
    <dgm:pt modelId="{E871D87D-0C9A-4087-8926-4F91EFF14F9E}" type="pres">
      <dgm:prSet presAssocID="{FB03DBA8-EB1A-4120-9B85-C4CFFB703494}" presName="linNode" presStyleCnt="0"/>
      <dgm:spPr/>
    </dgm:pt>
    <dgm:pt modelId="{9A931F9D-C126-48D9-BF6C-E8105F649147}" type="pres">
      <dgm:prSet presAssocID="{FB03DBA8-EB1A-4120-9B85-C4CFFB7034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3484B-F1AC-45F9-9CE1-911A76C8D3CE}" type="pres">
      <dgm:prSet presAssocID="{FB03DBA8-EB1A-4120-9B85-C4CFFB70349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505169-BB8A-4425-84F4-244F9CE1A203}" srcId="{CD1CE8DE-F449-47AB-8E80-8F656469A071}" destId="{5900C17D-7013-4033-91DD-64E41ACE8B0D}" srcOrd="0" destOrd="0" parTransId="{D209F686-3D9F-425D-9938-017A3A78890C}" sibTransId="{3A74A787-F97A-4546-A9BB-C0E40CF07D87}"/>
    <dgm:cxn modelId="{3CBCF7A1-6503-4529-BA0C-CD9F759D3624}" srcId="{EEF9D34A-15EE-4EAE-9E50-942611299BF4}" destId="{27C0B2B6-C37F-4A5C-954B-F2C370D0C0CC}" srcOrd="0" destOrd="0" parTransId="{3EDA9FBC-A1EC-4FCC-B414-8B8F166A104B}" sibTransId="{2A17EF95-06D4-485D-85E4-73CB728DAF97}"/>
    <dgm:cxn modelId="{B666B29D-FB6D-4003-8F81-BC070D9A28B1}" type="presOf" srcId="{5900C17D-7013-4033-91DD-64E41ACE8B0D}" destId="{E15DF3B8-BA6E-44D2-8412-A3E4043AE01A}" srcOrd="0" destOrd="0" presId="urn:microsoft.com/office/officeart/2005/8/layout/vList5"/>
    <dgm:cxn modelId="{EA358193-EEB9-42C5-A6D1-C26BF662F309}" srcId="{FE45BBBB-C5BF-4009-BEDE-436F7F253F98}" destId="{EEF9D34A-15EE-4EAE-9E50-942611299BF4}" srcOrd="0" destOrd="0" parTransId="{63D99923-7D23-4EF3-87DF-E4DF3133223E}" sibTransId="{5F0F15AA-0772-4B32-B7E3-AF98A9D7FB4E}"/>
    <dgm:cxn modelId="{F097AC37-8517-4882-A49F-AD54795A0B6F}" type="presOf" srcId="{CD1CE8DE-F449-47AB-8E80-8F656469A071}" destId="{24DE88E6-E139-43D0-86A9-C86BAA46F709}" srcOrd="0" destOrd="0" presId="urn:microsoft.com/office/officeart/2005/8/layout/vList5"/>
    <dgm:cxn modelId="{80AD6D0C-E61C-4228-8A88-E2966EF80D98}" srcId="{FE45BBBB-C5BF-4009-BEDE-436F7F253F98}" destId="{CD1CE8DE-F449-47AB-8E80-8F656469A071}" srcOrd="1" destOrd="0" parTransId="{6A41BC3F-4628-4759-AB13-BA904AB6AA68}" sibTransId="{BD52C1C3-8CC4-48DA-B866-89BD3C79629D}"/>
    <dgm:cxn modelId="{DA4B160A-C400-4013-A210-626F2EFE5D81}" type="presOf" srcId="{FB03DBA8-EB1A-4120-9B85-C4CFFB703494}" destId="{9A931F9D-C126-48D9-BF6C-E8105F649147}" srcOrd="0" destOrd="0" presId="urn:microsoft.com/office/officeart/2005/8/layout/vList5"/>
    <dgm:cxn modelId="{33A58D64-87D5-45D9-8CDF-48794AC62266}" type="presOf" srcId="{27C0B2B6-C37F-4A5C-954B-F2C370D0C0CC}" destId="{26F5274C-D5DF-4DD6-BE72-EE087B2AD4AA}" srcOrd="0" destOrd="0" presId="urn:microsoft.com/office/officeart/2005/8/layout/vList5"/>
    <dgm:cxn modelId="{08B012FB-2844-4F6B-807F-E9C2AF7A6BBD}" type="presOf" srcId="{FE45BBBB-C5BF-4009-BEDE-436F7F253F98}" destId="{7A12F61B-8744-4B00-85FD-0B26AD709FB5}" srcOrd="0" destOrd="0" presId="urn:microsoft.com/office/officeart/2005/8/layout/vList5"/>
    <dgm:cxn modelId="{61D147EE-34AE-4748-85F0-3C9946A9762B}" type="presOf" srcId="{7D5F6CC6-165E-4CA4-9211-E9A0A509D15F}" destId="{9333484B-F1AC-45F9-9CE1-911A76C8D3CE}" srcOrd="0" destOrd="0" presId="urn:microsoft.com/office/officeart/2005/8/layout/vList5"/>
    <dgm:cxn modelId="{02EC4AD8-653C-4BE9-B72A-5B1165018023}" srcId="{FB03DBA8-EB1A-4120-9B85-C4CFFB703494}" destId="{7D5F6CC6-165E-4CA4-9211-E9A0A509D15F}" srcOrd="0" destOrd="0" parTransId="{6675F604-F1C9-4228-87C2-80713D6E29D3}" sibTransId="{40782B12-DD65-49FF-B0C2-2019E8BB287E}"/>
    <dgm:cxn modelId="{1B256B30-23AC-4D85-A76E-E0864A683D7E}" srcId="{FE45BBBB-C5BF-4009-BEDE-436F7F253F98}" destId="{FB03DBA8-EB1A-4120-9B85-C4CFFB703494}" srcOrd="2" destOrd="0" parTransId="{F00D1CEE-11B0-44E3-990F-42F1C37A89F5}" sibTransId="{58ADE7A9-02AE-40DA-9419-7F26B6B8230E}"/>
    <dgm:cxn modelId="{950FAF75-B493-4B11-8D4B-A116AF2CAA5B}" type="presOf" srcId="{EEF9D34A-15EE-4EAE-9E50-942611299BF4}" destId="{72A496DE-ED46-4196-86ED-4BA1A381A9F8}" srcOrd="0" destOrd="0" presId="urn:microsoft.com/office/officeart/2005/8/layout/vList5"/>
    <dgm:cxn modelId="{582AE9CB-628D-41BC-A4B1-0AA2D91C4A0A}" type="presParOf" srcId="{7A12F61B-8744-4B00-85FD-0B26AD709FB5}" destId="{0C79B568-8DAC-485F-A6C3-C5D4EABF48F7}" srcOrd="0" destOrd="0" presId="urn:microsoft.com/office/officeart/2005/8/layout/vList5"/>
    <dgm:cxn modelId="{675E2232-0F1D-4F0A-8973-9782F03F9DA7}" type="presParOf" srcId="{0C79B568-8DAC-485F-A6C3-C5D4EABF48F7}" destId="{72A496DE-ED46-4196-86ED-4BA1A381A9F8}" srcOrd="0" destOrd="0" presId="urn:microsoft.com/office/officeart/2005/8/layout/vList5"/>
    <dgm:cxn modelId="{AF321D0F-238A-4F2B-9CF3-A41080D777B6}" type="presParOf" srcId="{0C79B568-8DAC-485F-A6C3-C5D4EABF48F7}" destId="{26F5274C-D5DF-4DD6-BE72-EE087B2AD4AA}" srcOrd="1" destOrd="0" presId="urn:microsoft.com/office/officeart/2005/8/layout/vList5"/>
    <dgm:cxn modelId="{DEFF9535-264B-4E6B-B161-51530C049B0A}" type="presParOf" srcId="{7A12F61B-8744-4B00-85FD-0B26AD709FB5}" destId="{972A2D36-3075-476D-9BFB-FE4B017765EB}" srcOrd="1" destOrd="0" presId="urn:microsoft.com/office/officeart/2005/8/layout/vList5"/>
    <dgm:cxn modelId="{7D06C68A-37CC-486D-9696-0B997C575C86}" type="presParOf" srcId="{7A12F61B-8744-4B00-85FD-0B26AD709FB5}" destId="{10F312B4-0A86-4820-AF81-7BC0C6D9F904}" srcOrd="2" destOrd="0" presId="urn:microsoft.com/office/officeart/2005/8/layout/vList5"/>
    <dgm:cxn modelId="{56753460-D633-42F3-BDBB-7D3FA7F2B6DA}" type="presParOf" srcId="{10F312B4-0A86-4820-AF81-7BC0C6D9F904}" destId="{24DE88E6-E139-43D0-86A9-C86BAA46F709}" srcOrd="0" destOrd="0" presId="urn:microsoft.com/office/officeart/2005/8/layout/vList5"/>
    <dgm:cxn modelId="{D876223C-D200-4165-9C29-FA712C847821}" type="presParOf" srcId="{10F312B4-0A86-4820-AF81-7BC0C6D9F904}" destId="{E15DF3B8-BA6E-44D2-8412-A3E4043AE01A}" srcOrd="1" destOrd="0" presId="urn:microsoft.com/office/officeart/2005/8/layout/vList5"/>
    <dgm:cxn modelId="{8B859347-F7CA-4490-8D2D-4DE9C5E21FF4}" type="presParOf" srcId="{7A12F61B-8744-4B00-85FD-0B26AD709FB5}" destId="{818D9DBC-50A6-4DBC-9BD0-8B99B0762984}" srcOrd="3" destOrd="0" presId="urn:microsoft.com/office/officeart/2005/8/layout/vList5"/>
    <dgm:cxn modelId="{20486218-0DB4-4330-ABC0-DB198AA53DD0}" type="presParOf" srcId="{7A12F61B-8744-4B00-85FD-0B26AD709FB5}" destId="{E871D87D-0C9A-4087-8926-4F91EFF14F9E}" srcOrd="4" destOrd="0" presId="urn:microsoft.com/office/officeart/2005/8/layout/vList5"/>
    <dgm:cxn modelId="{233D68C9-548F-460A-873C-57875E01E3A2}" type="presParOf" srcId="{E871D87D-0C9A-4087-8926-4F91EFF14F9E}" destId="{9A931F9D-C126-48D9-BF6C-E8105F649147}" srcOrd="0" destOrd="0" presId="urn:microsoft.com/office/officeart/2005/8/layout/vList5"/>
    <dgm:cxn modelId="{E0331B23-30BD-4D71-A616-94F09343C89B}" type="presParOf" srcId="{E871D87D-0C9A-4087-8926-4F91EFF14F9E}" destId="{9333484B-F1AC-45F9-9CE1-911A76C8D3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AC414-141D-4ED1-AF09-D6FCE75FBC6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952218-52E5-4C71-86FC-8185A9A2DF2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BF502B2B-41E5-4ED7-91FF-490AB4A0117D}" type="parTrans" cxnId="{664AD02A-835C-4390-A631-3D9D24F7FE39}">
      <dgm:prSet/>
      <dgm:spPr/>
      <dgm:t>
        <a:bodyPr/>
        <a:lstStyle/>
        <a:p>
          <a:endParaRPr lang="zh-CN" altLang="en-US"/>
        </a:p>
      </dgm:t>
    </dgm:pt>
    <dgm:pt modelId="{4D43481F-82DE-4708-BCA0-DA24FBC9EAA4}" type="sibTrans" cxnId="{664AD02A-835C-4390-A631-3D9D24F7FE39}">
      <dgm:prSet/>
      <dgm:spPr/>
      <dgm:t>
        <a:bodyPr/>
        <a:lstStyle/>
        <a:p>
          <a:endParaRPr lang="zh-CN" altLang="en-US"/>
        </a:p>
      </dgm:t>
    </dgm:pt>
    <dgm:pt modelId="{CAF29A04-FD3D-4C00-AE3F-3C85F23F0CCA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BF6FD8DD-E9B7-4995-9E7C-7CB058184474}" type="parTrans" cxnId="{F81E33A0-22B7-4EAB-AD84-90F238DF3DDD}">
      <dgm:prSet/>
      <dgm:spPr/>
      <dgm:t>
        <a:bodyPr/>
        <a:lstStyle/>
        <a:p>
          <a:endParaRPr lang="zh-CN" altLang="en-US"/>
        </a:p>
      </dgm:t>
    </dgm:pt>
    <dgm:pt modelId="{689485FA-C1FD-4843-AF27-5655FF3971B5}" type="sibTrans" cxnId="{F81E33A0-22B7-4EAB-AD84-90F238DF3DDD}">
      <dgm:prSet/>
      <dgm:spPr/>
      <dgm:t>
        <a:bodyPr/>
        <a:lstStyle/>
        <a:p>
          <a:endParaRPr lang="zh-CN" altLang="en-US"/>
        </a:p>
      </dgm:t>
    </dgm:pt>
    <dgm:pt modelId="{62F49F57-C3C4-4E0D-9AA7-DD6942027077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0DFEFD51-F017-48C0-8B91-888CF2746BCD}" type="parTrans" cxnId="{8F051AD4-EEC6-4B8F-BD8B-16D32E4077E9}">
      <dgm:prSet/>
      <dgm:spPr/>
      <dgm:t>
        <a:bodyPr/>
        <a:lstStyle/>
        <a:p>
          <a:endParaRPr lang="zh-CN" altLang="en-US"/>
        </a:p>
      </dgm:t>
    </dgm:pt>
    <dgm:pt modelId="{74C8D6AF-AD0B-4DB7-B469-BB99353F7B9D}" type="sibTrans" cxnId="{8F051AD4-EEC6-4B8F-BD8B-16D32E4077E9}">
      <dgm:prSet/>
      <dgm:spPr/>
      <dgm:t>
        <a:bodyPr/>
        <a:lstStyle/>
        <a:p>
          <a:endParaRPr lang="zh-CN" altLang="en-US"/>
        </a:p>
      </dgm:t>
    </dgm:pt>
    <dgm:pt modelId="{757BD733-1FDE-4E84-B623-C1C1C70663F8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8A5EA2E8-F0A4-434C-8B91-E28CC829F3A9}" type="parTrans" cxnId="{2A8179CB-9B93-4C6E-8E17-3FCB90A346F0}">
      <dgm:prSet/>
      <dgm:spPr/>
      <dgm:t>
        <a:bodyPr/>
        <a:lstStyle/>
        <a:p>
          <a:endParaRPr lang="zh-CN" altLang="en-US"/>
        </a:p>
      </dgm:t>
    </dgm:pt>
    <dgm:pt modelId="{AE35CFC9-972A-4343-A925-18CE379900CE}" type="sibTrans" cxnId="{2A8179CB-9B93-4C6E-8E17-3FCB90A346F0}">
      <dgm:prSet/>
      <dgm:spPr/>
      <dgm:t>
        <a:bodyPr/>
        <a:lstStyle/>
        <a:p>
          <a:endParaRPr lang="zh-CN" altLang="en-US"/>
        </a:p>
      </dgm:t>
    </dgm:pt>
    <dgm:pt modelId="{393A944C-57FE-4E36-A9FE-FC2702713632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A868F9B0-56B3-440A-990C-3B88915A2087}" type="parTrans" cxnId="{3E5A3D53-1D51-4CBD-971B-4741180E03B9}">
      <dgm:prSet/>
      <dgm:spPr/>
      <dgm:t>
        <a:bodyPr/>
        <a:lstStyle/>
        <a:p>
          <a:endParaRPr lang="zh-CN" altLang="en-US"/>
        </a:p>
      </dgm:t>
    </dgm:pt>
    <dgm:pt modelId="{62E7FF5A-4BBA-456A-9DD9-723D0313C291}" type="sibTrans" cxnId="{3E5A3D53-1D51-4CBD-971B-4741180E03B9}">
      <dgm:prSet/>
      <dgm:spPr/>
      <dgm:t>
        <a:bodyPr/>
        <a:lstStyle/>
        <a:p>
          <a:endParaRPr lang="zh-CN" altLang="en-US"/>
        </a:p>
      </dgm:t>
    </dgm:pt>
    <dgm:pt modelId="{3AA505E0-BA96-4943-83BD-4F7751804B23}" type="pres">
      <dgm:prSet presAssocID="{357AC414-141D-4ED1-AF09-D6FCE75FBC6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864CB6-30F6-417F-B647-9F3AB79D012E}" type="pres">
      <dgm:prSet presAssocID="{E3952218-52E5-4C71-86FC-8185A9A2DF2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A6AB39-7E6C-40C6-918A-D25C68A89D8E}" type="pres">
      <dgm:prSet presAssocID="{4D43481F-82DE-4708-BCA0-DA24FBC9EAA4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6AC540B-E8DE-48AE-981F-FD54FA6794EF}" type="pres">
      <dgm:prSet presAssocID="{4D43481F-82DE-4708-BCA0-DA24FBC9EAA4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7043974-CF7A-4CF7-93E3-A25EEA7ACFD9}" type="pres">
      <dgm:prSet presAssocID="{CAF29A04-FD3D-4C00-AE3F-3C85F23F0CC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EB557D-259A-4835-872E-932646EE2426}" type="pres">
      <dgm:prSet presAssocID="{689485FA-C1FD-4843-AF27-5655FF3971B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F0083D86-C2CD-4C41-B8DC-76870C87D580}" type="pres">
      <dgm:prSet presAssocID="{689485FA-C1FD-4843-AF27-5655FF3971B5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856E8EC-FD49-4449-94FA-F646C5538DC3}" type="pres">
      <dgm:prSet presAssocID="{62F49F57-C3C4-4E0D-9AA7-DD694202707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1BAA71-E1A1-4F71-858E-518B924D9CD3}" type="pres">
      <dgm:prSet presAssocID="{74C8D6AF-AD0B-4DB7-B469-BB99353F7B9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6EB0901-D0B2-400B-8BB7-E6A3A8A05040}" type="pres">
      <dgm:prSet presAssocID="{74C8D6AF-AD0B-4DB7-B469-BB99353F7B9D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01681F8F-74C7-4A92-9B59-1D08D8B32993}" type="pres">
      <dgm:prSet presAssocID="{757BD733-1FDE-4E84-B623-C1C1C70663F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78DCBB-8E78-4805-8895-BD27A9290034}" type="pres">
      <dgm:prSet presAssocID="{AE35CFC9-972A-4343-A925-18CE379900C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62D0C21-DACA-46FA-B7F3-6AB2307D119B}" type="pres">
      <dgm:prSet presAssocID="{AE35CFC9-972A-4343-A925-18CE379900C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A45FA63-3170-4401-BE69-CBAB9D233F7E}" type="pres">
      <dgm:prSet presAssocID="{393A944C-57FE-4E36-A9FE-FC270271363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6AF81C-8B5F-4CF7-A17A-2A88903E6830}" type="pres">
      <dgm:prSet presAssocID="{62E7FF5A-4BBA-456A-9DD9-723D0313C291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4D49598-FEAE-40CC-84E1-7EEEC1A2F539}" type="pres">
      <dgm:prSet presAssocID="{62E7FF5A-4BBA-456A-9DD9-723D0313C291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81E33A0-22B7-4EAB-AD84-90F238DF3DDD}" srcId="{357AC414-141D-4ED1-AF09-D6FCE75FBC60}" destId="{CAF29A04-FD3D-4C00-AE3F-3C85F23F0CCA}" srcOrd="1" destOrd="0" parTransId="{BF6FD8DD-E9B7-4995-9E7C-7CB058184474}" sibTransId="{689485FA-C1FD-4843-AF27-5655FF3971B5}"/>
    <dgm:cxn modelId="{18DDDF63-ABF0-49B5-B0FB-FAD58C32C45B}" type="presOf" srcId="{AE35CFC9-972A-4343-A925-18CE379900CE}" destId="{262D0C21-DACA-46FA-B7F3-6AB2307D119B}" srcOrd="1" destOrd="0" presId="urn:microsoft.com/office/officeart/2005/8/layout/cycle2"/>
    <dgm:cxn modelId="{0192D190-D52C-4772-BA8C-116D6D032846}" type="presOf" srcId="{74C8D6AF-AD0B-4DB7-B469-BB99353F7B9D}" destId="{AE1BAA71-E1A1-4F71-858E-518B924D9CD3}" srcOrd="0" destOrd="0" presId="urn:microsoft.com/office/officeart/2005/8/layout/cycle2"/>
    <dgm:cxn modelId="{664AD02A-835C-4390-A631-3D9D24F7FE39}" srcId="{357AC414-141D-4ED1-AF09-D6FCE75FBC60}" destId="{E3952218-52E5-4C71-86FC-8185A9A2DF29}" srcOrd="0" destOrd="0" parTransId="{BF502B2B-41E5-4ED7-91FF-490AB4A0117D}" sibTransId="{4D43481F-82DE-4708-BCA0-DA24FBC9EAA4}"/>
    <dgm:cxn modelId="{2A8179CB-9B93-4C6E-8E17-3FCB90A346F0}" srcId="{357AC414-141D-4ED1-AF09-D6FCE75FBC60}" destId="{757BD733-1FDE-4E84-B623-C1C1C70663F8}" srcOrd="3" destOrd="0" parTransId="{8A5EA2E8-F0A4-434C-8B91-E28CC829F3A9}" sibTransId="{AE35CFC9-972A-4343-A925-18CE379900CE}"/>
    <dgm:cxn modelId="{607B66F1-12CE-48FB-868B-41D7904A86A2}" type="presOf" srcId="{393A944C-57FE-4E36-A9FE-FC2702713632}" destId="{4A45FA63-3170-4401-BE69-CBAB9D233F7E}" srcOrd="0" destOrd="0" presId="urn:microsoft.com/office/officeart/2005/8/layout/cycle2"/>
    <dgm:cxn modelId="{647B2134-BE61-4F7F-91B4-8320277432EF}" type="presOf" srcId="{689485FA-C1FD-4843-AF27-5655FF3971B5}" destId="{34EB557D-259A-4835-872E-932646EE2426}" srcOrd="0" destOrd="0" presId="urn:microsoft.com/office/officeart/2005/8/layout/cycle2"/>
    <dgm:cxn modelId="{99AABA7B-2764-4ABB-AC2D-8134AD8DA2B9}" type="presOf" srcId="{74C8D6AF-AD0B-4DB7-B469-BB99353F7B9D}" destId="{56EB0901-D0B2-400B-8BB7-E6A3A8A05040}" srcOrd="1" destOrd="0" presId="urn:microsoft.com/office/officeart/2005/8/layout/cycle2"/>
    <dgm:cxn modelId="{8F051AD4-EEC6-4B8F-BD8B-16D32E4077E9}" srcId="{357AC414-141D-4ED1-AF09-D6FCE75FBC60}" destId="{62F49F57-C3C4-4E0D-9AA7-DD6942027077}" srcOrd="2" destOrd="0" parTransId="{0DFEFD51-F017-48C0-8B91-888CF2746BCD}" sibTransId="{74C8D6AF-AD0B-4DB7-B469-BB99353F7B9D}"/>
    <dgm:cxn modelId="{50AAF0A5-AA0B-4480-9EAB-45B86AAE4526}" type="presOf" srcId="{4D43481F-82DE-4708-BCA0-DA24FBC9EAA4}" destId="{BAA6AB39-7E6C-40C6-918A-D25C68A89D8E}" srcOrd="0" destOrd="0" presId="urn:microsoft.com/office/officeart/2005/8/layout/cycle2"/>
    <dgm:cxn modelId="{48BC181D-66D5-41DD-BA77-E912EAFA2001}" type="presOf" srcId="{4D43481F-82DE-4708-BCA0-DA24FBC9EAA4}" destId="{66AC540B-E8DE-48AE-981F-FD54FA6794EF}" srcOrd="1" destOrd="0" presId="urn:microsoft.com/office/officeart/2005/8/layout/cycle2"/>
    <dgm:cxn modelId="{0F0095E8-1077-4AB6-9079-6A254D9AC4FF}" type="presOf" srcId="{689485FA-C1FD-4843-AF27-5655FF3971B5}" destId="{F0083D86-C2CD-4C41-B8DC-76870C87D580}" srcOrd="1" destOrd="0" presId="urn:microsoft.com/office/officeart/2005/8/layout/cycle2"/>
    <dgm:cxn modelId="{278D8C90-EDCF-4863-90A8-A5D658792285}" type="presOf" srcId="{62E7FF5A-4BBA-456A-9DD9-723D0313C291}" destId="{E4D49598-FEAE-40CC-84E1-7EEEC1A2F539}" srcOrd="1" destOrd="0" presId="urn:microsoft.com/office/officeart/2005/8/layout/cycle2"/>
    <dgm:cxn modelId="{D3FE0E00-A579-4293-81E2-487A78D0AE67}" type="presOf" srcId="{62E7FF5A-4BBA-456A-9DD9-723D0313C291}" destId="{D16AF81C-8B5F-4CF7-A17A-2A88903E6830}" srcOrd="0" destOrd="0" presId="urn:microsoft.com/office/officeart/2005/8/layout/cycle2"/>
    <dgm:cxn modelId="{BFE75724-A8FF-400A-8B46-760B318E5231}" type="presOf" srcId="{357AC414-141D-4ED1-AF09-D6FCE75FBC60}" destId="{3AA505E0-BA96-4943-83BD-4F7751804B23}" srcOrd="0" destOrd="0" presId="urn:microsoft.com/office/officeart/2005/8/layout/cycle2"/>
    <dgm:cxn modelId="{FC87A8A9-F75A-4800-A7B3-7ECDE25BC04D}" type="presOf" srcId="{62F49F57-C3C4-4E0D-9AA7-DD6942027077}" destId="{6856E8EC-FD49-4449-94FA-F646C5538DC3}" srcOrd="0" destOrd="0" presId="urn:microsoft.com/office/officeart/2005/8/layout/cycle2"/>
    <dgm:cxn modelId="{B37729D4-57F4-4562-ABBA-2D255E938B03}" type="presOf" srcId="{AE35CFC9-972A-4343-A925-18CE379900CE}" destId="{2F78DCBB-8E78-4805-8895-BD27A9290034}" srcOrd="0" destOrd="0" presId="urn:microsoft.com/office/officeart/2005/8/layout/cycle2"/>
    <dgm:cxn modelId="{9967AC9F-9D10-415F-B6BB-8348F929D85D}" type="presOf" srcId="{CAF29A04-FD3D-4C00-AE3F-3C85F23F0CCA}" destId="{57043974-CF7A-4CF7-93E3-A25EEA7ACFD9}" srcOrd="0" destOrd="0" presId="urn:microsoft.com/office/officeart/2005/8/layout/cycle2"/>
    <dgm:cxn modelId="{A695F48E-AA07-4342-AC82-1E35D81CD32F}" type="presOf" srcId="{E3952218-52E5-4C71-86FC-8185A9A2DF29}" destId="{0C864CB6-30F6-417F-B647-9F3AB79D012E}" srcOrd="0" destOrd="0" presId="urn:microsoft.com/office/officeart/2005/8/layout/cycle2"/>
    <dgm:cxn modelId="{3E5A3D53-1D51-4CBD-971B-4741180E03B9}" srcId="{357AC414-141D-4ED1-AF09-D6FCE75FBC60}" destId="{393A944C-57FE-4E36-A9FE-FC2702713632}" srcOrd="4" destOrd="0" parTransId="{A868F9B0-56B3-440A-990C-3B88915A2087}" sibTransId="{62E7FF5A-4BBA-456A-9DD9-723D0313C291}"/>
    <dgm:cxn modelId="{17DD7505-1C7E-486E-AD3E-6487CFA2A161}" type="presOf" srcId="{757BD733-1FDE-4E84-B623-C1C1C70663F8}" destId="{01681F8F-74C7-4A92-9B59-1D08D8B32993}" srcOrd="0" destOrd="0" presId="urn:microsoft.com/office/officeart/2005/8/layout/cycle2"/>
    <dgm:cxn modelId="{3E9161F0-0FC4-482A-9361-3D8E76C5A152}" type="presParOf" srcId="{3AA505E0-BA96-4943-83BD-4F7751804B23}" destId="{0C864CB6-30F6-417F-B647-9F3AB79D012E}" srcOrd="0" destOrd="0" presId="urn:microsoft.com/office/officeart/2005/8/layout/cycle2"/>
    <dgm:cxn modelId="{6C95A075-B841-4AC6-8084-CCF17752633E}" type="presParOf" srcId="{3AA505E0-BA96-4943-83BD-4F7751804B23}" destId="{BAA6AB39-7E6C-40C6-918A-D25C68A89D8E}" srcOrd="1" destOrd="0" presId="urn:microsoft.com/office/officeart/2005/8/layout/cycle2"/>
    <dgm:cxn modelId="{16882588-26CB-4F39-BDCA-4C3491AE99C9}" type="presParOf" srcId="{BAA6AB39-7E6C-40C6-918A-D25C68A89D8E}" destId="{66AC540B-E8DE-48AE-981F-FD54FA6794EF}" srcOrd="0" destOrd="0" presId="urn:microsoft.com/office/officeart/2005/8/layout/cycle2"/>
    <dgm:cxn modelId="{B58D2623-DB99-493C-933B-7D97BAC3B495}" type="presParOf" srcId="{3AA505E0-BA96-4943-83BD-4F7751804B23}" destId="{57043974-CF7A-4CF7-93E3-A25EEA7ACFD9}" srcOrd="2" destOrd="0" presId="urn:microsoft.com/office/officeart/2005/8/layout/cycle2"/>
    <dgm:cxn modelId="{9A50F8A3-ACAC-49DE-AD08-123F82887104}" type="presParOf" srcId="{3AA505E0-BA96-4943-83BD-4F7751804B23}" destId="{34EB557D-259A-4835-872E-932646EE2426}" srcOrd="3" destOrd="0" presId="urn:microsoft.com/office/officeart/2005/8/layout/cycle2"/>
    <dgm:cxn modelId="{991FF86B-B1B3-48C7-8DCD-24573DCD7B25}" type="presParOf" srcId="{34EB557D-259A-4835-872E-932646EE2426}" destId="{F0083D86-C2CD-4C41-B8DC-76870C87D580}" srcOrd="0" destOrd="0" presId="urn:microsoft.com/office/officeart/2005/8/layout/cycle2"/>
    <dgm:cxn modelId="{5B5B31F8-46D5-43A0-8612-1C91AA65B2B5}" type="presParOf" srcId="{3AA505E0-BA96-4943-83BD-4F7751804B23}" destId="{6856E8EC-FD49-4449-94FA-F646C5538DC3}" srcOrd="4" destOrd="0" presId="urn:microsoft.com/office/officeart/2005/8/layout/cycle2"/>
    <dgm:cxn modelId="{A1658428-EDD0-4D47-8EEE-9C2404F34A61}" type="presParOf" srcId="{3AA505E0-BA96-4943-83BD-4F7751804B23}" destId="{AE1BAA71-E1A1-4F71-858E-518B924D9CD3}" srcOrd="5" destOrd="0" presId="urn:microsoft.com/office/officeart/2005/8/layout/cycle2"/>
    <dgm:cxn modelId="{EFE8A4FA-ACF5-4A12-94D5-E83922A7A449}" type="presParOf" srcId="{AE1BAA71-E1A1-4F71-858E-518B924D9CD3}" destId="{56EB0901-D0B2-400B-8BB7-E6A3A8A05040}" srcOrd="0" destOrd="0" presId="urn:microsoft.com/office/officeart/2005/8/layout/cycle2"/>
    <dgm:cxn modelId="{D90F2450-8584-4600-B780-0CCE40C25582}" type="presParOf" srcId="{3AA505E0-BA96-4943-83BD-4F7751804B23}" destId="{01681F8F-74C7-4A92-9B59-1D08D8B32993}" srcOrd="6" destOrd="0" presId="urn:microsoft.com/office/officeart/2005/8/layout/cycle2"/>
    <dgm:cxn modelId="{E5CB68CF-FFC1-4914-A0C2-96AF559D1047}" type="presParOf" srcId="{3AA505E0-BA96-4943-83BD-4F7751804B23}" destId="{2F78DCBB-8E78-4805-8895-BD27A9290034}" srcOrd="7" destOrd="0" presId="urn:microsoft.com/office/officeart/2005/8/layout/cycle2"/>
    <dgm:cxn modelId="{21701827-44B6-4E1D-BC0B-3669866BF9BA}" type="presParOf" srcId="{2F78DCBB-8E78-4805-8895-BD27A9290034}" destId="{262D0C21-DACA-46FA-B7F3-6AB2307D119B}" srcOrd="0" destOrd="0" presId="urn:microsoft.com/office/officeart/2005/8/layout/cycle2"/>
    <dgm:cxn modelId="{9026E3FC-70E0-4D2E-B6FB-D2C62083268C}" type="presParOf" srcId="{3AA505E0-BA96-4943-83BD-4F7751804B23}" destId="{4A45FA63-3170-4401-BE69-CBAB9D233F7E}" srcOrd="8" destOrd="0" presId="urn:microsoft.com/office/officeart/2005/8/layout/cycle2"/>
    <dgm:cxn modelId="{65F249EA-FFCF-4C35-BE82-387AFCFABE5D}" type="presParOf" srcId="{3AA505E0-BA96-4943-83BD-4F7751804B23}" destId="{D16AF81C-8B5F-4CF7-A17A-2A88903E6830}" srcOrd="9" destOrd="0" presId="urn:microsoft.com/office/officeart/2005/8/layout/cycle2"/>
    <dgm:cxn modelId="{3341AFD9-01C7-4706-A3F1-0D512B39711E}" type="presParOf" srcId="{D16AF81C-8B5F-4CF7-A17A-2A88903E6830}" destId="{E4D49598-FEAE-40CC-84E1-7EEEC1A2F53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6451B-BC0B-4E77-B044-1363EE88465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3CAB5B-CFAB-431F-ABC7-626D0259E696}">
      <dgm:prSet custT="1"/>
      <dgm:spPr/>
      <dgm:t>
        <a:bodyPr/>
        <a:lstStyle/>
        <a:p>
          <a:pPr algn="l" rtl="0"/>
          <a:r>
            <a:rPr lang="zh-CN" altLang="en-US" sz="3200" dirty="0" smtClean="0"/>
            <a:t>计数器循环</a:t>
          </a:r>
          <a:r>
            <a:rPr kumimoji="1" lang="zh-CN" altLang="en-US" sz="3200" dirty="0" smtClean="0"/>
            <a:t>：</a:t>
          </a:r>
          <a:endParaRPr lang="zh-CN" altLang="en-US" sz="3200" dirty="0"/>
        </a:p>
      </dgm:t>
    </dgm:pt>
    <dgm:pt modelId="{78510C33-F2FD-4F25-B4EF-3F2A84470420}" type="parTrans" cxnId="{15141778-F734-4463-ABD6-4A63D0D6A7AD}">
      <dgm:prSet/>
      <dgm:spPr/>
      <dgm:t>
        <a:bodyPr/>
        <a:lstStyle/>
        <a:p>
          <a:endParaRPr lang="zh-CN" altLang="en-US"/>
        </a:p>
      </dgm:t>
    </dgm:pt>
    <dgm:pt modelId="{339DC503-35BD-40F6-A0FD-8E8636F54D62}" type="sibTrans" cxnId="{15141778-F734-4463-ABD6-4A63D0D6A7AD}">
      <dgm:prSet/>
      <dgm:spPr/>
      <dgm:t>
        <a:bodyPr/>
        <a:lstStyle/>
        <a:p>
          <a:endParaRPr lang="zh-CN" altLang="en-US"/>
        </a:p>
      </dgm:t>
    </dgm:pt>
    <dgm:pt modelId="{A99B773F-2E55-44C8-A418-06DB83C6CBC6}">
      <dgm:prSet custT="1"/>
      <dgm:spPr/>
      <dgm:t>
        <a:bodyPr/>
        <a:lstStyle/>
        <a:p>
          <a:pPr algn="l" rtl="0"/>
          <a:r>
            <a:rPr kumimoji="1" lang="en-US" sz="3200" dirty="0" smtClean="0"/>
            <a:t>for</a:t>
          </a:r>
          <a:r>
            <a:rPr kumimoji="1" lang="zh-CN" sz="3200" dirty="0" smtClean="0"/>
            <a:t>循环：</a:t>
          </a:r>
          <a:endParaRPr lang="zh-CN" sz="3200" dirty="0"/>
        </a:p>
      </dgm:t>
    </dgm:pt>
    <dgm:pt modelId="{B34CD137-5630-46B1-8A79-41969881AF11}" type="parTrans" cxnId="{F1ED9C97-AD98-4B0C-BDE0-FCBE50EAA3B2}">
      <dgm:prSet/>
      <dgm:spPr/>
      <dgm:t>
        <a:bodyPr/>
        <a:lstStyle/>
        <a:p>
          <a:endParaRPr lang="zh-CN" altLang="en-US"/>
        </a:p>
      </dgm:t>
    </dgm:pt>
    <dgm:pt modelId="{5CFF67C8-7FB0-465B-9124-62843B57144F}" type="sibTrans" cxnId="{F1ED9C97-AD98-4B0C-BDE0-FCBE50EAA3B2}">
      <dgm:prSet/>
      <dgm:spPr/>
      <dgm:t>
        <a:bodyPr/>
        <a:lstStyle/>
        <a:p>
          <a:endParaRPr lang="zh-CN" altLang="en-US"/>
        </a:p>
      </dgm:t>
    </dgm:pt>
    <dgm:pt modelId="{A7474949-9500-4041-B703-E3D92C782884}">
      <dgm:prSet custT="1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zh-CN" sz="2400" dirty="0" smtClean="0"/>
            <a:t>变量</a:t>
          </a:r>
          <a:r>
            <a:rPr lang="en-US" sz="2400" dirty="0" smtClean="0"/>
            <a:t> in </a:t>
          </a:r>
          <a:r>
            <a:rPr lang="zh-CN" sz="2400" dirty="0" smtClean="0"/>
            <a:t>序列</a:t>
          </a:r>
          <a:r>
            <a:rPr lang="en-US" sz="2400" dirty="0" smtClean="0"/>
            <a:t>:</a:t>
          </a:r>
          <a:endParaRPr lang="zh-CN" sz="2400" dirty="0"/>
        </a:p>
      </dgm:t>
    </dgm:pt>
    <dgm:pt modelId="{568FDA9E-F891-4C36-8E15-8BDE43924FAC}" type="parTrans" cxnId="{51C81DD6-7C89-4A4E-9926-8D709461E5A0}">
      <dgm:prSet/>
      <dgm:spPr/>
      <dgm:t>
        <a:bodyPr/>
        <a:lstStyle/>
        <a:p>
          <a:endParaRPr lang="zh-CN" altLang="en-US"/>
        </a:p>
      </dgm:t>
    </dgm:pt>
    <dgm:pt modelId="{FBC4F887-6B0A-4C13-9102-C289A7884A9E}" type="sibTrans" cxnId="{51C81DD6-7C89-4A4E-9926-8D709461E5A0}">
      <dgm:prSet/>
      <dgm:spPr/>
      <dgm:t>
        <a:bodyPr/>
        <a:lstStyle/>
        <a:p>
          <a:endParaRPr lang="zh-CN" altLang="en-US"/>
        </a:p>
      </dgm:t>
    </dgm:pt>
    <dgm:pt modelId="{2A3F9600-8FB3-4218-8ABF-571760908F6A}">
      <dgm:prSet custT="1"/>
      <dgm:spPr/>
      <dgm:t>
        <a:bodyPr/>
        <a:lstStyle/>
        <a:p>
          <a:pPr algn="l" rtl="0"/>
          <a:r>
            <a:rPr kumimoji="1" lang="en-US" sz="3200" dirty="0" smtClean="0"/>
            <a:t>range</a:t>
          </a:r>
          <a:r>
            <a:rPr kumimoji="1" lang="zh-CN" sz="3200" dirty="0" smtClean="0"/>
            <a:t>函数：创建范围区间</a:t>
          </a:r>
          <a:endParaRPr lang="zh-CN" sz="3200" dirty="0"/>
        </a:p>
      </dgm:t>
    </dgm:pt>
    <dgm:pt modelId="{0085E354-4D7B-49B1-A062-531AFB6F29D9}" type="parTrans" cxnId="{73B757C6-66DF-4F67-A69F-B4CACC7E95E8}">
      <dgm:prSet/>
      <dgm:spPr/>
      <dgm:t>
        <a:bodyPr/>
        <a:lstStyle/>
        <a:p>
          <a:endParaRPr lang="zh-CN" altLang="en-US"/>
        </a:p>
      </dgm:t>
    </dgm:pt>
    <dgm:pt modelId="{8D40DCAA-D42C-4AA3-AC72-A40F173CDD3D}" type="sibTrans" cxnId="{73B757C6-66DF-4F67-A69F-B4CACC7E95E8}">
      <dgm:prSet/>
      <dgm:spPr/>
      <dgm:t>
        <a:bodyPr/>
        <a:lstStyle/>
        <a:p>
          <a:endParaRPr lang="zh-CN" altLang="en-US"/>
        </a:p>
      </dgm:t>
    </dgm:pt>
    <dgm:pt modelId="{12434E9A-0D9A-4542-B71A-BDFC881CA631}">
      <dgm:prSet custT="1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en-US" sz="2400" dirty="0" err="1" smtClean="0"/>
            <a:t>i</a:t>
          </a:r>
          <a:r>
            <a:rPr lang="en-US" sz="2400" dirty="0" smtClean="0"/>
            <a:t> in range(</a:t>
          </a:r>
          <a:r>
            <a:rPr lang="en-US" sz="2400" dirty="0" err="1" smtClean="0"/>
            <a:t>initialValue</a:t>
          </a:r>
          <a:r>
            <a:rPr lang="en-US" sz="2400" dirty="0" smtClean="0"/>
            <a:t>, </a:t>
          </a:r>
          <a:r>
            <a:rPr lang="en-US" sz="2400" dirty="0" err="1" smtClean="0"/>
            <a:t>endValue</a:t>
          </a:r>
          <a:r>
            <a:rPr lang="en-US" sz="2400" dirty="0" smtClean="0"/>
            <a:t>):</a:t>
          </a:r>
          <a:endParaRPr lang="zh-CN" sz="2400" dirty="0"/>
        </a:p>
      </dgm:t>
    </dgm:pt>
    <dgm:pt modelId="{90F7000E-46BB-4CC2-8812-216463492D7E}" type="parTrans" cxnId="{324F15B0-E353-4E75-BF4A-25E81D1718F7}">
      <dgm:prSet/>
      <dgm:spPr/>
      <dgm:t>
        <a:bodyPr/>
        <a:lstStyle/>
        <a:p>
          <a:endParaRPr lang="zh-CN" altLang="en-US"/>
        </a:p>
      </dgm:t>
    </dgm:pt>
    <dgm:pt modelId="{BCC155BE-99F2-4310-BE8A-7F2C46A40CCD}" type="sibTrans" cxnId="{324F15B0-E353-4E75-BF4A-25E81D1718F7}">
      <dgm:prSet/>
      <dgm:spPr/>
      <dgm:t>
        <a:bodyPr/>
        <a:lstStyle/>
        <a:p>
          <a:endParaRPr lang="zh-CN" altLang="en-US"/>
        </a:p>
      </dgm:t>
    </dgm:pt>
    <dgm:pt modelId="{FC05F18A-71FB-4CC3-B70C-46DE1EB8C20A}">
      <dgm:prSet custT="1"/>
      <dgm:spPr/>
      <dgm:t>
        <a:bodyPr/>
        <a:lstStyle/>
        <a:p>
          <a:pPr rtl="0"/>
          <a:r>
            <a:rPr lang="zh-CN" altLang="en-US" sz="2400" dirty="0" smtClean="0"/>
            <a:t>这种使用一个控制变量统计执行次数的循环。</a:t>
          </a:r>
          <a:endParaRPr lang="zh-CN" altLang="en-US" sz="2400" dirty="0"/>
        </a:p>
      </dgm:t>
    </dgm:pt>
    <dgm:pt modelId="{29D54131-673C-4F8D-A59D-EB33989079C3}" type="parTrans" cxnId="{0564B0BA-2179-4E3A-961F-97903B8A2FB5}">
      <dgm:prSet/>
      <dgm:spPr/>
      <dgm:t>
        <a:bodyPr/>
        <a:lstStyle/>
        <a:p>
          <a:endParaRPr lang="zh-CN" altLang="en-US"/>
        </a:p>
      </dgm:t>
    </dgm:pt>
    <dgm:pt modelId="{B5C16ED6-74A5-4A05-9F2B-A5063BA4B0DB}" type="sibTrans" cxnId="{0564B0BA-2179-4E3A-961F-97903B8A2FB5}">
      <dgm:prSet/>
      <dgm:spPr/>
      <dgm:t>
        <a:bodyPr/>
        <a:lstStyle/>
        <a:p>
          <a:endParaRPr lang="zh-CN" altLang="en-US"/>
        </a:p>
      </dgm:t>
    </dgm:pt>
    <dgm:pt modelId="{5B458552-7430-4FB7-B8F8-E0AEA8C5BE8B}">
      <dgm:prSet custT="1"/>
      <dgm:spPr/>
      <dgm:t>
        <a:bodyPr/>
        <a:lstStyle/>
        <a:p>
          <a:pPr rtl="0"/>
          <a:r>
            <a:rPr lang="en-US" altLang="zh-CN" sz="2400" dirty="0" smtClean="0"/>
            <a:t>	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4F463DC6-28EC-4DDB-8B8A-305633CE1239}" type="parTrans" cxnId="{93651226-44DF-4D2D-B2F4-3EF84A9335D0}">
      <dgm:prSet/>
      <dgm:spPr/>
      <dgm:t>
        <a:bodyPr/>
        <a:lstStyle/>
        <a:p>
          <a:endParaRPr lang="zh-CN" altLang="en-US"/>
        </a:p>
      </dgm:t>
    </dgm:pt>
    <dgm:pt modelId="{72D5CE80-009B-4553-9F5D-E06B6E684CD9}" type="sibTrans" cxnId="{93651226-44DF-4D2D-B2F4-3EF84A9335D0}">
      <dgm:prSet/>
      <dgm:spPr/>
      <dgm:t>
        <a:bodyPr/>
        <a:lstStyle/>
        <a:p>
          <a:endParaRPr lang="zh-CN" altLang="en-US"/>
        </a:p>
      </dgm:t>
    </dgm:pt>
    <dgm:pt modelId="{06CEAB58-7058-429C-90D8-4B03EA28A6FA}">
      <dgm:prSet custT="1"/>
      <dgm:spPr/>
      <dgm:t>
        <a:bodyPr/>
        <a:lstStyle/>
        <a:p>
          <a:pPr rtl="0"/>
          <a:r>
            <a:rPr lang="en-US" altLang="zh-CN" sz="2400" dirty="0" smtClean="0"/>
            <a:t>          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FA5FFA2F-C32C-4E52-B054-09558945021F}" type="parTrans" cxnId="{A161E7F1-91AD-42AC-B22B-9920076E68A5}">
      <dgm:prSet/>
      <dgm:spPr/>
      <dgm:t>
        <a:bodyPr/>
        <a:lstStyle/>
        <a:p>
          <a:endParaRPr lang="zh-CN" altLang="en-US"/>
        </a:p>
      </dgm:t>
    </dgm:pt>
    <dgm:pt modelId="{A0AFFC74-88B1-4541-89B7-163FE2CD25C1}" type="sibTrans" cxnId="{A161E7F1-91AD-42AC-B22B-9920076E68A5}">
      <dgm:prSet/>
      <dgm:spPr/>
      <dgm:t>
        <a:bodyPr/>
        <a:lstStyle/>
        <a:p>
          <a:endParaRPr lang="zh-CN" altLang="en-US"/>
        </a:p>
      </dgm:t>
    </dgm:pt>
    <dgm:pt modelId="{A78E8C85-5AD0-456E-ADC1-37B1D1F9C1E7}" type="pres">
      <dgm:prSet presAssocID="{BA86451B-BC0B-4E77-B044-1363EE8846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DF787A-E8A4-47B5-9740-B8E7831945CC}" type="pres">
      <dgm:prSet presAssocID="{A23CAB5B-CFAB-431F-ABC7-626D0259E696}" presName="linNode" presStyleCnt="0"/>
      <dgm:spPr/>
    </dgm:pt>
    <dgm:pt modelId="{B8915E2B-2112-4C13-8599-49777D09E0C5}" type="pres">
      <dgm:prSet presAssocID="{A23CAB5B-CFAB-431F-ABC7-626D0259E696}" presName="parentText" presStyleLbl="node1" presStyleIdx="0" presStyleCnt="3" custScaleX="821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812AA4-96ED-45F8-BC4C-969ADC3F685A}" type="pres">
      <dgm:prSet presAssocID="{A23CAB5B-CFAB-431F-ABC7-626D0259E69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6BA965-30A8-43B3-B027-9B763CDA1C1F}" type="pres">
      <dgm:prSet presAssocID="{339DC503-35BD-40F6-A0FD-8E8636F54D62}" presName="sp" presStyleCnt="0"/>
      <dgm:spPr/>
    </dgm:pt>
    <dgm:pt modelId="{1BBDF6F4-2137-44C0-9652-D0EAD958755B}" type="pres">
      <dgm:prSet presAssocID="{A99B773F-2E55-44C8-A418-06DB83C6CBC6}" presName="linNode" presStyleCnt="0"/>
      <dgm:spPr/>
    </dgm:pt>
    <dgm:pt modelId="{293D0912-7B31-4BA5-9A15-7EBF02AACBB1}" type="pres">
      <dgm:prSet presAssocID="{A99B773F-2E55-44C8-A418-06DB83C6CBC6}" presName="parentText" presStyleLbl="node1" presStyleIdx="1" presStyleCnt="3" custScaleX="821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462A4-1206-44C4-B223-D49F01782261}" type="pres">
      <dgm:prSet presAssocID="{A99B773F-2E55-44C8-A418-06DB83C6CBC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9F29C2-548C-48DF-87E7-BB51FB05D96B}" type="pres">
      <dgm:prSet presAssocID="{5CFF67C8-7FB0-465B-9124-62843B57144F}" presName="sp" presStyleCnt="0"/>
      <dgm:spPr/>
    </dgm:pt>
    <dgm:pt modelId="{302FB73E-5616-494B-A204-051BDAC7A393}" type="pres">
      <dgm:prSet presAssocID="{2A3F9600-8FB3-4218-8ABF-571760908F6A}" presName="linNode" presStyleCnt="0"/>
      <dgm:spPr/>
    </dgm:pt>
    <dgm:pt modelId="{A02C3529-1DA2-447E-9716-34164A23442C}" type="pres">
      <dgm:prSet presAssocID="{2A3F9600-8FB3-4218-8ABF-571760908F6A}" presName="parentText" presStyleLbl="node1" presStyleIdx="2" presStyleCnt="3" custScaleX="821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1B8EEB-33A4-4349-99F4-B0397E04665F}" type="pres">
      <dgm:prSet presAssocID="{2A3F9600-8FB3-4218-8ABF-571760908F6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38AD-1699-49D9-9923-5266260DF8FC}" type="presOf" srcId="{2A3F9600-8FB3-4218-8ABF-571760908F6A}" destId="{A02C3529-1DA2-447E-9716-34164A23442C}" srcOrd="0" destOrd="0" presId="urn:microsoft.com/office/officeart/2005/8/layout/vList5"/>
    <dgm:cxn modelId="{93651226-44DF-4D2D-B2F4-3EF84A9335D0}" srcId="{A99B773F-2E55-44C8-A418-06DB83C6CBC6}" destId="{5B458552-7430-4FB7-B8F8-E0AEA8C5BE8B}" srcOrd="1" destOrd="0" parTransId="{4F463DC6-28EC-4DDB-8B8A-305633CE1239}" sibTransId="{72D5CE80-009B-4553-9F5D-E06B6E684CD9}"/>
    <dgm:cxn modelId="{DD63025C-78AA-47AA-93B9-795DF29F0E15}" type="presOf" srcId="{A7474949-9500-4041-B703-E3D92C782884}" destId="{344462A4-1206-44C4-B223-D49F01782261}" srcOrd="0" destOrd="0" presId="urn:microsoft.com/office/officeart/2005/8/layout/vList5"/>
    <dgm:cxn modelId="{324F15B0-E353-4E75-BF4A-25E81D1718F7}" srcId="{2A3F9600-8FB3-4218-8ABF-571760908F6A}" destId="{12434E9A-0D9A-4542-B71A-BDFC881CA631}" srcOrd="0" destOrd="0" parTransId="{90F7000E-46BB-4CC2-8812-216463492D7E}" sibTransId="{BCC155BE-99F2-4310-BE8A-7F2C46A40CCD}"/>
    <dgm:cxn modelId="{51C81DD6-7C89-4A4E-9926-8D709461E5A0}" srcId="{A99B773F-2E55-44C8-A418-06DB83C6CBC6}" destId="{A7474949-9500-4041-B703-E3D92C782884}" srcOrd="0" destOrd="0" parTransId="{568FDA9E-F891-4C36-8E15-8BDE43924FAC}" sibTransId="{FBC4F887-6B0A-4C13-9102-C289A7884A9E}"/>
    <dgm:cxn modelId="{73B757C6-66DF-4F67-A69F-B4CACC7E95E8}" srcId="{BA86451B-BC0B-4E77-B044-1363EE884657}" destId="{2A3F9600-8FB3-4218-8ABF-571760908F6A}" srcOrd="2" destOrd="0" parTransId="{0085E354-4D7B-49B1-A062-531AFB6F29D9}" sibTransId="{8D40DCAA-D42C-4AA3-AC72-A40F173CDD3D}"/>
    <dgm:cxn modelId="{C7338650-8187-4DC1-BDD7-6BFE8298F5A6}" type="presOf" srcId="{A99B773F-2E55-44C8-A418-06DB83C6CBC6}" destId="{293D0912-7B31-4BA5-9A15-7EBF02AACBB1}" srcOrd="0" destOrd="0" presId="urn:microsoft.com/office/officeart/2005/8/layout/vList5"/>
    <dgm:cxn modelId="{BF0B1885-CB4B-442F-827E-D33CE600521F}" type="presOf" srcId="{12434E9A-0D9A-4542-B71A-BDFC881CA631}" destId="{411B8EEB-33A4-4349-99F4-B0397E04665F}" srcOrd="0" destOrd="0" presId="urn:microsoft.com/office/officeart/2005/8/layout/vList5"/>
    <dgm:cxn modelId="{F1ED9C97-AD98-4B0C-BDE0-FCBE50EAA3B2}" srcId="{BA86451B-BC0B-4E77-B044-1363EE884657}" destId="{A99B773F-2E55-44C8-A418-06DB83C6CBC6}" srcOrd="1" destOrd="0" parTransId="{B34CD137-5630-46B1-8A79-41969881AF11}" sibTransId="{5CFF67C8-7FB0-465B-9124-62843B57144F}"/>
    <dgm:cxn modelId="{4EE4BA13-9EA5-42BA-8968-F27D6EDA4668}" type="presOf" srcId="{5B458552-7430-4FB7-B8F8-E0AEA8C5BE8B}" destId="{344462A4-1206-44C4-B223-D49F01782261}" srcOrd="0" destOrd="1" presId="urn:microsoft.com/office/officeart/2005/8/layout/vList5"/>
    <dgm:cxn modelId="{0564B0BA-2179-4E3A-961F-97903B8A2FB5}" srcId="{A23CAB5B-CFAB-431F-ABC7-626D0259E696}" destId="{FC05F18A-71FB-4CC3-B70C-46DE1EB8C20A}" srcOrd="0" destOrd="0" parTransId="{29D54131-673C-4F8D-A59D-EB33989079C3}" sibTransId="{B5C16ED6-74A5-4A05-9F2B-A5063BA4B0DB}"/>
    <dgm:cxn modelId="{339D3C8D-21F7-4EC1-8664-09DA5E8A5759}" type="presOf" srcId="{06CEAB58-7058-429C-90D8-4B03EA28A6FA}" destId="{411B8EEB-33A4-4349-99F4-B0397E04665F}" srcOrd="0" destOrd="1" presId="urn:microsoft.com/office/officeart/2005/8/layout/vList5"/>
    <dgm:cxn modelId="{4459D425-C91B-4572-A6B8-D8B715C1971C}" type="presOf" srcId="{BA86451B-BC0B-4E77-B044-1363EE884657}" destId="{A78E8C85-5AD0-456E-ADC1-37B1D1F9C1E7}" srcOrd="0" destOrd="0" presId="urn:microsoft.com/office/officeart/2005/8/layout/vList5"/>
    <dgm:cxn modelId="{EDA1126F-C215-498E-82AF-B41BBD3649DA}" type="presOf" srcId="{FC05F18A-71FB-4CC3-B70C-46DE1EB8C20A}" destId="{FC812AA4-96ED-45F8-BC4C-969ADC3F685A}" srcOrd="0" destOrd="0" presId="urn:microsoft.com/office/officeart/2005/8/layout/vList5"/>
    <dgm:cxn modelId="{15141778-F734-4463-ABD6-4A63D0D6A7AD}" srcId="{BA86451B-BC0B-4E77-B044-1363EE884657}" destId="{A23CAB5B-CFAB-431F-ABC7-626D0259E696}" srcOrd="0" destOrd="0" parTransId="{78510C33-F2FD-4F25-B4EF-3F2A84470420}" sibTransId="{339DC503-35BD-40F6-A0FD-8E8636F54D62}"/>
    <dgm:cxn modelId="{A161E7F1-91AD-42AC-B22B-9920076E68A5}" srcId="{2A3F9600-8FB3-4218-8ABF-571760908F6A}" destId="{06CEAB58-7058-429C-90D8-4B03EA28A6FA}" srcOrd="1" destOrd="0" parTransId="{FA5FFA2F-C32C-4E52-B054-09558945021F}" sibTransId="{A0AFFC74-88B1-4541-89B7-163FE2CD25C1}"/>
    <dgm:cxn modelId="{A01DA6F7-7D34-47E0-94D6-3898CF3A475F}" type="presOf" srcId="{A23CAB5B-CFAB-431F-ABC7-626D0259E696}" destId="{B8915E2B-2112-4C13-8599-49777D09E0C5}" srcOrd="0" destOrd="0" presId="urn:microsoft.com/office/officeart/2005/8/layout/vList5"/>
    <dgm:cxn modelId="{C20316A2-4A6F-4BEB-AAE2-4D6B7E0E0FA9}" type="presParOf" srcId="{A78E8C85-5AD0-456E-ADC1-37B1D1F9C1E7}" destId="{67DF787A-E8A4-47B5-9740-B8E7831945CC}" srcOrd="0" destOrd="0" presId="urn:microsoft.com/office/officeart/2005/8/layout/vList5"/>
    <dgm:cxn modelId="{C80950DD-CB66-4661-B202-23EE38834A9F}" type="presParOf" srcId="{67DF787A-E8A4-47B5-9740-B8E7831945CC}" destId="{B8915E2B-2112-4C13-8599-49777D09E0C5}" srcOrd="0" destOrd="0" presId="urn:microsoft.com/office/officeart/2005/8/layout/vList5"/>
    <dgm:cxn modelId="{5EE62783-A79F-4B0C-AC8E-B640FD64C578}" type="presParOf" srcId="{67DF787A-E8A4-47B5-9740-B8E7831945CC}" destId="{FC812AA4-96ED-45F8-BC4C-969ADC3F685A}" srcOrd="1" destOrd="0" presId="urn:microsoft.com/office/officeart/2005/8/layout/vList5"/>
    <dgm:cxn modelId="{472D2CAD-AED8-4AED-91E0-AD46067F78DD}" type="presParOf" srcId="{A78E8C85-5AD0-456E-ADC1-37B1D1F9C1E7}" destId="{F06BA965-30A8-43B3-B027-9B763CDA1C1F}" srcOrd="1" destOrd="0" presId="urn:microsoft.com/office/officeart/2005/8/layout/vList5"/>
    <dgm:cxn modelId="{E4573AD7-C3C0-43B9-AE48-B4002F8ED564}" type="presParOf" srcId="{A78E8C85-5AD0-456E-ADC1-37B1D1F9C1E7}" destId="{1BBDF6F4-2137-44C0-9652-D0EAD958755B}" srcOrd="2" destOrd="0" presId="urn:microsoft.com/office/officeart/2005/8/layout/vList5"/>
    <dgm:cxn modelId="{799DBCCE-A0D2-45D0-B0EC-4DE99CB48532}" type="presParOf" srcId="{1BBDF6F4-2137-44C0-9652-D0EAD958755B}" destId="{293D0912-7B31-4BA5-9A15-7EBF02AACBB1}" srcOrd="0" destOrd="0" presId="urn:microsoft.com/office/officeart/2005/8/layout/vList5"/>
    <dgm:cxn modelId="{060459D5-D3F3-4D15-AE34-67466B53ACF9}" type="presParOf" srcId="{1BBDF6F4-2137-44C0-9652-D0EAD958755B}" destId="{344462A4-1206-44C4-B223-D49F01782261}" srcOrd="1" destOrd="0" presId="urn:microsoft.com/office/officeart/2005/8/layout/vList5"/>
    <dgm:cxn modelId="{DA91C64D-0606-48C4-8DE2-F43A20B5142B}" type="presParOf" srcId="{A78E8C85-5AD0-456E-ADC1-37B1D1F9C1E7}" destId="{3A9F29C2-548C-48DF-87E7-BB51FB05D96B}" srcOrd="3" destOrd="0" presId="urn:microsoft.com/office/officeart/2005/8/layout/vList5"/>
    <dgm:cxn modelId="{2F62033E-17E6-4B2A-BBC6-B3B56E1577FC}" type="presParOf" srcId="{A78E8C85-5AD0-456E-ADC1-37B1D1F9C1E7}" destId="{302FB73E-5616-494B-A204-051BDAC7A393}" srcOrd="4" destOrd="0" presId="urn:microsoft.com/office/officeart/2005/8/layout/vList5"/>
    <dgm:cxn modelId="{D70852FA-9FE0-4CA5-A608-865D0BF9248D}" type="presParOf" srcId="{302FB73E-5616-494B-A204-051BDAC7A393}" destId="{A02C3529-1DA2-447E-9716-34164A23442C}" srcOrd="0" destOrd="0" presId="urn:microsoft.com/office/officeart/2005/8/layout/vList5"/>
    <dgm:cxn modelId="{6429C9D6-62D6-4C6A-AE15-42E28F34483F}" type="presParOf" srcId="{302FB73E-5616-494B-A204-051BDAC7A393}" destId="{411B8EEB-33A4-4349-99F4-B0397E0466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82D22F-F99B-4B37-A6F2-1D05EFB9593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E5A6AF-1D4A-4A7A-A992-3E23D906B69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9A9FF80E-C1E4-4FCB-AC67-8AC5D3F01CFC}" type="parTrans" cxnId="{58D55F77-6F4C-4C11-AE72-4004E6B52D6B}">
      <dgm:prSet/>
      <dgm:spPr/>
      <dgm:t>
        <a:bodyPr/>
        <a:lstStyle/>
        <a:p>
          <a:endParaRPr lang="zh-CN" altLang="en-US"/>
        </a:p>
      </dgm:t>
    </dgm:pt>
    <dgm:pt modelId="{4ED6754B-0053-49D6-B8B1-5A0667CC81B3}" type="sibTrans" cxnId="{58D55F77-6F4C-4C11-AE72-4004E6B52D6B}">
      <dgm:prSet/>
      <dgm:spPr/>
      <dgm:t>
        <a:bodyPr/>
        <a:lstStyle/>
        <a:p>
          <a:endParaRPr lang="zh-CN" altLang="en-US"/>
        </a:p>
      </dgm:t>
    </dgm:pt>
    <dgm:pt modelId="{22AE07AE-2C5F-401C-9D7B-2E720D3BE835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</a:rPr>
            <a:t>计算</a:t>
          </a:r>
          <a:r>
            <a:rPr lang="en-US" altLang="zh-CN" sz="2800" dirty="0" smtClean="0">
              <a:solidFill>
                <a:prstClr val="black"/>
              </a:solidFill>
            </a:rPr>
            <a:t>1~1000</a:t>
          </a:r>
          <a:r>
            <a:rPr lang="zh-CN" altLang="en-US" sz="2800" dirty="0" smtClean="0">
              <a:solidFill>
                <a:prstClr val="black"/>
              </a:solidFill>
            </a:rPr>
            <a:t>范围内</a:t>
          </a:r>
          <a:r>
            <a:rPr lang="en-US" altLang="zh-CN" sz="2800" dirty="0" smtClean="0">
              <a:solidFill>
                <a:prstClr val="black"/>
              </a:solidFill>
            </a:rPr>
            <a:t>3</a:t>
          </a:r>
          <a:r>
            <a:rPr lang="zh-CN" altLang="en-US" sz="2800" dirty="0" smtClean="0">
              <a:solidFill>
                <a:prstClr val="black"/>
              </a:solidFill>
            </a:rPr>
            <a:t>的倍数和</a:t>
          </a:r>
          <a:r>
            <a:rPr lang="en-US" altLang="zh-CN" sz="2800" dirty="0" smtClean="0">
              <a:solidFill>
                <a:prstClr val="black"/>
              </a:solidFill>
            </a:rPr>
            <a:t>7</a:t>
          </a:r>
          <a:r>
            <a:rPr lang="zh-CN" altLang="en-US" sz="2800" dirty="0" smtClean="0">
              <a:solidFill>
                <a:prstClr val="black"/>
              </a:solidFill>
            </a:rPr>
            <a:t>的倍数的数字之和</a:t>
          </a:r>
          <a:endParaRPr lang="zh-CN" altLang="en-US" sz="2800" dirty="0"/>
        </a:p>
      </dgm:t>
    </dgm:pt>
    <dgm:pt modelId="{93E39BA8-EE64-441B-A86C-7419D1B99ABE}" type="parTrans" cxnId="{C8A5E761-E545-4AB7-B3AA-E375BA2FFD4F}">
      <dgm:prSet/>
      <dgm:spPr/>
      <dgm:t>
        <a:bodyPr/>
        <a:lstStyle/>
        <a:p>
          <a:endParaRPr lang="zh-CN" altLang="en-US"/>
        </a:p>
      </dgm:t>
    </dgm:pt>
    <dgm:pt modelId="{9FE9F677-C6AD-4B65-B387-9284D12B4B1B}" type="sibTrans" cxnId="{C8A5E761-E545-4AB7-B3AA-E375BA2FFD4F}">
      <dgm:prSet/>
      <dgm:spPr/>
      <dgm:t>
        <a:bodyPr/>
        <a:lstStyle/>
        <a:p>
          <a:endParaRPr lang="zh-CN" altLang="en-US"/>
        </a:p>
      </dgm:t>
    </dgm:pt>
    <dgm:pt modelId="{2B3942AD-344E-4934-829E-F6CBECCF5B9C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E8CBB7D-0EFB-497A-B3CB-72278EFAF962}" type="parTrans" cxnId="{DB1563FF-9897-49E3-9BF3-EB6D36E8D23B}">
      <dgm:prSet/>
      <dgm:spPr/>
      <dgm:t>
        <a:bodyPr/>
        <a:lstStyle/>
        <a:p>
          <a:endParaRPr lang="zh-CN" altLang="en-US"/>
        </a:p>
      </dgm:t>
    </dgm:pt>
    <dgm:pt modelId="{18C26CC2-DE1A-4F15-9FED-2E2C5DC72083}" type="sibTrans" cxnId="{DB1563FF-9897-49E3-9BF3-EB6D36E8D23B}">
      <dgm:prSet/>
      <dgm:spPr/>
      <dgm:t>
        <a:bodyPr/>
        <a:lstStyle/>
        <a:p>
          <a:endParaRPr lang="zh-CN" altLang="en-US"/>
        </a:p>
      </dgm:t>
    </dgm:pt>
    <dgm:pt modelId="{18A75D7F-88C4-466F-A15C-3913932F0608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dirty="0"/>
        </a:p>
      </dgm:t>
    </dgm:pt>
    <dgm:pt modelId="{B2C8EE1E-6333-409C-8CCC-747C0468DB10}" type="parTrans" cxnId="{209FF520-0B3B-4C8A-A4DE-1ACEBFAE62B3}">
      <dgm:prSet/>
      <dgm:spPr/>
      <dgm:t>
        <a:bodyPr/>
        <a:lstStyle/>
        <a:p>
          <a:endParaRPr lang="zh-CN" altLang="en-US"/>
        </a:p>
      </dgm:t>
    </dgm:pt>
    <dgm:pt modelId="{11E826A3-7FC3-4829-9684-09C5BD9732FD}" type="sibTrans" cxnId="{209FF520-0B3B-4C8A-A4DE-1ACEBFAE62B3}">
      <dgm:prSet/>
      <dgm:spPr/>
      <dgm:t>
        <a:bodyPr/>
        <a:lstStyle/>
        <a:p>
          <a:endParaRPr lang="zh-CN" altLang="en-US"/>
        </a:p>
      </dgm:t>
    </dgm:pt>
    <dgm:pt modelId="{2BB570FB-9F8F-4BEF-B78B-7F080EAC39D4}" type="pres">
      <dgm:prSet presAssocID="{B982D22F-F99B-4B37-A6F2-1D05EFB959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B7DB4D-7089-4329-89F5-9DF0385BB411}" type="pres">
      <dgm:prSet presAssocID="{40E5A6AF-1D4A-4A7A-A992-3E23D906B694}" presName="composite" presStyleCnt="0"/>
      <dgm:spPr/>
    </dgm:pt>
    <dgm:pt modelId="{62A4EF80-239A-4845-B257-DA35D6ABA0FB}" type="pres">
      <dgm:prSet presAssocID="{40E5A6AF-1D4A-4A7A-A992-3E23D906B694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2A7CE-8ECD-46BC-B9A2-179181C2EF3E}" type="pres">
      <dgm:prSet presAssocID="{40E5A6AF-1D4A-4A7A-A992-3E23D906B694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9ABDB9-5460-4EA5-AE43-395D4E968262}" type="pres">
      <dgm:prSet presAssocID="{4ED6754B-0053-49D6-B8B1-5A0667CC81B3}" presName="sp" presStyleCnt="0"/>
      <dgm:spPr/>
    </dgm:pt>
    <dgm:pt modelId="{531E075F-E3EC-4D22-BFA9-D7BB73AD52CD}" type="pres">
      <dgm:prSet presAssocID="{2B3942AD-344E-4934-829E-F6CBECCF5B9C}" presName="composite" presStyleCnt="0"/>
      <dgm:spPr/>
    </dgm:pt>
    <dgm:pt modelId="{43562589-9A55-407F-972C-7AF0253F2AFE}" type="pres">
      <dgm:prSet presAssocID="{2B3942AD-344E-4934-829E-F6CBECCF5B9C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D561FC-DC95-4E75-91E8-A2D2E2362BA3}" type="pres">
      <dgm:prSet presAssocID="{2B3942AD-344E-4934-829E-F6CBECCF5B9C}" presName="descendantText" presStyleLbl="alignAcc1" presStyleIdx="1" presStyleCnt="2" custScaleY="983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FF520-0B3B-4C8A-A4DE-1ACEBFAE62B3}" srcId="{2B3942AD-344E-4934-829E-F6CBECCF5B9C}" destId="{18A75D7F-88C4-466F-A15C-3913932F0608}" srcOrd="0" destOrd="0" parTransId="{B2C8EE1E-6333-409C-8CCC-747C0468DB10}" sibTransId="{11E826A3-7FC3-4829-9684-09C5BD9732FD}"/>
    <dgm:cxn modelId="{58D55F77-6F4C-4C11-AE72-4004E6B52D6B}" srcId="{B982D22F-F99B-4B37-A6F2-1D05EFB95932}" destId="{40E5A6AF-1D4A-4A7A-A992-3E23D906B694}" srcOrd="0" destOrd="0" parTransId="{9A9FF80E-C1E4-4FCB-AC67-8AC5D3F01CFC}" sibTransId="{4ED6754B-0053-49D6-B8B1-5A0667CC81B3}"/>
    <dgm:cxn modelId="{176586BF-380D-4F09-A6BD-0886895FA9DD}" type="presOf" srcId="{2B3942AD-344E-4934-829E-F6CBECCF5B9C}" destId="{43562589-9A55-407F-972C-7AF0253F2AFE}" srcOrd="0" destOrd="0" presId="urn:microsoft.com/office/officeart/2005/8/layout/chevron2"/>
    <dgm:cxn modelId="{9E39213A-F07A-438C-BBC8-184010B76ADB}" type="presOf" srcId="{22AE07AE-2C5F-401C-9D7B-2E720D3BE835}" destId="{C692A7CE-8ECD-46BC-B9A2-179181C2EF3E}" srcOrd="0" destOrd="0" presId="urn:microsoft.com/office/officeart/2005/8/layout/chevron2"/>
    <dgm:cxn modelId="{41D51DCE-2B0C-43EA-BE3B-C10EB91E9E78}" type="presOf" srcId="{40E5A6AF-1D4A-4A7A-A992-3E23D906B694}" destId="{62A4EF80-239A-4845-B257-DA35D6ABA0FB}" srcOrd="0" destOrd="0" presId="urn:microsoft.com/office/officeart/2005/8/layout/chevron2"/>
    <dgm:cxn modelId="{1894196E-B467-4B6F-B8E9-FC37A497DB9C}" type="presOf" srcId="{18A75D7F-88C4-466F-A15C-3913932F0608}" destId="{66D561FC-DC95-4E75-91E8-A2D2E2362BA3}" srcOrd="0" destOrd="0" presId="urn:microsoft.com/office/officeart/2005/8/layout/chevron2"/>
    <dgm:cxn modelId="{C8A5E761-E545-4AB7-B3AA-E375BA2FFD4F}" srcId="{40E5A6AF-1D4A-4A7A-A992-3E23D906B694}" destId="{22AE07AE-2C5F-401C-9D7B-2E720D3BE835}" srcOrd="0" destOrd="0" parTransId="{93E39BA8-EE64-441B-A86C-7419D1B99ABE}" sibTransId="{9FE9F677-C6AD-4B65-B387-9284D12B4B1B}"/>
    <dgm:cxn modelId="{2D553AA0-2E43-439F-82F9-73EFFC58D140}" type="presOf" srcId="{B982D22F-F99B-4B37-A6F2-1D05EFB95932}" destId="{2BB570FB-9F8F-4BEF-B78B-7F080EAC39D4}" srcOrd="0" destOrd="0" presId="urn:microsoft.com/office/officeart/2005/8/layout/chevron2"/>
    <dgm:cxn modelId="{DB1563FF-9897-49E3-9BF3-EB6D36E8D23B}" srcId="{B982D22F-F99B-4B37-A6F2-1D05EFB95932}" destId="{2B3942AD-344E-4934-829E-F6CBECCF5B9C}" srcOrd="1" destOrd="0" parTransId="{5E8CBB7D-0EFB-497A-B3CB-72278EFAF962}" sibTransId="{18C26CC2-DE1A-4F15-9FED-2E2C5DC72083}"/>
    <dgm:cxn modelId="{2E6BBAC9-4328-4571-95B1-3CF1EBBB86F3}" type="presParOf" srcId="{2BB570FB-9F8F-4BEF-B78B-7F080EAC39D4}" destId="{4CB7DB4D-7089-4329-89F5-9DF0385BB411}" srcOrd="0" destOrd="0" presId="urn:microsoft.com/office/officeart/2005/8/layout/chevron2"/>
    <dgm:cxn modelId="{6644D5D0-E390-4CE3-8AFF-912CC55D125E}" type="presParOf" srcId="{4CB7DB4D-7089-4329-89F5-9DF0385BB411}" destId="{62A4EF80-239A-4845-B257-DA35D6ABA0FB}" srcOrd="0" destOrd="0" presId="urn:microsoft.com/office/officeart/2005/8/layout/chevron2"/>
    <dgm:cxn modelId="{0BB01D81-40F7-497E-BCE8-B8383328EADD}" type="presParOf" srcId="{4CB7DB4D-7089-4329-89F5-9DF0385BB411}" destId="{C692A7CE-8ECD-46BC-B9A2-179181C2EF3E}" srcOrd="1" destOrd="0" presId="urn:microsoft.com/office/officeart/2005/8/layout/chevron2"/>
    <dgm:cxn modelId="{65962177-58F9-48D7-8170-15ACEB46C286}" type="presParOf" srcId="{2BB570FB-9F8F-4BEF-B78B-7F080EAC39D4}" destId="{549ABDB9-5460-4EA5-AE43-395D4E968262}" srcOrd="1" destOrd="0" presId="urn:microsoft.com/office/officeart/2005/8/layout/chevron2"/>
    <dgm:cxn modelId="{C6876452-61FD-49BA-8F7C-87E850AEEF83}" type="presParOf" srcId="{2BB570FB-9F8F-4BEF-B78B-7F080EAC39D4}" destId="{531E075F-E3EC-4D22-BFA9-D7BB73AD52CD}" srcOrd="2" destOrd="0" presId="urn:microsoft.com/office/officeart/2005/8/layout/chevron2"/>
    <dgm:cxn modelId="{6F30939F-B2B7-4837-8F77-AABC5F82C75A}" type="presParOf" srcId="{531E075F-E3EC-4D22-BFA9-D7BB73AD52CD}" destId="{43562589-9A55-407F-972C-7AF0253F2AFE}" srcOrd="0" destOrd="0" presId="urn:microsoft.com/office/officeart/2005/8/layout/chevron2"/>
    <dgm:cxn modelId="{67734C47-8112-4CE8-8C6F-5B2851F9CB67}" type="presParOf" srcId="{531E075F-E3EC-4D22-BFA9-D7BB73AD52CD}" destId="{66D561FC-DC95-4E75-91E8-A2D2E2362B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141CB-E9E7-437F-9685-2A34EBBA39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90B546-08F1-47F4-88A9-41CEC6AA7CB8}">
      <dgm:prSet phldrT="[文本]"/>
      <dgm:spPr/>
      <dgm:t>
        <a:bodyPr/>
        <a:lstStyle/>
        <a:p>
          <a:r>
            <a:rPr lang="en-US" altLang="zh-CN" dirty="0" smtClean="0"/>
            <a:t>break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839F6EF8-6175-45B3-A46D-9D6E1732A5BC}" type="parTrans" cxnId="{227CAFA6-DE43-49C6-B943-AE77B764E073}">
      <dgm:prSet/>
      <dgm:spPr/>
      <dgm:t>
        <a:bodyPr/>
        <a:lstStyle/>
        <a:p>
          <a:endParaRPr lang="zh-CN" altLang="en-US"/>
        </a:p>
      </dgm:t>
    </dgm:pt>
    <dgm:pt modelId="{76B2C286-B85D-4CBF-816A-E2551B9478F0}" type="sibTrans" cxnId="{227CAFA6-DE43-49C6-B943-AE77B764E073}">
      <dgm:prSet/>
      <dgm:spPr/>
      <dgm:t>
        <a:bodyPr/>
        <a:lstStyle/>
        <a:p>
          <a:endParaRPr lang="zh-CN" altLang="en-US"/>
        </a:p>
      </dgm:t>
    </dgm:pt>
    <dgm:pt modelId="{C750CAE4-50DC-4398-A4C1-0C5E8D681243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break</a:t>
          </a:r>
          <a:r>
            <a:rPr lang="zh-CN" altLang="zh-CN" sz="2400" dirty="0" smtClean="0"/>
            <a:t>语句时，将跳出整个循环结构而继续执行后面的语句。</a:t>
          </a:r>
          <a:endParaRPr lang="zh-CN" altLang="en-US" sz="2400" dirty="0"/>
        </a:p>
      </dgm:t>
    </dgm:pt>
    <dgm:pt modelId="{3663E558-ECEE-48F5-AA28-44CE9682C587}" type="parTrans" cxnId="{FD8582F4-5DEF-4078-A1D1-819C013F295E}">
      <dgm:prSet/>
      <dgm:spPr/>
      <dgm:t>
        <a:bodyPr/>
        <a:lstStyle/>
        <a:p>
          <a:endParaRPr lang="zh-CN" altLang="en-US"/>
        </a:p>
      </dgm:t>
    </dgm:pt>
    <dgm:pt modelId="{6EEBF8AD-AD72-4155-AE5C-E9B9467ABE45}" type="sibTrans" cxnId="{FD8582F4-5DEF-4078-A1D1-819C013F295E}">
      <dgm:prSet/>
      <dgm:spPr/>
      <dgm:t>
        <a:bodyPr/>
        <a:lstStyle/>
        <a:p>
          <a:endParaRPr lang="zh-CN" altLang="en-US"/>
        </a:p>
      </dgm:t>
    </dgm:pt>
    <dgm:pt modelId="{8B766D71-212A-4B6E-B8AF-3373892CFDDD}">
      <dgm:prSet/>
      <dgm:spPr/>
      <dgm:t>
        <a:bodyPr/>
        <a:lstStyle/>
        <a:p>
          <a:r>
            <a:rPr lang="en-US" altLang="zh-CN" dirty="0" smtClean="0"/>
            <a:t>continue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C0179977-AA57-43C2-A709-73AD719AF299}" type="parTrans" cxnId="{B70E889E-A12D-45E0-A1E2-7A0F207C299C}">
      <dgm:prSet/>
      <dgm:spPr/>
      <dgm:t>
        <a:bodyPr/>
        <a:lstStyle/>
        <a:p>
          <a:endParaRPr lang="zh-CN" altLang="en-US"/>
        </a:p>
      </dgm:t>
    </dgm:pt>
    <dgm:pt modelId="{F7A5393A-4B6C-44F4-A8A5-37041276A387}" type="sibTrans" cxnId="{B70E889E-A12D-45E0-A1E2-7A0F207C299C}">
      <dgm:prSet/>
      <dgm:spPr/>
      <dgm:t>
        <a:bodyPr/>
        <a:lstStyle/>
        <a:p>
          <a:endParaRPr lang="zh-CN" altLang="en-US"/>
        </a:p>
      </dgm:t>
    </dgm:pt>
    <dgm:pt modelId="{727013B1-5462-4827-8BD7-8EF4B2F5626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continue</a:t>
          </a:r>
          <a:r>
            <a:rPr lang="zh-CN" altLang="zh-CN" sz="2400" dirty="0" smtClean="0"/>
            <a:t>语句时，将立即终止当前迭代，而开始下一次迭代。</a:t>
          </a:r>
          <a:endParaRPr lang="zh-CN" altLang="en-US" sz="2400" dirty="0"/>
        </a:p>
      </dgm:t>
    </dgm:pt>
    <dgm:pt modelId="{BBB49433-D735-4DC4-8AC9-16D1DA8D10C2}" type="parTrans" cxnId="{ABCF7631-D5CE-4F01-AF1A-0AC39C45CEF2}">
      <dgm:prSet/>
      <dgm:spPr/>
      <dgm:t>
        <a:bodyPr/>
        <a:lstStyle/>
        <a:p>
          <a:endParaRPr lang="zh-CN" altLang="en-US"/>
        </a:p>
      </dgm:t>
    </dgm:pt>
    <dgm:pt modelId="{75128528-DE4F-42EE-93E1-C32F0FA39974}" type="sibTrans" cxnId="{ABCF7631-D5CE-4F01-AF1A-0AC39C45CEF2}">
      <dgm:prSet/>
      <dgm:spPr/>
      <dgm:t>
        <a:bodyPr/>
        <a:lstStyle/>
        <a:p>
          <a:endParaRPr lang="zh-CN" altLang="en-US"/>
        </a:p>
      </dgm:t>
    </dgm:pt>
    <dgm:pt modelId="{AA4E59C7-8D69-4E2B-B7EA-088243E85201}">
      <dgm:prSet/>
      <dgm:spPr/>
      <dgm:t>
        <a:bodyPr/>
        <a:lstStyle/>
        <a:p>
          <a:r>
            <a:rPr lang="en-US" altLang="zh-CN" dirty="0" smtClean="0"/>
            <a:t>pass</a:t>
          </a:r>
          <a:r>
            <a:rPr lang="zh-CN" altLang="zh-CN" dirty="0" smtClean="0"/>
            <a:t>：</a:t>
          </a:r>
          <a:endParaRPr lang="zh-CN" altLang="en-US" dirty="0"/>
        </a:p>
      </dgm:t>
    </dgm:pt>
    <dgm:pt modelId="{89843EBB-284F-4C98-A5EF-0FD7863959F1}" type="parTrans" cxnId="{6555180E-7725-4C0F-81F3-36865B6BE023}">
      <dgm:prSet/>
      <dgm:spPr/>
      <dgm:t>
        <a:bodyPr/>
        <a:lstStyle/>
        <a:p>
          <a:endParaRPr lang="zh-CN" altLang="en-US"/>
        </a:p>
      </dgm:t>
    </dgm:pt>
    <dgm:pt modelId="{9B2A164A-50BD-4B03-98AF-0470DAF3FED0}" type="sibTrans" cxnId="{6555180E-7725-4C0F-81F3-36865B6BE023}">
      <dgm:prSet/>
      <dgm:spPr/>
      <dgm:t>
        <a:bodyPr/>
        <a:lstStyle/>
        <a:p>
          <a:endParaRPr lang="zh-CN" altLang="en-US"/>
        </a:p>
      </dgm:t>
    </dgm:pt>
    <dgm:pt modelId="{FA333841-8018-4563-A113-8F3911AE1DAB}">
      <dgm:prSet custT="1"/>
      <dgm:spPr/>
      <dgm:t>
        <a:bodyPr/>
        <a:lstStyle/>
        <a:p>
          <a:r>
            <a:rPr lang="zh-CN" altLang="en-US" sz="2400" dirty="0" smtClean="0"/>
            <a:t>什么都不做，保证代码格式的规范和完整性。</a:t>
          </a:r>
          <a:endParaRPr lang="zh-CN" altLang="en-US" sz="2400" dirty="0"/>
        </a:p>
      </dgm:t>
    </dgm:pt>
    <dgm:pt modelId="{A0BFFE7B-D9B9-4E03-AD5B-CA1731BAE5FA}" type="parTrans" cxnId="{C6607109-AD05-41B4-A79A-8C2BB46C6CB5}">
      <dgm:prSet/>
      <dgm:spPr/>
      <dgm:t>
        <a:bodyPr/>
        <a:lstStyle/>
        <a:p>
          <a:endParaRPr lang="zh-CN" altLang="en-US"/>
        </a:p>
      </dgm:t>
    </dgm:pt>
    <dgm:pt modelId="{77175E50-1C6F-4AB5-A700-AA501AE60135}" type="sibTrans" cxnId="{C6607109-AD05-41B4-A79A-8C2BB46C6CB5}">
      <dgm:prSet/>
      <dgm:spPr/>
      <dgm:t>
        <a:bodyPr/>
        <a:lstStyle/>
        <a:p>
          <a:endParaRPr lang="zh-CN" altLang="en-US"/>
        </a:p>
      </dgm:t>
    </dgm:pt>
    <dgm:pt modelId="{43C05B72-1DBD-472E-B758-7EF9BE447343}" type="pres">
      <dgm:prSet presAssocID="{DC1141CB-E9E7-437F-9685-2A34EBBA39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AC1900-AEA5-4B55-BB06-1B3ECEB1300F}" type="pres">
      <dgm:prSet presAssocID="{6490B546-08F1-47F4-88A9-41CEC6AA7CB8}" presName="linNode" presStyleCnt="0"/>
      <dgm:spPr/>
    </dgm:pt>
    <dgm:pt modelId="{C5C533B1-0879-457F-A9A2-43E669FCF62A}" type="pres">
      <dgm:prSet presAssocID="{6490B546-08F1-47F4-88A9-41CEC6AA7CB8}" presName="parentText" presStyleLbl="node1" presStyleIdx="0" presStyleCnt="3" custScaleX="711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F6A01-B314-4A54-ABDD-F5723600C861}" type="pres">
      <dgm:prSet presAssocID="{6490B546-08F1-47F4-88A9-41CEC6AA7CB8}" presName="descendantText" presStyleLbl="alignAccFollowNode1" presStyleIdx="0" presStyleCnt="3" custScaleX="150149" custScaleY="1299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59675A-BB37-4CE9-AC69-541D97ADE8EE}" type="pres">
      <dgm:prSet presAssocID="{76B2C286-B85D-4CBF-816A-E2551B9478F0}" presName="sp" presStyleCnt="0"/>
      <dgm:spPr/>
    </dgm:pt>
    <dgm:pt modelId="{B8D54F57-1F22-4C38-B4FD-A7E0D92FBEB3}" type="pres">
      <dgm:prSet presAssocID="{8B766D71-212A-4B6E-B8AF-3373892CFDDD}" presName="linNode" presStyleCnt="0"/>
      <dgm:spPr/>
    </dgm:pt>
    <dgm:pt modelId="{58BB759F-E380-4AFE-AA14-A2605F56D821}" type="pres">
      <dgm:prSet presAssocID="{8B766D71-212A-4B6E-B8AF-3373892CFDDD}" presName="parentText" presStyleLbl="node1" presStyleIdx="1" presStyleCnt="3" custScaleX="5833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CFEADA-4E9B-45B1-8BAE-61BDC2A8C714}" type="pres">
      <dgm:prSet presAssocID="{8B766D71-212A-4B6E-B8AF-3373892CFDDD}" presName="descendantText" presStyleLbl="alignAccFollowNode1" presStyleIdx="1" presStyleCnt="3" custScaleX="1224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AED4A8-E589-41D5-9697-6B91FD3C954B}" type="pres">
      <dgm:prSet presAssocID="{F7A5393A-4B6C-44F4-A8A5-37041276A387}" presName="sp" presStyleCnt="0"/>
      <dgm:spPr/>
    </dgm:pt>
    <dgm:pt modelId="{6B519C28-A5B7-4CE1-A7F4-13F6DF61AFA9}" type="pres">
      <dgm:prSet presAssocID="{AA4E59C7-8D69-4E2B-B7EA-088243E85201}" presName="linNode" presStyleCnt="0"/>
      <dgm:spPr/>
    </dgm:pt>
    <dgm:pt modelId="{968A0A84-06E5-4989-942E-9B69031429A1}" type="pres">
      <dgm:prSet presAssocID="{AA4E59C7-8D69-4E2B-B7EA-088243E85201}" presName="parentText" presStyleLbl="node1" presStyleIdx="2" presStyleCnt="3" custScaleX="11357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278BF5-4551-49F4-9504-8275BE962761}" type="pres">
      <dgm:prSet presAssocID="{AA4E59C7-8D69-4E2B-B7EA-088243E85201}" presName="descendantText" presStyleLbl="alignAccFollowNode1" presStyleIdx="2" presStyleCnt="3" custScaleX="240167" custScaleY="102442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6B930-24E0-4039-A8C2-F9FC7F447FDB}" type="presOf" srcId="{DC1141CB-E9E7-437F-9685-2A34EBBA39D9}" destId="{43C05B72-1DBD-472E-B758-7EF9BE447343}" srcOrd="0" destOrd="0" presId="urn:microsoft.com/office/officeart/2005/8/layout/vList5"/>
    <dgm:cxn modelId="{B70E889E-A12D-45E0-A1E2-7A0F207C299C}" srcId="{DC1141CB-E9E7-437F-9685-2A34EBBA39D9}" destId="{8B766D71-212A-4B6E-B8AF-3373892CFDDD}" srcOrd="1" destOrd="0" parTransId="{C0179977-AA57-43C2-A709-73AD719AF299}" sibTransId="{F7A5393A-4B6C-44F4-A8A5-37041276A387}"/>
    <dgm:cxn modelId="{90826A3F-14D4-46C7-AD14-B8BCE5D317A1}" type="presOf" srcId="{FA333841-8018-4563-A113-8F3911AE1DAB}" destId="{B4278BF5-4551-49F4-9504-8275BE962761}" srcOrd="0" destOrd="0" presId="urn:microsoft.com/office/officeart/2005/8/layout/vList5"/>
    <dgm:cxn modelId="{ABCF7631-D5CE-4F01-AF1A-0AC39C45CEF2}" srcId="{8B766D71-212A-4B6E-B8AF-3373892CFDDD}" destId="{727013B1-5462-4827-8BD7-8EF4B2F56262}" srcOrd="0" destOrd="0" parTransId="{BBB49433-D735-4DC4-8AC9-16D1DA8D10C2}" sibTransId="{75128528-DE4F-42EE-93E1-C32F0FA39974}"/>
    <dgm:cxn modelId="{85BAEBAB-D4FA-4D5E-BD34-CE82E30A83BD}" type="presOf" srcId="{8B766D71-212A-4B6E-B8AF-3373892CFDDD}" destId="{58BB759F-E380-4AFE-AA14-A2605F56D821}" srcOrd="0" destOrd="0" presId="urn:microsoft.com/office/officeart/2005/8/layout/vList5"/>
    <dgm:cxn modelId="{C6607109-AD05-41B4-A79A-8C2BB46C6CB5}" srcId="{AA4E59C7-8D69-4E2B-B7EA-088243E85201}" destId="{FA333841-8018-4563-A113-8F3911AE1DAB}" srcOrd="0" destOrd="0" parTransId="{A0BFFE7B-D9B9-4E03-AD5B-CA1731BAE5FA}" sibTransId="{77175E50-1C6F-4AB5-A700-AA501AE60135}"/>
    <dgm:cxn modelId="{227CAFA6-DE43-49C6-B943-AE77B764E073}" srcId="{DC1141CB-E9E7-437F-9685-2A34EBBA39D9}" destId="{6490B546-08F1-47F4-88A9-41CEC6AA7CB8}" srcOrd="0" destOrd="0" parTransId="{839F6EF8-6175-45B3-A46D-9D6E1732A5BC}" sibTransId="{76B2C286-B85D-4CBF-816A-E2551B9478F0}"/>
    <dgm:cxn modelId="{4120F64B-56EB-4C22-82D8-E9D63C3434C0}" type="presOf" srcId="{6490B546-08F1-47F4-88A9-41CEC6AA7CB8}" destId="{C5C533B1-0879-457F-A9A2-43E669FCF62A}" srcOrd="0" destOrd="0" presId="urn:microsoft.com/office/officeart/2005/8/layout/vList5"/>
    <dgm:cxn modelId="{DC863B61-88AF-4052-BAEA-33A0B0AF391E}" type="presOf" srcId="{C750CAE4-50DC-4398-A4C1-0C5E8D681243}" destId="{D3FF6A01-B314-4A54-ABDD-F5723600C861}" srcOrd="0" destOrd="0" presId="urn:microsoft.com/office/officeart/2005/8/layout/vList5"/>
    <dgm:cxn modelId="{31C2356F-4D84-4F33-9B92-86A4B9666D2D}" type="presOf" srcId="{AA4E59C7-8D69-4E2B-B7EA-088243E85201}" destId="{968A0A84-06E5-4989-942E-9B69031429A1}" srcOrd="0" destOrd="0" presId="urn:microsoft.com/office/officeart/2005/8/layout/vList5"/>
    <dgm:cxn modelId="{434B9321-759C-47CD-90F0-777491498E02}" type="presOf" srcId="{727013B1-5462-4827-8BD7-8EF4B2F56262}" destId="{79CFEADA-4E9B-45B1-8BAE-61BDC2A8C714}" srcOrd="0" destOrd="0" presId="urn:microsoft.com/office/officeart/2005/8/layout/vList5"/>
    <dgm:cxn modelId="{FD8582F4-5DEF-4078-A1D1-819C013F295E}" srcId="{6490B546-08F1-47F4-88A9-41CEC6AA7CB8}" destId="{C750CAE4-50DC-4398-A4C1-0C5E8D681243}" srcOrd="0" destOrd="0" parTransId="{3663E558-ECEE-48F5-AA28-44CE9682C587}" sibTransId="{6EEBF8AD-AD72-4155-AE5C-E9B9467ABE45}"/>
    <dgm:cxn modelId="{6555180E-7725-4C0F-81F3-36865B6BE023}" srcId="{DC1141CB-E9E7-437F-9685-2A34EBBA39D9}" destId="{AA4E59C7-8D69-4E2B-B7EA-088243E85201}" srcOrd="2" destOrd="0" parTransId="{89843EBB-284F-4C98-A5EF-0FD7863959F1}" sibTransId="{9B2A164A-50BD-4B03-98AF-0470DAF3FED0}"/>
    <dgm:cxn modelId="{BC271D31-32D2-4552-96CA-061F0ECB076F}" type="presParOf" srcId="{43C05B72-1DBD-472E-B758-7EF9BE447343}" destId="{4EAC1900-AEA5-4B55-BB06-1B3ECEB1300F}" srcOrd="0" destOrd="0" presId="urn:microsoft.com/office/officeart/2005/8/layout/vList5"/>
    <dgm:cxn modelId="{20BDBD15-4863-45FE-A878-0F010897DC77}" type="presParOf" srcId="{4EAC1900-AEA5-4B55-BB06-1B3ECEB1300F}" destId="{C5C533B1-0879-457F-A9A2-43E669FCF62A}" srcOrd="0" destOrd="0" presId="urn:microsoft.com/office/officeart/2005/8/layout/vList5"/>
    <dgm:cxn modelId="{33B17C8E-1E60-44D4-B324-4A3E159CEFA1}" type="presParOf" srcId="{4EAC1900-AEA5-4B55-BB06-1B3ECEB1300F}" destId="{D3FF6A01-B314-4A54-ABDD-F5723600C861}" srcOrd="1" destOrd="0" presId="urn:microsoft.com/office/officeart/2005/8/layout/vList5"/>
    <dgm:cxn modelId="{077774AD-9D2F-4EDF-AAE7-6E2E8A38FABD}" type="presParOf" srcId="{43C05B72-1DBD-472E-B758-7EF9BE447343}" destId="{DC59675A-BB37-4CE9-AC69-541D97ADE8EE}" srcOrd="1" destOrd="0" presId="urn:microsoft.com/office/officeart/2005/8/layout/vList5"/>
    <dgm:cxn modelId="{85CA2765-A246-47D5-857B-445FDF255A08}" type="presParOf" srcId="{43C05B72-1DBD-472E-B758-7EF9BE447343}" destId="{B8D54F57-1F22-4C38-B4FD-A7E0D92FBEB3}" srcOrd="2" destOrd="0" presId="urn:microsoft.com/office/officeart/2005/8/layout/vList5"/>
    <dgm:cxn modelId="{0B841A4F-A3E9-426B-B519-83811064B632}" type="presParOf" srcId="{B8D54F57-1F22-4C38-B4FD-A7E0D92FBEB3}" destId="{58BB759F-E380-4AFE-AA14-A2605F56D821}" srcOrd="0" destOrd="0" presId="urn:microsoft.com/office/officeart/2005/8/layout/vList5"/>
    <dgm:cxn modelId="{41A6073A-DFB5-4B8E-A5A8-20946FE424D5}" type="presParOf" srcId="{B8D54F57-1F22-4C38-B4FD-A7E0D92FBEB3}" destId="{79CFEADA-4E9B-45B1-8BAE-61BDC2A8C714}" srcOrd="1" destOrd="0" presId="urn:microsoft.com/office/officeart/2005/8/layout/vList5"/>
    <dgm:cxn modelId="{5CCC9A1A-E23A-4939-8A39-6505729682BB}" type="presParOf" srcId="{43C05B72-1DBD-472E-B758-7EF9BE447343}" destId="{B6AED4A8-E589-41D5-9697-6B91FD3C954B}" srcOrd="3" destOrd="0" presId="urn:microsoft.com/office/officeart/2005/8/layout/vList5"/>
    <dgm:cxn modelId="{3EE8ED15-D1EB-4CF2-8C3F-881FEC7137E8}" type="presParOf" srcId="{43C05B72-1DBD-472E-B758-7EF9BE447343}" destId="{6B519C28-A5B7-4CE1-A7F4-13F6DF61AFA9}" srcOrd="4" destOrd="0" presId="urn:microsoft.com/office/officeart/2005/8/layout/vList5"/>
    <dgm:cxn modelId="{D9EA603F-17DA-4C91-8117-3B212F30CFB3}" type="presParOf" srcId="{6B519C28-A5B7-4CE1-A7F4-13F6DF61AFA9}" destId="{968A0A84-06E5-4989-942E-9B69031429A1}" srcOrd="0" destOrd="0" presId="urn:microsoft.com/office/officeart/2005/8/layout/vList5"/>
    <dgm:cxn modelId="{826D37B5-672C-4B91-82BD-12239F9660C1}" type="presParOf" srcId="{6B519C28-A5B7-4CE1-A7F4-13F6DF61AFA9}" destId="{B4278BF5-4551-49F4-9504-8275BE9627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CEB4F6-F88F-472D-B522-F86954CE728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5A91A12-B9D9-4611-AC3B-8E5B87151A90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嵌套的含义是在循环结构中的语句块中仍然有循环。当</a:t>
          </a:r>
          <a:r>
            <a:rPr lang="en-US" dirty="0" smtClean="0"/>
            <a:t>break</a:t>
          </a:r>
          <a:r>
            <a:rPr lang="zh-CN" dirty="0" smtClean="0"/>
            <a:t>语句和</a:t>
          </a:r>
          <a:r>
            <a:rPr lang="en-US" dirty="0" smtClean="0"/>
            <a:t>continue</a:t>
          </a:r>
          <a:r>
            <a:rPr lang="zh-CN" dirty="0" smtClean="0"/>
            <a:t>语句出现在嵌套的循环结构中时，将只作用于最内层循环。</a:t>
          </a:r>
          <a:endParaRPr lang="zh-CN" dirty="0"/>
        </a:p>
      </dgm:t>
    </dgm:pt>
    <dgm:pt modelId="{F620E455-E305-42FA-B741-221FF9615898}" type="parTrans" cxnId="{1EF962C1-BFB7-4BB6-9C2A-51A7AD0BB613}">
      <dgm:prSet/>
      <dgm:spPr/>
      <dgm:t>
        <a:bodyPr/>
        <a:lstStyle/>
        <a:p>
          <a:endParaRPr lang="zh-CN" altLang="en-US"/>
        </a:p>
      </dgm:t>
    </dgm:pt>
    <dgm:pt modelId="{1CC49CF2-65FA-400B-996F-6EDDAAAAD8BF}" type="sibTrans" cxnId="{1EF962C1-BFB7-4BB6-9C2A-51A7AD0BB613}">
      <dgm:prSet/>
      <dgm:spPr/>
      <dgm:t>
        <a:bodyPr/>
        <a:lstStyle/>
        <a:p>
          <a:endParaRPr lang="zh-CN" altLang="en-US"/>
        </a:p>
      </dgm:t>
    </dgm:pt>
    <dgm:pt modelId="{09068E5B-2F18-4421-9E7A-6933888ACE4E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需要注意的是，循环嵌套所进行的指令数量是乘法上升的，这也意味着计算机运行该程序的时间也是乘法上升的。</a:t>
          </a:r>
          <a:endParaRPr lang="zh-CN" dirty="0"/>
        </a:p>
      </dgm:t>
    </dgm:pt>
    <dgm:pt modelId="{9775EBE3-CF81-4A06-B9B3-E098575243E0}" type="parTrans" cxnId="{E36072DD-9122-4038-B20A-BC7932BF6552}">
      <dgm:prSet/>
      <dgm:spPr/>
      <dgm:t>
        <a:bodyPr/>
        <a:lstStyle/>
        <a:p>
          <a:endParaRPr lang="zh-CN" altLang="en-US"/>
        </a:p>
      </dgm:t>
    </dgm:pt>
    <dgm:pt modelId="{3F58902D-32BF-4E4F-9FDE-E7906BAE2539}" type="sibTrans" cxnId="{E36072DD-9122-4038-B20A-BC7932BF6552}">
      <dgm:prSet/>
      <dgm:spPr/>
      <dgm:t>
        <a:bodyPr/>
        <a:lstStyle/>
        <a:p>
          <a:endParaRPr lang="zh-CN" altLang="en-US"/>
        </a:p>
      </dgm:t>
    </dgm:pt>
    <dgm:pt modelId="{3B1A3F19-875A-45B1-9D8F-DC3A767B568D}" type="pres">
      <dgm:prSet presAssocID="{8ACEB4F6-F88F-472D-B522-F86954CE728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B3A1A0-0029-4758-99DB-A7D3F2C6D58F}" type="pres">
      <dgm:prSet presAssocID="{B5A91A12-B9D9-4611-AC3B-8E5B87151A90}" presName="circle1" presStyleLbl="node1" presStyleIdx="0" presStyleCnt="2"/>
      <dgm:spPr/>
    </dgm:pt>
    <dgm:pt modelId="{C3A5A7D8-C34D-4143-AEC7-06BBA13F1EC9}" type="pres">
      <dgm:prSet presAssocID="{B5A91A12-B9D9-4611-AC3B-8E5B87151A90}" presName="space" presStyleCnt="0"/>
      <dgm:spPr/>
    </dgm:pt>
    <dgm:pt modelId="{0C08BA87-3A7D-4F43-A185-21836188A39C}" type="pres">
      <dgm:prSet presAssocID="{B5A91A12-B9D9-4611-AC3B-8E5B87151A9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8E41DD5-A85E-4A4C-8878-D5D490E6AC04}" type="pres">
      <dgm:prSet presAssocID="{09068E5B-2F18-4421-9E7A-6933888ACE4E}" presName="vertSpace2" presStyleLbl="node1" presStyleIdx="0" presStyleCnt="2"/>
      <dgm:spPr/>
    </dgm:pt>
    <dgm:pt modelId="{48FBD3F7-D81D-43BE-BC0C-C0624E76D1FE}" type="pres">
      <dgm:prSet presAssocID="{09068E5B-2F18-4421-9E7A-6933888ACE4E}" presName="circle2" presStyleLbl="node1" presStyleIdx="1" presStyleCnt="2"/>
      <dgm:spPr/>
    </dgm:pt>
    <dgm:pt modelId="{D7D90BDE-31A7-46F4-98D9-1909CD1D1DB8}" type="pres">
      <dgm:prSet presAssocID="{09068E5B-2F18-4421-9E7A-6933888ACE4E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2DDA38F8-6611-4F5A-8E27-F6B6200344FD}" type="pres">
      <dgm:prSet presAssocID="{B5A91A12-B9D9-4611-AC3B-8E5B87151A90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942C23-33EE-4922-91F5-F02E9F277805}" type="pres">
      <dgm:prSet presAssocID="{09068E5B-2F18-4421-9E7A-6933888ACE4E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F962C1-BFB7-4BB6-9C2A-51A7AD0BB613}" srcId="{8ACEB4F6-F88F-472D-B522-F86954CE7284}" destId="{B5A91A12-B9D9-4611-AC3B-8E5B87151A90}" srcOrd="0" destOrd="0" parTransId="{F620E455-E305-42FA-B741-221FF9615898}" sibTransId="{1CC49CF2-65FA-400B-996F-6EDDAAAAD8BF}"/>
    <dgm:cxn modelId="{E36072DD-9122-4038-B20A-BC7932BF6552}" srcId="{8ACEB4F6-F88F-472D-B522-F86954CE7284}" destId="{09068E5B-2F18-4421-9E7A-6933888ACE4E}" srcOrd="1" destOrd="0" parTransId="{9775EBE3-CF81-4A06-B9B3-E098575243E0}" sibTransId="{3F58902D-32BF-4E4F-9FDE-E7906BAE2539}"/>
    <dgm:cxn modelId="{68CE3FC7-9CFD-4551-A2FD-C07419376762}" type="presOf" srcId="{09068E5B-2F18-4421-9E7A-6933888ACE4E}" destId="{D7D90BDE-31A7-46F4-98D9-1909CD1D1DB8}" srcOrd="0" destOrd="0" presId="urn:microsoft.com/office/officeart/2005/8/layout/target3"/>
    <dgm:cxn modelId="{E1AAD52F-CC8C-4308-B7E0-9A092717086B}" type="presOf" srcId="{09068E5B-2F18-4421-9E7A-6933888ACE4E}" destId="{7A942C23-33EE-4922-91F5-F02E9F277805}" srcOrd="1" destOrd="0" presId="urn:microsoft.com/office/officeart/2005/8/layout/target3"/>
    <dgm:cxn modelId="{639206A0-57FD-4C56-A8B7-F16E54E179EB}" type="presOf" srcId="{B5A91A12-B9D9-4611-AC3B-8E5B87151A90}" destId="{0C08BA87-3A7D-4F43-A185-21836188A39C}" srcOrd="0" destOrd="0" presId="urn:microsoft.com/office/officeart/2005/8/layout/target3"/>
    <dgm:cxn modelId="{DFABAC5E-4C6D-4257-A1A5-9997EF8A37D2}" type="presOf" srcId="{8ACEB4F6-F88F-472D-B522-F86954CE7284}" destId="{3B1A3F19-875A-45B1-9D8F-DC3A767B568D}" srcOrd="0" destOrd="0" presId="urn:microsoft.com/office/officeart/2005/8/layout/target3"/>
    <dgm:cxn modelId="{E72FC0B5-A5CF-4B3F-AF90-59776E1D31D1}" type="presOf" srcId="{B5A91A12-B9D9-4611-AC3B-8E5B87151A90}" destId="{2DDA38F8-6611-4F5A-8E27-F6B6200344FD}" srcOrd="1" destOrd="0" presId="urn:microsoft.com/office/officeart/2005/8/layout/target3"/>
    <dgm:cxn modelId="{728D9DC4-0407-44AD-87CA-16EBBB0FE9A2}" type="presParOf" srcId="{3B1A3F19-875A-45B1-9D8F-DC3A767B568D}" destId="{0BB3A1A0-0029-4758-99DB-A7D3F2C6D58F}" srcOrd="0" destOrd="0" presId="urn:microsoft.com/office/officeart/2005/8/layout/target3"/>
    <dgm:cxn modelId="{833F8D2D-0B84-4544-B768-8981CAC6FA29}" type="presParOf" srcId="{3B1A3F19-875A-45B1-9D8F-DC3A767B568D}" destId="{C3A5A7D8-C34D-4143-AEC7-06BBA13F1EC9}" srcOrd="1" destOrd="0" presId="urn:microsoft.com/office/officeart/2005/8/layout/target3"/>
    <dgm:cxn modelId="{BB7BA688-2D46-42BB-A2C9-AAFA02CF4F0E}" type="presParOf" srcId="{3B1A3F19-875A-45B1-9D8F-DC3A767B568D}" destId="{0C08BA87-3A7D-4F43-A185-21836188A39C}" srcOrd="2" destOrd="0" presId="urn:microsoft.com/office/officeart/2005/8/layout/target3"/>
    <dgm:cxn modelId="{277C8CB2-F814-462D-8D39-B513D061F572}" type="presParOf" srcId="{3B1A3F19-875A-45B1-9D8F-DC3A767B568D}" destId="{18E41DD5-A85E-4A4C-8878-D5D490E6AC04}" srcOrd="3" destOrd="0" presId="urn:microsoft.com/office/officeart/2005/8/layout/target3"/>
    <dgm:cxn modelId="{C154CD7A-F93E-4C76-9E22-2CCDCFB72837}" type="presParOf" srcId="{3B1A3F19-875A-45B1-9D8F-DC3A767B568D}" destId="{48FBD3F7-D81D-43BE-BC0C-C0624E76D1FE}" srcOrd="4" destOrd="0" presId="urn:microsoft.com/office/officeart/2005/8/layout/target3"/>
    <dgm:cxn modelId="{AFF8AE49-6612-4E16-8EB4-32099B5BD81A}" type="presParOf" srcId="{3B1A3F19-875A-45B1-9D8F-DC3A767B568D}" destId="{D7D90BDE-31A7-46F4-98D9-1909CD1D1DB8}" srcOrd="5" destOrd="0" presId="urn:microsoft.com/office/officeart/2005/8/layout/target3"/>
    <dgm:cxn modelId="{F8279E74-4113-4F02-847B-B41851FA338B}" type="presParOf" srcId="{3B1A3F19-875A-45B1-9D8F-DC3A767B568D}" destId="{2DDA38F8-6611-4F5A-8E27-F6B6200344FD}" srcOrd="6" destOrd="0" presId="urn:microsoft.com/office/officeart/2005/8/layout/target3"/>
    <dgm:cxn modelId="{BB4DCA74-0F62-40E6-9EBD-FDE275D3719D}" type="presParOf" srcId="{3B1A3F19-875A-45B1-9D8F-DC3A767B568D}" destId="{7A942C23-33EE-4922-91F5-F02E9F277805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5274C-D5DF-4DD6-BE72-EE087B2AD4AA}">
      <dsp:nvSpPr>
        <dsp:cNvPr id="0" name=""/>
        <dsp:cNvSpPr/>
      </dsp:nvSpPr>
      <dsp:spPr>
        <a:xfrm rot="5400000">
          <a:off x="7436495" y="-3089576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按照书写顺序依次解释执行</a:t>
          </a:r>
          <a:endParaRPr lang="zh-CN" altLang="en-US" sz="3200" kern="1200" dirty="0"/>
        </a:p>
      </dsp:txBody>
      <dsp:txXfrm rot="-5400000">
        <a:off x="4214079" y="183944"/>
        <a:ext cx="7440591" cy="944654"/>
      </dsp:txXfrm>
    </dsp:sp>
    <dsp:sp modelId="{72A496DE-ED46-4196-86ED-4BA1A381A9F8}">
      <dsp:nvSpPr>
        <dsp:cNvPr id="0" name=""/>
        <dsp:cNvSpPr/>
      </dsp:nvSpPr>
      <dsp:spPr>
        <a:xfrm>
          <a:off x="0" y="1982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顺序结构</a:t>
          </a:r>
          <a:endParaRPr lang="zh-CN" altLang="en-US" sz="4800" kern="1200" dirty="0"/>
        </a:p>
      </dsp:txBody>
      <dsp:txXfrm>
        <a:off x="63879" y="65861"/>
        <a:ext cx="4086320" cy="1180819"/>
      </dsp:txXfrm>
    </dsp:sp>
    <dsp:sp modelId="{E15DF3B8-BA6E-44D2-8412-A3E4043AE01A}">
      <dsp:nvSpPr>
        <dsp:cNvPr id="0" name=""/>
        <dsp:cNvSpPr/>
      </dsp:nvSpPr>
      <dsp:spPr>
        <a:xfrm rot="5400000">
          <a:off x="7436495" y="-1715569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按照一个条件去选择其中一个分支执行</a:t>
          </a:r>
          <a:endParaRPr lang="zh-CN" altLang="en-US" sz="3200" kern="1200" dirty="0"/>
        </a:p>
      </dsp:txBody>
      <dsp:txXfrm rot="-5400000">
        <a:off x="4214079" y="1557951"/>
        <a:ext cx="7440591" cy="944654"/>
      </dsp:txXfrm>
    </dsp:sp>
    <dsp:sp modelId="{24DE88E6-E139-43D0-86A9-C86BAA46F709}">
      <dsp:nvSpPr>
        <dsp:cNvPr id="0" name=""/>
        <dsp:cNvSpPr/>
      </dsp:nvSpPr>
      <dsp:spPr>
        <a:xfrm>
          <a:off x="0" y="1334468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选择结构</a:t>
          </a:r>
          <a:endParaRPr lang="zh-CN" altLang="en-US" sz="4800" kern="1200" dirty="0"/>
        </a:p>
      </dsp:txBody>
      <dsp:txXfrm>
        <a:off x="63879" y="1398347"/>
        <a:ext cx="4086320" cy="1180819"/>
      </dsp:txXfrm>
    </dsp:sp>
    <dsp:sp modelId="{9333484B-F1AC-45F9-9CE1-911A76C8D3CE}">
      <dsp:nvSpPr>
        <dsp:cNvPr id="0" name=""/>
        <dsp:cNvSpPr/>
      </dsp:nvSpPr>
      <dsp:spPr>
        <a:xfrm rot="5400000">
          <a:off x="7436495" y="-341563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满足某些条件时反复执行某些操作</a:t>
          </a:r>
          <a:endParaRPr lang="zh-CN" altLang="en-US" sz="3200" kern="1200" dirty="0"/>
        </a:p>
      </dsp:txBody>
      <dsp:txXfrm rot="-5400000">
        <a:off x="4214079" y="2931957"/>
        <a:ext cx="7440591" cy="944654"/>
      </dsp:txXfrm>
    </dsp:sp>
    <dsp:sp modelId="{9A931F9D-C126-48D9-BF6C-E8105F649147}">
      <dsp:nvSpPr>
        <dsp:cNvPr id="0" name=""/>
        <dsp:cNvSpPr/>
      </dsp:nvSpPr>
      <dsp:spPr>
        <a:xfrm>
          <a:off x="0" y="2749995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循环结构</a:t>
          </a:r>
          <a:endParaRPr lang="zh-CN" altLang="en-US" sz="4800" kern="1200" dirty="0"/>
        </a:p>
      </dsp:txBody>
      <dsp:txXfrm>
        <a:off x="63879" y="2813874"/>
        <a:ext cx="4086320" cy="1180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4CB6-30F6-417F-B647-9F3AB79D012E}">
      <dsp:nvSpPr>
        <dsp:cNvPr id="0" name=""/>
        <dsp:cNvSpPr/>
      </dsp:nvSpPr>
      <dsp:spPr>
        <a:xfrm>
          <a:off x="1470477" y="397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</a:t>
          </a:r>
          <a:endParaRPr lang="zh-CN" altLang="en-US" sz="3300" kern="1200" dirty="0"/>
        </a:p>
      </dsp:txBody>
      <dsp:txXfrm>
        <a:off x="1585613" y="115533"/>
        <a:ext cx="555923" cy="555923"/>
      </dsp:txXfrm>
    </dsp:sp>
    <dsp:sp modelId="{BAA6AB39-7E6C-40C6-918A-D25C68A89D8E}">
      <dsp:nvSpPr>
        <dsp:cNvPr id="0" name=""/>
        <dsp:cNvSpPr/>
      </dsp:nvSpPr>
      <dsp:spPr>
        <a:xfrm rot="2160000">
          <a:off x="2231760" y="60415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37739" y="638815"/>
        <a:ext cx="146108" cy="159205"/>
      </dsp:txXfrm>
    </dsp:sp>
    <dsp:sp modelId="{57043974-CF7A-4CF7-93E3-A25EEA7ACFD9}">
      <dsp:nvSpPr>
        <dsp:cNvPr id="0" name=""/>
        <dsp:cNvSpPr/>
      </dsp:nvSpPr>
      <dsp:spPr>
        <a:xfrm>
          <a:off x="2425131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</a:t>
          </a:r>
          <a:endParaRPr lang="zh-CN" altLang="en-US" sz="3300" kern="1200" dirty="0"/>
        </a:p>
      </dsp:txBody>
      <dsp:txXfrm>
        <a:off x="2540267" y="809129"/>
        <a:ext cx="555923" cy="555923"/>
      </dsp:txXfrm>
    </dsp:sp>
    <dsp:sp modelId="{34EB557D-259A-4835-872E-932646EE2426}">
      <dsp:nvSpPr>
        <dsp:cNvPr id="0" name=""/>
        <dsp:cNvSpPr/>
      </dsp:nvSpPr>
      <dsp:spPr>
        <a:xfrm rot="6480000">
          <a:off x="2533369" y="150993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574352" y="1533226"/>
        <a:ext cx="146108" cy="159205"/>
      </dsp:txXfrm>
    </dsp:sp>
    <dsp:sp modelId="{6856E8EC-FD49-4449-94FA-F646C5538DC3}">
      <dsp:nvSpPr>
        <dsp:cNvPr id="0" name=""/>
        <dsp:cNvSpPr/>
      </dsp:nvSpPr>
      <dsp:spPr>
        <a:xfrm>
          <a:off x="2060486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</a:t>
          </a:r>
          <a:endParaRPr lang="zh-CN" altLang="en-US" sz="3300" kern="1200" dirty="0"/>
        </a:p>
      </dsp:txBody>
      <dsp:txXfrm>
        <a:off x="2175622" y="1931392"/>
        <a:ext cx="555923" cy="555923"/>
      </dsp:txXfrm>
    </dsp:sp>
    <dsp:sp modelId="{AE1BAA71-E1A1-4F71-858E-518B924D9CD3}">
      <dsp:nvSpPr>
        <dsp:cNvPr id="0" name=""/>
        <dsp:cNvSpPr/>
      </dsp:nvSpPr>
      <dsp:spPr>
        <a:xfrm rot="10800000">
          <a:off x="1765120" y="207668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827737" y="2129752"/>
        <a:ext cx="146108" cy="159205"/>
      </dsp:txXfrm>
    </dsp:sp>
    <dsp:sp modelId="{01681F8F-74C7-4A92-9B59-1D08D8B32993}">
      <dsp:nvSpPr>
        <dsp:cNvPr id="0" name=""/>
        <dsp:cNvSpPr/>
      </dsp:nvSpPr>
      <dsp:spPr>
        <a:xfrm>
          <a:off x="880468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4</a:t>
          </a:r>
          <a:endParaRPr lang="zh-CN" altLang="en-US" sz="3300" kern="1200" dirty="0"/>
        </a:p>
      </dsp:txBody>
      <dsp:txXfrm>
        <a:off x="995604" y="1931392"/>
        <a:ext cx="555923" cy="555923"/>
      </dsp:txXfrm>
    </dsp:sp>
    <dsp:sp modelId="{2F78DCBB-8E78-4805-8895-BD27A9290034}">
      <dsp:nvSpPr>
        <dsp:cNvPr id="0" name=""/>
        <dsp:cNvSpPr/>
      </dsp:nvSpPr>
      <dsp:spPr>
        <a:xfrm rot="15120000">
          <a:off x="988707" y="152117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029690" y="1604014"/>
        <a:ext cx="146108" cy="159205"/>
      </dsp:txXfrm>
    </dsp:sp>
    <dsp:sp modelId="{4A45FA63-3170-4401-BE69-CBAB9D233F7E}">
      <dsp:nvSpPr>
        <dsp:cNvPr id="0" name=""/>
        <dsp:cNvSpPr/>
      </dsp:nvSpPr>
      <dsp:spPr>
        <a:xfrm>
          <a:off x="515823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</a:t>
          </a:r>
          <a:endParaRPr lang="zh-CN" altLang="en-US" sz="3300" kern="1200" dirty="0"/>
        </a:p>
      </dsp:txBody>
      <dsp:txXfrm>
        <a:off x="630959" y="809129"/>
        <a:ext cx="555923" cy="555923"/>
      </dsp:txXfrm>
    </dsp:sp>
    <dsp:sp modelId="{D16AF81C-8B5F-4CF7-A17A-2A88903E6830}">
      <dsp:nvSpPr>
        <dsp:cNvPr id="0" name=""/>
        <dsp:cNvSpPr/>
      </dsp:nvSpPr>
      <dsp:spPr>
        <a:xfrm rot="19440000">
          <a:off x="1277106" y="611095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83085" y="682566"/>
        <a:ext cx="146108" cy="159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2AA4-96ED-45F8-BC4C-969ADC3F685A}">
      <dsp:nvSpPr>
        <dsp:cNvPr id="0" name=""/>
        <dsp:cNvSpPr/>
      </dsp:nvSpPr>
      <dsp:spPr>
        <a:xfrm rot="5400000">
          <a:off x="5694444" y="-2343777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这种使用一个控制变量统计执行次数的循环。</a:t>
          </a:r>
          <a:endParaRPr lang="zh-CN" altLang="en-US" sz="2400" kern="1200" dirty="0"/>
        </a:p>
      </dsp:txBody>
      <dsp:txXfrm rot="-5400000">
        <a:off x="3193931" y="217033"/>
        <a:ext cx="6175911" cy="1114586"/>
      </dsp:txXfrm>
    </dsp:sp>
    <dsp:sp modelId="{B8915E2B-2112-4C13-8599-49777D09E0C5}">
      <dsp:nvSpPr>
        <dsp:cNvPr id="0" name=""/>
        <dsp:cNvSpPr/>
      </dsp:nvSpPr>
      <dsp:spPr>
        <a:xfrm>
          <a:off x="313936" y="2339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计数器循环</a:t>
          </a:r>
          <a:r>
            <a:rPr kumimoji="1" lang="zh-CN" altLang="en-US" sz="3200" kern="1200" dirty="0" smtClean="0"/>
            <a:t>：</a:t>
          </a:r>
          <a:endParaRPr lang="zh-CN" altLang="en-US" sz="3200" kern="1200" dirty="0"/>
        </a:p>
      </dsp:txBody>
      <dsp:txXfrm>
        <a:off x="389307" y="77710"/>
        <a:ext cx="2729252" cy="1393233"/>
      </dsp:txXfrm>
    </dsp:sp>
    <dsp:sp modelId="{344462A4-1206-44C4-B223-D49F01782261}">
      <dsp:nvSpPr>
        <dsp:cNvPr id="0" name=""/>
        <dsp:cNvSpPr/>
      </dsp:nvSpPr>
      <dsp:spPr>
        <a:xfrm rot="5400000">
          <a:off x="5694444" y="-722602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zh-CN" sz="2400" kern="1200" dirty="0" smtClean="0"/>
            <a:t>变量</a:t>
          </a:r>
          <a:r>
            <a:rPr lang="en-US" sz="2400" kern="1200" dirty="0" smtClean="0"/>
            <a:t> in </a:t>
          </a:r>
          <a:r>
            <a:rPr lang="zh-CN" sz="2400" kern="1200" dirty="0" smtClean="0"/>
            <a:t>序列</a:t>
          </a:r>
          <a:r>
            <a:rPr lang="en-US" sz="2400" kern="1200" dirty="0" smtClean="0"/>
            <a:t>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	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1838208"/>
        <a:ext cx="6175911" cy="1114586"/>
      </dsp:txXfrm>
    </dsp:sp>
    <dsp:sp modelId="{293D0912-7B31-4BA5-9A15-7EBF02AACBB1}">
      <dsp:nvSpPr>
        <dsp:cNvPr id="0" name=""/>
        <dsp:cNvSpPr/>
      </dsp:nvSpPr>
      <dsp:spPr>
        <a:xfrm>
          <a:off x="313936" y="1623513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for</a:t>
          </a:r>
          <a:r>
            <a:rPr kumimoji="1" lang="zh-CN" sz="3200" kern="1200" dirty="0" smtClean="0"/>
            <a:t>循环：</a:t>
          </a:r>
          <a:endParaRPr lang="zh-CN" sz="3200" kern="1200" dirty="0"/>
        </a:p>
      </dsp:txBody>
      <dsp:txXfrm>
        <a:off x="389307" y="1698884"/>
        <a:ext cx="2729252" cy="1393233"/>
      </dsp:txXfrm>
    </dsp:sp>
    <dsp:sp modelId="{411B8EEB-33A4-4349-99F4-B0397E04665F}">
      <dsp:nvSpPr>
        <dsp:cNvPr id="0" name=""/>
        <dsp:cNvSpPr/>
      </dsp:nvSpPr>
      <dsp:spPr>
        <a:xfrm rot="5400000">
          <a:off x="5694444" y="898571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en-US" sz="2400" kern="1200" dirty="0" err="1" smtClean="0"/>
            <a:t>i</a:t>
          </a:r>
          <a:r>
            <a:rPr lang="en-US" sz="2400" kern="1200" dirty="0" smtClean="0"/>
            <a:t> in range(</a:t>
          </a:r>
          <a:r>
            <a:rPr lang="en-US" sz="2400" kern="1200" dirty="0" err="1" smtClean="0"/>
            <a:t>initialValue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endValue</a:t>
          </a:r>
          <a:r>
            <a:rPr lang="en-US" sz="2400" kern="1200" dirty="0" smtClean="0"/>
            <a:t>):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         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3459382"/>
        <a:ext cx="6175911" cy="1114586"/>
      </dsp:txXfrm>
    </dsp:sp>
    <dsp:sp modelId="{A02C3529-1DA2-447E-9716-34164A23442C}">
      <dsp:nvSpPr>
        <dsp:cNvPr id="0" name=""/>
        <dsp:cNvSpPr/>
      </dsp:nvSpPr>
      <dsp:spPr>
        <a:xfrm>
          <a:off x="313936" y="3244688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range</a:t>
          </a:r>
          <a:r>
            <a:rPr kumimoji="1" lang="zh-CN" sz="3200" kern="1200" dirty="0" smtClean="0"/>
            <a:t>函数：创建范围区间</a:t>
          </a:r>
          <a:endParaRPr lang="zh-CN" sz="3200" kern="1200" dirty="0"/>
        </a:p>
      </dsp:txBody>
      <dsp:txXfrm>
        <a:off x="389307" y="3320059"/>
        <a:ext cx="2729252" cy="1393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4EF80-239A-4845-B257-DA35D6ABA0FB}">
      <dsp:nvSpPr>
        <dsp:cNvPr id="0" name=""/>
        <dsp:cNvSpPr/>
      </dsp:nvSpPr>
      <dsp:spPr>
        <a:xfrm rot="5400000">
          <a:off x="-357858" y="359811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1</a:t>
          </a:r>
          <a:endParaRPr lang="zh-CN" altLang="en-US" sz="4600" kern="1200" dirty="0"/>
        </a:p>
      </dsp:txBody>
      <dsp:txXfrm rot="-5400000">
        <a:off x="1" y="836955"/>
        <a:ext cx="1670006" cy="715717"/>
      </dsp:txXfrm>
    </dsp:sp>
    <dsp:sp modelId="{C692A7CE-8ECD-46BC-B9A2-179181C2EF3E}">
      <dsp:nvSpPr>
        <dsp:cNvPr id="0" name=""/>
        <dsp:cNvSpPr/>
      </dsp:nvSpPr>
      <dsp:spPr>
        <a:xfrm rot="5400000">
          <a:off x="5714715" y="-4042755"/>
          <a:ext cx="1550720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</a:rPr>
            <a:t>计算</a:t>
          </a:r>
          <a:r>
            <a:rPr lang="en-US" altLang="zh-CN" sz="2800" kern="1200" dirty="0" smtClean="0">
              <a:solidFill>
                <a:prstClr val="black"/>
              </a:solidFill>
            </a:rPr>
            <a:t>1~1000</a:t>
          </a:r>
          <a:r>
            <a:rPr lang="zh-CN" altLang="en-US" sz="2800" kern="1200" dirty="0" smtClean="0">
              <a:solidFill>
                <a:prstClr val="black"/>
              </a:solidFill>
            </a:rPr>
            <a:t>范围内</a:t>
          </a:r>
          <a:r>
            <a:rPr lang="en-US" altLang="zh-CN" sz="2800" kern="1200" dirty="0" smtClean="0">
              <a:solidFill>
                <a:prstClr val="black"/>
              </a:solidFill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</a:rPr>
            <a:t>的倍数和</a:t>
          </a:r>
          <a:r>
            <a:rPr lang="en-US" altLang="zh-CN" sz="2800" kern="1200" dirty="0" smtClean="0">
              <a:solidFill>
                <a:prstClr val="black"/>
              </a:solidFill>
            </a:rPr>
            <a:t>7</a:t>
          </a:r>
          <a:r>
            <a:rPr lang="zh-CN" altLang="en-US" sz="2800" kern="1200" dirty="0" smtClean="0">
              <a:solidFill>
                <a:prstClr val="black"/>
              </a:solidFill>
            </a:rPr>
            <a:t>的倍数的数字之和</a:t>
          </a:r>
          <a:endParaRPr lang="zh-CN" altLang="en-US" sz="2800" kern="1200" dirty="0"/>
        </a:p>
      </dsp:txBody>
      <dsp:txXfrm rot="-5400000">
        <a:off x="1670007" y="77653"/>
        <a:ext cx="9564437" cy="1399320"/>
      </dsp:txXfrm>
    </dsp:sp>
    <dsp:sp modelId="{43562589-9A55-407F-972C-7AF0253F2AFE}">
      <dsp:nvSpPr>
        <dsp:cNvPr id="0" name=""/>
        <dsp:cNvSpPr/>
      </dsp:nvSpPr>
      <dsp:spPr>
        <a:xfrm rot="5400000">
          <a:off x="-357858" y="2460954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2</a:t>
          </a:r>
          <a:endParaRPr lang="zh-CN" altLang="en-US" sz="4600" kern="1200" dirty="0"/>
        </a:p>
      </dsp:txBody>
      <dsp:txXfrm rot="-5400000">
        <a:off x="1" y="2938098"/>
        <a:ext cx="1670006" cy="715717"/>
      </dsp:txXfrm>
    </dsp:sp>
    <dsp:sp modelId="{66D561FC-DC95-4E75-91E8-A2D2E2362BA3}">
      <dsp:nvSpPr>
        <dsp:cNvPr id="0" name=""/>
        <dsp:cNvSpPr/>
      </dsp:nvSpPr>
      <dsp:spPr>
        <a:xfrm rot="5400000">
          <a:off x="5727865" y="-1941612"/>
          <a:ext cx="1524419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kern="1200" dirty="0"/>
        </a:p>
      </dsp:txBody>
      <dsp:txXfrm rot="-5400000">
        <a:off x="1670006" y="2190663"/>
        <a:ext cx="9565721" cy="1375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F6A01-B314-4A54-ABDD-F5723600C861}">
      <dsp:nvSpPr>
        <dsp:cNvPr id="0" name=""/>
        <dsp:cNvSpPr/>
      </dsp:nvSpPr>
      <dsp:spPr>
        <a:xfrm rot="5400000">
          <a:off x="6385209" y="-3872765"/>
          <a:ext cx="1669330" cy="94175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break</a:t>
          </a:r>
          <a:r>
            <a:rPr lang="zh-CN" altLang="zh-CN" sz="2400" kern="1200" dirty="0" smtClean="0"/>
            <a:t>语句时，将跳出整个循环结构而继续执行后面的语句。</a:t>
          </a:r>
          <a:endParaRPr lang="zh-CN" altLang="en-US" sz="2400" kern="1200" dirty="0"/>
        </a:p>
      </dsp:txBody>
      <dsp:txXfrm rot="-5400000">
        <a:off x="2511113" y="82821"/>
        <a:ext cx="9336032" cy="1506350"/>
      </dsp:txXfrm>
    </dsp:sp>
    <dsp:sp modelId="{C5C533B1-0879-457F-A9A2-43E669FCF62A}">
      <dsp:nvSpPr>
        <dsp:cNvPr id="0" name=""/>
        <dsp:cNvSpPr/>
      </dsp:nvSpPr>
      <dsp:spPr>
        <a:xfrm>
          <a:off x="2588" y="33006"/>
          <a:ext cx="2508525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break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11403"/>
        <a:ext cx="2351731" cy="1449184"/>
      </dsp:txXfrm>
    </dsp:sp>
    <dsp:sp modelId="{79CFEADA-4E9B-45B1-8BAE-61BDC2A8C714}">
      <dsp:nvSpPr>
        <dsp:cNvPr id="0" name=""/>
        <dsp:cNvSpPr/>
      </dsp:nvSpPr>
      <dsp:spPr>
        <a:xfrm rot="5400000">
          <a:off x="6549902" y="-2127242"/>
          <a:ext cx="1284782" cy="93623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continue</a:t>
          </a:r>
          <a:r>
            <a:rPr lang="zh-CN" altLang="zh-CN" sz="2400" kern="1200" dirty="0" smtClean="0"/>
            <a:t>语句时，将立即终止当前迭代，而开始下一次迭代。</a:t>
          </a:r>
          <a:endParaRPr lang="zh-CN" altLang="en-US" sz="2400" kern="1200" dirty="0"/>
        </a:p>
      </dsp:txBody>
      <dsp:txXfrm rot="-5400000">
        <a:off x="2511102" y="1974276"/>
        <a:ext cx="9299664" cy="1159346"/>
      </dsp:txXfrm>
    </dsp:sp>
    <dsp:sp modelId="{58BB759F-E380-4AFE-AA14-A2605F56D821}">
      <dsp:nvSpPr>
        <dsp:cNvPr id="0" name=""/>
        <dsp:cNvSpPr/>
      </dsp:nvSpPr>
      <dsp:spPr>
        <a:xfrm>
          <a:off x="2588" y="1750959"/>
          <a:ext cx="2508514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continue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829356"/>
        <a:ext cx="2351720" cy="1449184"/>
      </dsp:txXfrm>
    </dsp:sp>
    <dsp:sp modelId="{B4278BF5-4551-49F4-9504-8275BE962761}">
      <dsp:nvSpPr>
        <dsp:cNvPr id="0" name=""/>
        <dsp:cNvSpPr/>
      </dsp:nvSpPr>
      <dsp:spPr>
        <a:xfrm rot="5400000">
          <a:off x="6568358" y="-475098"/>
          <a:ext cx="1316156" cy="94306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什么都不做，保证代码格式的规范和完整性。</a:t>
          </a:r>
          <a:endParaRPr lang="zh-CN" altLang="en-US" sz="2400" kern="1200" dirty="0"/>
        </a:p>
      </dsp:txBody>
      <dsp:txXfrm rot="-5400000">
        <a:off x="2511112" y="3646397"/>
        <a:ext cx="9366400" cy="1187658"/>
      </dsp:txXfrm>
    </dsp:sp>
    <dsp:sp modelId="{968A0A84-06E5-4989-942E-9B69031429A1}">
      <dsp:nvSpPr>
        <dsp:cNvPr id="0" name=""/>
        <dsp:cNvSpPr/>
      </dsp:nvSpPr>
      <dsp:spPr>
        <a:xfrm>
          <a:off x="2588" y="3437236"/>
          <a:ext cx="2508523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pass</a:t>
          </a:r>
          <a:r>
            <a:rPr lang="zh-CN" altLang="zh-CN" sz="3600" kern="1200" dirty="0" smtClean="0"/>
            <a:t>：</a:t>
          </a:r>
          <a:endParaRPr lang="zh-CN" altLang="en-US" sz="3600" kern="1200" dirty="0"/>
        </a:p>
      </dsp:txBody>
      <dsp:txXfrm>
        <a:off x="80985" y="3515633"/>
        <a:ext cx="2351729" cy="1449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3A1A0-0029-4758-99DB-A7D3F2C6D58F}">
      <dsp:nvSpPr>
        <dsp:cNvPr id="0" name=""/>
        <dsp:cNvSpPr/>
      </dsp:nvSpPr>
      <dsp:spPr>
        <a:xfrm>
          <a:off x="0" y="0"/>
          <a:ext cx="4030133" cy="40301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8BA87-3A7D-4F43-A185-21836188A39C}">
      <dsp:nvSpPr>
        <dsp:cNvPr id="0" name=""/>
        <dsp:cNvSpPr/>
      </dsp:nvSpPr>
      <dsp:spPr>
        <a:xfrm>
          <a:off x="2015066" y="0"/>
          <a:ext cx="10585054" cy="40301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嵌套的含义是在循环结构中的语句块中仍然有循环。当</a:t>
          </a:r>
          <a:r>
            <a:rPr lang="en-US" sz="2700" kern="1200" dirty="0" smtClean="0"/>
            <a:t>break</a:t>
          </a:r>
          <a:r>
            <a:rPr lang="zh-CN" sz="2700" kern="1200" dirty="0" smtClean="0"/>
            <a:t>语句和</a:t>
          </a:r>
          <a:r>
            <a:rPr lang="en-US" sz="2700" kern="1200" dirty="0" smtClean="0"/>
            <a:t>continue</a:t>
          </a:r>
          <a:r>
            <a:rPr lang="zh-CN" sz="2700" kern="1200" dirty="0" smtClean="0"/>
            <a:t>语句出现在嵌套的循环结构中时，将只作用于最内层循环。</a:t>
          </a:r>
          <a:endParaRPr lang="zh-CN" sz="2700" kern="1200" dirty="0"/>
        </a:p>
      </dsp:txBody>
      <dsp:txXfrm>
        <a:off x="2015066" y="0"/>
        <a:ext cx="10585054" cy="1914313"/>
      </dsp:txXfrm>
    </dsp:sp>
    <dsp:sp modelId="{48FBD3F7-D81D-43BE-BC0C-C0624E76D1FE}">
      <dsp:nvSpPr>
        <dsp:cNvPr id="0" name=""/>
        <dsp:cNvSpPr/>
      </dsp:nvSpPr>
      <dsp:spPr>
        <a:xfrm>
          <a:off x="1057909" y="1914313"/>
          <a:ext cx="1914313" cy="19143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90BDE-31A7-46F4-98D9-1909CD1D1DB8}">
      <dsp:nvSpPr>
        <dsp:cNvPr id="0" name=""/>
        <dsp:cNvSpPr/>
      </dsp:nvSpPr>
      <dsp:spPr>
        <a:xfrm>
          <a:off x="2015066" y="1914313"/>
          <a:ext cx="10585054" cy="1914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需要注意的是，循环嵌套所进行的指令数量是乘法上升的，这也意味着计算机运行该程序的时间也是乘法上升的。</a:t>
          </a:r>
          <a:endParaRPr lang="zh-CN" sz="2700" kern="1200" dirty="0"/>
        </a:p>
      </dsp:txBody>
      <dsp:txXfrm>
        <a:off x="2015066" y="1914313"/>
        <a:ext cx="10585054" cy="1914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1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58" spc="95" baseline="0">
                <a:solidFill>
                  <a:schemeClr val="tx1"/>
                </a:solidFill>
              </a:defRPr>
            </a:lvl1pPr>
            <a:lvl2pPr marL="541325" indent="0" algn="ctr">
              <a:buNone/>
              <a:defRPr sz="1658"/>
            </a:lvl2pPr>
            <a:lvl3pPr marL="1082650" indent="0" algn="ctr">
              <a:buNone/>
              <a:defRPr sz="1658"/>
            </a:lvl3pPr>
            <a:lvl4pPr marL="1623974" indent="0" algn="ctr">
              <a:buNone/>
              <a:defRPr sz="1658"/>
            </a:lvl4pPr>
            <a:lvl5pPr marL="2165299" indent="0" algn="ctr">
              <a:buNone/>
              <a:defRPr sz="1658"/>
            </a:lvl5pPr>
            <a:lvl6pPr marL="2706624" indent="0" algn="ctr">
              <a:buNone/>
              <a:defRPr sz="1658"/>
            </a:lvl6pPr>
            <a:lvl7pPr marL="3247949" indent="0" algn="ctr">
              <a:buNone/>
              <a:defRPr sz="1658"/>
            </a:lvl7pPr>
            <a:lvl8pPr marL="3789274" indent="0" algn="ctr">
              <a:buNone/>
              <a:defRPr sz="1658"/>
            </a:lvl8pPr>
            <a:lvl9pPr marL="4330598" indent="0" algn="ctr">
              <a:buNone/>
              <a:defRPr sz="165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2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2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9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5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6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1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58">
                <a:solidFill>
                  <a:schemeClr val="tx1"/>
                </a:solidFill>
                <a:effectLst/>
              </a:defRPr>
            </a:lvl1pPr>
            <a:lvl2pPr marL="541325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325" indent="0">
              <a:buNone/>
              <a:defRPr sz="2250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325" indent="0">
              <a:buNone/>
              <a:defRPr sz="2250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2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3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3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7"/>
              </a:spcBef>
              <a:buNone/>
              <a:defRPr sz="1539">
                <a:solidFill>
                  <a:srgbClr val="FFFFFF"/>
                </a:solidFill>
              </a:defRPr>
            </a:lvl1pPr>
            <a:lvl2pPr marL="541325" indent="0">
              <a:buNone/>
              <a:defRPr sz="1421"/>
            </a:lvl2pPr>
            <a:lvl3pPr marL="1082650" indent="0">
              <a:buNone/>
              <a:defRPr sz="1184"/>
            </a:lvl3pPr>
            <a:lvl4pPr marL="1623974" indent="0">
              <a:buNone/>
              <a:defRPr sz="1066"/>
            </a:lvl4pPr>
            <a:lvl5pPr marL="2165299" indent="0">
              <a:buNone/>
              <a:defRPr sz="1066"/>
            </a:lvl5pPr>
            <a:lvl6pPr marL="2706624" indent="0">
              <a:buNone/>
              <a:defRPr sz="1066"/>
            </a:lvl6pPr>
            <a:lvl7pPr marL="3247949" indent="0">
              <a:buNone/>
              <a:defRPr sz="1066"/>
            </a:lvl7pPr>
            <a:lvl8pPr marL="3789274" indent="0">
              <a:buNone/>
              <a:defRPr sz="1066"/>
            </a:lvl8pPr>
            <a:lvl9pPr marL="4330598" indent="0">
              <a:buNone/>
              <a:defRPr sz="10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0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7"/>
              </a:spcBef>
              <a:buNone/>
              <a:defRPr sz="1539">
                <a:solidFill>
                  <a:srgbClr val="FFFFFF"/>
                </a:solidFill>
              </a:defRPr>
            </a:lvl1pPr>
            <a:lvl2pPr marL="541325" indent="0">
              <a:buNone/>
              <a:defRPr sz="1421"/>
            </a:lvl2pPr>
            <a:lvl3pPr marL="1082650" indent="0">
              <a:buNone/>
              <a:defRPr sz="1184"/>
            </a:lvl3pPr>
            <a:lvl4pPr marL="1623974" indent="0">
              <a:buNone/>
              <a:defRPr sz="1066"/>
            </a:lvl4pPr>
            <a:lvl5pPr marL="2165299" indent="0">
              <a:buNone/>
              <a:defRPr sz="1066"/>
            </a:lvl5pPr>
            <a:lvl6pPr marL="2706624" indent="0">
              <a:buNone/>
              <a:defRPr sz="1066"/>
            </a:lvl6pPr>
            <a:lvl7pPr marL="3247949" indent="0">
              <a:buNone/>
              <a:defRPr sz="1066"/>
            </a:lvl7pPr>
            <a:lvl8pPr marL="3789274" indent="0">
              <a:buNone/>
              <a:defRPr sz="1066"/>
            </a:lvl8pPr>
            <a:lvl9pPr marL="4330598" indent="0">
              <a:buNone/>
              <a:defRPr sz="10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82650" rtl="0" eaLnBrk="1" latinLnBrk="0" hangingPunct="1">
              <a:defRPr lang="en-US" sz="10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189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lang="en-US" sz="4736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0" indent="-216530" algn="l" defTabSz="1082650" rtl="0" eaLnBrk="1" latinLnBrk="0" hangingPunct="1">
        <a:lnSpc>
          <a:spcPct val="100000"/>
        </a:lnSpc>
        <a:spcBef>
          <a:spcPts val="10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94" kern="1200">
          <a:solidFill>
            <a:schemeClr val="tx1"/>
          </a:solidFill>
          <a:latin typeface="+mn-lt"/>
          <a:ea typeface="+mn-ea"/>
          <a:cs typeface="+mn-cs"/>
        </a:defRPr>
      </a:lvl2pPr>
      <a:lvl3pPr marL="866120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190915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515709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18944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2496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26048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29600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流程控制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1"/>
          <p:nvPr/>
        </p:nvSpPr>
        <p:spPr>
          <a:xfrm>
            <a:off x="774916" y="382338"/>
            <a:ext cx="13235552" cy="1777539"/>
          </a:xfrm>
          <a:prstGeom prst="rect">
            <a:avLst/>
          </a:prstGeom>
        </p:spPr>
        <p:txBody>
          <a:bodyPr vert="horz" lIns="103345" tIns="51673" rIns="103345" bIns="51673">
            <a:normAutofit fontScale="92500"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zh-CN" altLang="en-US" sz="3900" dirty="0"/>
              <a:t>例题</a:t>
            </a:r>
            <a:r>
              <a:rPr lang="en-US" altLang="zh-CN" sz="3900" dirty="0"/>
              <a:t>5.4</a:t>
            </a:r>
            <a:r>
              <a:rPr lang="zh-CN" altLang="en-US" sz="3900" dirty="0" smtClean="0"/>
              <a:t>：三角形类型</a:t>
            </a:r>
            <a:endParaRPr lang="en-US" altLang="zh-CN" sz="3900" dirty="0" smtClean="0"/>
          </a:p>
          <a:p>
            <a:pPr marL="123825" indent="0">
              <a:buNone/>
            </a:pPr>
            <a:r>
              <a:rPr lang="zh-CN" altLang="en-US" dirty="0" smtClean="0"/>
              <a:t>用户</a:t>
            </a:r>
            <a:r>
              <a:rPr lang="zh-CN" altLang="en-US" dirty="0"/>
              <a:t>输入三角形的边长，判断能否组成三角形；如果能够组成三角形则输出三角形的面积，并判断三角形满足哪些类型（直角，钝角，锐角三角形） 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814" y="2193743"/>
            <a:ext cx="7738779" cy="546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013306" y="551488"/>
            <a:ext cx="8873896" cy="162401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选择结构</a:t>
            </a:r>
            <a:r>
              <a:rPr lang="zh-CN" altLang="en-US" sz="3600" dirty="0" smtClean="0"/>
              <a:t>程序设计</a:t>
            </a:r>
            <a:r>
              <a:rPr lang="zh-CN" altLang="en-US" sz="3600" dirty="0"/>
              <a:t>随堂</a:t>
            </a:r>
            <a:r>
              <a:rPr lang="zh-CN" altLang="en-US" sz="3600" dirty="0" smtClean="0"/>
              <a:t>练习</a:t>
            </a:r>
            <a:r>
              <a:rPr lang="zh-CN" altLang="en-US" sz="3600" dirty="0"/>
              <a:t>（</a:t>
            </a:r>
            <a:r>
              <a:rPr lang="en-US" altLang="zh-CN" sz="3600" dirty="0"/>
              <a:t>5-10</a:t>
            </a:r>
            <a:r>
              <a:rPr lang="zh-CN" altLang="en-US" sz="3600" dirty="0"/>
              <a:t>分钟）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6148" y="2175501"/>
            <a:ext cx="5794593" cy="551156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5293" y="2229880"/>
            <a:ext cx="9508023" cy="226782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 smtClean="0"/>
              <a:t>循环</a:t>
            </a:r>
            <a:r>
              <a:rPr lang="zh-CN" altLang="zh-CN" sz="3200" dirty="0"/>
              <a:t>结构是控制一个语句块重复执行的结构。</a:t>
            </a:r>
            <a:endParaRPr lang="en-US" altLang="zh-CN" sz="32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while</a:t>
            </a:r>
            <a:r>
              <a:rPr lang="zh-CN" altLang="zh-CN" sz="2400" dirty="0"/>
              <a:t>循环</a:t>
            </a:r>
            <a:r>
              <a:rPr lang="zh-CN" altLang="en-US" sz="2400" dirty="0"/>
              <a:t>：</a:t>
            </a:r>
            <a:r>
              <a:rPr lang="zh-CN" altLang="zh-CN" sz="2400" dirty="0"/>
              <a:t>通过某个条件的真与假来控制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for</a:t>
            </a:r>
            <a:r>
              <a:rPr lang="zh-CN" altLang="zh-CN" sz="2400" dirty="0"/>
              <a:t>循环 </a:t>
            </a:r>
            <a:r>
              <a:rPr lang="zh-CN" altLang="en-US" sz="2400" dirty="0"/>
              <a:t>：</a:t>
            </a:r>
            <a:r>
              <a:rPr lang="zh-CN" altLang="zh-CN" sz="2400" dirty="0"/>
              <a:t>将循环内的语句块重复执行特定的次数来控制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54020425"/>
              </p:ext>
            </p:extLst>
          </p:nvPr>
        </p:nvGraphicFramePr>
        <p:xfrm>
          <a:off x="4753339" y="4649811"/>
          <a:ext cx="3727151" cy="260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4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3370" y="368461"/>
            <a:ext cx="10942166" cy="1353344"/>
          </a:xfrm>
        </p:spPr>
        <p:txBody>
          <a:bodyPr/>
          <a:lstStyle/>
          <a:p>
            <a:r>
              <a:rPr lang="en-US" altLang="zh-CN" dirty="0" smtClean="0"/>
              <a:t>5.3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48353" y="2433517"/>
            <a:ext cx="9159499" cy="1911170"/>
          </a:xfrm>
        </p:spPr>
        <p:txBody>
          <a:bodyPr>
            <a:noAutofit/>
          </a:bodyPr>
          <a:lstStyle/>
          <a:p>
            <a:pPr algn="just"/>
            <a:r>
              <a:rPr kumimoji="1" lang="en-US" altLang="zh-CN" sz="3200" dirty="0" smtClean="0"/>
              <a:t>while</a:t>
            </a:r>
            <a:r>
              <a:rPr kumimoji="1" lang="zh-CN" altLang="en-US" sz="3200" dirty="0"/>
              <a:t>循环：</a:t>
            </a:r>
            <a:endParaRPr kumimoji="1" lang="en-US" altLang="zh-CN" sz="3200" dirty="0"/>
          </a:p>
          <a:p>
            <a:pPr lvl="1" algn="just"/>
            <a:r>
              <a:rPr lang="en-US" altLang="zh-CN" sz="2400" dirty="0"/>
              <a:t>while </a:t>
            </a:r>
            <a:r>
              <a:rPr lang="zh-CN" altLang="zh-CN" sz="2400" dirty="0"/>
              <a:t>表达式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lvl="1" algn="just"/>
            <a:r>
              <a:rPr lang="en-US" altLang="zh-CN" sz="2400" dirty="0"/>
              <a:t>    </a:t>
            </a:r>
            <a:r>
              <a:rPr lang="zh-CN" altLang="zh-CN" sz="2400" dirty="0"/>
              <a:t>语句</a:t>
            </a:r>
            <a:r>
              <a:rPr lang="zh-CN" altLang="zh-CN" sz="2400" dirty="0" smtClean="0"/>
              <a:t>块</a:t>
            </a:r>
            <a:endParaRPr lang="en-US" altLang="zh-C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835" y="1922325"/>
            <a:ext cx="2975673" cy="508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48353" y="1582568"/>
            <a:ext cx="3818017" cy="73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5.3.1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while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3333" y="4283912"/>
            <a:ext cx="9014519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defTabSz="1082650">
              <a:spcBef>
                <a:spcPts val="1066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语法：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为关键字，后边的表达式将返回一个布尔值或返回能转换为布尔值的对象。程序首先计算该表达式的值，如果表达式返回</a:t>
            </a:r>
            <a:r>
              <a:rPr lang="en-US" altLang="zh-CN" sz="2800" dirty="0">
                <a:solidFill>
                  <a:prstClr val="black"/>
                </a:solidFill>
              </a:rPr>
              <a:t>True</a:t>
            </a:r>
            <a:r>
              <a:rPr lang="zh-CN" altLang="zh-CN" sz="2800" dirty="0">
                <a:solidFill>
                  <a:prstClr val="black"/>
                </a:solidFill>
              </a:rPr>
              <a:t>，则执行语句块，然后程序跳转回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语句的第一行重新计算表达式的值，直到表达式返回</a:t>
            </a:r>
            <a:r>
              <a:rPr lang="en-US" altLang="zh-CN" sz="2800" dirty="0">
                <a:solidFill>
                  <a:prstClr val="black"/>
                </a:solidFill>
              </a:rPr>
              <a:t>False</a:t>
            </a:r>
            <a:r>
              <a:rPr lang="zh-CN" altLang="zh-CN" sz="2800" dirty="0">
                <a:solidFill>
                  <a:prstClr val="black"/>
                </a:solidFill>
              </a:rPr>
              <a:t>时跳出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循环，执行后面的语句。语句体每执行一次被称为这个循环的一次迭代。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1181287" y="685411"/>
            <a:ext cx="9744075" cy="159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5.5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while</a:t>
            </a:r>
            <a:r>
              <a:rPr lang="zh-CN" altLang="en-US" sz="3600" dirty="0"/>
              <a:t>循环</a:t>
            </a:r>
            <a:r>
              <a:rPr lang="zh-CN" altLang="en-US" sz="3600" dirty="0" smtClean="0"/>
              <a:t>示例</a:t>
            </a:r>
            <a:endParaRPr lang="en-US" altLang="zh-CN" sz="3600" dirty="0"/>
          </a:p>
          <a:p>
            <a:pPr marL="123825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181286" y="4147614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718" y="2268510"/>
            <a:ext cx="6905362" cy="164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872" y="5000964"/>
            <a:ext cx="6905363" cy="249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75581" y="585439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355115"/>
              </p:ext>
            </p:extLst>
          </p:nvPr>
        </p:nvGraphicFramePr>
        <p:xfrm>
          <a:off x="1275580" y="2758697"/>
          <a:ext cx="9744076" cy="479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376362" y="1881078"/>
            <a:ext cx="2848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3.3.1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for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2767" y="3321612"/>
            <a:ext cx="2355741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range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函数返回一个列表，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包含从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initialValue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到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endValue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- 1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的整数！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1522249" y="805098"/>
            <a:ext cx="9744075" cy="17084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5.6: for</a:t>
            </a:r>
            <a:r>
              <a:rPr lang="zh-CN" altLang="en-US" sz="3600" dirty="0" smtClean="0"/>
              <a:t>循环练习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522250" y="3987926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47" y="2794338"/>
            <a:ext cx="9250081" cy="98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247" y="4927513"/>
            <a:ext cx="4509149" cy="1862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123" y="946389"/>
            <a:ext cx="6237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82650">
              <a:lnSpc>
                <a:spcPct val="150000"/>
              </a:lnSpc>
              <a:spcBef>
                <a:spcPts val="1066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3600" dirty="0" smtClean="0">
                <a:solidFill>
                  <a:prstClr val="black"/>
                </a:solidFill>
              </a:rPr>
              <a:t>循环结构随堂练习（</a:t>
            </a:r>
            <a:r>
              <a:rPr lang="en-US" altLang="zh-CN" sz="3600" dirty="0" smtClean="0">
                <a:solidFill>
                  <a:prstClr val="black"/>
                </a:solidFill>
              </a:rPr>
              <a:t>10</a:t>
            </a:r>
            <a:r>
              <a:rPr lang="zh-CN" altLang="en-US" sz="3600" dirty="0" smtClean="0">
                <a:solidFill>
                  <a:prstClr val="black"/>
                </a:solidFill>
              </a:rPr>
              <a:t>分钟）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895251346"/>
              </p:ext>
            </p:extLst>
          </p:nvPr>
        </p:nvGraphicFramePr>
        <p:xfrm>
          <a:off x="1576123" y="2658533"/>
          <a:ext cx="11310144" cy="449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3492" y="760850"/>
            <a:ext cx="9409236" cy="1624013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break,continue</a:t>
            </a:r>
            <a:r>
              <a:rPr lang="zh-CN" altLang="zh-CN" dirty="0"/>
              <a:t>和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与嵌套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880685"/>
              </p:ext>
            </p:extLst>
          </p:nvPr>
        </p:nvGraphicFramePr>
        <p:xfrm>
          <a:off x="1212850" y="2490787"/>
          <a:ext cx="11944350" cy="50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811" y="760850"/>
            <a:ext cx="12362818" cy="1624013"/>
          </a:xfrm>
        </p:spPr>
        <p:txBody>
          <a:bodyPr/>
          <a:lstStyle/>
          <a:p>
            <a:r>
              <a:rPr lang="zh-CN" altLang="zh-CN" dirty="0"/>
              <a:t>循环结构的嵌套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02891"/>
              </p:ext>
            </p:extLst>
          </p:nvPr>
        </p:nvGraphicFramePr>
        <p:xfrm>
          <a:off x="917508" y="2743200"/>
          <a:ext cx="12600121" cy="403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三种基本控制结构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35526561"/>
              </p:ext>
            </p:extLst>
          </p:nvPr>
        </p:nvGraphicFramePr>
        <p:xfrm>
          <a:off x="1312801" y="2758698"/>
          <a:ext cx="11705774" cy="406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29974" y="902582"/>
            <a:ext cx="9744075" cy="114427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求最大公约数</a:t>
            </a:r>
            <a:endParaRPr lang="zh-CN" altLang="zh-CN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51" y="2367727"/>
            <a:ext cx="8620274" cy="430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512" y="2153735"/>
            <a:ext cx="9400711" cy="473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内容占位符 1"/>
          <p:cNvSpPr txBox="1">
            <a:spLocks/>
          </p:cNvSpPr>
          <p:nvPr/>
        </p:nvSpPr>
        <p:spPr>
          <a:xfrm>
            <a:off x="1215259" y="780147"/>
            <a:ext cx="9141928" cy="11442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 defTabSz="91440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密码登陆，</a:t>
            </a:r>
            <a:r>
              <a:rPr lang="en-US" altLang="zh-CN" sz="3600" dirty="0"/>
              <a:t>3</a:t>
            </a:r>
            <a:r>
              <a:rPr lang="zh-CN" altLang="en-US" sz="3600" dirty="0"/>
              <a:t>次机会。</a:t>
            </a:r>
            <a:endParaRPr lang="zh-CN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3456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25773" y="952124"/>
            <a:ext cx="12419746" cy="688975"/>
          </a:xfrm>
        </p:spPr>
        <p:txBody>
          <a:bodyPr>
            <a:noAutofit/>
          </a:bodyPr>
          <a:lstStyle/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</a:t>
            </a:r>
            <a:r>
              <a:rPr lang="zh-CN" altLang="zh-CN" sz="3600" dirty="0" smtClean="0"/>
              <a:t>：</a:t>
            </a:r>
            <a:r>
              <a:rPr lang="en-US" altLang="zh-CN" sz="3600" dirty="0" smtClean="0"/>
              <a:t>1-100</a:t>
            </a:r>
            <a:r>
              <a:rPr lang="zh-CN" altLang="en-US" sz="3600" dirty="0"/>
              <a:t>间不是</a:t>
            </a:r>
            <a:r>
              <a:rPr lang="en-US" altLang="zh-CN" sz="3600" dirty="0"/>
              <a:t>7</a:t>
            </a:r>
            <a:r>
              <a:rPr lang="zh-CN" altLang="en-US" sz="3600" dirty="0"/>
              <a:t>的倍数的数字之和</a:t>
            </a:r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1106945" y="4008570"/>
            <a:ext cx="10625272" cy="688975"/>
          </a:xfrm>
          <a:prstGeom prst="rect">
            <a:avLst/>
          </a:prstGeom>
        </p:spPr>
        <p:txBody>
          <a:bodyPr vert="horz" lIns="103345" tIns="51673" rIns="103345" bIns="51673">
            <a:no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分析如下代码运行的结果？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63" y="4869531"/>
            <a:ext cx="4591918" cy="2713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063" y="1983567"/>
            <a:ext cx="8973519" cy="16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95274" y="1317280"/>
            <a:ext cx="9744075" cy="1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pass</a:t>
            </a:r>
            <a:r>
              <a:rPr lang="zh-CN" altLang="zh-CN" sz="3600" dirty="0"/>
              <a:t>示例：</a:t>
            </a:r>
            <a:r>
              <a:rPr lang="zh-CN" altLang="en-US" sz="3600" dirty="0"/>
              <a:t>输出字符串中的每个字符，</a:t>
            </a:r>
            <a:r>
              <a:rPr lang="en-US" altLang="zh-CN" sz="3600" dirty="0"/>
              <a:t>h</a:t>
            </a:r>
            <a:r>
              <a:rPr lang="zh-CN" altLang="zh-CN" sz="3600" dirty="0"/>
              <a:t>除外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39" y="2627393"/>
            <a:ext cx="8969527" cy="340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循环与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子句的搭配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3393" y="2365841"/>
            <a:ext cx="12073122" cy="53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在循环</a:t>
            </a:r>
            <a:r>
              <a:rPr lang="zh-CN" altLang="en-US" sz="2800" dirty="0"/>
              <a:t>未经</a:t>
            </a:r>
            <a:r>
              <a:rPr lang="en-US" altLang="zh-CN" sz="2800" dirty="0"/>
              <a:t>break</a:t>
            </a:r>
            <a:r>
              <a:rPr lang="zh-CN" altLang="en-US" sz="2800" dirty="0" smtClean="0"/>
              <a:t>打断的情况下，整个循环完成时执行</a:t>
            </a:r>
            <a:r>
              <a:rPr lang="en-US" altLang="zh-CN" sz="2800" dirty="0"/>
              <a:t>else</a:t>
            </a:r>
            <a:r>
              <a:rPr lang="zh-CN" altLang="en-US" sz="2800" dirty="0"/>
              <a:t>子句下的语句块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93" y="3316541"/>
            <a:ext cx="5152030" cy="292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060267" y="3316541"/>
            <a:ext cx="522006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循环替换为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循环后语法仍然成立！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6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53639" y="604567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5.6 </a:t>
            </a:r>
            <a:r>
              <a:rPr lang="zh-CN" altLang="en-US" dirty="0" smtClean="0"/>
              <a:t>程序设计综合实训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1201646" y="2241422"/>
            <a:ext cx="9744075" cy="10553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输出</a:t>
            </a:r>
            <a:r>
              <a:rPr lang="en-US" altLang="zh-CN" dirty="0"/>
              <a:t>100</a:t>
            </a:r>
            <a:r>
              <a:rPr lang="zh-CN" altLang="en-US" dirty="0"/>
              <a:t>之内的所有质数，每行</a:t>
            </a:r>
            <a:r>
              <a:rPr lang="en-US" altLang="zh-CN" dirty="0"/>
              <a:t>10</a:t>
            </a:r>
            <a:r>
              <a:rPr lang="zh-CN" altLang="en-US" dirty="0"/>
              <a:t>个依次输出！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0616" y="3283467"/>
            <a:ext cx="11531958" cy="3668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771" y="2628484"/>
            <a:ext cx="10926584" cy="217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内容占位符 1"/>
          <p:cNvSpPr>
            <a:spLocks noGrp="1"/>
          </p:cNvSpPr>
          <p:nvPr/>
        </p:nvSpPr>
        <p:spPr>
          <a:xfrm>
            <a:off x="1330943" y="967637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：输出九九乘法表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531859" y="5412096"/>
            <a:ext cx="9342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algn="just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print()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函数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end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关键字参数默认为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”\n”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，修改为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”\t”</a:t>
            </a:r>
            <a:endParaRPr lang="zh-CN" altLang="en-US" sz="2800" dirty="0">
              <a:solidFill>
                <a:prstClr val="black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93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/>
        </p:nvSpPr>
        <p:spPr>
          <a:xfrm>
            <a:off x="1465289" y="927680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：计算圆周率</a:t>
            </a:r>
            <a:r>
              <a:rPr lang="en-US" altLang="zh-CN" dirty="0"/>
              <a:t>pi</a:t>
            </a:r>
            <a:r>
              <a:rPr lang="zh-CN" altLang="zh-CN" dirty="0"/>
              <a:t>的近似值（蒙特卡罗）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810" y="2197921"/>
            <a:ext cx="11267268" cy="504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14049" y="1409432"/>
            <a:ext cx="11435523" cy="124841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100" dirty="0"/>
              <a:t>4</a:t>
            </a:r>
            <a:r>
              <a:rPr lang="zh-CN" altLang="en-US" sz="3100" dirty="0"/>
              <a:t>：微积分：计算f(x)=pow(x,2)从0到1的积分（微元法）。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35" y="3077260"/>
            <a:ext cx="4700220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040" y="3077260"/>
            <a:ext cx="4856383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31376" y="760850"/>
            <a:ext cx="12148951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选择结构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301858" y="4355024"/>
            <a:ext cx="7826644" cy="14772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1" indent="0" eaLnBrk="0" hangingPunct="0">
              <a:lnSpc>
                <a:spcPct val="15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语法：通过关系运算和逻辑运算的结果决定是否执行语句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块，当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条件为真则执行语句块，当条件为假则跳过语句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1858" y="2164689"/>
            <a:ext cx="54251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5.2.1</a:t>
            </a:r>
            <a:r>
              <a:rPr lang="zh-CN" altLang="en-US" sz="2800" b="1" dirty="0"/>
              <a:t>：单选结构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886" y="1815980"/>
            <a:ext cx="3591923" cy="545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301856" y="6119681"/>
            <a:ext cx="782664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“冒号”，“缩进”，“对齐”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三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原则！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46875" y="1070985"/>
            <a:ext cx="11685721" cy="2264881"/>
          </a:xfrm>
        </p:spPr>
        <p:txBody>
          <a:bodyPr>
            <a:normAutofit/>
          </a:bodyPr>
          <a:lstStyle/>
          <a:p>
            <a:pPr marL="123825" indent="0">
              <a:lnSpc>
                <a:spcPct val="17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5.1</a:t>
            </a:r>
            <a:r>
              <a:rPr lang="zh-CN" altLang="en-US" sz="3600" dirty="0" smtClean="0"/>
              <a:t>：比较大小</a:t>
            </a:r>
            <a:endParaRPr lang="en-US" altLang="zh-CN" sz="3600" dirty="0" smtClean="0"/>
          </a:p>
          <a:p>
            <a:pPr marL="123825" indent="0">
              <a:lnSpc>
                <a:spcPct val="17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用户输入两个数字，按照升序将这两个数字输出。</a:t>
            </a:r>
          </a:p>
        </p:txBody>
      </p:sp>
      <p:sp>
        <p:nvSpPr>
          <p:cNvPr id="6" name="矩形 5"/>
          <p:cNvSpPr/>
          <p:nvPr/>
        </p:nvSpPr>
        <p:spPr>
          <a:xfrm>
            <a:off x="1361855" y="6208508"/>
            <a:ext cx="8572560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知识点：语句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b,a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可以实现变量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数值的交换。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55" y="3335866"/>
            <a:ext cx="10832523" cy="203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46875" y="419894"/>
            <a:ext cx="10617929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10345" y="6296322"/>
            <a:ext cx="11306069" cy="7526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</a:t>
            </a: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zh-CN" altLang="en-US" sz="2800" dirty="0">
                <a:solidFill>
                  <a:prstClr val="black"/>
                </a:solidFill>
              </a:rPr>
              <a:t>条件满足时执行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3" y="2002700"/>
            <a:ext cx="55173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5.2.2</a:t>
            </a:r>
            <a:r>
              <a:rPr lang="zh-CN" altLang="en-US" sz="3200" b="1" dirty="0" smtClean="0"/>
              <a:t>：</a:t>
            </a:r>
            <a:r>
              <a:rPr lang="zh-CN" altLang="en-US" sz="3200" b="1" dirty="0"/>
              <a:t>双选结构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else:     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2&gt;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61" y="2043907"/>
            <a:ext cx="4130353" cy="396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49702" y="1100665"/>
            <a:ext cx="11732216" cy="2184400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5.2</a:t>
            </a:r>
            <a:r>
              <a:rPr lang="zh-CN" altLang="en-US" sz="3600" dirty="0" smtClean="0"/>
              <a:t>：奇偶数判断</a:t>
            </a:r>
            <a:endParaRPr lang="en-US" altLang="zh-CN" sz="3600" dirty="0" smtClean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用户输入一个数字，判断该数字的奇偶性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03" y="3543349"/>
            <a:ext cx="11776927" cy="2192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64087" y="319805"/>
            <a:ext cx="10361980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5843" y="5979287"/>
            <a:ext cx="11826921" cy="13359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语法：当条件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为真则执行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，当条件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为真则执行语句块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n</a:t>
            </a:r>
            <a:r>
              <a:rPr lang="zh-CN" altLang="en-US" sz="2800" dirty="0">
                <a:solidFill>
                  <a:prstClr val="black"/>
                </a:solidFill>
              </a:rPr>
              <a:t>。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4" y="1818254"/>
            <a:ext cx="417987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prstClr val="black"/>
                </a:solidFill>
              </a:rPr>
              <a:t>5.2.3</a:t>
            </a:r>
            <a:r>
              <a:rPr lang="zh-CN" altLang="en-US" sz="3200" b="1" dirty="0">
                <a:solidFill>
                  <a:prstClr val="black"/>
                </a:solidFill>
              </a:rPr>
              <a:t>：多选结构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if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1&gt;</a:t>
            </a:r>
            <a:r>
              <a:rPr lang="zh-CN" altLang="en-US" sz="2400" b="1" dirty="0">
                <a:solidFill>
                  <a:prstClr val="black"/>
                </a:solidFill>
              </a:rPr>
              <a:t>：    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1&gt;  </a:t>
            </a:r>
          </a:p>
          <a:p>
            <a:pPr>
              <a:lnSpc>
                <a:spcPts val="3300"/>
              </a:lnSpc>
            </a:pPr>
            <a:r>
              <a:rPr lang="en-US" altLang="zh-CN" sz="2400" b="1" dirty="0" err="1">
                <a:solidFill>
                  <a:prstClr val="black"/>
                </a:solidFill>
              </a:rPr>
              <a:t>elif</a:t>
            </a:r>
            <a:r>
              <a:rPr lang="en-US" altLang="zh-CN" sz="2400" b="1" dirty="0">
                <a:solidFill>
                  <a:prstClr val="black"/>
                </a:solidFill>
              </a:rPr>
              <a:t>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2&gt;</a:t>
            </a:r>
            <a:r>
              <a:rPr lang="zh-CN" altLang="en-US" sz="2400" b="1" dirty="0">
                <a:solidFill>
                  <a:prstClr val="black"/>
                </a:solidFill>
              </a:rPr>
              <a:t>：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2&gt; </a:t>
            </a: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….   </a:t>
            </a: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else:        </a:t>
            </a: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n&gt;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14" y="1818254"/>
            <a:ext cx="7647051" cy="386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77871" y="623106"/>
            <a:ext cx="12026685" cy="1800895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5.3</a:t>
            </a:r>
            <a:r>
              <a:rPr lang="zh-CN" altLang="en-US" sz="3600" dirty="0"/>
              <a:t>：将百分制的成绩转换成绩点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90~100 </a:t>
            </a:r>
            <a:r>
              <a:rPr lang="zh-CN" altLang="en-US" sz="3200" dirty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，</a:t>
            </a:r>
            <a:r>
              <a:rPr lang="en-US" altLang="zh-CN" sz="3200" dirty="0"/>
              <a:t>80~89</a:t>
            </a:r>
            <a:r>
              <a:rPr lang="zh-CN" altLang="en-US" sz="3200" dirty="0"/>
              <a:t>：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70~79</a:t>
            </a:r>
            <a:r>
              <a:rPr lang="zh-CN" altLang="en-US" sz="3200" dirty="0"/>
              <a:t>：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60~69:1</a:t>
            </a:r>
            <a:r>
              <a:rPr lang="zh-CN" altLang="en-US" sz="3200" dirty="0"/>
              <a:t>，</a:t>
            </a:r>
            <a:r>
              <a:rPr lang="en-US" altLang="zh-CN" sz="3200" dirty="0"/>
              <a:t>0~59</a:t>
            </a:r>
            <a:r>
              <a:rPr lang="zh-CN" altLang="en-US" sz="3200" dirty="0"/>
              <a:t>：</a:t>
            </a:r>
            <a:r>
              <a:rPr lang="en-US" altLang="zh-CN" sz="3200" dirty="0"/>
              <a:t>0</a:t>
            </a:r>
            <a:r>
              <a:rPr lang="zh-CN" altLang="en-US" sz="3200" dirty="0"/>
              <a:t>）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62" y="2547988"/>
            <a:ext cx="10189301" cy="5213039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0015" y="4104416"/>
            <a:ext cx="2735451" cy="192385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62496" y="527639"/>
            <a:ext cx="10950741" cy="135334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64646"/>
                </a:solidFill>
              </a:rPr>
              <a:t>5.2 </a:t>
            </a:r>
            <a:r>
              <a:rPr lang="zh-CN" altLang="en-US" dirty="0">
                <a:solidFill>
                  <a:srgbClr val="464646"/>
                </a:solidFill>
              </a:rPr>
              <a:t>选择</a:t>
            </a:r>
            <a:r>
              <a:rPr lang="zh-CN" altLang="en-US" dirty="0" smtClean="0">
                <a:solidFill>
                  <a:srgbClr val="464646"/>
                </a:solidFill>
              </a:rPr>
              <a:t>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8353" y="1880983"/>
            <a:ext cx="10750724" cy="121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5.2.3 </a:t>
            </a:r>
            <a:r>
              <a:rPr lang="zh-CN" altLang="en-US" sz="2800" b="1" dirty="0"/>
              <a:t>选择结构的嵌套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</a:rPr>
              <a:t>在选择结构的语句块中包含另一个选择结构。</a:t>
            </a:r>
          </a:p>
        </p:txBody>
      </p:sp>
      <p:sp>
        <p:nvSpPr>
          <p:cNvPr id="5" name="矩形 4"/>
          <p:cNvSpPr/>
          <p:nvPr/>
        </p:nvSpPr>
        <p:spPr>
          <a:xfrm>
            <a:off x="1456841" y="3529260"/>
            <a:ext cx="5181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</a:p>
          <a:p>
            <a:r>
              <a:rPr lang="zh-CN" altLang="en-US" sz="3200" dirty="0"/>
              <a:t>          </a:t>
            </a:r>
            <a:r>
              <a:rPr lang="en-US" altLang="zh-CN" sz="3200" dirty="0"/>
              <a:t>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1&gt; </a:t>
            </a:r>
          </a:p>
          <a:p>
            <a:r>
              <a:rPr lang="en-US" altLang="zh-CN" sz="3200" dirty="0"/>
              <a:t>          </a:t>
            </a:r>
            <a:r>
              <a:rPr lang="en-US" altLang="zh-CN" sz="3200" dirty="0" err="1"/>
              <a:t>elif</a:t>
            </a:r>
            <a:r>
              <a:rPr lang="en-US" altLang="zh-CN" sz="3200" dirty="0"/>
              <a:t>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2</a:t>
            </a:r>
            <a:r>
              <a:rPr lang="en-US" altLang="zh-CN" sz="3200" dirty="0" smtClean="0"/>
              <a:t>&gt;</a:t>
            </a:r>
            <a:endParaRPr lang="zh-CN" altLang="en-US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else: </a:t>
            </a:r>
          </a:p>
          <a:p>
            <a:r>
              <a:rPr lang="en-US" altLang="zh-CN" sz="3200" dirty="0"/>
              <a:t>          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3&gt;</a:t>
            </a:r>
            <a:endParaRPr lang="zh-CN" altLang="en-US" sz="3200" dirty="0"/>
          </a:p>
        </p:txBody>
      </p:sp>
      <p:sp>
        <p:nvSpPr>
          <p:cNvPr id="7" name="左箭头 6"/>
          <p:cNvSpPr/>
          <p:nvPr/>
        </p:nvSpPr>
        <p:spPr>
          <a:xfrm>
            <a:off x="5394448" y="4927599"/>
            <a:ext cx="1853019" cy="311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61041" y="4296207"/>
            <a:ext cx="5156057" cy="154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 smtClean="0"/>
              <a:t>这是一个语句块，可以写任何功能的程序，插入一个选择结构也无可厚非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1099</Words>
  <Application>Microsoft Office PowerPoint</Application>
  <PresentationFormat>自定义</PresentationFormat>
  <Paragraphs>113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华文楷体</vt:lpstr>
      <vt:lpstr>宋体</vt:lpstr>
      <vt:lpstr>Arial</vt:lpstr>
      <vt:lpstr>Candara</vt:lpstr>
      <vt:lpstr>Century Gothic</vt:lpstr>
      <vt:lpstr>Garamond</vt:lpstr>
      <vt:lpstr>Wingdings 3</vt:lpstr>
      <vt:lpstr>1_Savon</vt:lpstr>
      <vt:lpstr>第5章：Python流程控制</vt:lpstr>
      <vt:lpstr>5.1 三种基本控制结构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选择结构程序设计随堂练习（5-10分钟）</vt:lpstr>
      <vt:lpstr>5.3循环结构</vt:lpstr>
      <vt:lpstr>5.3循环结构</vt:lpstr>
      <vt:lpstr>PowerPoint 演示文稿</vt:lpstr>
      <vt:lpstr>3.3循环结构</vt:lpstr>
      <vt:lpstr>PowerPoint 演示文稿</vt:lpstr>
      <vt:lpstr>PowerPoint 演示文稿</vt:lpstr>
      <vt:lpstr>5.4 break,continue和pass与嵌套</vt:lpstr>
      <vt:lpstr>循环结构的嵌套</vt:lpstr>
      <vt:lpstr>PowerPoint 演示文稿</vt:lpstr>
      <vt:lpstr>PowerPoint 演示文稿</vt:lpstr>
      <vt:lpstr>PowerPoint 演示文稿</vt:lpstr>
      <vt:lpstr>PowerPoint 演示文稿</vt:lpstr>
      <vt:lpstr>5.5 循环与else子句的搭配</vt:lpstr>
      <vt:lpstr>5.6 程序设计综合实训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85</cp:revision>
  <dcterms:created xsi:type="dcterms:W3CDTF">2019-09-29T07:33:00Z</dcterms:created>
  <dcterms:modified xsi:type="dcterms:W3CDTF">2021-09-11T08:57:23Z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