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Override3.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heme/themeOverride4.xml" ContentType="application/vnd.openxmlformats-officedocument.themeOverr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theme/themeOverride5.xml" ContentType="application/vnd.openxmlformats-officedocument.themeOverr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theme/themeOverride6.xml" ContentType="application/vnd.openxmlformats-officedocument.themeOverr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heme/themeOverride7.xml" ContentType="application/vnd.openxmlformats-officedocument.themeOverride+xml"/>
  <Override PartName="/ppt/theme/themeOverride8.xml" ContentType="application/vnd.openxmlformats-officedocument.themeOverr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heme/themeOverride9.xml" ContentType="application/vnd.openxmlformats-officedocument.themeOverride+xml"/>
  <Override PartName="/ppt/theme/themeOverride10.xml" ContentType="application/vnd.openxmlformats-officedocument.themeOverr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heme/themeOverride11.xml" ContentType="application/vnd.openxmlformats-officedocument.themeOverride+xml"/>
  <Override PartName="/ppt/theme/themeOverride12.xml" ContentType="application/vnd.openxmlformats-officedocument.themeOverr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heme/themeOverride13.xml" ContentType="application/vnd.openxmlformats-officedocument.themeOverr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60" r:id="rId1"/>
  </p:sldMasterIdLst>
  <p:sldIdLst>
    <p:sldId id="256" r:id="rId2"/>
    <p:sldId id="262" r:id="rId3"/>
    <p:sldId id="267" r:id="rId4"/>
    <p:sldId id="270" r:id="rId5"/>
    <p:sldId id="264" r:id="rId6"/>
    <p:sldId id="265" r:id="rId7"/>
    <p:sldId id="266" r:id="rId8"/>
    <p:sldId id="268" r:id="rId9"/>
    <p:sldId id="257" r:id="rId10"/>
    <p:sldId id="269" r:id="rId11"/>
    <p:sldId id="258" r:id="rId12"/>
    <p:sldId id="259" r:id="rId13"/>
    <p:sldId id="260" r:id="rId14"/>
    <p:sldId id="261" r:id="rId15"/>
  </p:sldIdLst>
  <p:sldSz cx="14435138" cy="8120063"/>
  <p:notesSz cx="6858000" cy="9144000"/>
  <p:defaultTextStyle>
    <a:defPPr>
      <a:defRPr lang="zh-CN"/>
    </a:defPPr>
    <a:lvl1pPr marL="0" algn="l" defTabSz="1033145" rtl="0" eaLnBrk="1" latinLnBrk="0" hangingPunct="1">
      <a:defRPr sz="2000" kern="1200">
        <a:solidFill>
          <a:schemeClr val="tx1"/>
        </a:solidFill>
        <a:latin typeface="+mn-lt"/>
        <a:ea typeface="+mn-ea"/>
        <a:cs typeface="+mn-cs"/>
      </a:defRPr>
    </a:lvl1pPr>
    <a:lvl2pPr marL="516890" algn="l" defTabSz="1033145" rtl="0" eaLnBrk="1" latinLnBrk="0" hangingPunct="1">
      <a:defRPr sz="2000" kern="1200">
        <a:solidFill>
          <a:schemeClr val="tx1"/>
        </a:solidFill>
        <a:latin typeface="+mn-lt"/>
        <a:ea typeface="+mn-ea"/>
        <a:cs typeface="+mn-cs"/>
      </a:defRPr>
    </a:lvl2pPr>
    <a:lvl3pPr marL="1033145" algn="l" defTabSz="1033145" rtl="0" eaLnBrk="1" latinLnBrk="0" hangingPunct="1">
      <a:defRPr sz="2000" kern="1200">
        <a:solidFill>
          <a:schemeClr val="tx1"/>
        </a:solidFill>
        <a:latin typeface="+mn-lt"/>
        <a:ea typeface="+mn-ea"/>
        <a:cs typeface="+mn-cs"/>
      </a:defRPr>
    </a:lvl3pPr>
    <a:lvl4pPr marL="1550035" algn="l" defTabSz="1033145" rtl="0" eaLnBrk="1" latinLnBrk="0" hangingPunct="1">
      <a:defRPr sz="2000" kern="1200">
        <a:solidFill>
          <a:schemeClr val="tx1"/>
        </a:solidFill>
        <a:latin typeface="+mn-lt"/>
        <a:ea typeface="+mn-ea"/>
        <a:cs typeface="+mn-cs"/>
      </a:defRPr>
    </a:lvl4pPr>
    <a:lvl5pPr marL="2066925" algn="l" defTabSz="1033145" rtl="0" eaLnBrk="1" latinLnBrk="0" hangingPunct="1">
      <a:defRPr sz="2000" kern="1200">
        <a:solidFill>
          <a:schemeClr val="tx1"/>
        </a:solidFill>
        <a:latin typeface="+mn-lt"/>
        <a:ea typeface="+mn-ea"/>
        <a:cs typeface="+mn-cs"/>
      </a:defRPr>
    </a:lvl5pPr>
    <a:lvl6pPr marL="2583815" algn="l" defTabSz="1033145" rtl="0" eaLnBrk="1" latinLnBrk="0" hangingPunct="1">
      <a:defRPr sz="2000" kern="1200">
        <a:solidFill>
          <a:schemeClr val="tx1"/>
        </a:solidFill>
        <a:latin typeface="+mn-lt"/>
        <a:ea typeface="+mn-ea"/>
        <a:cs typeface="+mn-cs"/>
      </a:defRPr>
    </a:lvl6pPr>
    <a:lvl7pPr marL="3100070" algn="l" defTabSz="1033145" rtl="0" eaLnBrk="1" latinLnBrk="0" hangingPunct="1">
      <a:defRPr sz="2000" kern="1200">
        <a:solidFill>
          <a:schemeClr val="tx1"/>
        </a:solidFill>
        <a:latin typeface="+mn-lt"/>
        <a:ea typeface="+mn-ea"/>
        <a:cs typeface="+mn-cs"/>
      </a:defRPr>
    </a:lvl7pPr>
    <a:lvl8pPr marL="3616960" algn="l" defTabSz="1033145" rtl="0" eaLnBrk="1" latinLnBrk="0" hangingPunct="1">
      <a:defRPr sz="2000" kern="1200">
        <a:solidFill>
          <a:schemeClr val="tx1"/>
        </a:solidFill>
        <a:latin typeface="+mn-lt"/>
        <a:ea typeface="+mn-ea"/>
        <a:cs typeface="+mn-cs"/>
      </a:defRPr>
    </a:lvl8pPr>
    <a:lvl9pPr marL="4133850" algn="l" defTabSz="1033145" rtl="0" eaLnBrk="1" latinLnBrk="0" hangingPunct="1">
      <a:defRPr sz="2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558" userDrawn="1">
          <p15:clr>
            <a:srgbClr val="A4A3A4"/>
          </p15:clr>
        </p15:guide>
        <p15:guide id="2" pos="454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62" d="100"/>
          <a:sy n="62" d="100"/>
        </p:scale>
        <p:origin x="384" y="72"/>
      </p:cViewPr>
      <p:guideLst>
        <p:guide orient="horz" pos="2558"/>
        <p:guide pos="454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CF1A287-AE76-4448-95AE-4BD72BB2EDD8}"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77F1DB9-92BE-48E7-B673-1D2A3525EEFF}">
      <dgm:prSet custT="1"/>
      <dgm:spPr/>
      <dgm:t>
        <a:bodyPr/>
        <a:lstStyle/>
        <a:p>
          <a:pPr rtl="0"/>
          <a:r>
            <a:rPr lang="zh-CN" altLang="en-US" sz="3200" dirty="0" smtClean="0"/>
            <a:t>位置参数，可变参数，命名参数，可变命名参数</a:t>
          </a:r>
          <a:endParaRPr lang="zh-CN" altLang="en-US" sz="3200" dirty="0"/>
        </a:p>
      </dgm:t>
    </dgm:pt>
    <dgm:pt modelId="{F3C8D3AB-8BED-407D-BAC5-55C9D3A1C7F7}" type="parTrans" cxnId="{863662F0-2649-406D-9F81-8E746F4EBA76}">
      <dgm:prSet/>
      <dgm:spPr/>
      <dgm:t>
        <a:bodyPr/>
        <a:lstStyle/>
        <a:p>
          <a:endParaRPr lang="zh-CN" altLang="en-US"/>
        </a:p>
      </dgm:t>
    </dgm:pt>
    <dgm:pt modelId="{4A176523-8B66-45CB-B239-E61180B52CEE}" type="sibTrans" cxnId="{863662F0-2649-406D-9F81-8E746F4EBA76}">
      <dgm:prSet/>
      <dgm:spPr/>
      <dgm:t>
        <a:bodyPr/>
        <a:lstStyle/>
        <a:p>
          <a:endParaRPr lang="zh-CN" altLang="en-US"/>
        </a:p>
      </dgm:t>
    </dgm:pt>
    <dgm:pt modelId="{6FC67094-796A-45AA-A632-A531A833294F}" type="pres">
      <dgm:prSet presAssocID="{9CF1A287-AE76-4448-95AE-4BD72BB2EDD8}" presName="linear" presStyleCnt="0">
        <dgm:presLayoutVars>
          <dgm:animLvl val="lvl"/>
          <dgm:resizeHandles val="exact"/>
        </dgm:presLayoutVars>
      </dgm:prSet>
      <dgm:spPr/>
      <dgm:t>
        <a:bodyPr/>
        <a:lstStyle/>
        <a:p>
          <a:endParaRPr lang="zh-CN" altLang="en-US"/>
        </a:p>
      </dgm:t>
    </dgm:pt>
    <dgm:pt modelId="{E7C34DAC-4D3C-45B6-9889-92DF2426D749}" type="pres">
      <dgm:prSet presAssocID="{677F1DB9-92BE-48E7-B673-1D2A3525EEFF}" presName="parentText" presStyleLbl="node1" presStyleIdx="0" presStyleCnt="1" custLinFactNeighborY="2217">
        <dgm:presLayoutVars>
          <dgm:chMax val="0"/>
          <dgm:bulletEnabled val="1"/>
        </dgm:presLayoutVars>
      </dgm:prSet>
      <dgm:spPr/>
      <dgm:t>
        <a:bodyPr/>
        <a:lstStyle/>
        <a:p>
          <a:endParaRPr lang="zh-CN" altLang="en-US"/>
        </a:p>
      </dgm:t>
    </dgm:pt>
  </dgm:ptLst>
  <dgm:cxnLst>
    <dgm:cxn modelId="{191BB385-D5B1-44E4-955B-8845A1F133C8}" type="presOf" srcId="{677F1DB9-92BE-48E7-B673-1D2A3525EEFF}" destId="{E7C34DAC-4D3C-45B6-9889-92DF2426D749}" srcOrd="0" destOrd="0" presId="urn:microsoft.com/office/officeart/2005/8/layout/vList2"/>
    <dgm:cxn modelId="{863662F0-2649-406D-9F81-8E746F4EBA76}" srcId="{9CF1A287-AE76-4448-95AE-4BD72BB2EDD8}" destId="{677F1DB9-92BE-48E7-B673-1D2A3525EEFF}" srcOrd="0" destOrd="0" parTransId="{F3C8D3AB-8BED-407D-BAC5-55C9D3A1C7F7}" sibTransId="{4A176523-8B66-45CB-B239-E61180B52CEE}"/>
    <dgm:cxn modelId="{CC7DC312-11A5-450C-A43E-BB8E7EA351F2}" type="presOf" srcId="{9CF1A287-AE76-4448-95AE-4BD72BB2EDD8}" destId="{6FC67094-796A-45AA-A632-A531A833294F}" srcOrd="0" destOrd="0" presId="urn:microsoft.com/office/officeart/2005/8/layout/vList2"/>
    <dgm:cxn modelId="{7CC5AC8E-45B2-4D65-9D69-692171BF82F2}" type="presParOf" srcId="{6FC67094-796A-45AA-A632-A531A833294F}" destId="{E7C34DAC-4D3C-45B6-9889-92DF2426D74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AD4CE934-B873-4B75-A41D-2FF6911E0EC0}"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62120AE9-A21E-47B5-BF69-72C4D519A837}">
      <dgm:prSet/>
      <dgm:spPr/>
      <dgm:t>
        <a:bodyPr/>
        <a:lstStyle/>
        <a:p>
          <a:pPr rtl="0"/>
          <a:r>
            <a:rPr lang="en-US" smtClean="0"/>
            <a:t>map</a:t>
          </a:r>
          <a:r>
            <a:rPr lang="zh-CN" smtClean="0"/>
            <a:t>函数遍历序列每个值进行操作，返回一个</a:t>
          </a:r>
          <a:r>
            <a:rPr lang="en-US" smtClean="0"/>
            <a:t>map</a:t>
          </a:r>
          <a:r>
            <a:rPr lang="zh-CN" smtClean="0"/>
            <a:t>对象</a:t>
          </a:r>
          <a:endParaRPr lang="zh-CN"/>
        </a:p>
      </dgm:t>
    </dgm:pt>
    <dgm:pt modelId="{09192A5F-35DF-4A14-AC0C-D8A692327C83}" type="parTrans" cxnId="{7198C932-6BD9-47AE-84DA-35AA775F1E9F}">
      <dgm:prSet/>
      <dgm:spPr/>
      <dgm:t>
        <a:bodyPr/>
        <a:lstStyle/>
        <a:p>
          <a:endParaRPr lang="zh-CN" altLang="en-US"/>
        </a:p>
      </dgm:t>
    </dgm:pt>
    <dgm:pt modelId="{1CB6B3B0-FE25-43F2-9BA8-EBCC28677921}" type="sibTrans" cxnId="{7198C932-6BD9-47AE-84DA-35AA775F1E9F}">
      <dgm:prSet/>
      <dgm:spPr/>
      <dgm:t>
        <a:bodyPr/>
        <a:lstStyle/>
        <a:p>
          <a:endParaRPr lang="zh-CN" altLang="en-US"/>
        </a:p>
      </dgm:t>
    </dgm:pt>
    <dgm:pt modelId="{10918E78-C89B-440C-A538-6EFE15471D9C}">
      <dgm:prSet/>
      <dgm:spPr/>
      <dgm:t>
        <a:bodyPr/>
        <a:lstStyle/>
        <a:p>
          <a:pPr rtl="0"/>
          <a:r>
            <a:rPr lang="zh-CN" dirty="0" smtClean="0"/>
            <a:t>语法</a:t>
          </a:r>
          <a:r>
            <a:rPr lang="en-US" dirty="0" smtClean="0"/>
            <a:t>:map(</a:t>
          </a:r>
          <a:r>
            <a:rPr lang="en-US" dirty="0" err="1" smtClean="0"/>
            <a:t>func</a:t>
          </a:r>
          <a:r>
            <a:rPr lang="en-US" dirty="0" smtClean="0"/>
            <a:t>, </a:t>
          </a:r>
          <a:r>
            <a:rPr lang="en-US" dirty="0" err="1" smtClean="0"/>
            <a:t>seq</a:t>
          </a:r>
          <a:r>
            <a:rPr lang="en-US" dirty="0" smtClean="0"/>
            <a:t>)</a:t>
          </a:r>
          <a:endParaRPr lang="zh-CN" dirty="0"/>
        </a:p>
      </dgm:t>
    </dgm:pt>
    <dgm:pt modelId="{AAB9C1FC-9DFD-4339-B42A-F28EDDF0A833}" type="parTrans" cxnId="{14EF3681-AF27-4736-BDE7-3EBA47D3573E}">
      <dgm:prSet/>
      <dgm:spPr/>
      <dgm:t>
        <a:bodyPr/>
        <a:lstStyle/>
        <a:p>
          <a:endParaRPr lang="zh-CN" altLang="en-US"/>
        </a:p>
      </dgm:t>
    </dgm:pt>
    <dgm:pt modelId="{BBCBDA49-EDB5-4CD3-B7F0-67F6C65D8D7D}" type="sibTrans" cxnId="{14EF3681-AF27-4736-BDE7-3EBA47D3573E}">
      <dgm:prSet/>
      <dgm:spPr/>
      <dgm:t>
        <a:bodyPr/>
        <a:lstStyle/>
        <a:p>
          <a:endParaRPr lang="zh-CN" altLang="en-US"/>
        </a:p>
      </dgm:t>
    </dgm:pt>
    <dgm:pt modelId="{4D403C94-433C-479C-A555-27CA377223B1}" type="pres">
      <dgm:prSet presAssocID="{AD4CE934-B873-4B75-A41D-2FF6911E0EC0}" presName="linear" presStyleCnt="0">
        <dgm:presLayoutVars>
          <dgm:animLvl val="lvl"/>
          <dgm:resizeHandles val="exact"/>
        </dgm:presLayoutVars>
      </dgm:prSet>
      <dgm:spPr/>
      <dgm:t>
        <a:bodyPr/>
        <a:lstStyle/>
        <a:p>
          <a:endParaRPr lang="zh-CN" altLang="en-US"/>
        </a:p>
      </dgm:t>
    </dgm:pt>
    <dgm:pt modelId="{C22E97FE-9FAC-4F7A-8E5D-D1411B0659CC}" type="pres">
      <dgm:prSet presAssocID="{62120AE9-A21E-47B5-BF69-72C4D519A837}" presName="parentText" presStyleLbl="node1" presStyleIdx="0" presStyleCnt="2">
        <dgm:presLayoutVars>
          <dgm:chMax val="0"/>
          <dgm:bulletEnabled val="1"/>
        </dgm:presLayoutVars>
      </dgm:prSet>
      <dgm:spPr/>
      <dgm:t>
        <a:bodyPr/>
        <a:lstStyle/>
        <a:p>
          <a:endParaRPr lang="zh-CN" altLang="en-US"/>
        </a:p>
      </dgm:t>
    </dgm:pt>
    <dgm:pt modelId="{4C452A74-FCFE-4D35-940A-3A991A1E4916}" type="pres">
      <dgm:prSet presAssocID="{1CB6B3B0-FE25-43F2-9BA8-EBCC28677921}" presName="spacer" presStyleCnt="0"/>
      <dgm:spPr/>
    </dgm:pt>
    <dgm:pt modelId="{430C3176-C4EF-497E-83B9-08000F85D5C1}" type="pres">
      <dgm:prSet presAssocID="{10918E78-C89B-440C-A538-6EFE15471D9C}" presName="parentText" presStyleLbl="node1" presStyleIdx="1" presStyleCnt="2">
        <dgm:presLayoutVars>
          <dgm:chMax val="0"/>
          <dgm:bulletEnabled val="1"/>
        </dgm:presLayoutVars>
      </dgm:prSet>
      <dgm:spPr/>
      <dgm:t>
        <a:bodyPr/>
        <a:lstStyle/>
        <a:p>
          <a:endParaRPr lang="zh-CN" altLang="en-US"/>
        </a:p>
      </dgm:t>
    </dgm:pt>
  </dgm:ptLst>
  <dgm:cxnLst>
    <dgm:cxn modelId="{9DD85D15-BDC3-49FA-B58B-947B7C42F00D}" type="presOf" srcId="{62120AE9-A21E-47B5-BF69-72C4D519A837}" destId="{C22E97FE-9FAC-4F7A-8E5D-D1411B0659CC}" srcOrd="0" destOrd="0" presId="urn:microsoft.com/office/officeart/2005/8/layout/vList2"/>
    <dgm:cxn modelId="{14EF3681-AF27-4736-BDE7-3EBA47D3573E}" srcId="{AD4CE934-B873-4B75-A41D-2FF6911E0EC0}" destId="{10918E78-C89B-440C-A538-6EFE15471D9C}" srcOrd="1" destOrd="0" parTransId="{AAB9C1FC-9DFD-4339-B42A-F28EDDF0A833}" sibTransId="{BBCBDA49-EDB5-4CD3-B7F0-67F6C65D8D7D}"/>
    <dgm:cxn modelId="{7198C932-6BD9-47AE-84DA-35AA775F1E9F}" srcId="{AD4CE934-B873-4B75-A41D-2FF6911E0EC0}" destId="{62120AE9-A21E-47B5-BF69-72C4D519A837}" srcOrd="0" destOrd="0" parTransId="{09192A5F-35DF-4A14-AC0C-D8A692327C83}" sibTransId="{1CB6B3B0-FE25-43F2-9BA8-EBCC28677921}"/>
    <dgm:cxn modelId="{3ED9E524-CB7F-49CF-BB4E-1198BD6F7121}" type="presOf" srcId="{10918E78-C89B-440C-A538-6EFE15471D9C}" destId="{430C3176-C4EF-497E-83B9-08000F85D5C1}" srcOrd="0" destOrd="0" presId="urn:microsoft.com/office/officeart/2005/8/layout/vList2"/>
    <dgm:cxn modelId="{E03AEC57-AAA5-4532-9D6B-8504A0A9BB97}" type="presOf" srcId="{AD4CE934-B873-4B75-A41D-2FF6911E0EC0}" destId="{4D403C94-433C-479C-A555-27CA377223B1}" srcOrd="0" destOrd="0" presId="urn:microsoft.com/office/officeart/2005/8/layout/vList2"/>
    <dgm:cxn modelId="{195E5324-53FD-4CDC-BAE0-74A327745840}" type="presParOf" srcId="{4D403C94-433C-479C-A555-27CA377223B1}" destId="{C22E97FE-9FAC-4F7A-8E5D-D1411B0659CC}" srcOrd="0" destOrd="0" presId="urn:microsoft.com/office/officeart/2005/8/layout/vList2"/>
    <dgm:cxn modelId="{07F029E1-BEF9-4CA8-99AE-98B7A6DBA23A}" type="presParOf" srcId="{4D403C94-433C-479C-A555-27CA377223B1}" destId="{4C452A74-FCFE-4D35-940A-3A991A1E4916}" srcOrd="1" destOrd="0" presId="urn:microsoft.com/office/officeart/2005/8/layout/vList2"/>
    <dgm:cxn modelId="{4BB96CA2-C519-4561-8E0F-CAF4046790E3}" type="presParOf" srcId="{4D403C94-433C-479C-A555-27CA377223B1}" destId="{430C3176-C4EF-497E-83B9-08000F85D5C1}"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2861BAF-078C-4631-BB87-6449A862D761}"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435DE504-6F2E-4647-8A77-71C126E052C1}">
      <dgm:prSet/>
      <dgm:spPr/>
      <dgm:t>
        <a:bodyPr/>
        <a:lstStyle/>
        <a:p>
          <a:pPr rtl="0"/>
          <a:r>
            <a:rPr lang="en-US" smtClean="0"/>
            <a:t>filter</a:t>
          </a:r>
          <a:r>
            <a:rPr lang="zh-CN" smtClean="0"/>
            <a:t>函数，过滤出序列中的元素。</a:t>
          </a:r>
          <a:endParaRPr lang="zh-CN"/>
        </a:p>
      </dgm:t>
    </dgm:pt>
    <dgm:pt modelId="{5BBFE945-D234-4ECA-959C-1028D66F581D}" type="parTrans" cxnId="{8A42B418-AAB1-4F8B-BF84-CC5F184EEEC5}">
      <dgm:prSet/>
      <dgm:spPr/>
      <dgm:t>
        <a:bodyPr/>
        <a:lstStyle/>
        <a:p>
          <a:endParaRPr lang="zh-CN" altLang="en-US"/>
        </a:p>
      </dgm:t>
    </dgm:pt>
    <dgm:pt modelId="{7519E8E1-A3E2-4957-8733-172292417C2A}" type="sibTrans" cxnId="{8A42B418-AAB1-4F8B-BF84-CC5F184EEEC5}">
      <dgm:prSet/>
      <dgm:spPr/>
      <dgm:t>
        <a:bodyPr/>
        <a:lstStyle/>
        <a:p>
          <a:endParaRPr lang="zh-CN" altLang="en-US"/>
        </a:p>
      </dgm:t>
    </dgm:pt>
    <dgm:pt modelId="{39A527FD-079D-43F3-A430-EB465B3211BC}">
      <dgm:prSet/>
      <dgm:spPr/>
      <dgm:t>
        <a:bodyPr/>
        <a:lstStyle/>
        <a:p>
          <a:pPr rtl="0"/>
          <a:r>
            <a:rPr lang="zh-CN" smtClean="0"/>
            <a:t>语法</a:t>
          </a:r>
          <a:r>
            <a:rPr lang="en-US" smtClean="0"/>
            <a:t>:filter(function, iterable)</a:t>
          </a:r>
          <a:endParaRPr lang="zh-CN"/>
        </a:p>
      </dgm:t>
    </dgm:pt>
    <dgm:pt modelId="{7E3CB9D8-3A9C-453C-A20F-410C1062F387}" type="parTrans" cxnId="{A8C45CB7-F7E2-4ACF-99D5-25784839600C}">
      <dgm:prSet/>
      <dgm:spPr/>
      <dgm:t>
        <a:bodyPr/>
        <a:lstStyle/>
        <a:p>
          <a:endParaRPr lang="zh-CN" altLang="en-US"/>
        </a:p>
      </dgm:t>
    </dgm:pt>
    <dgm:pt modelId="{24A78C30-CF95-41E5-B6BD-83BA558CBEF1}" type="sibTrans" cxnId="{A8C45CB7-F7E2-4ACF-99D5-25784839600C}">
      <dgm:prSet/>
      <dgm:spPr/>
      <dgm:t>
        <a:bodyPr/>
        <a:lstStyle/>
        <a:p>
          <a:endParaRPr lang="zh-CN" altLang="en-US"/>
        </a:p>
      </dgm:t>
    </dgm:pt>
    <dgm:pt modelId="{650B032F-E895-4288-89F0-E3C345B68318}">
      <dgm:prSet/>
      <dgm:spPr/>
      <dgm:t>
        <a:bodyPr/>
        <a:lstStyle/>
        <a:p>
          <a:pPr rtl="0"/>
          <a:r>
            <a:rPr lang="en-US" smtClean="0"/>
            <a:t>function -- </a:t>
          </a:r>
          <a:r>
            <a:rPr lang="zh-CN" smtClean="0"/>
            <a:t>判断函数。</a:t>
          </a:r>
          <a:endParaRPr lang="zh-CN"/>
        </a:p>
      </dgm:t>
    </dgm:pt>
    <dgm:pt modelId="{BC6D7DF6-F828-4811-B676-C92445021400}" type="parTrans" cxnId="{D8D30626-257A-4325-AC62-61EEDD36E186}">
      <dgm:prSet/>
      <dgm:spPr/>
      <dgm:t>
        <a:bodyPr/>
        <a:lstStyle/>
        <a:p>
          <a:endParaRPr lang="zh-CN" altLang="en-US"/>
        </a:p>
      </dgm:t>
    </dgm:pt>
    <dgm:pt modelId="{F421DD8A-6561-497D-A94E-4DF5B0E71809}" type="sibTrans" cxnId="{D8D30626-257A-4325-AC62-61EEDD36E186}">
      <dgm:prSet/>
      <dgm:spPr/>
      <dgm:t>
        <a:bodyPr/>
        <a:lstStyle/>
        <a:p>
          <a:endParaRPr lang="zh-CN" altLang="en-US"/>
        </a:p>
      </dgm:t>
    </dgm:pt>
    <dgm:pt modelId="{42142BE2-8655-417D-A06E-8DF90305880F}">
      <dgm:prSet/>
      <dgm:spPr/>
      <dgm:t>
        <a:bodyPr/>
        <a:lstStyle/>
        <a:p>
          <a:pPr rtl="0"/>
          <a:r>
            <a:rPr lang="en-US" smtClean="0"/>
            <a:t>iterable -- </a:t>
          </a:r>
          <a:r>
            <a:rPr lang="zh-CN" smtClean="0"/>
            <a:t>可迭代对象</a:t>
          </a:r>
          <a:endParaRPr lang="zh-CN"/>
        </a:p>
      </dgm:t>
    </dgm:pt>
    <dgm:pt modelId="{FB72DED1-8247-4DFA-86DE-2C4B56E3EFBF}" type="parTrans" cxnId="{167824BB-FECD-4990-A282-7AD23EB94749}">
      <dgm:prSet/>
      <dgm:spPr/>
      <dgm:t>
        <a:bodyPr/>
        <a:lstStyle/>
        <a:p>
          <a:endParaRPr lang="zh-CN" altLang="en-US"/>
        </a:p>
      </dgm:t>
    </dgm:pt>
    <dgm:pt modelId="{C6AF7726-8646-4FBF-8361-84FF99F91DAB}" type="sibTrans" cxnId="{167824BB-FECD-4990-A282-7AD23EB94749}">
      <dgm:prSet/>
      <dgm:spPr/>
      <dgm:t>
        <a:bodyPr/>
        <a:lstStyle/>
        <a:p>
          <a:endParaRPr lang="zh-CN" altLang="en-US"/>
        </a:p>
      </dgm:t>
    </dgm:pt>
    <dgm:pt modelId="{F89B4BA3-C68F-48DA-A999-7373B7C2976A}">
      <dgm:prSet/>
      <dgm:spPr/>
      <dgm:t>
        <a:bodyPr/>
        <a:lstStyle/>
        <a:p>
          <a:pPr rtl="0"/>
          <a:r>
            <a:rPr lang="zh-CN" smtClean="0"/>
            <a:t>返回</a:t>
          </a:r>
          <a:r>
            <a:rPr lang="en-US" smtClean="0"/>
            <a:t>filter</a:t>
          </a:r>
          <a:r>
            <a:rPr lang="zh-CN" smtClean="0"/>
            <a:t>对象</a:t>
          </a:r>
          <a:endParaRPr lang="zh-CN"/>
        </a:p>
      </dgm:t>
    </dgm:pt>
    <dgm:pt modelId="{C114A212-134F-4D11-8D84-3B13606995B0}" type="parTrans" cxnId="{65CD7875-601D-4C91-8118-6505BCA29A26}">
      <dgm:prSet/>
      <dgm:spPr/>
      <dgm:t>
        <a:bodyPr/>
        <a:lstStyle/>
        <a:p>
          <a:endParaRPr lang="zh-CN" altLang="en-US"/>
        </a:p>
      </dgm:t>
    </dgm:pt>
    <dgm:pt modelId="{BB321DEA-DF5A-4EA6-BCEC-D4F6D4366674}" type="sibTrans" cxnId="{65CD7875-601D-4C91-8118-6505BCA29A26}">
      <dgm:prSet/>
      <dgm:spPr/>
      <dgm:t>
        <a:bodyPr/>
        <a:lstStyle/>
        <a:p>
          <a:endParaRPr lang="zh-CN" altLang="en-US"/>
        </a:p>
      </dgm:t>
    </dgm:pt>
    <dgm:pt modelId="{EC4A0F82-D424-4194-BF50-D508D7040915}" type="pres">
      <dgm:prSet presAssocID="{32861BAF-078C-4631-BB87-6449A862D761}" presName="linear" presStyleCnt="0">
        <dgm:presLayoutVars>
          <dgm:animLvl val="lvl"/>
          <dgm:resizeHandles val="exact"/>
        </dgm:presLayoutVars>
      </dgm:prSet>
      <dgm:spPr/>
      <dgm:t>
        <a:bodyPr/>
        <a:lstStyle/>
        <a:p>
          <a:endParaRPr lang="zh-CN" altLang="en-US"/>
        </a:p>
      </dgm:t>
    </dgm:pt>
    <dgm:pt modelId="{51C99432-9881-4B6A-AE74-79C0DCAA34F0}" type="pres">
      <dgm:prSet presAssocID="{435DE504-6F2E-4647-8A77-71C126E052C1}" presName="parentText" presStyleLbl="node1" presStyleIdx="0" presStyleCnt="1">
        <dgm:presLayoutVars>
          <dgm:chMax val="0"/>
          <dgm:bulletEnabled val="1"/>
        </dgm:presLayoutVars>
      </dgm:prSet>
      <dgm:spPr/>
      <dgm:t>
        <a:bodyPr/>
        <a:lstStyle/>
        <a:p>
          <a:endParaRPr lang="zh-CN" altLang="en-US"/>
        </a:p>
      </dgm:t>
    </dgm:pt>
    <dgm:pt modelId="{64946108-27DF-4C9B-A9ED-3AD7BEC18CE6}" type="pres">
      <dgm:prSet presAssocID="{435DE504-6F2E-4647-8A77-71C126E052C1}" presName="childText" presStyleLbl="revTx" presStyleIdx="0" presStyleCnt="1">
        <dgm:presLayoutVars>
          <dgm:bulletEnabled val="1"/>
        </dgm:presLayoutVars>
      </dgm:prSet>
      <dgm:spPr/>
      <dgm:t>
        <a:bodyPr/>
        <a:lstStyle/>
        <a:p>
          <a:endParaRPr lang="zh-CN" altLang="en-US"/>
        </a:p>
      </dgm:t>
    </dgm:pt>
  </dgm:ptLst>
  <dgm:cxnLst>
    <dgm:cxn modelId="{7B393E17-DAC7-4222-AEFA-2180A92E2BAB}" type="presOf" srcId="{650B032F-E895-4288-89F0-E3C345B68318}" destId="{64946108-27DF-4C9B-A9ED-3AD7BEC18CE6}" srcOrd="0" destOrd="1" presId="urn:microsoft.com/office/officeart/2005/8/layout/vList2"/>
    <dgm:cxn modelId="{D8D30626-257A-4325-AC62-61EEDD36E186}" srcId="{435DE504-6F2E-4647-8A77-71C126E052C1}" destId="{650B032F-E895-4288-89F0-E3C345B68318}" srcOrd="1" destOrd="0" parTransId="{BC6D7DF6-F828-4811-B676-C92445021400}" sibTransId="{F421DD8A-6561-497D-A94E-4DF5B0E71809}"/>
    <dgm:cxn modelId="{81967FC5-71C3-458F-B9EE-F714D429087F}" type="presOf" srcId="{435DE504-6F2E-4647-8A77-71C126E052C1}" destId="{51C99432-9881-4B6A-AE74-79C0DCAA34F0}" srcOrd="0" destOrd="0" presId="urn:microsoft.com/office/officeart/2005/8/layout/vList2"/>
    <dgm:cxn modelId="{B8ED24EE-8BB0-41DC-BED8-D8648F78AF19}" type="presOf" srcId="{F89B4BA3-C68F-48DA-A999-7373B7C2976A}" destId="{64946108-27DF-4C9B-A9ED-3AD7BEC18CE6}" srcOrd="0" destOrd="3" presId="urn:microsoft.com/office/officeart/2005/8/layout/vList2"/>
    <dgm:cxn modelId="{2CB607D1-56F9-45F2-B01A-F24D590A12D3}" type="presOf" srcId="{39A527FD-079D-43F3-A430-EB465B3211BC}" destId="{64946108-27DF-4C9B-A9ED-3AD7BEC18CE6}" srcOrd="0" destOrd="0" presId="urn:microsoft.com/office/officeart/2005/8/layout/vList2"/>
    <dgm:cxn modelId="{A8C45CB7-F7E2-4ACF-99D5-25784839600C}" srcId="{435DE504-6F2E-4647-8A77-71C126E052C1}" destId="{39A527FD-079D-43F3-A430-EB465B3211BC}" srcOrd="0" destOrd="0" parTransId="{7E3CB9D8-3A9C-453C-A20F-410C1062F387}" sibTransId="{24A78C30-CF95-41E5-B6BD-83BA558CBEF1}"/>
    <dgm:cxn modelId="{71D0EEF6-9BCB-494D-AC89-50E0B33E6BFC}" type="presOf" srcId="{42142BE2-8655-417D-A06E-8DF90305880F}" destId="{64946108-27DF-4C9B-A9ED-3AD7BEC18CE6}" srcOrd="0" destOrd="2" presId="urn:microsoft.com/office/officeart/2005/8/layout/vList2"/>
    <dgm:cxn modelId="{65CD7875-601D-4C91-8118-6505BCA29A26}" srcId="{435DE504-6F2E-4647-8A77-71C126E052C1}" destId="{F89B4BA3-C68F-48DA-A999-7373B7C2976A}" srcOrd="3" destOrd="0" parTransId="{C114A212-134F-4D11-8D84-3B13606995B0}" sibTransId="{BB321DEA-DF5A-4EA6-BCEC-D4F6D4366674}"/>
    <dgm:cxn modelId="{EF9ED499-6F9C-4F25-B763-41B8EAF6FE6C}" type="presOf" srcId="{32861BAF-078C-4631-BB87-6449A862D761}" destId="{EC4A0F82-D424-4194-BF50-D508D7040915}" srcOrd="0" destOrd="0" presId="urn:microsoft.com/office/officeart/2005/8/layout/vList2"/>
    <dgm:cxn modelId="{167824BB-FECD-4990-A282-7AD23EB94749}" srcId="{435DE504-6F2E-4647-8A77-71C126E052C1}" destId="{42142BE2-8655-417D-A06E-8DF90305880F}" srcOrd="2" destOrd="0" parTransId="{FB72DED1-8247-4DFA-86DE-2C4B56E3EFBF}" sibTransId="{C6AF7726-8646-4FBF-8361-84FF99F91DAB}"/>
    <dgm:cxn modelId="{8A42B418-AAB1-4F8B-BF84-CC5F184EEEC5}" srcId="{32861BAF-078C-4631-BB87-6449A862D761}" destId="{435DE504-6F2E-4647-8A77-71C126E052C1}" srcOrd="0" destOrd="0" parTransId="{5BBFE945-D234-4ECA-959C-1028D66F581D}" sibTransId="{7519E8E1-A3E2-4957-8733-172292417C2A}"/>
    <dgm:cxn modelId="{989427B2-8CA8-474E-89C0-79DA25221B5F}" type="presParOf" srcId="{EC4A0F82-D424-4194-BF50-D508D7040915}" destId="{51C99432-9881-4B6A-AE74-79C0DCAA34F0}" srcOrd="0" destOrd="0" presId="urn:microsoft.com/office/officeart/2005/8/layout/vList2"/>
    <dgm:cxn modelId="{9932B9F9-37DB-4E65-9564-DDD6572D03AE}" type="presParOf" srcId="{EC4A0F82-D424-4194-BF50-D508D7040915}" destId="{64946108-27DF-4C9B-A9ED-3AD7BEC18CE6}"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E824F1-E1F4-419E-8893-3DCC6C4767D3}"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DD91AB33-CB0F-4C0B-BA18-097C5E82F7F7}">
      <dgm:prSet custT="1"/>
      <dgm:spPr/>
      <dgm:t>
        <a:bodyPr/>
        <a:lstStyle/>
        <a:p>
          <a:pPr rtl="0"/>
          <a:r>
            <a:rPr lang="en-US" sz="2800" dirty="0" smtClean="0"/>
            <a:t>reduce() </a:t>
          </a:r>
          <a:r>
            <a:rPr lang="zh-CN" sz="2800" dirty="0" smtClean="0"/>
            <a:t>函数会对参数序列中元素进行累积，返回一个值。</a:t>
          </a:r>
          <a:endParaRPr lang="zh-CN" altLang="en-US" sz="2800" dirty="0"/>
        </a:p>
      </dgm:t>
    </dgm:pt>
    <dgm:pt modelId="{A00BFD2D-BA96-4A4E-A256-2107ED22D39C}" type="parTrans" cxnId="{55107D41-FFE4-4B39-8AE7-40CDA30E380F}">
      <dgm:prSet/>
      <dgm:spPr/>
      <dgm:t>
        <a:bodyPr/>
        <a:lstStyle/>
        <a:p>
          <a:endParaRPr lang="zh-CN" altLang="en-US"/>
        </a:p>
      </dgm:t>
    </dgm:pt>
    <dgm:pt modelId="{F0F443D8-974D-442F-98EF-2A09B524AAC3}" type="sibTrans" cxnId="{55107D41-FFE4-4B39-8AE7-40CDA30E380F}">
      <dgm:prSet/>
      <dgm:spPr/>
      <dgm:t>
        <a:bodyPr/>
        <a:lstStyle/>
        <a:p>
          <a:endParaRPr lang="zh-CN" altLang="en-US"/>
        </a:p>
      </dgm:t>
    </dgm:pt>
    <dgm:pt modelId="{12B8B7FA-8D3A-42F3-A4D0-2CFBFD9B4F1F}">
      <dgm:prSet custT="1"/>
      <dgm:spPr/>
      <dgm:t>
        <a:bodyPr/>
        <a:lstStyle/>
        <a:p>
          <a:pPr algn="just" rtl="0"/>
          <a:r>
            <a:rPr lang="zh-CN" sz="2400" dirty="0" smtClean="0"/>
            <a:t>函数将一个数据对象（列表，元组等）中的所有数据进行下列操作：用传给 </a:t>
          </a:r>
          <a:r>
            <a:rPr lang="en-US" sz="2400" dirty="0" smtClean="0"/>
            <a:t>reduce </a:t>
          </a:r>
          <a:r>
            <a:rPr lang="zh-CN" sz="2400" dirty="0" smtClean="0"/>
            <a:t>中的函数 </a:t>
          </a:r>
          <a:r>
            <a:rPr lang="en-US" sz="2400" dirty="0" smtClean="0"/>
            <a:t>function</a:t>
          </a:r>
          <a:r>
            <a:rPr lang="zh-CN" sz="2400" dirty="0" smtClean="0"/>
            <a:t>（有两个参数）先对集合中的第 </a:t>
          </a:r>
          <a:r>
            <a:rPr lang="en-US" sz="2400" dirty="0" smtClean="0"/>
            <a:t>1</a:t>
          </a:r>
          <a:r>
            <a:rPr lang="zh-CN" sz="2400" dirty="0" smtClean="0"/>
            <a:t>、</a:t>
          </a:r>
          <a:r>
            <a:rPr lang="en-US" sz="2400" dirty="0" smtClean="0"/>
            <a:t>2 </a:t>
          </a:r>
          <a:r>
            <a:rPr lang="zh-CN" sz="2400" dirty="0" smtClean="0"/>
            <a:t>个元素进行操作，得到的结果再与第三个数据用 </a:t>
          </a:r>
          <a:r>
            <a:rPr lang="en-US" sz="2400" dirty="0" smtClean="0"/>
            <a:t>function </a:t>
          </a:r>
          <a:r>
            <a:rPr lang="zh-CN" sz="2400" dirty="0" smtClean="0"/>
            <a:t>函数运算，最后得到一个结果。</a:t>
          </a:r>
          <a:endParaRPr lang="zh-CN" sz="2400" dirty="0"/>
        </a:p>
      </dgm:t>
    </dgm:pt>
    <dgm:pt modelId="{AF77B794-B9D5-4423-9A61-35E471DA06B8}" type="parTrans" cxnId="{C5ADFA3C-8EA9-4EA6-B600-63B543A4853A}">
      <dgm:prSet/>
      <dgm:spPr/>
      <dgm:t>
        <a:bodyPr/>
        <a:lstStyle/>
        <a:p>
          <a:endParaRPr lang="zh-CN" altLang="en-US"/>
        </a:p>
      </dgm:t>
    </dgm:pt>
    <dgm:pt modelId="{275DA8C4-D0A3-47D1-8B9E-5B3053D743A9}" type="sibTrans" cxnId="{C5ADFA3C-8EA9-4EA6-B600-63B543A4853A}">
      <dgm:prSet/>
      <dgm:spPr/>
      <dgm:t>
        <a:bodyPr/>
        <a:lstStyle/>
        <a:p>
          <a:endParaRPr lang="zh-CN" altLang="en-US"/>
        </a:p>
      </dgm:t>
    </dgm:pt>
    <dgm:pt modelId="{7A88E7D6-7255-4331-A241-31B40CB2B592}">
      <dgm:prSet custT="1"/>
      <dgm:spPr/>
      <dgm:t>
        <a:bodyPr/>
        <a:lstStyle/>
        <a:p>
          <a:pPr rtl="0"/>
          <a:r>
            <a:rPr lang="zh-CN" sz="3200" dirty="0" smtClean="0"/>
            <a:t>语法</a:t>
          </a:r>
          <a:r>
            <a:rPr lang="en-US" sz="3200" dirty="0" smtClean="0"/>
            <a:t>:</a:t>
          </a:r>
          <a:endParaRPr lang="zh-CN" sz="3200" dirty="0"/>
        </a:p>
      </dgm:t>
    </dgm:pt>
    <dgm:pt modelId="{3AF431DD-BFA9-49BF-804B-7CD40D6C2A82}" type="parTrans" cxnId="{8E02DF67-8CF6-46DF-842B-829F6A00AEFD}">
      <dgm:prSet/>
      <dgm:spPr/>
      <dgm:t>
        <a:bodyPr/>
        <a:lstStyle/>
        <a:p>
          <a:endParaRPr lang="zh-CN" altLang="en-US"/>
        </a:p>
      </dgm:t>
    </dgm:pt>
    <dgm:pt modelId="{A355F7BE-FF62-48A4-95FD-95DB21F716A0}" type="sibTrans" cxnId="{8E02DF67-8CF6-46DF-842B-829F6A00AEFD}">
      <dgm:prSet/>
      <dgm:spPr/>
      <dgm:t>
        <a:bodyPr/>
        <a:lstStyle/>
        <a:p>
          <a:endParaRPr lang="zh-CN" altLang="en-US"/>
        </a:p>
      </dgm:t>
    </dgm:pt>
    <dgm:pt modelId="{73FB85CE-691B-4B75-9276-5AE994B12AEA}">
      <dgm:prSet custT="1"/>
      <dgm:spPr/>
      <dgm:t>
        <a:bodyPr/>
        <a:lstStyle/>
        <a:p>
          <a:pPr rtl="0"/>
          <a:r>
            <a:rPr lang="en-US" sz="2400" dirty="0" smtClean="0"/>
            <a:t>from </a:t>
          </a:r>
          <a:r>
            <a:rPr lang="en-US" sz="2400" dirty="0" err="1" smtClean="0"/>
            <a:t>functools</a:t>
          </a:r>
          <a:r>
            <a:rPr lang="en-US" sz="2400" dirty="0" smtClean="0"/>
            <a:t> import reduce</a:t>
          </a:r>
          <a:endParaRPr lang="zh-CN" sz="2400" dirty="0"/>
        </a:p>
      </dgm:t>
    </dgm:pt>
    <dgm:pt modelId="{386CC561-E158-46B0-B53B-02AD1D767E79}" type="parTrans" cxnId="{2CE8DC6F-DEAF-47B9-9BD0-0B1A09E7A05F}">
      <dgm:prSet/>
      <dgm:spPr/>
      <dgm:t>
        <a:bodyPr/>
        <a:lstStyle/>
        <a:p>
          <a:endParaRPr lang="zh-CN" altLang="en-US"/>
        </a:p>
      </dgm:t>
    </dgm:pt>
    <dgm:pt modelId="{BAF99CA4-3C4E-4D5E-A009-84D7AE6A163E}" type="sibTrans" cxnId="{2CE8DC6F-DEAF-47B9-9BD0-0B1A09E7A05F}">
      <dgm:prSet/>
      <dgm:spPr/>
      <dgm:t>
        <a:bodyPr/>
        <a:lstStyle/>
        <a:p>
          <a:endParaRPr lang="zh-CN" altLang="en-US"/>
        </a:p>
      </dgm:t>
    </dgm:pt>
    <dgm:pt modelId="{B997B562-B7C4-4383-8B9A-500F6942C632}">
      <dgm:prSet custT="1"/>
      <dgm:spPr/>
      <dgm:t>
        <a:bodyPr/>
        <a:lstStyle/>
        <a:p>
          <a:pPr rtl="0"/>
          <a:r>
            <a:rPr lang="en-US" sz="2400" dirty="0" smtClean="0"/>
            <a:t>reduce(function, </a:t>
          </a:r>
          <a:r>
            <a:rPr lang="en-US" sz="2400" dirty="0" err="1" smtClean="0"/>
            <a:t>iterable</a:t>
          </a:r>
          <a:r>
            <a:rPr lang="en-US" sz="2400" dirty="0" smtClean="0"/>
            <a:t>[, initializer])</a:t>
          </a:r>
          <a:endParaRPr lang="zh-CN" sz="2400" dirty="0"/>
        </a:p>
      </dgm:t>
    </dgm:pt>
    <dgm:pt modelId="{E465FC39-9734-416F-983D-C434203C42A3}" type="parTrans" cxnId="{98DF1674-B346-4499-90F1-BC90A1E00385}">
      <dgm:prSet/>
      <dgm:spPr/>
      <dgm:t>
        <a:bodyPr/>
        <a:lstStyle/>
        <a:p>
          <a:endParaRPr lang="zh-CN" altLang="en-US"/>
        </a:p>
      </dgm:t>
    </dgm:pt>
    <dgm:pt modelId="{6E261EC4-A2A2-41B6-A489-E3B686FBDDA9}" type="sibTrans" cxnId="{98DF1674-B346-4499-90F1-BC90A1E00385}">
      <dgm:prSet/>
      <dgm:spPr/>
      <dgm:t>
        <a:bodyPr/>
        <a:lstStyle/>
        <a:p>
          <a:endParaRPr lang="zh-CN" altLang="en-US"/>
        </a:p>
      </dgm:t>
    </dgm:pt>
    <dgm:pt modelId="{7074D7A8-CB46-4010-B789-9544570D0441}">
      <dgm:prSet custT="1"/>
      <dgm:spPr/>
      <dgm:t>
        <a:bodyPr/>
        <a:lstStyle/>
        <a:p>
          <a:pPr rtl="0"/>
          <a:r>
            <a:rPr lang="en-US" sz="2400" dirty="0" smtClean="0"/>
            <a:t>function</a:t>
          </a:r>
          <a:r>
            <a:rPr lang="zh-CN" sz="2400" dirty="0" smtClean="0"/>
            <a:t>是操作函数，有两个参数</a:t>
          </a:r>
          <a:endParaRPr lang="zh-CN" sz="2400" dirty="0"/>
        </a:p>
      </dgm:t>
    </dgm:pt>
    <dgm:pt modelId="{EB2930D3-80EB-4815-9C2C-5695E7775E5D}" type="parTrans" cxnId="{6A96A110-F0AB-4537-AD79-F00D42FCC1A6}">
      <dgm:prSet/>
      <dgm:spPr/>
      <dgm:t>
        <a:bodyPr/>
        <a:lstStyle/>
        <a:p>
          <a:endParaRPr lang="zh-CN" altLang="en-US"/>
        </a:p>
      </dgm:t>
    </dgm:pt>
    <dgm:pt modelId="{9779CE85-F385-4E66-8796-2C279D783CC1}" type="sibTrans" cxnId="{6A96A110-F0AB-4537-AD79-F00D42FCC1A6}">
      <dgm:prSet/>
      <dgm:spPr/>
      <dgm:t>
        <a:bodyPr/>
        <a:lstStyle/>
        <a:p>
          <a:endParaRPr lang="zh-CN" altLang="en-US"/>
        </a:p>
      </dgm:t>
    </dgm:pt>
    <dgm:pt modelId="{F583A311-9CB8-4EAD-A7CB-F1AC856BCCC3}">
      <dgm:prSet custT="1"/>
      <dgm:spPr/>
      <dgm:t>
        <a:bodyPr/>
        <a:lstStyle/>
        <a:p>
          <a:pPr rtl="0"/>
          <a:r>
            <a:rPr lang="en-US" sz="2400" dirty="0" err="1" smtClean="0"/>
            <a:t>Iterable</a:t>
          </a:r>
          <a:r>
            <a:rPr lang="zh-CN" sz="2400" dirty="0" smtClean="0"/>
            <a:t>是迭代对象</a:t>
          </a:r>
          <a:endParaRPr lang="zh-CN" sz="2400" dirty="0"/>
        </a:p>
      </dgm:t>
    </dgm:pt>
    <dgm:pt modelId="{CAFA84E5-9FC0-4D8B-96E0-CAD0505DF218}" type="parTrans" cxnId="{B9CD1AF7-3DC3-4ADD-94DD-4309B706A2F5}">
      <dgm:prSet/>
      <dgm:spPr/>
      <dgm:t>
        <a:bodyPr/>
        <a:lstStyle/>
        <a:p>
          <a:endParaRPr lang="zh-CN" altLang="en-US"/>
        </a:p>
      </dgm:t>
    </dgm:pt>
    <dgm:pt modelId="{4A81E08F-6542-4725-99E1-ABDE275C1072}" type="sibTrans" cxnId="{B9CD1AF7-3DC3-4ADD-94DD-4309B706A2F5}">
      <dgm:prSet/>
      <dgm:spPr/>
      <dgm:t>
        <a:bodyPr/>
        <a:lstStyle/>
        <a:p>
          <a:endParaRPr lang="zh-CN" altLang="en-US"/>
        </a:p>
      </dgm:t>
    </dgm:pt>
    <dgm:pt modelId="{0B14808A-8CE2-4155-BB92-4E6B05CDDABA}">
      <dgm:prSet custT="1"/>
      <dgm:spPr/>
      <dgm:t>
        <a:bodyPr/>
        <a:lstStyle/>
        <a:p>
          <a:pPr rtl="0"/>
          <a:r>
            <a:rPr lang="en-US" sz="2400" dirty="0" smtClean="0"/>
            <a:t>Initializer</a:t>
          </a:r>
          <a:r>
            <a:rPr lang="zh-CN" sz="2400" dirty="0" smtClean="0"/>
            <a:t>是初始值</a:t>
          </a:r>
          <a:endParaRPr lang="zh-CN" sz="2400" dirty="0"/>
        </a:p>
      </dgm:t>
    </dgm:pt>
    <dgm:pt modelId="{E0BD20F7-F2AE-499D-947C-2A0B7F82A95A}" type="parTrans" cxnId="{2F8E13D5-7F5C-42BA-8A2C-576C2E7FE96A}">
      <dgm:prSet/>
      <dgm:spPr/>
      <dgm:t>
        <a:bodyPr/>
        <a:lstStyle/>
        <a:p>
          <a:endParaRPr lang="zh-CN" altLang="en-US"/>
        </a:p>
      </dgm:t>
    </dgm:pt>
    <dgm:pt modelId="{40FF13E1-2AED-4604-AF25-20A2D46ECBA6}" type="sibTrans" cxnId="{2F8E13D5-7F5C-42BA-8A2C-576C2E7FE96A}">
      <dgm:prSet/>
      <dgm:spPr/>
      <dgm:t>
        <a:bodyPr/>
        <a:lstStyle/>
        <a:p>
          <a:endParaRPr lang="zh-CN" altLang="en-US"/>
        </a:p>
      </dgm:t>
    </dgm:pt>
    <dgm:pt modelId="{0F237D4A-6467-4673-9B28-E08B9CC89422}" type="pres">
      <dgm:prSet presAssocID="{6BE824F1-E1F4-419E-8893-3DCC6C4767D3}" presName="linear" presStyleCnt="0">
        <dgm:presLayoutVars>
          <dgm:animLvl val="lvl"/>
          <dgm:resizeHandles val="exact"/>
        </dgm:presLayoutVars>
      </dgm:prSet>
      <dgm:spPr/>
      <dgm:t>
        <a:bodyPr/>
        <a:lstStyle/>
        <a:p>
          <a:endParaRPr lang="zh-CN" altLang="en-US"/>
        </a:p>
      </dgm:t>
    </dgm:pt>
    <dgm:pt modelId="{82114565-4A8C-498B-B838-66684F6B4B6B}" type="pres">
      <dgm:prSet presAssocID="{DD91AB33-CB0F-4C0B-BA18-097C5E82F7F7}" presName="parentText" presStyleLbl="node1" presStyleIdx="0" presStyleCnt="2" custScaleY="77699" custLinFactNeighborX="-140" custLinFactNeighborY="-95067">
        <dgm:presLayoutVars>
          <dgm:chMax val="0"/>
          <dgm:bulletEnabled val="1"/>
        </dgm:presLayoutVars>
      </dgm:prSet>
      <dgm:spPr/>
      <dgm:t>
        <a:bodyPr/>
        <a:lstStyle/>
        <a:p>
          <a:endParaRPr lang="zh-CN" altLang="en-US"/>
        </a:p>
      </dgm:t>
    </dgm:pt>
    <dgm:pt modelId="{ED7EBA22-B77C-4372-94E1-1C8668D2003E}" type="pres">
      <dgm:prSet presAssocID="{DD91AB33-CB0F-4C0B-BA18-097C5E82F7F7}" presName="childText" presStyleLbl="revTx" presStyleIdx="0" presStyleCnt="2" custScaleY="91822" custLinFactNeighborY="-70018">
        <dgm:presLayoutVars>
          <dgm:bulletEnabled val="1"/>
        </dgm:presLayoutVars>
      </dgm:prSet>
      <dgm:spPr/>
      <dgm:t>
        <a:bodyPr/>
        <a:lstStyle/>
        <a:p>
          <a:endParaRPr lang="zh-CN" altLang="en-US"/>
        </a:p>
      </dgm:t>
    </dgm:pt>
    <dgm:pt modelId="{BC8B232A-11A5-4BE3-9C22-F29D3EEA9FC4}" type="pres">
      <dgm:prSet presAssocID="{7A88E7D6-7255-4331-A241-31B40CB2B592}" presName="parentText" presStyleLbl="node1" presStyleIdx="1" presStyleCnt="2" custScaleY="74096" custLinFactNeighborX="-420" custLinFactNeighborY="-25381">
        <dgm:presLayoutVars>
          <dgm:chMax val="0"/>
          <dgm:bulletEnabled val="1"/>
        </dgm:presLayoutVars>
      </dgm:prSet>
      <dgm:spPr/>
      <dgm:t>
        <a:bodyPr/>
        <a:lstStyle/>
        <a:p>
          <a:endParaRPr lang="zh-CN" altLang="en-US"/>
        </a:p>
      </dgm:t>
    </dgm:pt>
    <dgm:pt modelId="{90BBF204-9090-4811-8AE2-3DBC05720A22}" type="pres">
      <dgm:prSet presAssocID="{7A88E7D6-7255-4331-A241-31B40CB2B592}" presName="childText" presStyleLbl="revTx" presStyleIdx="1" presStyleCnt="2" custScaleY="22419" custLinFactNeighborX="-140" custLinFactNeighborY="-32945">
        <dgm:presLayoutVars>
          <dgm:bulletEnabled val="1"/>
        </dgm:presLayoutVars>
      </dgm:prSet>
      <dgm:spPr/>
      <dgm:t>
        <a:bodyPr/>
        <a:lstStyle/>
        <a:p>
          <a:endParaRPr lang="zh-CN" altLang="en-US"/>
        </a:p>
      </dgm:t>
    </dgm:pt>
  </dgm:ptLst>
  <dgm:cxnLst>
    <dgm:cxn modelId="{6A96A110-F0AB-4537-AD79-F00D42FCC1A6}" srcId="{7A88E7D6-7255-4331-A241-31B40CB2B592}" destId="{7074D7A8-CB46-4010-B789-9544570D0441}" srcOrd="2" destOrd="0" parTransId="{EB2930D3-80EB-4815-9C2C-5695E7775E5D}" sibTransId="{9779CE85-F385-4E66-8796-2C279D783CC1}"/>
    <dgm:cxn modelId="{98DF1674-B346-4499-90F1-BC90A1E00385}" srcId="{7A88E7D6-7255-4331-A241-31B40CB2B592}" destId="{B997B562-B7C4-4383-8B9A-500F6942C632}" srcOrd="1" destOrd="0" parTransId="{E465FC39-9734-416F-983D-C434203C42A3}" sibTransId="{6E261EC4-A2A2-41B6-A489-E3B686FBDDA9}"/>
    <dgm:cxn modelId="{CF2C650B-E5E6-4283-930A-9A7FCE27C2EB}" type="presOf" srcId="{7A88E7D6-7255-4331-A241-31B40CB2B592}" destId="{BC8B232A-11A5-4BE3-9C22-F29D3EEA9FC4}" srcOrd="0" destOrd="0" presId="urn:microsoft.com/office/officeart/2005/8/layout/vList2"/>
    <dgm:cxn modelId="{B9CD1AF7-3DC3-4ADD-94DD-4309B706A2F5}" srcId="{7A88E7D6-7255-4331-A241-31B40CB2B592}" destId="{F583A311-9CB8-4EAD-A7CB-F1AC856BCCC3}" srcOrd="3" destOrd="0" parTransId="{CAFA84E5-9FC0-4D8B-96E0-CAD0505DF218}" sibTransId="{4A81E08F-6542-4725-99E1-ABDE275C1072}"/>
    <dgm:cxn modelId="{C5ADFA3C-8EA9-4EA6-B600-63B543A4853A}" srcId="{DD91AB33-CB0F-4C0B-BA18-097C5E82F7F7}" destId="{12B8B7FA-8D3A-42F3-A4D0-2CFBFD9B4F1F}" srcOrd="0" destOrd="0" parTransId="{AF77B794-B9D5-4423-9A61-35E471DA06B8}" sibTransId="{275DA8C4-D0A3-47D1-8B9E-5B3053D743A9}"/>
    <dgm:cxn modelId="{CB9CADC3-3D2A-4FCB-AE51-67F57B5D3B0C}" type="presOf" srcId="{73FB85CE-691B-4B75-9276-5AE994B12AEA}" destId="{90BBF204-9090-4811-8AE2-3DBC05720A22}" srcOrd="0" destOrd="0" presId="urn:microsoft.com/office/officeart/2005/8/layout/vList2"/>
    <dgm:cxn modelId="{500C3517-2BE4-41CB-9C63-AD651A55B3C9}" type="presOf" srcId="{12B8B7FA-8D3A-42F3-A4D0-2CFBFD9B4F1F}" destId="{ED7EBA22-B77C-4372-94E1-1C8668D2003E}" srcOrd="0" destOrd="0" presId="urn:microsoft.com/office/officeart/2005/8/layout/vList2"/>
    <dgm:cxn modelId="{55107D41-FFE4-4B39-8AE7-40CDA30E380F}" srcId="{6BE824F1-E1F4-419E-8893-3DCC6C4767D3}" destId="{DD91AB33-CB0F-4C0B-BA18-097C5E82F7F7}" srcOrd="0" destOrd="0" parTransId="{A00BFD2D-BA96-4A4E-A256-2107ED22D39C}" sibTransId="{F0F443D8-974D-442F-98EF-2A09B524AAC3}"/>
    <dgm:cxn modelId="{4EAB6D87-C821-4733-BB09-B52A890497B2}" type="presOf" srcId="{7074D7A8-CB46-4010-B789-9544570D0441}" destId="{90BBF204-9090-4811-8AE2-3DBC05720A22}" srcOrd="0" destOrd="2" presId="urn:microsoft.com/office/officeart/2005/8/layout/vList2"/>
    <dgm:cxn modelId="{7FCAD890-50C8-41FB-89F0-AF74105F4512}" type="presOf" srcId="{B997B562-B7C4-4383-8B9A-500F6942C632}" destId="{90BBF204-9090-4811-8AE2-3DBC05720A22}" srcOrd="0" destOrd="1" presId="urn:microsoft.com/office/officeart/2005/8/layout/vList2"/>
    <dgm:cxn modelId="{2F8E13D5-7F5C-42BA-8A2C-576C2E7FE96A}" srcId="{7A88E7D6-7255-4331-A241-31B40CB2B592}" destId="{0B14808A-8CE2-4155-BB92-4E6B05CDDABA}" srcOrd="4" destOrd="0" parTransId="{E0BD20F7-F2AE-499D-947C-2A0B7F82A95A}" sibTransId="{40FF13E1-2AED-4604-AF25-20A2D46ECBA6}"/>
    <dgm:cxn modelId="{66F490C8-3E84-44C3-961E-020D1CF3C2C4}" type="presOf" srcId="{DD91AB33-CB0F-4C0B-BA18-097C5E82F7F7}" destId="{82114565-4A8C-498B-B838-66684F6B4B6B}" srcOrd="0" destOrd="0" presId="urn:microsoft.com/office/officeart/2005/8/layout/vList2"/>
    <dgm:cxn modelId="{2CE8DC6F-DEAF-47B9-9BD0-0B1A09E7A05F}" srcId="{7A88E7D6-7255-4331-A241-31B40CB2B592}" destId="{73FB85CE-691B-4B75-9276-5AE994B12AEA}" srcOrd="0" destOrd="0" parTransId="{386CC561-E158-46B0-B53B-02AD1D767E79}" sibTransId="{BAF99CA4-3C4E-4D5E-A009-84D7AE6A163E}"/>
    <dgm:cxn modelId="{FFB4B0C8-40F4-47B0-9CA8-F1C18AFCA839}" type="presOf" srcId="{6BE824F1-E1F4-419E-8893-3DCC6C4767D3}" destId="{0F237D4A-6467-4673-9B28-E08B9CC89422}" srcOrd="0" destOrd="0" presId="urn:microsoft.com/office/officeart/2005/8/layout/vList2"/>
    <dgm:cxn modelId="{8E02DF67-8CF6-46DF-842B-829F6A00AEFD}" srcId="{6BE824F1-E1F4-419E-8893-3DCC6C4767D3}" destId="{7A88E7D6-7255-4331-A241-31B40CB2B592}" srcOrd="1" destOrd="0" parTransId="{3AF431DD-BFA9-49BF-804B-7CD40D6C2A82}" sibTransId="{A355F7BE-FF62-48A4-95FD-95DB21F716A0}"/>
    <dgm:cxn modelId="{8DB18A81-01EE-4C2A-B775-4998DB9AB1E5}" type="presOf" srcId="{0B14808A-8CE2-4155-BB92-4E6B05CDDABA}" destId="{90BBF204-9090-4811-8AE2-3DBC05720A22}" srcOrd="0" destOrd="4" presId="urn:microsoft.com/office/officeart/2005/8/layout/vList2"/>
    <dgm:cxn modelId="{9FC02B1E-C495-4022-B8C5-7AC30DBB18CC}" type="presOf" srcId="{F583A311-9CB8-4EAD-A7CB-F1AC856BCCC3}" destId="{90BBF204-9090-4811-8AE2-3DBC05720A22}" srcOrd="0" destOrd="3" presId="urn:microsoft.com/office/officeart/2005/8/layout/vList2"/>
    <dgm:cxn modelId="{9199BFF1-11E6-4426-A0B1-0BAC4F06AEF0}" type="presParOf" srcId="{0F237D4A-6467-4673-9B28-E08B9CC89422}" destId="{82114565-4A8C-498B-B838-66684F6B4B6B}" srcOrd="0" destOrd="0" presId="urn:microsoft.com/office/officeart/2005/8/layout/vList2"/>
    <dgm:cxn modelId="{1D9E9CA7-3F18-4352-AA77-5021DB9A64EF}" type="presParOf" srcId="{0F237D4A-6467-4673-9B28-E08B9CC89422}" destId="{ED7EBA22-B77C-4372-94E1-1C8668D2003E}" srcOrd="1" destOrd="0" presId="urn:microsoft.com/office/officeart/2005/8/layout/vList2"/>
    <dgm:cxn modelId="{5CAAC46D-67EA-4079-B36C-A151A8E5CCA3}" type="presParOf" srcId="{0F237D4A-6467-4673-9B28-E08B9CC89422}" destId="{BC8B232A-11A5-4BE3-9C22-F29D3EEA9FC4}" srcOrd="2" destOrd="0" presId="urn:microsoft.com/office/officeart/2005/8/layout/vList2"/>
    <dgm:cxn modelId="{258B1B01-E95D-43B7-904A-0AF101345033}" type="presParOf" srcId="{0F237D4A-6467-4673-9B28-E08B9CC89422}" destId="{90BBF204-9090-4811-8AE2-3DBC05720A22}"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8C90ADAF-E72D-42AC-9B62-7789FC77B31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1853978-A660-4F1E-AD88-4A0D24DAEC69}">
      <dgm:prSet custT="1"/>
      <dgm:spPr/>
      <dgm:t>
        <a:bodyPr/>
        <a:lstStyle/>
        <a:p>
          <a:pPr rtl="0"/>
          <a:r>
            <a:rPr lang="zh-CN" sz="2400" dirty="0" smtClean="0"/>
            <a:t>模块是</a:t>
          </a:r>
          <a:r>
            <a:rPr lang="en-US" sz="2400" dirty="0" smtClean="0"/>
            <a:t>Python</a:t>
          </a:r>
          <a:r>
            <a:rPr lang="zh-CN" sz="24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dirty="0"/>
        </a:p>
      </dgm:t>
    </dgm:pt>
    <dgm:pt modelId="{947A1247-6C24-46B4-8634-B6EED690CC86}" type="parTrans" cxnId="{D648B62A-8B58-48A1-96F8-7AFDFE7CB2E3}">
      <dgm:prSet/>
      <dgm:spPr/>
      <dgm:t>
        <a:bodyPr/>
        <a:lstStyle/>
        <a:p>
          <a:endParaRPr lang="zh-CN" altLang="en-US" sz="2000"/>
        </a:p>
      </dgm:t>
    </dgm:pt>
    <dgm:pt modelId="{FC509629-CD62-4528-B444-4CC752E07F2C}" type="sibTrans" cxnId="{D648B62A-8B58-48A1-96F8-7AFDFE7CB2E3}">
      <dgm:prSet/>
      <dgm:spPr/>
      <dgm:t>
        <a:bodyPr/>
        <a:lstStyle/>
        <a:p>
          <a:endParaRPr lang="zh-CN" altLang="en-US" sz="2000"/>
        </a:p>
      </dgm:t>
    </dgm:pt>
    <dgm:pt modelId="{0C1C86F8-361C-4BAF-8643-5DE1265C28BA}">
      <dgm:prSet custT="1"/>
      <dgm:spPr/>
      <dgm:t>
        <a:bodyPr/>
        <a:lstStyle/>
        <a:p>
          <a:pPr rtl="0"/>
          <a:r>
            <a:rPr lang="zh-CN" sz="2400" dirty="0" smtClean="0"/>
            <a:t>总的来说，模块就是包含</a:t>
          </a:r>
          <a:r>
            <a:rPr lang="en-US" sz="2400" dirty="0" smtClean="0"/>
            <a:t>Python</a:t>
          </a:r>
          <a:r>
            <a:rPr lang="zh-CN" sz="2400" dirty="0" smtClean="0"/>
            <a:t>定义和声明的文件。文件名就是模块名加上</a:t>
          </a:r>
          <a:r>
            <a:rPr lang="en-US" sz="2400" dirty="0" smtClean="0"/>
            <a:t>.</a:t>
          </a:r>
          <a:r>
            <a:rPr lang="en-US" sz="2400" dirty="0" err="1" smtClean="0"/>
            <a:t>py</a:t>
          </a:r>
          <a:r>
            <a:rPr lang="zh-CN" sz="2400" dirty="0" smtClean="0"/>
            <a:t>的扩展名。</a:t>
          </a:r>
          <a:endParaRPr lang="zh-CN" sz="2400" dirty="0"/>
        </a:p>
      </dgm:t>
    </dgm:pt>
    <dgm:pt modelId="{BB4857A7-DBBC-4A84-887B-9F97A719BE76}" type="parTrans" cxnId="{BD6B0C1B-AAA3-4418-9CE4-4DFAB98FE313}">
      <dgm:prSet/>
      <dgm:spPr/>
      <dgm:t>
        <a:bodyPr/>
        <a:lstStyle/>
        <a:p>
          <a:endParaRPr lang="zh-CN" altLang="en-US" sz="2000"/>
        </a:p>
      </dgm:t>
    </dgm:pt>
    <dgm:pt modelId="{CC506B0C-CCF3-41B7-9F18-FF090F291AE1}" type="sibTrans" cxnId="{BD6B0C1B-AAA3-4418-9CE4-4DFAB98FE313}">
      <dgm:prSet/>
      <dgm:spPr/>
      <dgm:t>
        <a:bodyPr/>
        <a:lstStyle/>
        <a:p>
          <a:endParaRPr lang="zh-CN" altLang="en-US" sz="2000"/>
        </a:p>
      </dgm:t>
    </dgm:pt>
    <dgm:pt modelId="{AA7376C6-0951-4D0B-B50B-AACE99897407}">
      <dgm:prSet custT="1"/>
      <dgm:spPr/>
      <dgm:t>
        <a:bodyPr/>
        <a:lstStyle/>
        <a:p>
          <a:pPr rtl="0"/>
          <a:r>
            <a:rPr lang="zh-CN" sz="2400" dirty="0" smtClean="0"/>
            <a:t>模块有一些内置属性，用于存储模块的某些信息，如</a:t>
          </a:r>
          <a:r>
            <a:rPr lang="en-US" sz="2400" dirty="0" smtClean="0"/>
            <a:t>__name__</a:t>
          </a:r>
          <a:r>
            <a:rPr lang="zh-CN" sz="2400" dirty="0" smtClean="0"/>
            <a:t>，</a:t>
          </a:r>
          <a:r>
            <a:rPr lang="en-US" sz="2400" dirty="0" smtClean="0"/>
            <a:t>__doc__</a:t>
          </a:r>
          <a:r>
            <a:rPr lang="zh-CN" sz="2400" dirty="0" smtClean="0"/>
            <a:t>，等等。</a:t>
          </a:r>
          <a:r>
            <a:rPr lang="en-US" sz="2400" dirty="0" smtClean="0"/>
            <a:t>__name__</a:t>
          </a:r>
          <a:r>
            <a:rPr lang="zh-CN" sz="2400" dirty="0" smtClean="0"/>
            <a:t>属性用来取得模块的名称。 </a:t>
          </a:r>
          <a:endParaRPr lang="zh-CN" sz="2400" dirty="0"/>
        </a:p>
      </dgm:t>
    </dgm:pt>
    <dgm:pt modelId="{218A0013-ADB9-44DF-9B74-3BE994CE2C2A}" type="parTrans" cxnId="{DCF0CAD9-FA72-4272-AE76-1CFE6EDD8496}">
      <dgm:prSet/>
      <dgm:spPr/>
      <dgm:t>
        <a:bodyPr/>
        <a:lstStyle/>
        <a:p>
          <a:endParaRPr lang="zh-CN" altLang="en-US" sz="2000"/>
        </a:p>
      </dgm:t>
    </dgm:pt>
    <dgm:pt modelId="{FDA9B9E6-9B71-4AB3-B2B6-24C8A9E4A4C1}" type="sibTrans" cxnId="{DCF0CAD9-FA72-4272-AE76-1CFE6EDD8496}">
      <dgm:prSet/>
      <dgm:spPr/>
      <dgm:t>
        <a:bodyPr/>
        <a:lstStyle/>
        <a:p>
          <a:endParaRPr lang="zh-CN" altLang="en-US" sz="2000"/>
        </a:p>
      </dgm:t>
    </dgm:pt>
    <dgm:pt modelId="{9538F2ED-3A97-44EF-B465-AAFCD1653534}" type="pres">
      <dgm:prSet presAssocID="{8C90ADAF-E72D-42AC-9B62-7789FC77B312}" presName="linear" presStyleCnt="0">
        <dgm:presLayoutVars>
          <dgm:animLvl val="lvl"/>
          <dgm:resizeHandles val="exact"/>
        </dgm:presLayoutVars>
      </dgm:prSet>
      <dgm:spPr/>
      <dgm:t>
        <a:bodyPr/>
        <a:lstStyle/>
        <a:p>
          <a:endParaRPr lang="zh-CN" altLang="en-US"/>
        </a:p>
      </dgm:t>
    </dgm:pt>
    <dgm:pt modelId="{36F40D75-5BEF-475F-8391-6F9393CAE863}" type="pres">
      <dgm:prSet presAssocID="{B1853978-A660-4F1E-AD88-4A0D24DAEC69}" presName="parentText" presStyleLbl="node1" presStyleIdx="0" presStyleCnt="3" custScaleY="356251" custLinFactY="-87757" custLinFactNeighborY="-100000">
        <dgm:presLayoutVars>
          <dgm:chMax val="0"/>
          <dgm:bulletEnabled val="1"/>
        </dgm:presLayoutVars>
      </dgm:prSet>
      <dgm:spPr/>
      <dgm:t>
        <a:bodyPr/>
        <a:lstStyle/>
        <a:p>
          <a:endParaRPr lang="zh-CN" altLang="en-US"/>
        </a:p>
      </dgm:t>
    </dgm:pt>
    <dgm:pt modelId="{E77D92B7-E879-4B7F-9BAE-1F1DAF3B4DB9}" type="pres">
      <dgm:prSet presAssocID="{FC509629-CD62-4528-B444-4CC752E07F2C}" presName="spacer" presStyleCnt="0"/>
      <dgm:spPr/>
    </dgm:pt>
    <dgm:pt modelId="{5C1898EA-0665-4117-A52F-1B074F02A708}" type="pres">
      <dgm:prSet presAssocID="{0C1C86F8-361C-4BAF-8643-5DE1265C28BA}" presName="parentText" presStyleLbl="node1" presStyleIdx="1" presStyleCnt="3" custScaleY="200345" custLinFactY="-12200" custLinFactNeighborY="-100000">
        <dgm:presLayoutVars>
          <dgm:chMax val="0"/>
          <dgm:bulletEnabled val="1"/>
        </dgm:presLayoutVars>
      </dgm:prSet>
      <dgm:spPr/>
      <dgm:t>
        <a:bodyPr/>
        <a:lstStyle/>
        <a:p>
          <a:endParaRPr lang="zh-CN" altLang="en-US"/>
        </a:p>
      </dgm:t>
    </dgm:pt>
    <dgm:pt modelId="{CCDE2773-55D8-4203-90F8-5865C9EEC2A1}" type="pres">
      <dgm:prSet presAssocID="{CC506B0C-CCF3-41B7-9F18-FF090F291AE1}" presName="spacer" presStyleCnt="0"/>
      <dgm:spPr/>
    </dgm:pt>
    <dgm:pt modelId="{A4B157DB-D7C6-4FA2-9BB9-EB903CD207E6}" type="pres">
      <dgm:prSet presAssocID="{AA7376C6-0951-4D0B-B50B-AACE99897407}" presName="parentText" presStyleLbl="node1" presStyleIdx="2" presStyleCnt="3" custScaleY="223179" custLinFactY="123903" custLinFactNeighborY="200000">
        <dgm:presLayoutVars>
          <dgm:chMax val="0"/>
          <dgm:bulletEnabled val="1"/>
        </dgm:presLayoutVars>
      </dgm:prSet>
      <dgm:spPr/>
      <dgm:t>
        <a:bodyPr/>
        <a:lstStyle/>
        <a:p>
          <a:endParaRPr lang="zh-CN" altLang="en-US"/>
        </a:p>
      </dgm:t>
    </dgm:pt>
  </dgm:ptLst>
  <dgm:cxnLst>
    <dgm:cxn modelId="{B478B052-2070-459B-8C90-1CEF0E25F5B8}" type="presOf" srcId="{8C90ADAF-E72D-42AC-9B62-7789FC77B312}" destId="{9538F2ED-3A97-44EF-B465-AAFCD1653534}" srcOrd="0" destOrd="0" presId="urn:microsoft.com/office/officeart/2005/8/layout/vList2"/>
    <dgm:cxn modelId="{7883CFB3-91CB-49D7-804E-2CEA4C79B22A}" type="presOf" srcId="{0C1C86F8-361C-4BAF-8643-5DE1265C28BA}" destId="{5C1898EA-0665-4117-A52F-1B074F02A708}" srcOrd="0" destOrd="0" presId="urn:microsoft.com/office/officeart/2005/8/layout/vList2"/>
    <dgm:cxn modelId="{9ACDB5A0-9246-4FC7-BC16-AC5507CBF224}" type="presOf" srcId="{AA7376C6-0951-4D0B-B50B-AACE99897407}" destId="{A4B157DB-D7C6-4FA2-9BB9-EB903CD207E6}" srcOrd="0" destOrd="0" presId="urn:microsoft.com/office/officeart/2005/8/layout/vList2"/>
    <dgm:cxn modelId="{DCF0CAD9-FA72-4272-AE76-1CFE6EDD8496}" srcId="{8C90ADAF-E72D-42AC-9B62-7789FC77B312}" destId="{AA7376C6-0951-4D0B-B50B-AACE99897407}" srcOrd="2" destOrd="0" parTransId="{218A0013-ADB9-44DF-9B74-3BE994CE2C2A}" sibTransId="{FDA9B9E6-9B71-4AB3-B2B6-24C8A9E4A4C1}"/>
    <dgm:cxn modelId="{BD6B0C1B-AAA3-4418-9CE4-4DFAB98FE313}" srcId="{8C90ADAF-E72D-42AC-9B62-7789FC77B312}" destId="{0C1C86F8-361C-4BAF-8643-5DE1265C28BA}" srcOrd="1" destOrd="0" parTransId="{BB4857A7-DBBC-4A84-887B-9F97A719BE76}" sibTransId="{CC506B0C-CCF3-41B7-9F18-FF090F291AE1}"/>
    <dgm:cxn modelId="{BE93B4E1-A701-45DE-9032-334C37D0C7A6}" type="presOf" srcId="{B1853978-A660-4F1E-AD88-4A0D24DAEC69}" destId="{36F40D75-5BEF-475F-8391-6F9393CAE863}" srcOrd="0" destOrd="0" presId="urn:microsoft.com/office/officeart/2005/8/layout/vList2"/>
    <dgm:cxn modelId="{D648B62A-8B58-48A1-96F8-7AFDFE7CB2E3}" srcId="{8C90ADAF-E72D-42AC-9B62-7789FC77B312}" destId="{B1853978-A660-4F1E-AD88-4A0D24DAEC69}" srcOrd="0" destOrd="0" parTransId="{947A1247-6C24-46B4-8634-B6EED690CC86}" sibTransId="{FC509629-CD62-4528-B444-4CC752E07F2C}"/>
    <dgm:cxn modelId="{F80CE475-DFC5-463C-96B9-82C4C9050400}" type="presParOf" srcId="{9538F2ED-3A97-44EF-B465-AAFCD1653534}" destId="{36F40D75-5BEF-475F-8391-6F9393CAE863}" srcOrd="0" destOrd="0" presId="urn:microsoft.com/office/officeart/2005/8/layout/vList2"/>
    <dgm:cxn modelId="{FCE66D30-8401-47C0-B4FB-82F182D7E9D3}" type="presParOf" srcId="{9538F2ED-3A97-44EF-B465-AAFCD1653534}" destId="{E77D92B7-E879-4B7F-9BAE-1F1DAF3B4DB9}" srcOrd="1" destOrd="0" presId="urn:microsoft.com/office/officeart/2005/8/layout/vList2"/>
    <dgm:cxn modelId="{6CD64518-D501-4EDE-8B0E-0383DA628670}" type="presParOf" srcId="{9538F2ED-3A97-44EF-B465-AAFCD1653534}" destId="{5C1898EA-0665-4117-A52F-1B074F02A708}" srcOrd="2" destOrd="0" presId="urn:microsoft.com/office/officeart/2005/8/layout/vList2"/>
    <dgm:cxn modelId="{50E769E9-8432-4B33-BAAA-B042E0A26FFF}" type="presParOf" srcId="{9538F2ED-3A97-44EF-B465-AAFCD1653534}" destId="{CCDE2773-55D8-4203-90F8-5865C9EEC2A1}" srcOrd="3" destOrd="0" presId="urn:microsoft.com/office/officeart/2005/8/layout/vList2"/>
    <dgm:cxn modelId="{EDBEF152-8CC3-4DB9-B315-C5C29EC6F328}" type="presParOf" srcId="{9538F2ED-3A97-44EF-B465-AAFCD1653534}" destId="{A4B157DB-D7C6-4FA2-9BB9-EB903CD207E6}"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8E3594D6-C927-4390-B0B5-5E9F4E2EE2A2}"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D2B12D31-D336-494A-961D-3C0859E16B60}">
      <dgm:prSet custT="1"/>
      <dgm:spPr/>
      <dgm:t>
        <a:bodyPr/>
        <a:lstStyle/>
        <a:p>
          <a:pPr rtl="0"/>
          <a:r>
            <a:rPr lang="en-US" sz="2400" smtClean="0"/>
            <a:t>Python</a:t>
          </a:r>
          <a:r>
            <a:rPr lang="zh-CN" sz="2400" smtClean="0"/>
            <a:t>以模块为单位来组织代码。</a:t>
          </a:r>
          <a:r>
            <a:rPr lang="en-US" sz="2400" smtClean="0"/>
            <a:t>Python</a:t>
          </a:r>
          <a:r>
            <a:rPr lang="zh-CN" sz="2400" smtClean="0"/>
            <a:t>标准库自身就内置了许多标准模块，还有非常丰富的第三方模块以供用户使用。当然，用户也可以自己编写模块。</a:t>
          </a:r>
          <a:endParaRPr lang="zh-CN" sz="2400"/>
        </a:p>
      </dgm:t>
    </dgm:pt>
    <dgm:pt modelId="{EBA7D85D-95A2-48BC-A486-CC0A62FB9B95}" type="parTrans" cxnId="{2204BAEF-F2E8-448F-8BAB-22C2427DA278}">
      <dgm:prSet/>
      <dgm:spPr/>
      <dgm:t>
        <a:bodyPr/>
        <a:lstStyle/>
        <a:p>
          <a:endParaRPr lang="zh-CN" altLang="en-US" sz="2400"/>
        </a:p>
      </dgm:t>
    </dgm:pt>
    <dgm:pt modelId="{FD84258C-50C9-4039-B6B9-C5501319189D}" type="sibTrans" cxnId="{2204BAEF-F2E8-448F-8BAB-22C2427DA278}">
      <dgm:prSet/>
      <dgm:spPr/>
      <dgm:t>
        <a:bodyPr/>
        <a:lstStyle/>
        <a:p>
          <a:endParaRPr lang="zh-CN" altLang="en-US" sz="2400"/>
        </a:p>
      </dgm:t>
    </dgm:pt>
    <dgm:pt modelId="{B4617554-25D7-489E-9AB9-EEE8963E4736}">
      <dgm:prSet custT="1"/>
      <dgm:spPr/>
      <dgm:t>
        <a:bodyPr/>
        <a:lstStyle/>
        <a:p>
          <a:pPr rtl="0"/>
          <a:r>
            <a:rPr lang="zh-CN" sz="2400" smtClean="0"/>
            <a:t>要在模块外部使用模块内定义的函数，首先要导入该模块。使用</a:t>
          </a:r>
          <a:r>
            <a:rPr lang="en-US" sz="2400" smtClean="0"/>
            <a:t>import</a:t>
          </a:r>
          <a:r>
            <a:rPr lang="zh-CN" sz="2400" smtClean="0"/>
            <a:t>语句可以导入一个模块，格式为“</a:t>
          </a:r>
          <a:r>
            <a:rPr lang="en-US" sz="2400" smtClean="0"/>
            <a:t>import </a:t>
          </a:r>
          <a:r>
            <a:rPr lang="zh-CN" sz="2400" smtClean="0"/>
            <a:t>模块名</a:t>
          </a:r>
          <a:r>
            <a:rPr lang="en-US" sz="2400" smtClean="0"/>
            <a:t> [as </a:t>
          </a:r>
          <a:r>
            <a:rPr lang="zh-CN" sz="2400" smtClean="0"/>
            <a:t>别名</a:t>
          </a:r>
          <a:r>
            <a:rPr lang="en-US" sz="2400" smtClean="0"/>
            <a:t>]</a:t>
          </a:r>
          <a:r>
            <a:rPr lang="zh-CN" sz="2400" smtClean="0"/>
            <a:t>”。 </a:t>
          </a:r>
          <a:endParaRPr lang="zh-CN" sz="2400"/>
        </a:p>
      </dgm:t>
    </dgm:pt>
    <dgm:pt modelId="{E319DA0A-0481-4FAF-A517-77DE1F642B44}" type="parTrans" cxnId="{DE6FFC43-A7F8-49F6-A311-CD2B58C10FE2}">
      <dgm:prSet/>
      <dgm:spPr/>
      <dgm:t>
        <a:bodyPr/>
        <a:lstStyle/>
        <a:p>
          <a:endParaRPr lang="zh-CN" altLang="en-US" sz="2400"/>
        </a:p>
      </dgm:t>
    </dgm:pt>
    <dgm:pt modelId="{C45139D4-D271-4597-88DB-3680513C05DF}" type="sibTrans" cxnId="{DE6FFC43-A7F8-49F6-A311-CD2B58C10FE2}">
      <dgm:prSet/>
      <dgm:spPr/>
      <dgm:t>
        <a:bodyPr/>
        <a:lstStyle/>
        <a:p>
          <a:endParaRPr lang="zh-CN" altLang="en-US" sz="2400"/>
        </a:p>
      </dgm:t>
    </dgm:pt>
    <dgm:pt modelId="{9F84D64F-0E2C-42F1-9902-94EB83F2AEB7}">
      <dgm:prSet custT="1"/>
      <dgm:spPr/>
      <dgm:t>
        <a:bodyPr/>
        <a:lstStyle/>
        <a:p>
          <a:pPr rtl="0"/>
          <a:r>
            <a:rPr lang="zh-CN" altLang="en-US" sz="2400" smtClean="0"/>
            <a:t>如果频繁地使用一个函数而不想总是带着模块名进行调用，则可以将其赋给一个本地变量。 </a:t>
          </a:r>
          <a:endParaRPr lang="zh-CN" altLang="en-US" sz="2400"/>
        </a:p>
      </dgm:t>
    </dgm:pt>
    <dgm:pt modelId="{8ABAC44E-C0F5-47B2-A8A4-06FC6E8B3C60}" type="parTrans" cxnId="{C8CC96D4-CD55-4DBE-AECE-1F3C6A57CD4A}">
      <dgm:prSet/>
      <dgm:spPr/>
      <dgm:t>
        <a:bodyPr/>
        <a:lstStyle/>
        <a:p>
          <a:endParaRPr lang="zh-CN" altLang="en-US" sz="2400"/>
        </a:p>
      </dgm:t>
    </dgm:pt>
    <dgm:pt modelId="{00684A7C-E2B0-45CA-B310-206734223AF8}" type="sibTrans" cxnId="{C8CC96D4-CD55-4DBE-AECE-1F3C6A57CD4A}">
      <dgm:prSet/>
      <dgm:spPr/>
      <dgm:t>
        <a:bodyPr/>
        <a:lstStyle/>
        <a:p>
          <a:endParaRPr lang="zh-CN" altLang="en-US" sz="2400"/>
        </a:p>
      </dgm:t>
    </dgm:pt>
    <dgm:pt modelId="{E8CAFF22-4C58-45A2-87EA-F58931A1B537}">
      <dgm:prSet custT="1"/>
      <dgm:spPr/>
      <dgm:t>
        <a:bodyPr/>
        <a:lstStyle/>
        <a:p>
          <a:pPr rtl="0"/>
          <a:r>
            <a:rPr lang="zh-CN" sz="2400" smtClean="0"/>
            <a:t>此外，还可以在</a:t>
          </a:r>
          <a:r>
            <a:rPr lang="en-US" sz="2400" smtClean="0"/>
            <a:t>import</a:t>
          </a:r>
          <a:r>
            <a:rPr lang="zh-CN" sz="2400" smtClean="0"/>
            <a:t>后添加</a:t>
          </a:r>
          <a:r>
            <a:rPr lang="en-US" sz="2400" smtClean="0"/>
            <a:t>as</a:t>
          </a:r>
          <a:r>
            <a:rPr lang="zh-CN" sz="2400" smtClean="0"/>
            <a:t>子句来作为模块的别名。 </a:t>
          </a:r>
          <a:endParaRPr lang="zh-CN" sz="2400"/>
        </a:p>
      </dgm:t>
    </dgm:pt>
    <dgm:pt modelId="{FF2F956A-CEEC-4470-9C1D-4838440F4491}" type="parTrans" cxnId="{0AAC2387-4B28-489E-9D0B-CC1D66C974C5}">
      <dgm:prSet/>
      <dgm:spPr/>
      <dgm:t>
        <a:bodyPr/>
        <a:lstStyle/>
        <a:p>
          <a:endParaRPr lang="zh-CN" altLang="en-US" sz="2400"/>
        </a:p>
      </dgm:t>
    </dgm:pt>
    <dgm:pt modelId="{639B802B-73F5-4F83-8713-A865BB483847}" type="sibTrans" cxnId="{0AAC2387-4B28-489E-9D0B-CC1D66C974C5}">
      <dgm:prSet/>
      <dgm:spPr/>
      <dgm:t>
        <a:bodyPr/>
        <a:lstStyle/>
        <a:p>
          <a:endParaRPr lang="zh-CN" altLang="en-US" sz="2400"/>
        </a:p>
      </dgm:t>
    </dgm:pt>
    <dgm:pt modelId="{365EE927-4A9A-40A6-8D7E-A5D48F22902A}">
      <dgm:prSet custT="1"/>
      <dgm:spPr/>
      <dgm:t>
        <a:bodyPr/>
        <a:lstStyle/>
        <a:p>
          <a:pPr rtl="0"/>
          <a:r>
            <a:rPr lang="en-US" sz="2400" smtClean="0"/>
            <a:t>Python</a:t>
          </a:r>
          <a:r>
            <a:rPr lang="zh-CN" sz="2400" smtClean="0"/>
            <a:t>还支持另外一种语法，即“</a:t>
          </a:r>
          <a:r>
            <a:rPr lang="en-US" sz="2400" smtClean="0"/>
            <a:t>from </a:t>
          </a:r>
          <a:r>
            <a:rPr lang="zh-CN" sz="2400" smtClean="0"/>
            <a:t>模块名</a:t>
          </a:r>
          <a:r>
            <a:rPr lang="en-US" sz="2400" smtClean="0"/>
            <a:t> import </a:t>
          </a:r>
          <a:r>
            <a:rPr lang="zh-CN" sz="2400" smtClean="0"/>
            <a:t>对象名</a:t>
          </a:r>
          <a:r>
            <a:rPr lang="en-US" sz="2400" smtClean="0"/>
            <a:t> [as </a:t>
          </a:r>
          <a:r>
            <a:rPr lang="zh-CN" sz="2400" smtClean="0"/>
            <a:t>别名</a:t>
          </a:r>
          <a:r>
            <a:rPr lang="en-US" sz="2400" smtClean="0"/>
            <a:t>]</a:t>
          </a:r>
          <a:r>
            <a:rPr lang="zh-CN" sz="2400" smtClean="0"/>
            <a:t>”。使用这种格式仅导入明确指定的对象，可以减少访问速度，同时不需要使用模块名进行调用。如果想要使用这一语法导入模块下的全部对象，则可以使用星号来替代对象名。 </a:t>
          </a:r>
          <a:endParaRPr lang="zh-CN" sz="2400"/>
        </a:p>
      </dgm:t>
    </dgm:pt>
    <dgm:pt modelId="{0BD4C1F8-A6C9-4B35-8A82-C5771F344444}" type="parTrans" cxnId="{CAD96D73-623F-456B-84C6-FA8898DA7BD0}">
      <dgm:prSet/>
      <dgm:spPr/>
      <dgm:t>
        <a:bodyPr/>
        <a:lstStyle/>
        <a:p>
          <a:endParaRPr lang="zh-CN" altLang="en-US" sz="2400"/>
        </a:p>
      </dgm:t>
    </dgm:pt>
    <dgm:pt modelId="{A39F32EF-2F61-460E-AA8A-B03970F4FC0C}" type="sibTrans" cxnId="{CAD96D73-623F-456B-84C6-FA8898DA7BD0}">
      <dgm:prSet/>
      <dgm:spPr/>
      <dgm:t>
        <a:bodyPr/>
        <a:lstStyle/>
        <a:p>
          <a:endParaRPr lang="zh-CN" altLang="en-US" sz="2400"/>
        </a:p>
      </dgm:t>
    </dgm:pt>
    <dgm:pt modelId="{A2A96AD4-1553-4170-A520-8D7EAC0BA94F}" type="pres">
      <dgm:prSet presAssocID="{8E3594D6-C927-4390-B0B5-5E9F4E2EE2A2}" presName="linear" presStyleCnt="0">
        <dgm:presLayoutVars>
          <dgm:animLvl val="lvl"/>
          <dgm:resizeHandles val="exact"/>
        </dgm:presLayoutVars>
      </dgm:prSet>
      <dgm:spPr/>
      <dgm:t>
        <a:bodyPr/>
        <a:lstStyle/>
        <a:p>
          <a:endParaRPr lang="zh-CN" altLang="en-US"/>
        </a:p>
      </dgm:t>
    </dgm:pt>
    <dgm:pt modelId="{F1B5AAE9-0C6E-4A0A-953D-71D09CC7D04F}" type="pres">
      <dgm:prSet presAssocID="{D2B12D31-D336-494A-961D-3C0859E16B60}" presName="parentText" presStyleLbl="node1" presStyleIdx="0" presStyleCnt="5">
        <dgm:presLayoutVars>
          <dgm:chMax val="0"/>
          <dgm:bulletEnabled val="1"/>
        </dgm:presLayoutVars>
      </dgm:prSet>
      <dgm:spPr/>
      <dgm:t>
        <a:bodyPr/>
        <a:lstStyle/>
        <a:p>
          <a:endParaRPr lang="zh-CN" altLang="en-US"/>
        </a:p>
      </dgm:t>
    </dgm:pt>
    <dgm:pt modelId="{FF89D9CA-87CE-4603-A5FE-1AC56E2A4E23}" type="pres">
      <dgm:prSet presAssocID="{FD84258C-50C9-4039-B6B9-C5501319189D}" presName="spacer" presStyleCnt="0"/>
      <dgm:spPr/>
    </dgm:pt>
    <dgm:pt modelId="{2D503780-97AB-472C-BE93-4C86326B00AE}" type="pres">
      <dgm:prSet presAssocID="{B4617554-25D7-489E-9AB9-EEE8963E4736}" presName="parentText" presStyleLbl="node1" presStyleIdx="1" presStyleCnt="5">
        <dgm:presLayoutVars>
          <dgm:chMax val="0"/>
          <dgm:bulletEnabled val="1"/>
        </dgm:presLayoutVars>
      </dgm:prSet>
      <dgm:spPr/>
      <dgm:t>
        <a:bodyPr/>
        <a:lstStyle/>
        <a:p>
          <a:endParaRPr lang="zh-CN" altLang="en-US"/>
        </a:p>
      </dgm:t>
    </dgm:pt>
    <dgm:pt modelId="{B3B7C19E-CCF3-474A-A8E3-6340776CDB44}" type="pres">
      <dgm:prSet presAssocID="{C45139D4-D271-4597-88DB-3680513C05DF}" presName="spacer" presStyleCnt="0"/>
      <dgm:spPr/>
    </dgm:pt>
    <dgm:pt modelId="{A66E770E-8AFC-45CC-9B58-C977F7A6713B}" type="pres">
      <dgm:prSet presAssocID="{9F84D64F-0E2C-42F1-9902-94EB83F2AEB7}" presName="parentText" presStyleLbl="node1" presStyleIdx="2" presStyleCnt="5">
        <dgm:presLayoutVars>
          <dgm:chMax val="0"/>
          <dgm:bulletEnabled val="1"/>
        </dgm:presLayoutVars>
      </dgm:prSet>
      <dgm:spPr/>
      <dgm:t>
        <a:bodyPr/>
        <a:lstStyle/>
        <a:p>
          <a:endParaRPr lang="zh-CN" altLang="en-US"/>
        </a:p>
      </dgm:t>
    </dgm:pt>
    <dgm:pt modelId="{8462DCFB-D602-409D-9C54-72BBB29F575A}" type="pres">
      <dgm:prSet presAssocID="{00684A7C-E2B0-45CA-B310-206734223AF8}" presName="spacer" presStyleCnt="0"/>
      <dgm:spPr/>
    </dgm:pt>
    <dgm:pt modelId="{43B27038-6A88-4214-BD14-C7CEBFF0FE63}" type="pres">
      <dgm:prSet presAssocID="{E8CAFF22-4C58-45A2-87EA-F58931A1B537}" presName="parentText" presStyleLbl="node1" presStyleIdx="3" presStyleCnt="5">
        <dgm:presLayoutVars>
          <dgm:chMax val="0"/>
          <dgm:bulletEnabled val="1"/>
        </dgm:presLayoutVars>
      </dgm:prSet>
      <dgm:spPr/>
      <dgm:t>
        <a:bodyPr/>
        <a:lstStyle/>
        <a:p>
          <a:endParaRPr lang="zh-CN" altLang="en-US"/>
        </a:p>
      </dgm:t>
    </dgm:pt>
    <dgm:pt modelId="{27B201F0-F4D4-4391-A47F-043BE34DA1D4}" type="pres">
      <dgm:prSet presAssocID="{639B802B-73F5-4F83-8713-A865BB483847}" presName="spacer" presStyleCnt="0"/>
      <dgm:spPr/>
    </dgm:pt>
    <dgm:pt modelId="{AAEC071C-5788-484C-B92D-2F2428EFDD36}" type="pres">
      <dgm:prSet presAssocID="{365EE927-4A9A-40A6-8D7E-A5D48F22902A}" presName="parentText" presStyleLbl="node1" presStyleIdx="4" presStyleCnt="5">
        <dgm:presLayoutVars>
          <dgm:chMax val="0"/>
          <dgm:bulletEnabled val="1"/>
        </dgm:presLayoutVars>
      </dgm:prSet>
      <dgm:spPr/>
      <dgm:t>
        <a:bodyPr/>
        <a:lstStyle/>
        <a:p>
          <a:endParaRPr lang="zh-CN" altLang="en-US"/>
        </a:p>
      </dgm:t>
    </dgm:pt>
  </dgm:ptLst>
  <dgm:cxnLst>
    <dgm:cxn modelId="{B15FF235-6334-47EA-991B-6EA4C8ABFB4B}" type="presOf" srcId="{E8CAFF22-4C58-45A2-87EA-F58931A1B537}" destId="{43B27038-6A88-4214-BD14-C7CEBFF0FE63}" srcOrd="0" destOrd="0" presId="urn:microsoft.com/office/officeart/2005/8/layout/vList2"/>
    <dgm:cxn modelId="{2204BAEF-F2E8-448F-8BAB-22C2427DA278}" srcId="{8E3594D6-C927-4390-B0B5-5E9F4E2EE2A2}" destId="{D2B12D31-D336-494A-961D-3C0859E16B60}" srcOrd="0" destOrd="0" parTransId="{EBA7D85D-95A2-48BC-A486-CC0A62FB9B95}" sibTransId="{FD84258C-50C9-4039-B6B9-C5501319189D}"/>
    <dgm:cxn modelId="{C8CC96D4-CD55-4DBE-AECE-1F3C6A57CD4A}" srcId="{8E3594D6-C927-4390-B0B5-5E9F4E2EE2A2}" destId="{9F84D64F-0E2C-42F1-9902-94EB83F2AEB7}" srcOrd="2" destOrd="0" parTransId="{8ABAC44E-C0F5-47B2-A8A4-06FC6E8B3C60}" sibTransId="{00684A7C-E2B0-45CA-B310-206734223AF8}"/>
    <dgm:cxn modelId="{8890BE40-3C99-4651-A856-46455BB75D9A}" type="presOf" srcId="{8E3594D6-C927-4390-B0B5-5E9F4E2EE2A2}" destId="{A2A96AD4-1553-4170-A520-8D7EAC0BA94F}" srcOrd="0" destOrd="0" presId="urn:microsoft.com/office/officeart/2005/8/layout/vList2"/>
    <dgm:cxn modelId="{CAD96D73-623F-456B-84C6-FA8898DA7BD0}" srcId="{8E3594D6-C927-4390-B0B5-5E9F4E2EE2A2}" destId="{365EE927-4A9A-40A6-8D7E-A5D48F22902A}" srcOrd="4" destOrd="0" parTransId="{0BD4C1F8-A6C9-4B35-8A82-C5771F344444}" sibTransId="{A39F32EF-2F61-460E-AA8A-B03970F4FC0C}"/>
    <dgm:cxn modelId="{DE6FFC43-A7F8-49F6-A311-CD2B58C10FE2}" srcId="{8E3594D6-C927-4390-B0B5-5E9F4E2EE2A2}" destId="{B4617554-25D7-489E-9AB9-EEE8963E4736}" srcOrd="1" destOrd="0" parTransId="{E319DA0A-0481-4FAF-A517-77DE1F642B44}" sibTransId="{C45139D4-D271-4597-88DB-3680513C05DF}"/>
    <dgm:cxn modelId="{38552212-4D5D-42CD-941E-0A590B3F0A14}" type="presOf" srcId="{9F84D64F-0E2C-42F1-9902-94EB83F2AEB7}" destId="{A66E770E-8AFC-45CC-9B58-C977F7A6713B}" srcOrd="0" destOrd="0" presId="urn:microsoft.com/office/officeart/2005/8/layout/vList2"/>
    <dgm:cxn modelId="{B68C0422-1E1B-4203-B4B0-3B27363E0A46}" type="presOf" srcId="{B4617554-25D7-489E-9AB9-EEE8963E4736}" destId="{2D503780-97AB-472C-BE93-4C86326B00AE}" srcOrd="0" destOrd="0" presId="urn:microsoft.com/office/officeart/2005/8/layout/vList2"/>
    <dgm:cxn modelId="{55D13025-B832-48BA-8149-FBB96D6B3EBC}" type="presOf" srcId="{D2B12D31-D336-494A-961D-3C0859E16B60}" destId="{F1B5AAE9-0C6E-4A0A-953D-71D09CC7D04F}" srcOrd="0" destOrd="0" presId="urn:microsoft.com/office/officeart/2005/8/layout/vList2"/>
    <dgm:cxn modelId="{0AAC2387-4B28-489E-9D0B-CC1D66C974C5}" srcId="{8E3594D6-C927-4390-B0B5-5E9F4E2EE2A2}" destId="{E8CAFF22-4C58-45A2-87EA-F58931A1B537}" srcOrd="3" destOrd="0" parTransId="{FF2F956A-CEEC-4470-9C1D-4838440F4491}" sibTransId="{639B802B-73F5-4F83-8713-A865BB483847}"/>
    <dgm:cxn modelId="{8197F249-6BF6-4B05-8232-E4E05FE6F3CC}" type="presOf" srcId="{365EE927-4A9A-40A6-8D7E-A5D48F22902A}" destId="{AAEC071C-5788-484C-B92D-2F2428EFDD36}" srcOrd="0" destOrd="0" presId="urn:microsoft.com/office/officeart/2005/8/layout/vList2"/>
    <dgm:cxn modelId="{17A4A78C-BEEF-464B-BEC8-1B4A89D17DC0}" type="presParOf" srcId="{A2A96AD4-1553-4170-A520-8D7EAC0BA94F}" destId="{F1B5AAE9-0C6E-4A0A-953D-71D09CC7D04F}" srcOrd="0" destOrd="0" presId="urn:microsoft.com/office/officeart/2005/8/layout/vList2"/>
    <dgm:cxn modelId="{5EB4B6C6-AF6F-488E-96F3-12D843251DE6}" type="presParOf" srcId="{A2A96AD4-1553-4170-A520-8D7EAC0BA94F}" destId="{FF89D9CA-87CE-4603-A5FE-1AC56E2A4E23}" srcOrd="1" destOrd="0" presId="urn:microsoft.com/office/officeart/2005/8/layout/vList2"/>
    <dgm:cxn modelId="{BAF5F3D8-F5D9-4E06-BB2F-E83D296D2057}" type="presParOf" srcId="{A2A96AD4-1553-4170-A520-8D7EAC0BA94F}" destId="{2D503780-97AB-472C-BE93-4C86326B00AE}" srcOrd="2" destOrd="0" presId="urn:microsoft.com/office/officeart/2005/8/layout/vList2"/>
    <dgm:cxn modelId="{830E8123-05FF-401C-9D86-69682E0CC128}" type="presParOf" srcId="{A2A96AD4-1553-4170-A520-8D7EAC0BA94F}" destId="{B3B7C19E-CCF3-474A-A8E3-6340776CDB44}" srcOrd="3" destOrd="0" presId="urn:microsoft.com/office/officeart/2005/8/layout/vList2"/>
    <dgm:cxn modelId="{F4A57990-AA17-48A7-BB88-87ED11F893D0}" type="presParOf" srcId="{A2A96AD4-1553-4170-A520-8D7EAC0BA94F}" destId="{A66E770E-8AFC-45CC-9B58-C977F7A6713B}" srcOrd="4" destOrd="0" presId="urn:microsoft.com/office/officeart/2005/8/layout/vList2"/>
    <dgm:cxn modelId="{D35F1760-CB14-4B61-AD8F-E6DEB80AEFAB}" type="presParOf" srcId="{A2A96AD4-1553-4170-A520-8D7EAC0BA94F}" destId="{8462DCFB-D602-409D-9C54-72BBB29F575A}" srcOrd="5" destOrd="0" presId="urn:microsoft.com/office/officeart/2005/8/layout/vList2"/>
    <dgm:cxn modelId="{D4AA38F2-5EE0-4999-A6B4-898860C9A058}" type="presParOf" srcId="{A2A96AD4-1553-4170-A520-8D7EAC0BA94F}" destId="{43B27038-6A88-4214-BD14-C7CEBFF0FE63}" srcOrd="6" destOrd="0" presId="urn:microsoft.com/office/officeart/2005/8/layout/vList2"/>
    <dgm:cxn modelId="{F2F02A9F-E7B1-45A2-8CEC-3761AC85243E}" type="presParOf" srcId="{A2A96AD4-1553-4170-A520-8D7EAC0BA94F}" destId="{27B201F0-F4D4-4391-A47F-043BE34DA1D4}" srcOrd="7" destOrd="0" presId="urn:microsoft.com/office/officeart/2005/8/layout/vList2"/>
    <dgm:cxn modelId="{B340C749-182C-46C8-B9A4-01AB9F2A5341}" type="presParOf" srcId="{A2A96AD4-1553-4170-A520-8D7EAC0BA94F}" destId="{AAEC071C-5788-484C-B92D-2F2428EFDD36}"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2E3CA1A9-C438-494B-8B7E-D60759FA62E8}"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zh-CN" altLang="en-US"/>
        </a:p>
      </dgm:t>
    </dgm:pt>
    <dgm:pt modelId="{B98BF49C-2CAA-490E-83BA-1806D067DA5B}">
      <dgm:prSet custT="1"/>
      <dgm:spPr/>
      <dgm:t>
        <a:bodyPr/>
        <a:lstStyle/>
        <a:p>
          <a:pPr rtl="0"/>
          <a:r>
            <a:rPr lang="zh-CN" altLang="en-US" sz="3200" dirty="0" smtClean="0"/>
            <a:t>子模块之间同样需要互相引用 </a:t>
          </a:r>
          <a:endParaRPr lang="zh-CN" altLang="en-US" sz="3200" dirty="0"/>
        </a:p>
      </dgm:t>
    </dgm:pt>
    <dgm:pt modelId="{9D49328D-0FFC-422A-9DDC-9A3B117F1C91}" type="parTrans" cxnId="{1633A5BD-CC77-4608-99C7-890C0CE22607}">
      <dgm:prSet/>
      <dgm:spPr/>
      <dgm:t>
        <a:bodyPr/>
        <a:lstStyle/>
        <a:p>
          <a:endParaRPr lang="zh-CN" altLang="en-US"/>
        </a:p>
      </dgm:t>
    </dgm:pt>
    <dgm:pt modelId="{0BCAB58C-A819-4C99-8C30-63D05A315C66}" type="sibTrans" cxnId="{1633A5BD-CC77-4608-99C7-890C0CE22607}">
      <dgm:prSet/>
      <dgm:spPr/>
      <dgm:t>
        <a:bodyPr/>
        <a:lstStyle/>
        <a:p>
          <a:endParaRPr lang="zh-CN" altLang="en-US"/>
        </a:p>
      </dgm:t>
    </dgm:pt>
    <dgm:pt modelId="{28A345C8-4009-4CE5-88CE-1F0EDDF82A2D}">
      <dgm:prSet custT="1"/>
      <dgm:spPr/>
      <dgm:t>
        <a:bodyPr/>
        <a:lstStyle/>
        <a:p>
          <a:pPr rtl="0"/>
          <a:r>
            <a:rPr lang="zh-CN" altLang="en-US" sz="3200" dirty="0" smtClean="0"/>
            <a:t>不在当前子包内的模块如何引用</a:t>
          </a:r>
          <a:endParaRPr lang="zh-CN" altLang="en-US" sz="3200" dirty="0"/>
        </a:p>
      </dgm:t>
    </dgm:pt>
    <dgm:pt modelId="{6B53ECDD-F181-4260-8D2A-39FC10A64B38}" type="parTrans" cxnId="{8CDCC38F-8687-42DC-82F3-4BB061007CEF}">
      <dgm:prSet/>
      <dgm:spPr/>
      <dgm:t>
        <a:bodyPr/>
        <a:lstStyle/>
        <a:p>
          <a:endParaRPr lang="zh-CN" altLang="en-US"/>
        </a:p>
      </dgm:t>
    </dgm:pt>
    <dgm:pt modelId="{E1ED956B-E4C1-4720-ADCE-8BA1B855AFEF}" type="sibTrans" cxnId="{8CDCC38F-8687-42DC-82F3-4BB061007CEF}">
      <dgm:prSet/>
      <dgm:spPr/>
      <dgm:t>
        <a:bodyPr/>
        <a:lstStyle/>
        <a:p>
          <a:endParaRPr lang="zh-CN" altLang="en-US"/>
        </a:p>
      </dgm:t>
    </dgm:pt>
    <dgm:pt modelId="{A84A0889-A84D-4FC7-9477-93912C9447F8}">
      <dgm:prSet custT="1"/>
      <dgm:spPr/>
      <dgm:t>
        <a:bodyPr/>
        <a:lstStyle/>
        <a:p>
          <a:pPr rtl="0"/>
          <a:r>
            <a:rPr lang="zh-CN" sz="3200" dirty="0" smtClean="0"/>
            <a:t>绝对导入：</a:t>
          </a:r>
          <a:r>
            <a:rPr lang="en-US" sz="3200" dirty="0" smtClean="0"/>
            <a:t> import </a:t>
          </a:r>
          <a:r>
            <a:rPr lang="en-US" sz="3200" dirty="0" err="1" smtClean="0"/>
            <a:t>video.functions.basic</a:t>
          </a:r>
          <a:endParaRPr lang="zh-CN" sz="3200" dirty="0"/>
        </a:p>
      </dgm:t>
    </dgm:pt>
    <dgm:pt modelId="{1E80D922-703D-4F36-A5E5-BC9822A04819}" type="parTrans" cxnId="{76609B95-DABD-4BC1-AC77-9B46C6801B67}">
      <dgm:prSet/>
      <dgm:spPr/>
      <dgm:t>
        <a:bodyPr/>
        <a:lstStyle/>
        <a:p>
          <a:endParaRPr lang="zh-CN" altLang="en-US"/>
        </a:p>
      </dgm:t>
    </dgm:pt>
    <dgm:pt modelId="{E568086B-512B-49AA-941D-A8C058BBFFA8}" type="sibTrans" cxnId="{76609B95-DABD-4BC1-AC77-9B46C6801B67}">
      <dgm:prSet/>
      <dgm:spPr/>
      <dgm:t>
        <a:bodyPr/>
        <a:lstStyle/>
        <a:p>
          <a:endParaRPr lang="zh-CN" altLang="en-US"/>
        </a:p>
      </dgm:t>
    </dgm:pt>
    <dgm:pt modelId="{31AA087A-E37D-45F7-8185-96195EBAB893}">
      <dgm:prSet custT="1"/>
      <dgm:spPr/>
      <dgm:t>
        <a:bodyPr/>
        <a:lstStyle/>
        <a:p>
          <a:pPr rtl="0"/>
          <a:r>
            <a:rPr lang="zh-CN" sz="3200" dirty="0" smtClean="0"/>
            <a:t>相对导入：</a:t>
          </a:r>
          <a:r>
            <a:rPr lang="en-US" sz="3200" dirty="0" smtClean="0"/>
            <a:t> from ..functions import basic</a:t>
          </a:r>
          <a:endParaRPr lang="zh-CN" sz="3200" dirty="0"/>
        </a:p>
      </dgm:t>
    </dgm:pt>
    <dgm:pt modelId="{F60A97EA-BF8D-429E-814B-6D975A5711C8}" type="parTrans" cxnId="{122B8CDB-19A9-440C-9F0B-FE44591711A0}">
      <dgm:prSet/>
      <dgm:spPr/>
      <dgm:t>
        <a:bodyPr/>
        <a:lstStyle/>
        <a:p>
          <a:endParaRPr lang="zh-CN" altLang="en-US"/>
        </a:p>
      </dgm:t>
    </dgm:pt>
    <dgm:pt modelId="{851F3A04-A971-4643-8B95-C3099A299DBB}" type="sibTrans" cxnId="{122B8CDB-19A9-440C-9F0B-FE44591711A0}">
      <dgm:prSet/>
      <dgm:spPr/>
      <dgm:t>
        <a:bodyPr/>
        <a:lstStyle/>
        <a:p>
          <a:endParaRPr lang="zh-CN" altLang="en-US"/>
        </a:p>
      </dgm:t>
    </dgm:pt>
    <dgm:pt modelId="{CABA8E63-2DA3-4375-8B1B-75165135ACF4}" type="pres">
      <dgm:prSet presAssocID="{2E3CA1A9-C438-494B-8B7E-D60759FA62E8}" presName="linear" presStyleCnt="0">
        <dgm:presLayoutVars>
          <dgm:animLvl val="lvl"/>
          <dgm:resizeHandles val="exact"/>
        </dgm:presLayoutVars>
      </dgm:prSet>
      <dgm:spPr/>
      <dgm:t>
        <a:bodyPr/>
        <a:lstStyle/>
        <a:p>
          <a:endParaRPr lang="zh-CN" altLang="en-US"/>
        </a:p>
      </dgm:t>
    </dgm:pt>
    <dgm:pt modelId="{131FE3A0-54AA-467C-9B60-EB76D63648B3}" type="pres">
      <dgm:prSet presAssocID="{B98BF49C-2CAA-490E-83BA-1806D067DA5B}" presName="parentText" presStyleLbl="node1" presStyleIdx="0" presStyleCnt="2" custScaleY="52538">
        <dgm:presLayoutVars>
          <dgm:chMax val="0"/>
          <dgm:bulletEnabled val="1"/>
        </dgm:presLayoutVars>
      </dgm:prSet>
      <dgm:spPr/>
      <dgm:t>
        <a:bodyPr/>
        <a:lstStyle/>
        <a:p>
          <a:endParaRPr lang="zh-CN" altLang="en-US"/>
        </a:p>
      </dgm:t>
    </dgm:pt>
    <dgm:pt modelId="{40FDDA7E-DB99-416C-A0E6-914AD65C0ED2}" type="pres">
      <dgm:prSet presAssocID="{0BCAB58C-A819-4C99-8C30-63D05A315C66}" presName="spacer" presStyleCnt="0"/>
      <dgm:spPr/>
    </dgm:pt>
    <dgm:pt modelId="{B47D316E-4BF8-4380-A2AC-82D9775C2AC0}" type="pres">
      <dgm:prSet presAssocID="{28A345C8-4009-4CE5-88CE-1F0EDDF82A2D}" presName="parentText" presStyleLbl="node1" presStyleIdx="1" presStyleCnt="2" custScaleY="43013">
        <dgm:presLayoutVars>
          <dgm:chMax val="0"/>
          <dgm:bulletEnabled val="1"/>
        </dgm:presLayoutVars>
      </dgm:prSet>
      <dgm:spPr/>
      <dgm:t>
        <a:bodyPr/>
        <a:lstStyle/>
        <a:p>
          <a:endParaRPr lang="zh-CN" altLang="en-US"/>
        </a:p>
      </dgm:t>
    </dgm:pt>
    <dgm:pt modelId="{EB434E4C-C719-47E6-ABAC-FEF83D33CBB3}" type="pres">
      <dgm:prSet presAssocID="{28A345C8-4009-4CE5-88CE-1F0EDDF82A2D}" presName="childText" presStyleLbl="revTx" presStyleIdx="0" presStyleCnt="1" custScaleY="162403">
        <dgm:presLayoutVars>
          <dgm:bulletEnabled val="1"/>
        </dgm:presLayoutVars>
      </dgm:prSet>
      <dgm:spPr/>
      <dgm:t>
        <a:bodyPr/>
        <a:lstStyle/>
        <a:p>
          <a:endParaRPr lang="zh-CN" altLang="en-US"/>
        </a:p>
      </dgm:t>
    </dgm:pt>
  </dgm:ptLst>
  <dgm:cxnLst>
    <dgm:cxn modelId="{1633A5BD-CC77-4608-99C7-890C0CE22607}" srcId="{2E3CA1A9-C438-494B-8B7E-D60759FA62E8}" destId="{B98BF49C-2CAA-490E-83BA-1806D067DA5B}" srcOrd="0" destOrd="0" parTransId="{9D49328D-0FFC-422A-9DDC-9A3B117F1C91}" sibTransId="{0BCAB58C-A819-4C99-8C30-63D05A315C66}"/>
    <dgm:cxn modelId="{D38B5ED4-3175-4071-9818-414882319C81}" type="presOf" srcId="{31AA087A-E37D-45F7-8185-96195EBAB893}" destId="{EB434E4C-C719-47E6-ABAC-FEF83D33CBB3}" srcOrd="0" destOrd="1" presId="urn:microsoft.com/office/officeart/2005/8/layout/vList2"/>
    <dgm:cxn modelId="{8CDCC38F-8687-42DC-82F3-4BB061007CEF}" srcId="{2E3CA1A9-C438-494B-8B7E-D60759FA62E8}" destId="{28A345C8-4009-4CE5-88CE-1F0EDDF82A2D}" srcOrd="1" destOrd="0" parTransId="{6B53ECDD-F181-4260-8D2A-39FC10A64B38}" sibTransId="{E1ED956B-E4C1-4720-ADCE-8BA1B855AFEF}"/>
    <dgm:cxn modelId="{76609B95-DABD-4BC1-AC77-9B46C6801B67}" srcId="{28A345C8-4009-4CE5-88CE-1F0EDDF82A2D}" destId="{A84A0889-A84D-4FC7-9477-93912C9447F8}" srcOrd="0" destOrd="0" parTransId="{1E80D922-703D-4F36-A5E5-BC9822A04819}" sibTransId="{E568086B-512B-49AA-941D-A8C058BBFFA8}"/>
    <dgm:cxn modelId="{C672C019-7F60-4865-A655-75891D68043A}" type="presOf" srcId="{2E3CA1A9-C438-494B-8B7E-D60759FA62E8}" destId="{CABA8E63-2DA3-4375-8B1B-75165135ACF4}" srcOrd="0" destOrd="0" presId="urn:microsoft.com/office/officeart/2005/8/layout/vList2"/>
    <dgm:cxn modelId="{9976287D-EC66-481B-AB86-FB641AEA4A8D}" type="presOf" srcId="{28A345C8-4009-4CE5-88CE-1F0EDDF82A2D}" destId="{B47D316E-4BF8-4380-A2AC-82D9775C2AC0}" srcOrd="0" destOrd="0" presId="urn:microsoft.com/office/officeart/2005/8/layout/vList2"/>
    <dgm:cxn modelId="{6FD56D7F-6100-4379-82FD-7722B56C544A}" type="presOf" srcId="{A84A0889-A84D-4FC7-9477-93912C9447F8}" destId="{EB434E4C-C719-47E6-ABAC-FEF83D33CBB3}" srcOrd="0" destOrd="0" presId="urn:microsoft.com/office/officeart/2005/8/layout/vList2"/>
    <dgm:cxn modelId="{761CE0CA-CCB4-464E-97A9-48FE52917650}" type="presOf" srcId="{B98BF49C-2CAA-490E-83BA-1806D067DA5B}" destId="{131FE3A0-54AA-467C-9B60-EB76D63648B3}" srcOrd="0" destOrd="0" presId="urn:microsoft.com/office/officeart/2005/8/layout/vList2"/>
    <dgm:cxn modelId="{122B8CDB-19A9-440C-9F0B-FE44591711A0}" srcId="{28A345C8-4009-4CE5-88CE-1F0EDDF82A2D}" destId="{31AA087A-E37D-45F7-8185-96195EBAB893}" srcOrd="1" destOrd="0" parTransId="{F60A97EA-BF8D-429E-814B-6D975A5711C8}" sibTransId="{851F3A04-A971-4643-8B95-C3099A299DBB}"/>
    <dgm:cxn modelId="{C1640A6D-C3C9-4C55-B617-F085F11F8E4E}" type="presParOf" srcId="{CABA8E63-2DA3-4375-8B1B-75165135ACF4}" destId="{131FE3A0-54AA-467C-9B60-EB76D63648B3}" srcOrd="0" destOrd="0" presId="urn:microsoft.com/office/officeart/2005/8/layout/vList2"/>
    <dgm:cxn modelId="{064436AB-1B9F-45DB-A9CD-F7C5448C86B4}" type="presParOf" srcId="{CABA8E63-2DA3-4375-8B1B-75165135ACF4}" destId="{40FDDA7E-DB99-416C-A0E6-914AD65C0ED2}" srcOrd="1" destOrd="0" presId="urn:microsoft.com/office/officeart/2005/8/layout/vList2"/>
    <dgm:cxn modelId="{164CB854-1912-4EBF-91DF-EF1F470FB588}" type="presParOf" srcId="{CABA8E63-2DA3-4375-8B1B-75165135ACF4}" destId="{B47D316E-4BF8-4380-A2AC-82D9775C2AC0}" srcOrd="2" destOrd="0" presId="urn:microsoft.com/office/officeart/2005/8/layout/vList2"/>
    <dgm:cxn modelId="{34ED188D-9697-4544-BEDA-4339606E0F4C}" type="presParOf" srcId="{CABA8E63-2DA3-4375-8B1B-75165135ACF4}" destId="{EB434E4C-C719-47E6-ABAC-FEF83D33CBB3}"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4B4633D5-BB60-4C2B-A87C-22AC5ED7654B}" type="doc">
      <dgm:prSet loTypeId="urn:microsoft.com/office/officeart/2005/8/layout/vList2" loCatId="list" qsTypeId="urn:microsoft.com/office/officeart/2005/8/quickstyle/simple1" qsCatId="simple" csTypeId="urn:microsoft.com/office/officeart/2005/8/colors/accent1_2" csCatId="accent1"/>
      <dgm:spPr/>
      <dgm:t>
        <a:bodyPr/>
        <a:lstStyle/>
        <a:p>
          <a:endParaRPr lang="zh-CN" altLang="en-US"/>
        </a:p>
      </dgm:t>
    </dgm:pt>
    <dgm:pt modelId="{049FC712-72FD-4F98-AE9E-3520DC60507B}">
      <dgm:prSet/>
      <dgm:spPr/>
      <dgm:t>
        <a:bodyPr/>
        <a:lstStyle/>
        <a:p>
          <a:pPr rtl="0"/>
          <a:r>
            <a:rPr kumimoji="1" lang="en-US" smtClean="0"/>
            <a:t>pip</a:t>
          </a:r>
          <a:r>
            <a:rPr kumimoji="1" lang="zh-CN" smtClean="0"/>
            <a:t>：方便的</a:t>
          </a:r>
          <a:r>
            <a:rPr lang="zh-CN" smtClean="0"/>
            <a:t>包管理工具 </a:t>
          </a:r>
          <a:endParaRPr lang="zh-CN"/>
        </a:p>
      </dgm:t>
    </dgm:pt>
    <dgm:pt modelId="{948D92DB-896D-44A0-9B68-23FE36E8E07F}" type="parTrans" cxnId="{B8AD42A1-075E-4CAE-9821-6081135F9DC5}">
      <dgm:prSet/>
      <dgm:spPr/>
      <dgm:t>
        <a:bodyPr/>
        <a:lstStyle/>
        <a:p>
          <a:endParaRPr lang="zh-CN" altLang="en-US"/>
        </a:p>
      </dgm:t>
    </dgm:pt>
    <dgm:pt modelId="{CA4D4989-4F66-4760-8B82-E0C22E8C9844}" type="sibTrans" cxnId="{B8AD42A1-075E-4CAE-9821-6081135F9DC5}">
      <dgm:prSet/>
      <dgm:spPr/>
      <dgm:t>
        <a:bodyPr/>
        <a:lstStyle/>
        <a:p>
          <a:endParaRPr lang="zh-CN" altLang="en-US"/>
        </a:p>
      </dgm:t>
    </dgm:pt>
    <dgm:pt modelId="{626063AD-8BC0-431E-948C-C74F1D6C26E4}">
      <dgm:prSet/>
      <dgm:spPr/>
      <dgm:t>
        <a:bodyPr/>
        <a:lstStyle/>
        <a:p>
          <a:pPr rtl="0"/>
          <a:r>
            <a:rPr kumimoji="1" lang="zh-CN" smtClean="0"/>
            <a:t>安装</a:t>
          </a:r>
          <a:r>
            <a:rPr kumimoji="1" lang="en-US" smtClean="0"/>
            <a:t>pip</a:t>
          </a:r>
          <a:r>
            <a:rPr kumimoji="1" lang="zh-CN" smtClean="0"/>
            <a:t>：</a:t>
          </a:r>
          <a:endParaRPr lang="zh-CN"/>
        </a:p>
      </dgm:t>
    </dgm:pt>
    <dgm:pt modelId="{C1742CEF-8118-40BC-86BD-D9B4A2D76C55}" type="parTrans" cxnId="{F0CB8F7C-DC9E-4676-BB4E-D22924CE2A90}">
      <dgm:prSet/>
      <dgm:spPr/>
      <dgm:t>
        <a:bodyPr/>
        <a:lstStyle/>
        <a:p>
          <a:endParaRPr lang="zh-CN" altLang="en-US"/>
        </a:p>
      </dgm:t>
    </dgm:pt>
    <dgm:pt modelId="{078AE753-ADB1-4DE1-B371-5D241C9646CB}" type="sibTrans" cxnId="{F0CB8F7C-DC9E-4676-BB4E-D22924CE2A90}">
      <dgm:prSet/>
      <dgm:spPr/>
      <dgm:t>
        <a:bodyPr/>
        <a:lstStyle/>
        <a:p>
          <a:endParaRPr lang="zh-CN" altLang="en-US"/>
        </a:p>
      </dgm:t>
    </dgm:pt>
    <dgm:pt modelId="{DAF0636B-47D8-4E7F-B146-6D23149A0B8F}">
      <dgm:prSet/>
      <dgm:spPr/>
      <dgm:t>
        <a:bodyPr/>
        <a:lstStyle/>
        <a:p>
          <a:pPr rtl="0"/>
          <a:r>
            <a:rPr kumimoji="1" lang="zh-CN" smtClean="0"/>
            <a:t>下载</a:t>
          </a:r>
          <a:r>
            <a:rPr kumimoji="1" lang="en-US" smtClean="0"/>
            <a:t>pip</a:t>
          </a:r>
          <a:endParaRPr lang="zh-CN"/>
        </a:p>
      </dgm:t>
    </dgm:pt>
    <dgm:pt modelId="{F7B2A967-A2C7-452C-B588-33BD3BFA5968}" type="parTrans" cxnId="{BB8372D5-5365-44EF-A672-3FF9ED0F911F}">
      <dgm:prSet/>
      <dgm:spPr/>
      <dgm:t>
        <a:bodyPr/>
        <a:lstStyle/>
        <a:p>
          <a:endParaRPr lang="zh-CN" altLang="en-US"/>
        </a:p>
      </dgm:t>
    </dgm:pt>
    <dgm:pt modelId="{707F946D-CCE3-47B5-9163-22CE0C647628}" type="sibTrans" cxnId="{BB8372D5-5365-44EF-A672-3FF9ED0F911F}">
      <dgm:prSet/>
      <dgm:spPr/>
      <dgm:t>
        <a:bodyPr/>
        <a:lstStyle/>
        <a:p>
          <a:endParaRPr lang="zh-CN" altLang="en-US"/>
        </a:p>
      </dgm:t>
    </dgm:pt>
    <dgm:pt modelId="{BCA9174E-D9A5-48DD-AABB-0069456B037E}">
      <dgm:prSet/>
      <dgm:spPr/>
      <dgm:t>
        <a:bodyPr/>
        <a:lstStyle/>
        <a:p>
          <a:pPr rtl="0"/>
          <a:r>
            <a:rPr kumimoji="1" lang="zh-CN" smtClean="0"/>
            <a:t>安装</a:t>
          </a:r>
          <a:r>
            <a:rPr kumimoji="1" lang="en-US" smtClean="0"/>
            <a:t>pip</a:t>
          </a:r>
          <a:r>
            <a:rPr kumimoji="1" lang="zh-CN" smtClean="0"/>
            <a:t>：</a:t>
          </a:r>
          <a:r>
            <a:rPr lang="en-US" smtClean="0"/>
            <a:t> python setup.py install</a:t>
          </a:r>
          <a:endParaRPr lang="zh-CN"/>
        </a:p>
      </dgm:t>
    </dgm:pt>
    <dgm:pt modelId="{40D922AA-EBEF-4F45-BF82-2868BCD83416}" type="parTrans" cxnId="{0C561180-FA93-44BB-B883-52CB06E74FF7}">
      <dgm:prSet/>
      <dgm:spPr/>
      <dgm:t>
        <a:bodyPr/>
        <a:lstStyle/>
        <a:p>
          <a:endParaRPr lang="zh-CN" altLang="en-US"/>
        </a:p>
      </dgm:t>
    </dgm:pt>
    <dgm:pt modelId="{04BDABBE-638D-48D4-89DD-17564614551B}" type="sibTrans" cxnId="{0C561180-FA93-44BB-B883-52CB06E74FF7}">
      <dgm:prSet/>
      <dgm:spPr/>
      <dgm:t>
        <a:bodyPr/>
        <a:lstStyle/>
        <a:p>
          <a:endParaRPr lang="zh-CN" altLang="en-US"/>
        </a:p>
      </dgm:t>
    </dgm:pt>
    <dgm:pt modelId="{61F01E3D-C681-4948-9A95-D341B097EF1C}">
      <dgm:prSet/>
      <dgm:spPr/>
      <dgm:t>
        <a:bodyPr/>
        <a:lstStyle/>
        <a:p>
          <a:pPr rtl="0"/>
          <a:r>
            <a:rPr lang="zh-CN" smtClean="0"/>
            <a:t>使用</a:t>
          </a:r>
          <a:r>
            <a:rPr lang="en-US" smtClean="0"/>
            <a:t>pip</a:t>
          </a:r>
          <a:r>
            <a:rPr lang="zh-CN" smtClean="0"/>
            <a:t>：</a:t>
          </a:r>
          <a:endParaRPr lang="zh-CN"/>
        </a:p>
      </dgm:t>
    </dgm:pt>
    <dgm:pt modelId="{4B7225F1-54AC-4AC0-883A-1F16AAD9F343}" type="parTrans" cxnId="{BE34927C-3442-488B-9737-84144F06F2DB}">
      <dgm:prSet/>
      <dgm:spPr/>
      <dgm:t>
        <a:bodyPr/>
        <a:lstStyle/>
        <a:p>
          <a:endParaRPr lang="zh-CN" altLang="en-US"/>
        </a:p>
      </dgm:t>
    </dgm:pt>
    <dgm:pt modelId="{BC48144E-A771-436E-BFE1-0D779D1B7082}" type="sibTrans" cxnId="{BE34927C-3442-488B-9737-84144F06F2DB}">
      <dgm:prSet/>
      <dgm:spPr/>
      <dgm:t>
        <a:bodyPr/>
        <a:lstStyle/>
        <a:p>
          <a:endParaRPr lang="zh-CN" altLang="en-US"/>
        </a:p>
      </dgm:t>
    </dgm:pt>
    <dgm:pt modelId="{7E2133E3-DABC-4D28-A8F0-6C901C857A21}">
      <dgm:prSet/>
      <dgm:spPr/>
      <dgm:t>
        <a:bodyPr/>
        <a:lstStyle/>
        <a:p>
          <a:pPr rtl="0"/>
          <a:r>
            <a:rPr lang="en-US" smtClean="0"/>
            <a:t>pip install &lt;PackageName&gt;		</a:t>
          </a:r>
          <a:r>
            <a:rPr lang="zh-CN" smtClean="0"/>
            <a:t>安装包</a:t>
          </a:r>
          <a:endParaRPr lang="zh-CN"/>
        </a:p>
      </dgm:t>
    </dgm:pt>
    <dgm:pt modelId="{667F2124-E1FA-41C4-85D3-63024A9456E2}" type="parTrans" cxnId="{A70CE795-6206-4047-AB21-6E69BC501287}">
      <dgm:prSet/>
      <dgm:spPr/>
      <dgm:t>
        <a:bodyPr/>
        <a:lstStyle/>
        <a:p>
          <a:endParaRPr lang="zh-CN" altLang="en-US"/>
        </a:p>
      </dgm:t>
    </dgm:pt>
    <dgm:pt modelId="{705B17D4-2DE6-4872-A865-5BB4236B4E1A}" type="sibTrans" cxnId="{A70CE795-6206-4047-AB21-6E69BC501287}">
      <dgm:prSet/>
      <dgm:spPr/>
      <dgm:t>
        <a:bodyPr/>
        <a:lstStyle/>
        <a:p>
          <a:endParaRPr lang="zh-CN" altLang="en-US"/>
        </a:p>
      </dgm:t>
    </dgm:pt>
    <dgm:pt modelId="{B6DF1A83-026A-460E-AC14-7042F5EB7D7B}">
      <dgm:prSet/>
      <dgm:spPr/>
      <dgm:t>
        <a:bodyPr/>
        <a:lstStyle/>
        <a:p>
          <a:pPr rtl="0"/>
          <a:r>
            <a:rPr lang="en-US" smtClean="0"/>
            <a:t>pip show &lt;PackageName&gt;		</a:t>
          </a:r>
          <a:r>
            <a:rPr lang="zh-CN" smtClean="0"/>
            <a:t>查看已安装的包信息</a:t>
          </a:r>
          <a:endParaRPr lang="zh-CN"/>
        </a:p>
      </dgm:t>
    </dgm:pt>
    <dgm:pt modelId="{521B913F-881A-4A03-B25C-05D2D9CD4138}" type="parTrans" cxnId="{889F4E5D-4D13-4996-B671-11CB591347B5}">
      <dgm:prSet/>
      <dgm:spPr/>
      <dgm:t>
        <a:bodyPr/>
        <a:lstStyle/>
        <a:p>
          <a:endParaRPr lang="zh-CN" altLang="en-US"/>
        </a:p>
      </dgm:t>
    </dgm:pt>
    <dgm:pt modelId="{17E26083-4383-4C75-A1B2-D546A2009520}" type="sibTrans" cxnId="{889F4E5D-4D13-4996-B671-11CB591347B5}">
      <dgm:prSet/>
      <dgm:spPr/>
      <dgm:t>
        <a:bodyPr/>
        <a:lstStyle/>
        <a:p>
          <a:endParaRPr lang="zh-CN" altLang="en-US"/>
        </a:p>
      </dgm:t>
    </dgm:pt>
    <dgm:pt modelId="{BB0E5C9E-D925-4AF5-9ED3-16AEA602F2EB}">
      <dgm:prSet/>
      <dgm:spPr/>
      <dgm:t>
        <a:bodyPr/>
        <a:lstStyle/>
        <a:p>
          <a:pPr rtl="0"/>
          <a:r>
            <a:rPr lang="en-US" smtClean="0"/>
            <a:t>pip list 				</a:t>
          </a:r>
          <a:r>
            <a:rPr lang="zh-CN" smtClean="0"/>
            <a:t>列出已安装的所有包</a:t>
          </a:r>
          <a:endParaRPr lang="zh-CN"/>
        </a:p>
      </dgm:t>
    </dgm:pt>
    <dgm:pt modelId="{AC5033AE-09B9-4B43-A9BC-68E0D445EE2B}" type="parTrans" cxnId="{AED87E3F-B42C-4A89-9203-FD3A1ACAD50E}">
      <dgm:prSet/>
      <dgm:spPr/>
      <dgm:t>
        <a:bodyPr/>
        <a:lstStyle/>
        <a:p>
          <a:endParaRPr lang="zh-CN" altLang="en-US"/>
        </a:p>
      </dgm:t>
    </dgm:pt>
    <dgm:pt modelId="{547B899B-ED72-45F3-B268-FC0BFEFF798E}" type="sibTrans" cxnId="{AED87E3F-B42C-4A89-9203-FD3A1ACAD50E}">
      <dgm:prSet/>
      <dgm:spPr/>
      <dgm:t>
        <a:bodyPr/>
        <a:lstStyle/>
        <a:p>
          <a:endParaRPr lang="zh-CN" altLang="en-US"/>
        </a:p>
      </dgm:t>
    </dgm:pt>
    <dgm:pt modelId="{0DA50593-8813-4451-B482-A338446D6B73}">
      <dgm:prSet/>
      <dgm:spPr/>
      <dgm:t>
        <a:bodyPr/>
        <a:lstStyle/>
        <a:p>
          <a:pPr rtl="0"/>
          <a:r>
            <a:rPr lang="en-US" smtClean="0"/>
            <a:t>pip list --outdated			</a:t>
          </a:r>
          <a:r>
            <a:rPr lang="zh-CN" smtClean="0"/>
            <a:t>列出需要更新的包</a:t>
          </a:r>
          <a:endParaRPr lang="zh-CN"/>
        </a:p>
      </dgm:t>
    </dgm:pt>
    <dgm:pt modelId="{A5EB5D43-1E7A-4AB0-93CF-5E34254F6BD8}" type="parTrans" cxnId="{8997A8CA-A3CF-490C-898A-E3EA914D7E2C}">
      <dgm:prSet/>
      <dgm:spPr/>
      <dgm:t>
        <a:bodyPr/>
        <a:lstStyle/>
        <a:p>
          <a:endParaRPr lang="zh-CN" altLang="en-US"/>
        </a:p>
      </dgm:t>
    </dgm:pt>
    <dgm:pt modelId="{7A2DF529-2E68-4A7D-A228-041A2F98537C}" type="sibTrans" cxnId="{8997A8CA-A3CF-490C-898A-E3EA914D7E2C}">
      <dgm:prSet/>
      <dgm:spPr/>
      <dgm:t>
        <a:bodyPr/>
        <a:lstStyle/>
        <a:p>
          <a:endParaRPr lang="zh-CN" altLang="en-US"/>
        </a:p>
      </dgm:t>
    </dgm:pt>
    <dgm:pt modelId="{2163D984-1FC5-4DD5-9B12-F44952E41A1D}">
      <dgm:prSet/>
      <dgm:spPr/>
      <dgm:t>
        <a:bodyPr/>
        <a:lstStyle/>
        <a:p>
          <a:pPr rtl="0"/>
          <a:r>
            <a:rPr lang="en-US" smtClean="0"/>
            <a:t>pip install --upgrade &lt;PackageName&gt; 	</a:t>
          </a:r>
          <a:r>
            <a:rPr lang="zh-CN" smtClean="0"/>
            <a:t>升级包</a:t>
          </a:r>
          <a:endParaRPr lang="zh-CN"/>
        </a:p>
      </dgm:t>
    </dgm:pt>
    <dgm:pt modelId="{19DA7C58-688B-4717-86EB-1A5A87BC9F59}" type="parTrans" cxnId="{BDAA9CC2-C9AC-4B11-81D6-B79049F1E9CB}">
      <dgm:prSet/>
      <dgm:spPr/>
      <dgm:t>
        <a:bodyPr/>
        <a:lstStyle/>
        <a:p>
          <a:endParaRPr lang="zh-CN" altLang="en-US"/>
        </a:p>
      </dgm:t>
    </dgm:pt>
    <dgm:pt modelId="{159C6971-353B-4CD3-A83C-25AEEB200BAE}" type="sibTrans" cxnId="{BDAA9CC2-C9AC-4B11-81D6-B79049F1E9CB}">
      <dgm:prSet/>
      <dgm:spPr/>
      <dgm:t>
        <a:bodyPr/>
        <a:lstStyle/>
        <a:p>
          <a:endParaRPr lang="zh-CN" altLang="en-US"/>
        </a:p>
      </dgm:t>
    </dgm:pt>
    <dgm:pt modelId="{D8721872-0C66-45FD-BCF4-CA4AE50C3343}">
      <dgm:prSet/>
      <dgm:spPr/>
      <dgm:t>
        <a:bodyPr/>
        <a:lstStyle/>
        <a:p>
          <a:pPr rtl="0"/>
          <a:r>
            <a:rPr lang="en-US" smtClean="0"/>
            <a:t>pip uninstall &lt;Package&gt;		</a:t>
          </a:r>
          <a:r>
            <a:rPr lang="zh-CN" smtClean="0"/>
            <a:t>卸载包</a:t>
          </a:r>
          <a:endParaRPr lang="zh-CN"/>
        </a:p>
      </dgm:t>
    </dgm:pt>
    <dgm:pt modelId="{3C1C1BA4-3AD7-480B-9F62-D0FAC7931DDE}" type="parTrans" cxnId="{27BE71FA-0491-44D5-9371-7916BB1D150F}">
      <dgm:prSet/>
      <dgm:spPr/>
      <dgm:t>
        <a:bodyPr/>
        <a:lstStyle/>
        <a:p>
          <a:endParaRPr lang="zh-CN" altLang="en-US"/>
        </a:p>
      </dgm:t>
    </dgm:pt>
    <dgm:pt modelId="{A76D481C-2BA8-4C48-999C-C5D03507ECD7}" type="sibTrans" cxnId="{27BE71FA-0491-44D5-9371-7916BB1D150F}">
      <dgm:prSet/>
      <dgm:spPr/>
      <dgm:t>
        <a:bodyPr/>
        <a:lstStyle/>
        <a:p>
          <a:endParaRPr lang="zh-CN" altLang="en-US"/>
        </a:p>
      </dgm:t>
    </dgm:pt>
    <dgm:pt modelId="{C835A481-1D5B-4399-90A0-F7816F7D73B2}" type="pres">
      <dgm:prSet presAssocID="{4B4633D5-BB60-4C2B-A87C-22AC5ED7654B}" presName="linear" presStyleCnt="0">
        <dgm:presLayoutVars>
          <dgm:animLvl val="lvl"/>
          <dgm:resizeHandles val="exact"/>
        </dgm:presLayoutVars>
      </dgm:prSet>
      <dgm:spPr/>
      <dgm:t>
        <a:bodyPr/>
        <a:lstStyle/>
        <a:p>
          <a:endParaRPr lang="zh-CN" altLang="en-US"/>
        </a:p>
      </dgm:t>
    </dgm:pt>
    <dgm:pt modelId="{E57F1D5A-56FE-41AF-A2B1-91639FC60A1A}" type="pres">
      <dgm:prSet presAssocID="{049FC712-72FD-4F98-AE9E-3520DC60507B}" presName="parentText" presStyleLbl="node1" presStyleIdx="0" presStyleCnt="3">
        <dgm:presLayoutVars>
          <dgm:chMax val="0"/>
          <dgm:bulletEnabled val="1"/>
        </dgm:presLayoutVars>
      </dgm:prSet>
      <dgm:spPr/>
      <dgm:t>
        <a:bodyPr/>
        <a:lstStyle/>
        <a:p>
          <a:endParaRPr lang="zh-CN" altLang="en-US"/>
        </a:p>
      </dgm:t>
    </dgm:pt>
    <dgm:pt modelId="{6694163A-C136-4995-9253-3CFDF42680BA}" type="pres">
      <dgm:prSet presAssocID="{CA4D4989-4F66-4760-8B82-E0C22E8C9844}" presName="spacer" presStyleCnt="0"/>
      <dgm:spPr/>
    </dgm:pt>
    <dgm:pt modelId="{BE99C972-16DA-42E5-A40F-9C77E0794A8E}" type="pres">
      <dgm:prSet presAssocID="{626063AD-8BC0-431E-948C-C74F1D6C26E4}" presName="parentText" presStyleLbl="node1" presStyleIdx="1" presStyleCnt="3">
        <dgm:presLayoutVars>
          <dgm:chMax val="0"/>
          <dgm:bulletEnabled val="1"/>
        </dgm:presLayoutVars>
      </dgm:prSet>
      <dgm:spPr/>
      <dgm:t>
        <a:bodyPr/>
        <a:lstStyle/>
        <a:p>
          <a:endParaRPr lang="zh-CN" altLang="en-US"/>
        </a:p>
      </dgm:t>
    </dgm:pt>
    <dgm:pt modelId="{5A738088-93C5-4903-930E-92D6B411EF10}" type="pres">
      <dgm:prSet presAssocID="{626063AD-8BC0-431E-948C-C74F1D6C26E4}" presName="childText" presStyleLbl="revTx" presStyleIdx="0" presStyleCnt="2">
        <dgm:presLayoutVars>
          <dgm:bulletEnabled val="1"/>
        </dgm:presLayoutVars>
      </dgm:prSet>
      <dgm:spPr/>
      <dgm:t>
        <a:bodyPr/>
        <a:lstStyle/>
        <a:p>
          <a:endParaRPr lang="zh-CN" altLang="en-US"/>
        </a:p>
      </dgm:t>
    </dgm:pt>
    <dgm:pt modelId="{E0644484-410D-4D15-9DB6-DD224BAD7391}" type="pres">
      <dgm:prSet presAssocID="{61F01E3D-C681-4948-9A95-D341B097EF1C}" presName="parentText" presStyleLbl="node1" presStyleIdx="2" presStyleCnt="3">
        <dgm:presLayoutVars>
          <dgm:chMax val="0"/>
          <dgm:bulletEnabled val="1"/>
        </dgm:presLayoutVars>
      </dgm:prSet>
      <dgm:spPr/>
      <dgm:t>
        <a:bodyPr/>
        <a:lstStyle/>
        <a:p>
          <a:endParaRPr lang="zh-CN" altLang="en-US"/>
        </a:p>
      </dgm:t>
    </dgm:pt>
    <dgm:pt modelId="{64F289A2-6132-4EF9-BD7A-9CC013B828BB}" type="pres">
      <dgm:prSet presAssocID="{61F01E3D-C681-4948-9A95-D341B097EF1C}" presName="childText" presStyleLbl="revTx" presStyleIdx="1" presStyleCnt="2">
        <dgm:presLayoutVars>
          <dgm:bulletEnabled val="1"/>
        </dgm:presLayoutVars>
      </dgm:prSet>
      <dgm:spPr/>
      <dgm:t>
        <a:bodyPr/>
        <a:lstStyle/>
        <a:p>
          <a:endParaRPr lang="zh-CN" altLang="en-US"/>
        </a:p>
      </dgm:t>
    </dgm:pt>
  </dgm:ptLst>
  <dgm:cxnLst>
    <dgm:cxn modelId="{889F4E5D-4D13-4996-B671-11CB591347B5}" srcId="{61F01E3D-C681-4948-9A95-D341B097EF1C}" destId="{B6DF1A83-026A-460E-AC14-7042F5EB7D7B}" srcOrd="1" destOrd="0" parTransId="{521B913F-881A-4A03-B25C-05D2D9CD4138}" sibTransId="{17E26083-4383-4C75-A1B2-D546A2009520}"/>
    <dgm:cxn modelId="{BB8372D5-5365-44EF-A672-3FF9ED0F911F}" srcId="{626063AD-8BC0-431E-948C-C74F1D6C26E4}" destId="{DAF0636B-47D8-4E7F-B146-6D23149A0B8F}" srcOrd="0" destOrd="0" parTransId="{F7B2A967-A2C7-452C-B588-33BD3BFA5968}" sibTransId="{707F946D-CCE3-47B5-9163-22CE0C647628}"/>
    <dgm:cxn modelId="{03BC32C3-71A2-4C53-A290-F4563724CEB1}" type="presOf" srcId="{BB0E5C9E-D925-4AF5-9ED3-16AEA602F2EB}" destId="{64F289A2-6132-4EF9-BD7A-9CC013B828BB}" srcOrd="0" destOrd="2" presId="urn:microsoft.com/office/officeart/2005/8/layout/vList2"/>
    <dgm:cxn modelId="{B5E65592-7790-49B0-B3A4-EE54174BF453}" type="presOf" srcId="{BCA9174E-D9A5-48DD-AABB-0069456B037E}" destId="{5A738088-93C5-4903-930E-92D6B411EF10}" srcOrd="0" destOrd="1" presId="urn:microsoft.com/office/officeart/2005/8/layout/vList2"/>
    <dgm:cxn modelId="{0792710B-BB66-4EC1-B9F2-98B146B7B50E}" type="presOf" srcId="{61F01E3D-C681-4948-9A95-D341B097EF1C}" destId="{E0644484-410D-4D15-9DB6-DD224BAD7391}" srcOrd="0" destOrd="0" presId="urn:microsoft.com/office/officeart/2005/8/layout/vList2"/>
    <dgm:cxn modelId="{FE511353-23E8-48ED-8091-76DE4550FABD}" type="presOf" srcId="{0DA50593-8813-4451-B482-A338446D6B73}" destId="{64F289A2-6132-4EF9-BD7A-9CC013B828BB}" srcOrd="0" destOrd="3" presId="urn:microsoft.com/office/officeart/2005/8/layout/vList2"/>
    <dgm:cxn modelId="{AED87E3F-B42C-4A89-9203-FD3A1ACAD50E}" srcId="{61F01E3D-C681-4948-9A95-D341B097EF1C}" destId="{BB0E5C9E-D925-4AF5-9ED3-16AEA602F2EB}" srcOrd="2" destOrd="0" parTransId="{AC5033AE-09B9-4B43-A9BC-68E0D445EE2B}" sibTransId="{547B899B-ED72-45F3-B268-FC0BFEFF798E}"/>
    <dgm:cxn modelId="{27124862-521A-4FDE-B089-5C487C634A0D}" type="presOf" srcId="{B6DF1A83-026A-460E-AC14-7042F5EB7D7B}" destId="{64F289A2-6132-4EF9-BD7A-9CC013B828BB}" srcOrd="0" destOrd="1" presId="urn:microsoft.com/office/officeart/2005/8/layout/vList2"/>
    <dgm:cxn modelId="{F759F033-DF8F-46D4-9761-A5746FD790BC}" type="presOf" srcId="{049FC712-72FD-4F98-AE9E-3520DC60507B}" destId="{E57F1D5A-56FE-41AF-A2B1-91639FC60A1A}" srcOrd="0" destOrd="0" presId="urn:microsoft.com/office/officeart/2005/8/layout/vList2"/>
    <dgm:cxn modelId="{8997A8CA-A3CF-490C-898A-E3EA914D7E2C}" srcId="{61F01E3D-C681-4948-9A95-D341B097EF1C}" destId="{0DA50593-8813-4451-B482-A338446D6B73}" srcOrd="3" destOrd="0" parTransId="{A5EB5D43-1E7A-4AB0-93CF-5E34254F6BD8}" sibTransId="{7A2DF529-2E68-4A7D-A228-041A2F98537C}"/>
    <dgm:cxn modelId="{F0CB8F7C-DC9E-4676-BB4E-D22924CE2A90}" srcId="{4B4633D5-BB60-4C2B-A87C-22AC5ED7654B}" destId="{626063AD-8BC0-431E-948C-C74F1D6C26E4}" srcOrd="1" destOrd="0" parTransId="{C1742CEF-8118-40BC-86BD-D9B4A2D76C55}" sibTransId="{078AE753-ADB1-4DE1-B371-5D241C9646CB}"/>
    <dgm:cxn modelId="{B8AD42A1-075E-4CAE-9821-6081135F9DC5}" srcId="{4B4633D5-BB60-4C2B-A87C-22AC5ED7654B}" destId="{049FC712-72FD-4F98-AE9E-3520DC60507B}" srcOrd="0" destOrd="0" parTransId="{948D92DB-896D-44A0-9B68-23FE36E8E07F}" sibTransId="{CA4D4989-4F66-4760-8B82-E0C22E8C9844}"/>
    <dgm:cxn modelId="{EF199775-2AA9-4DB3-BD81-B3256206B7BB}" type="presOf" srcId="{7E2133E3-DABC-4D28-A8F0-6C901C857A21}" destId="{64F289A2-6132-4EF9-BD7A-9CC013B828BB}" srcOrd="0" destOrd="0" presId="urn:microsoft.com/office/officeart/2005/8/layout/vList2"/>
    <dgm:cxn modelId="{BE34927C-3442-488B-9737-84144F06F2DB}" srcId="{4B4633D5-BB60-4C2B-A87C-22AC5ED7654B}" destId="{61F01E3D-C681-4948-9A95-D341B097EF1C}" srcOrd="2" destOrd="0" parTransId="{4B7225F1-54AC-4AC0-883A-1F16AAD9F343}" sibTransId="{BC48144E-A771-436E-BFE1-0D779D1B7082}"/>
    <dgm:cxn modelId="{47D00F0B-7BDA-4FD3-9C13-5520B7BFB6AF}" type="presOf" srcId="{4B4633D5-BB60-4C2B-A87C-22AC5ED7654B}" destId="{C835A481-1D5B-4399-90A0-F7816F7D73B2}" srcOrd="0" destOrd="0" presId="urn:microsoft.com/office/officeart/2005/8/layout/vList2"/>
    <dgm:cxn modelId="{AFC84F67-B566-4C55-9DBB-6B950B33BD9B}" type="presOf" srcId="{2163D984-1FC5-4DD5-9B12-F44952E41A1D}" destId="{64F289A2-6132-4EF9-BD7A-9CC013B828BB}" srcOrd="0" destOrd="4" presId="urn:microsoft.com/office/officeart/2005/8/layout/vList2"/>
    <dgm:cxn modelId="{A70CE795-6206-4047-AB21-6E69BC501287}" srcId="{61F01E3D-C681-4948-9A95-D341B097EF1C}" destId="{7E2133E3-DABC-4D28-A8F0-6C901C857A21}" srcOrd="0" destOrd="0" parTransId="{667F2124-E1FA-41C4-85D3-63024A9456E2}" sibTransId="{705B17D4-2DE6-4872-A865-5BB4236B4E1A}"/>
    <dgm:cxn modelId="{3C8CF7E9-B914-475D-90F8-CFA674E31BA9}" type="presOf" srcId="{DAF0636B-47D8-4E7F-B146-6D23149A0B8F}" destId="{5A738088-93C5-4903-930E-92D6B411EF10}" srcOrd="0" destOrd="0" presId="urn:microsoft.com/office/officeart/2005/8/layout/vList2"/>
    <dgm:cxn modelId="{B6A224B9-818A-45F8-BBE8-176FA743F8E9}" type="presOf" srcId="{626063AD-8BC0-431E-948C-C74F1D6C26E4}" destId="{BE99C972-16DA-42E5-A40F-9C77E0794A8E}" srcOrd="0" destOrd="0" presId="urn:microsoft.com/office/officeart/2005/8/layout/vList2"/>
    <dgm:cxn modelId="{D7ECC8E1-16C1-45C4-9614-BE25EEA5B2F5}" type="presOf" srcId="{D8721872-0C66-45FD-BCF4-CA4AE50C3343}" destId="{64F289A2-6132-4EF9-BD7A-9CC013B828BB}" srcOrd="0" destOrd="5" presId="urn:microsoft.com/office/officeart/2005/8/layout/vList2"/>
    <dgm:cxn modelId="{BDAA9CC2-C9AC-4B11-81D6-B79049F1E9CB}" srcId="{61F01E3D-C681-4948-9A95-D341B097EF1C}" destId="{2163D984-1FC5-4DD5-9B12-F44952E41A1D}" srcOrd="4" destOrd="0" parTransId="{19DA7C58-688B-4717-86EB-1A5A87BC9F59}" sibTransId="{159C6971-353B-4CD3-A83C-25AEEB200BAE}"/>
    <dgm:cxn modelId="{0C561180-FA93-44BB-B883-52CB06E74FF7}" srcId="{626063AD-8BC0-431E-948C-C74F1D6C26E4}" destId="{BCA9174E-D9A5-48DD-AABB-0069456B037E}" srcOrd="1" destOrd="0" parTransId="{40D922AA-EBEF-4F45-BF82-2868BCD83416}" sibTransId="{04BDABBE-638D-48D4-89DD-17564614551B}"/>
    <dgm:cxn modelId="{27BE71FA-0491-44D5-9371-7916BB1D150F}" srcId="{61F01E3D-C681-4948-9A95-D341B097EF1C}" destId="{D8721872-0C66-45FD-BCF4-CA4AE50C3343}" srcOrd="5" destOrd="0" parTransId="{3C1C1BA4-3AD7-480B-9F62-D0FAC7931DDE}" sibTransId="{A76D481C-2BA8-4C48-999C-C5D03507ECD7}"/>
    <dgm:cxn modelId="{AF731B2D-C6A3-4FAD-B82F-C7D06D8D1AE2}" type="presParOf" srcId="{C835A481-1D5B-4399-90A0-F7816F7D73B2}" destId="{E57F1D5A-56FE-41AF-A2B1-91639FC60A1A}" srcOrd="0" destOrd="0" presId="urn:microsoft.com/office/officeart/2005/8/layout/vList2"/>
    <dgm:cxn modelId="{C5960661-B256-418C-A6B2-3F45143423CC}" type="presParOf" srcId="{C835A481-1D5B-4399-90A0-F7816F7D73B2}" destId="{6694163A-C136-4995-9253-3CFDF42680BA}" srcOrd="1" destOrd="0" presId="urn:microsoft.com/office/officeart/2005/8/layout/vList2"/>
    <dgm:cxn modelId="{87A8A470-2138-4C20-8C5C-C22EFBC90464}" type="presParOf" srcId="{C835A481-1D5B-4399-90A0-F7816F7D73B2}" destId="{BE99C972-16DA-42E5-A40F-9C77E0794A8E}" srcOrd="2" destOrd="0" presId="urn:microsoft.com/office/officeart/2005/8/layout/vList2"/>
    <dgm:cxn modelId="{16FDF80B-38A4-4B97-B483-8AC295AE2DC9}" type="presParOf" srcId="{C835A481-1D5B-4399-90A0-F7816F7D73B2}" destId="{5A738088-93C5-4903-930E-92D6B411EF10}" srcOrd="3" destOrd="0" presId="urn:microsoft.com/office/officeart/2005/8/layout/vList2"/>
    <dgm:cxn modelId="{69ACF25E-C736-4F22-93A1-33C809B6E270}" type="presParOf" srcId="{C835A481-1D5B-4399-90A0-F7816F7D73B2}" destId="{E0644484-410D-4D15-9DB6-DD224BAD7391}" srcOrd="4" destOrd="0" presId="urn:microsoft.com/office/officeart/2005/8/layout/vList2"/>
    <dgm:cxn modelId="{9E1A6F08-C1E6-4CB9-B18D-80FD37C12670}" type="presParOf" srcId="{C835A481-1D5B-4399-90A0-F7816F7D73B2}" destId="{64F289A2-6132-4EF9-BD7A-9CC013B828B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7C34DAC-4D3C-45B6-9889-92DF2426D749}">
      <dsp:nvSpPr>
        <dsp:cNvPr id="0" name=""/>
        <dsp:cNvSpPr/>
      </dsp:nvSpPr>
      <dsp:spPr>
        <a:xfrm>
          <a:off x="0" y="260"/>
          <a:ext cx="11215351" cy="80940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位置参数，可变参数，命名参数，可变命名参数</a:t>
          </a:r>
          <a:endParaRPr lang="zh-CN" altLang="en-US" sz="3200" kern="1200" dirty="0"/>
        </a:p>
      </dsp:txBody>
      <dsp:txXfrm>
        <a:off x="39512" y="39772"/>
        <a:ext cx="11136327" cy="73037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2E97FE-9FAC-4F7A-8E5D-D1411B0659CC}">
      <dsp:nvSpPr>
        <dsp:cNvPr id="0" name=""/>
        <dsp:cNvSpPr/>
      </dsp:nvSpPr>
      <dsp:spPr>
        <a:xfrm>
          <a:off x="0" y="13945"/>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map</a:t>
          </a:r>
          <a:r>
            <a:rPr lang="zh-CN" sz="2900" kern="1200" smtClean="0"/>
            <a:t>函数遍历序列每个值进行操作，返回一个</a:t>
          </a:r>
          <a:r>
            <a:rPr lang="en-US" sz="2900" kern="1200" smtClean="0"/>
            <a:t>map</a:t>
          </a:r>
          <a:r>
            <a:rPr lang="zh-CN" sz="2900" kern="1200" smtClean="0"/>
            <a:t>对象</a:t>
          </a:r>
          <a:endParaRPr lang="zh-CN" sz="2900" kern="1200"/>
        </a:p>
      </dsp:txBody>
      <dsp:txXfrm>
        <a:off x="35611" y="49556"/>
        <a:ext cx="12054294" cy="658273"/>
      </dsp:txXfrm>
    </dsp:sp>
    <dsp:sp modelId="{430C3176-C4EF-497E-83B9-08000F85D5C1}">
      <dsp:nvSpPr>
        <dsp:cNvPr id="0" name=""/>
        <dsp:cNvSpPr/>
      </dsp:nvSpPr>
      <dsp:spPr>
        <a:xfrm>
          <a:off x="0" y="826960"/>
          <a:ext cx="12125516"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zh-CN" sz="2900" kern="1200" dirty="0" smtClean="0"/>
            <a:t>语法</a:t>
          </a:r>
          <a:r>
            <a:rPr lang="en-US" sz="2900" kern="1200" dirty="0" smtClean="0"/>
            <a:t>:map(</a:t>
          </a:r>
          <a:r>
            <a:rPr lang="en-US" sz="2900" kern="1200" dirty="0" err="1" smtClean="0"/>
            <a:t>func</a:t>
          </a:r>
          <a:r>
            <a:rPr lang="en-US" sz="2900" kern="1200" dirty="0" smtClean="0"/>
            <a:t>, </a:t>
          </a:r>
          <a:r>
            <a:rPr lang="en-US" sz="2900" kern="1200" dirty="0" err="1" smtClean="0"/>
            <a:t>seq</a:t>
          </a:r>
          <a:r>
            <a:rPr lang="en-US" sz="2900" kern="1200" dirty="0" smtClean="0"/>
            <a:t>)</a:t>
          </a:r>
          <a:endParaRPr lang="zh-CN" sz="2900" kern="1200" dirty="0"/>
        </a:p>
      </dsp:txBody>
      <dsp:txXfrm>
        <a:off x="35611" y="862571"/>
        <a:ext cx="12054294" cy="658273"/>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C99432-9881-4B6A-AE74-79C0DCAA34F0}">
      <dsp:nvSpPr>
        <dsp:cNvPr id="0" name=""/>
        <dsp:cNvSpPr/>
      </dsp:nvSpPr>
      <dsp:spPr>
        <a:xfrm>
          <a:off x="0" y="5743"/>
          <a:ext cx="10185212" cy="72949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10490" tIns="110490" rIns="110490" bIns="110490" numCol="1" spcCol="1270" anchor="ctr" anchorCtr="0">
          <a:noAutofit/>
        </a:bodyPr>
        <a:lstStyle/>
        <a:p>
          <a:pPr lvl="0" algn="l" defTabSz="1289050" rtl="0">
            <a:lnSpc>
              <a:spcPct val="90000"/>
            </a:lnSpc>
            <a:spcBef>
              <a:spcPct val="0"/>
            </a:spcBef>
            <a:spcAft>
              <a:spcPct val="35000"/>
            </a:spcAft>
          </a:pPr>
          <a:r>
            <a:rPr lang="en-US" sz="2900" kern="1200" smtClean="0"/>
            <a:t>filter</a:t>
          </a:r>
          <a:r>
            <a:rPr lang="zh-CN" sz="2900" kern="1200" smtClean="0"/>
            <a:t>函数，过滤出序列中的元素。</a:t>
          </a:r>
          <a:endParaRPr lang="zh-CN" sz="2900" kern="1200"/>
        </a:p>
      </dsp:txBody>
      <dsp:txXfrm>
        <a:off x="35611" y="41354"/>
        <a:ext cx="10113990" cy="658273"/>
      </dsp:txXfrm>
    </dsp:sp>
    <dsp:sp modelId="{64946108-27DF-4C9B-A9ED-3AD7BEC18CE6}">
      <dsp:nvSpPr>
        <dsp:cNvPr id="0" name=""/>
        <dsp:cNvSpPr/>
      </dsp:nvSpPr>
      <dsp:spPr>
        <a:xfrm>
          <a:off x="0" y="735238"/>
          <a:ext cx="10185212" cy="16808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23381" tIns="36830" rIns="206248" bIns="36830" numCol="1" spcCol="1270" anchor="t" anchorCtr="0">
          <a:noAutofit/>
        </a:bodyPr>
        <a:lstStyle/>
        <a:p>
          <a:pPr marL="228600" lvl="1" indent="-228600" algn="l" defTabSz="1022350" rtl="0">
            <a:lnSpc>
              <a:spcPct val="90000"/>
            </a:lnSpc>
            <a:spcBef>
              <a:spcPct val="0"/>
            </a:spcBef>
            <a:spcAft>
              <a:spcPct val="20000"/>
            </a:spcAft>
            <a:buChar char="••"/>
          </a:pPr>
          <a:r>
            <a:rPr lang="zh-CN" sz="2300" kern="1200" smtClean="0"/>
            <a:t>语法</a:t>
          </a:r>
          <a:r>
            <a:rPr lang="en-US" sz="2300" kern="1200" smtClean="0"/>
            <a:t>:filter(function, iterable)</a:t>
          </a:r>
          <a:endParaRPr lang="zh-CN" sz="2300" kern="1200"/>
        </a:p>
        <a:p>
          <a:pPr marL="228600" lvl="1" indent="-228600" algn="l" defTabSz="1022350" rtl="0">
            <a:lnSpc>
              <a:spcPct val="90000"/>
            </a:lnSpc>
            <a:spcBef>
              <a:spcPct val="0"/>
            </a:spcBef>
            <a:spcAft>
              <a:spcPct val="20000"/>
            </a:spcAft>
            <a:buChar char="••"/>
          </a:pPr>
          <a:r>
            <a:rPr lang="en-US" sz="2300" kern="1200" smtClean="0"/>
            <a:t>function -- </a:t>
          </a:r>
          <a:r>
            <a:rPr lang="zh-CN" sz="2300" kern="1200" smtClean="0"/>
            <a:t>判断函数。</a:t>
          </a:r>
          <a:endParaRPr lang="zh-CN" sz="2300" kern="1200"/>
        </a:p>
        <a:p>
          <a:pPr marL="228600" lvl="1" indent="-228600" algn="l" defTabSz="1022350" rtl="0">
            <a:lnSpc>
              <a:spcPct val="90000"/>
            </a:lnSpc>
            <a:spcBef>
              <a:spcPct val="0"/>
            </a:spcBef>
            <a:spcAft>
              <a:spcPct val="20000"/>
            </a:spcAft>
            <a:buChar char="••"/>
          </a:pPr>
          <a:r>
            <a:rPr lang="en-US" sz="2300" kern="1200" smtClean="0"/>
            <a:t>iterable -- </a:t>
          </a:r>
          <a:r>
            <a:rPr lang="zh-CN" sz="2300" kern="1200" smtClean="0"/>
            <a:t>可迭代对象</a:t>
          </a:r>
          <a:endParaRPr lang="zh-CN" sz="2300" kern="1200"/>
        </a:p>
        <a:p>
          <a:pPr marL="228600" lvl="1" indent="-228600" algn="l" defTabSz="1022350" rtl="0">
            <a:lnSpc>
              <a:spcPct val="90000"/>
            </a:lnSpc>
            <a:spcBef>
              <a:spcPct val="0"/>
            </a:spcBef>
            <a:spcAft>
              <a:spcPct val="20000"/>
            </a:spcAft>
            <a:buChar char="••"/>
          </a:pPr>
          <a:r>
            <a:rPr lang="zh-CN" sz="2300" kern="1200" smtClean="0"/>
            <a:t>返回</a:t>
          </a:r>
          <a:r>
            <a:rPr lang="en-US" sz="2300" kern="1200" smtClean="0"/>
            <a:t>filter</a:t>
          </a:r>
          <a:r>
            <a:rPr lang="zh-CN" sz="2300" kern="1200" smtClean="0"/>
            <a:t>对象</a:t>
          </a:r>
          <a:endParaRPr lang="zh-CN" sz="2300" kern="1200"/>
        </a:p>
      </dsp:txBody>
      <dsp:txXfrm>
        <a:off x="0" y="735238"/>
        <a:ext cx="10185212" cy="1680840"/>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2114565-4A8C-498B-B838-66684F6B4B6B}">
      <dsp:nvSpPr>
        <dsp:cNvPr id="0" name=""/>
        <dsp:cNvSpPr/>
      </dsp:nvSpPr>
      <dsp:spPr>
        <a:xfrm>
          <a:off x="0" y="0"/>
          <a:ext cx="11403132" cy="92998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reduce() </a:t>
          </a:r>
          <a:r>
            <a:rPr lang="zh-CN" sz="2800" kern="1200" dirty="0" smtClean="0"/>
            <a:t>函数会对参数序列中元素进行累积，返回一个值。</a:t>
          </a:r>
          <a:endParaRPr lang="zh-CN" altLang="en-US" sz="2800" kern="1200" dirty="0"/>
        </a:p>
      </dsp:txBody>
      <dsp:txXfrm>
        <a:off x="45398" y="45398"/>
        <a:ext cx="11312336" cy="839191"/>
      </dsp:txXfrm>
    </dsp:sp>
    <dsp:sp modelId="{ED7EBA22-B77C-4372-94E1-1C8668D2003E}">
      <dsp:nvSpPr>
        <dsp:cNvPr id="0" name=""/>
        <dsp:cNvSpPr/>
      </dsp:nvSpPr>
      <dsp:spPr>
        <a:xfrm>
          <a:off x="0" y="1142158"/>
          <a:ext cx="11403132" cy="106336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just" defTabSz="1066800" rtl="0">
            <a:lnSpc>
              <a:spcPct val="90000"/>
            </a:lnSpc>
            <a:spcBef>
              <a:spcPct val="0"/>
            </a:spcBef>
            <a:spcAft>
              <a:spcPct val="20000"/>
            </a:spcAft>
            <a:buChar char="••"/>
          </a:pPr>
          <a:r>
            <a:rPr lang="zh-CN" sz="2400" kern="1200" dirty="0" smtClean="0"/>
            <a:t>函数将一个数据对象（列表，元组等）中的所有数据进行下列操作：用传给 </a:t>
          </a:r>
          <a:r>
            <a:rPr lang="en-US" sz="2400" kern="1200" dirty="0" smtClean="0"/>
            <a:t>reduce </a:t>
          </a:r>
          <a:r>
            <a:rPr lang="zh-CN" sz="2400" kern="1200" dirty="0" smtClean="0"/>
            <a:t>中的函数 </a:t>
          </a:r>
          <a:r>
            <a:rPr lang="en-US" sz="2400" kern="1200" dirty="0" smtClean="0"/>
            <a:t>function</a:t>
          </a:r>
          <a:r>
            <a:rPr lang="zh-CN" sz="2400" kern="1200" dirty="0" smtClean="0"/>
            <a:t>（有两个参数）先对集合中的第 </a:t>
          </a:r>
          <a:r>
            <a:rPr lang="en-US" sz="2400" kern="1200" dirty="0" smtClean="0"/>
            <a:t>1</a:t>
          </a:r>
          <a:r>
            <a:rPr lang="zh-CN" sz="2400" kern="1200" dirty="0" smtClean="0"/>
            <a:t>、</a:t>
          </a:r>
          <a:r>
            <a:rPr lang="en-US" sz="2400" kern="1200" dirty="0" smtClean="0"/>
            <a:t>2 </a:t>
          </a:r>
          <a:r>
            <a:rPr lang="zh-CN" sz="2400" kern="1200" dirty="0" smtClean="0"/>
            <a:t>个元素进行操作，得到的结果再与第三个数据用 </a:t>
          </a:r>
          <a:r>
            <a:rPr lang="en-US" sz="2400" kern="1200" dirty="0" smtClean="0"/>
            <a:t>function </a:t>
          </a:r>
          <a:r>
            <a:rPr lang="zh-CN" sz="2400" kern="1200" dirty="0" smtClean="0"/>
            <a:t>函数运算，最后得到一个结果。</a:t>
          </a:r>
          <a:endParaRPr lang="zh-CN" sz="2400" kern="1200" dirty="0"/>
        </a:p>
      </dsp:txBody>
      <dsp:txXfrm>
        <a:off x="0" y="1142158"/>
        <a:ext cx="11403132" cy="1063361"/>
      </dsp:txXfrm>
    </dsp:sp>
    <dsp:sp modelId="{BC8B232A-11A5-4BE3-9C22-F29D3EEA9FC4}">
      <dsp:nvSpPr>
        <dsp:cNvPr id="0" name=""/>
        <dsp:cNvSpPr/>
      </dsp:nvSpPr>
      <dsp:spPr>
        <a:xfrm>
          <a:off x="0" y="2506101"/>
          <a:ext cx="11403132" cy="886862"/>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sz="3200" kern="1200" dirty="0" smtClean="0"/>
            <a:t>语法</a:t>
          </a:r>
          <a:r>
            <a:rPr lang="en-US" sz="3200" kern="1200" dirty="0" smtClean="0"/>
            <a:t>:</a:t>
          </a:r>
          <a:endParaRPr lang="zh-CN" sz="3200" kern="1200" dirty="0"/>
        </a:p>
      </dsp:txBody>
      <dsp:txXfrm>
        <a:off x="43293" y="2549394"/>
        <a:ext cx="11316546" cy="800276"/>
      </dsp:txXfrm>
    </dsp:sp>
    <dsp:sp modelId="{90BBF204-9090-4811-8AE2-3DBC05720A22}">
      <dsp:nvSpPr>
        <dsp:cNvPr id="0" name=""/>
        <dsp:cNvSpPr/>
      </dsp:nvSpPr>
      <dsp:spPr>
        <a:xfrm>
          <a:off x="0" y="3536112"/>
          <a:ext cx="11403132" cy="4747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2049" tIns="30480" rIns="170688" bIns="30480" numCol="1" spcCol="1270" anchor="t" anchorCtr="0">
          <a:noAutofit/>
        </a:bodyPr>
        <a:lstStyle/>
        <a:p>
          <a:pPr marL="228600" lvl="1" indent="-228600" algn="l" defTabSz="1066800" rtl="0">
            <a:lnSpc>
              <a:spcPct val="90000"/>
            </a:lnSpc>
            <a:spcBef>
              <a:spcPct val="0"/>
            </a:spcBef>
            <a:spcAft>
              <a:spcPct val="20000"/>
            </a:spcAft>
            <a:buChar char="••"/>
          </a:pPr>
          <a:r>
            <a:rPr lang="en-US" sz="2400" kern="1200" dirty="0" smtClean="0"/>
            <a:t>from </a:t>
          </a:r>
          <a:r>
            <a:rPr lang="en-US" sz="2400" kern="1200" dirty="0" err="1" smtClean="0"/>
            <a:t>functools</a:t>
          </a:r>
          <a:r>
            <a:rPr lang="en-US" sz="2400" kern="1200" dirty="0" smtClean="0"/>
            <a:t> import reduce</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reduce(function, </a:t>
          </a:r>
          <a:r>
            <a:rPr lang="en-US" sz="2400" kern="1200" dirty="0" err="1" smtClean="0"/>
            <a:t>iterable</a:t>
          </a:r>
          <a:r>
            <a:rPr lang="en-US" sz="2400" kern="1200" dirty="0" smtClean="0"/>
            <a:t>[, initializer])</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function</a:t>
          </a:r>
          <a:r>
            <a:rPr lang="zh-CN" sz="2400" kern="1200" dirty="0" smtClean="0"/>
            <a:t>是操作函数，有两个参数</a:t>
          </a:r>
          <a:endParaRPr lang="zh-CN" sz="2400" kern="1200" dirty="0"/>
        </a:p>
        <a:p>
          <a:pPr marL="228600" lvl="1" indent="-228600" algn="l" defTabSz="1066800" rtl="0">
            <a:lnSpc>
              <a:spcPct val="90000"/>
            </a:lnSpc>
            <a:spcBef>
              <a:spcPct val="0"/>
            </a:spcBef>
            <a:spcAft>
              <a:spcPct val="20000"/>
            </a:spcAft>
            <a:buChar char="••"/>
          </a:pPr>
          <a:r>
            <a:rPr lang="en-US" sz="2400" kern="1200" dirty="0" err="1" smtClean="0"/>
            <a:t>Iterable</a:t>
          </a:r>
          <a:r>
            <a:rPr lang="zh-CN" sz="2400" kern="1200" dirty="0" smtClean="0"/>
            <a:t>是迭代对象</a:t>
          </a:r>
          <a:endParaRPr lang="zh-CN" sz="2400" kern="1200" dirty="0"/>
        </a:p>
        <a:p>
          <a:pPr marL="228600" lvl="1" indent="-228600" algn="l" defTabSz="1066800" rtl="0">
            <a:lnSpc>
              <a:spcPct val="90000"/>
            </a:lnSpc>
            <a:spcBef>
              <a:spcPct val="0"/>
            </a:spcBef>
            <a:spcAft>
              <a:spcPct val="20000"/>
            </a:spcAft>
            <a:buChar char="••"/>
          </a:pPr>
          <a:r>
            <a:rPr lang="en-US" sz="2400" kern="1200" dirty="0" smtClean="0"/>
            <a:t>Initializer</a:t>
          </a:r>
          <a:r>
            <a:rPr lang="zh-CN" sz="2400" kern="1200" dirty="0" smtClean="0"/>
            <a:t>是初始值</a:t>
          </a:r>
          <a:endParaRPr lang="zh-CN" sz="2400" kern="1200" dirty="0"/>
        </a:p>
      </dsp:txBody>
      <dsp:txXfrm>
        <a:off x="0" y="3536112"/>
        <a:ext cx="11403132" cy="4747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6F40D75-5BEF-475F-8391-6F9393CAE863}">
      <dsp:nvSpPr>
        <dsp:cNvPr id="0" name=""/>
        <dsp:cNvSpPr/>
      </dsp:nvSpPr>
      <dsp:spPr>
        <a:xfrm>
          <a:off x="0" y="0"/>
          <a:ext cx="12125516" cy="2430788"/>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模块是</a:t>
          </a:r>
          <a:r>
            <a:rPr lang="en-US" sz="2400" kern="1200" dirty="0" smtClean="0"/>
            <a:t>Python</a:t>
          </a:r>
          <a:r>
            <a:rPr lang="zh-CN" sz="2400" kern="1200" dirty="0" smtClean="0"/>
            <a:t>中的一个重要概念。随着编写的程序越来越长，可以将这些代码分成几个文件，这样更易于代码的维护。当把一些相关的代码存放在一个文件中时，就创建了一个模块。模块中的定义可以被导入到其他模块中从而被其他模块所使用，这就使得我们可以在多个程序中使用已经编写好的函数而无需将函数复制到每个程序中。</a:t>
          </a:r>
          <a:endParaRPr lang="zh-CN" sz="2400" kern="1200" dirty="0"/>
        </a:p>
      </dsp:txBody>
      <dsp:txXfrm>
        <a:off x="118661" y="118661"/>
        <a:ext cx="11888194" cy="2193466"/>
      </dsp:txXfrm>
    </dsp:sp>
    <dsp:sp modelId="{5C1898EA-0665-4117-A52F-1B074F02A708}">
      <dsp:nvSpPr>
        <dsp:cNvPr id="0" name=""/>
        <dsp:cNvSpPr/>
      </dsp:nvSpPr>
      <dsp:spPr>
        <a:xfrm>
          <a:off x="0" y="2349355"/>
          <a:ext cx="12125516" cy="1367003"/>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总的来说，模块就是包含</a:t>
          </a:r>
          <a:r>
            <a:rPr lang="en-US" sz="2400" kern="1200" dirty="0" smtClean="0"/>
            <a:t>Python</a:t>
          </a:r>
          <a:r>
            <a:rPr lang="zh-CN" sz="2400" kern="1200" dirty="0" smtClean="0"/>
            <a:t>定义和声明的文件。文件名就是模块名加上</a:t>
          </a:r>
          <a:r>
            <a:rPr lang="en-US" sz="2400" kern="1200" dirty="0" smtClean="0"/>
            <a:t>.</a:t>
          </a:r>
          <a:r>
            <a:rPr lang="en-US" sz="2400" kern="1200" dirty="0" err="1" smtClean="0"/>
            <a:t>py</a:t>
          </a:r>
          <a:r>
            <a:rPr lang="zh-CN" sz="2400" kern="1200" dirty="0" smtClean="0"/>
            <a:t>的扩展名。</a:t>
          </a:r>
          <a:endParaRPr lang="zh-CN" sz="2400" kern="1200" dirty="0"/>
        </a:p>
      </dsp:txBody>
      <dsp:txXfrm>
        <a:off x="66732" y="2416087"/>
        <a:ext cx="11992052" cy="1233539"/>
      </dsp:txXfrm>
    </dsp:sp>
    <dsp:sp modelId="{A4B157DB-D7C6-4FA2-9BB9-EB903CD207E6}">
      <dsp:nvSpPr>
        <dsp:cNvPr id="0" name=""/>
        <dsp:cNvSpPr/>
      </dsp:nvSpPr>
      <dsp:spPr>
        <a:xfrm>
          <a:off x="0" y="3824110"/>
          <a:ext cx="12125516" cy="152280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dirty="0" smtClean="0"/>
            <a:t>模块有一些内置属性，用于存储模块的某些信息，如</a:t>
          </a:r>
          <a:r>
            <a:rPr lang="en-US" sz="2400" kern="1200" dirty="0" smtClean="0"/>
            <a:t>__name__</a:t>
          </a:r>
          <a:r>
            <a:rPr lang="zh-CN" sz="2400" kern="1200" dirty="0" smtClean="0"/>
            <a:t>，</a:t>
          </a:r>
          <a:r>
            <a:rPr lang="en-US" sz="2400" kern="1200" dirty="0" smtClean="0"/>
            <a:t>__doc__</a:t>
          </a:r>
          <a:r>
            <a:rPr lang="zh-CN" sz="2400" kern="1200" dirty="0" smtClean="0"/>
            <a:t>，等等。</a:t>
          </a:r>
          <a:r>
            <a:rPr lang="en-US" sz="2400" kern="1200" dirty="0" smtClean="0"/>
            <a:t>__name__</a:t>
          </a:r>
          <a:r>
            <a:rPr lang="zh-CN" sz="2400" kern="1200" dirty="0" smtClean="0"/>
            <a:t>属性用来取得模块的名称。 </a:t>
          </a:r>
          <a:endParaRPr lang="zh-CN" sz="2400" kern="1200" dirty="0"/>
        </a:p>
      </dsp:txBody>
      <dsp:txXfrm>
        <a:off x="74337" y="3898447"/>
        <a:ext cx="11976842" cy="137413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B5AAE9-0C6E-4A0A-953D-71D09CC7D04F}">
      <dsp:nvSpPr>
        <dsp:cNvPr id="0" name=""/>
        <dsp:cNvSpPr/>
      </dsp:nvSpPr>
      <dsp:spPr>
        <a:xfrm>
          <a:off x="0" y="2922"/>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以模块为单位来组织代码。</a:t>
          </a:r>
          <a:r>
            <a:rPr lang="en-US" sz="2400" kern="1200" smtClean="0"/>
            <a:t>Python</a:t>
          </a:r>
          <a:r>
            <a:rPr lang="zh-CN" sz="2400" kern="1200" smtClean="0"/>
            <a:t>标准库自身就内置了许多标准模块，还有非常丰富的第三方模块以供用户使用。当然，用户也可以自己编写模块。</a:t>
          </a:r>
          <a:endParaRPr lang="zh-CN" sz="2400" kern="1200"/>
        </a:p>
      </dsp:txBody>
      <dsp:txXfrm>
        <a:off x="54435" y="57357"/>
        <a:ext cx="12167507" cy="1006246"/>
      </dsp:txXfrm>
    </dsp:sp>
    <dsp:sp modelId="{2D503780-97AB-472C-BE93-4C86326B00AE}">
      <dsp:nvSpPr>
        <dsp:cNvPr id="0" name=""/>
        <dsp:cNvSpPr/>
      </dsp:nvSpPr>
      <dsp:spPr>
        <a:xfrm>
          <a:off x="0" y="1129387"/>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要在模块外部使用模块内定义的函数，首先要导入该模块。使用</a:t>
          </a:r>
          <a:r>
            <a:rPr lang="en-US" sz="2400" kern="1200" smtClean="0"/>
            <a:t>import</a:t>
          </a:r>
          <a:r>
            <a:rPr lang="zh-CN" sz="2400" kern="1200" smtClean="0"/>
            <a:t>语句可以导入一个模块，格式为“</a:t>
          </a:r>
          <a:r>
            <a:rPr lang="en-US" sz="2400" kern="1200" smtClean="0"/>
            <a:t>import </a:t>
          </a:r>
          <a:r>
            <a:rPr lang="zh-CN" sz="2400" kern="1200" smtClean="0"/>
            <a:t>模块名</a:t>
          </a:r>
          <a:r>
            <a:rPr lang="en-US" sz="2400" kern="1200" smtClean="0"/>
            <a:t> [as </a:t>
          </a:r>
          <a:r>
            <a:rPr lang="zh-CN" sz="2400" kern="1200" smtClean="0"/>
            <a:t>别名</a:t>
          </a:r>
          <a:r>
            <a:rPr lang="en-US" sz="2400" kern="1200" smtClean="0"/>
            <a:t>]</a:t>
          </a:r>
          <a:r>
            <a:rPr lang="zh-CN" sz="2400" kern="1200" smtClean="0"/>
            <a:t>”。 </a:t>
          </a:r>
          <a:endParaRPr lang="zh-CN" sz="2400" kern="1200"/>
        </a:p>
      </dsp:txBody>
      <dsp:txXfrm>
        <a:off x="54435" y="1183822"/>
        <a:ext cx="12167507" cy="1006246"/>
      </dsp:txXfrm>
    </dsp:sp>
    <dsp:sp modelId="{A66E770E-8AFC-45CC-9B58-C977F7A6713B}">
      <dsp:nvSpPr>
        <dsp:cNvPr id="0" name=""/>
        <dsp:cNvSpPr/>
      </dsp:nvSpPr>
      <dsp:spPr>
        <a:xfrm>
          <a:off x="0" y="225585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altLang="en-US" sz="2400" kern="1200" smtClean="0"/>
            <a:t>如果频繁地使用一个函数而不想总是带着模块名进行调用，则可以将其赋给一个本地变量。 </a:t>
          </a:r>
          <a:endParaRPr lang="zh-CN" altLang="en-US" sz="2400" kern="1200"/>
        </a:p>
      </dsp:txBody>
      <dsp:txXfrm>
        <a:off x="54435" y="2310288"/>
        <a:ext cx="12167507" cy="1006246"/>
      </dsp:txXfrm>
    </dsp:sp>
    <dsp:sp modelId="{43B27038-6A88-4214-BD14-C7CEBFF0FE63}">
      <dsp:nvSpPr>
        <dsp:cNvPr id="0" name=""/>
        <dsp:cNvSpPr/>
      </dsp:nvSpPr>
      <dsp:spPr>
        <a:xfrm>
          <a:off x="0" y="3382318"/>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zh-CN" sz="2400" kern="1200" smtClean="0"/>
            <a:t>此外，还可以在</a:t>
          </a:r>
          <a:r>
            <a:rPr lang="en-US" sz="2400" kern="1200" smtClean="0"/>
            <a:t>import</a:t>
          </a:r>
          <a:r>
            <a:rPr lang="zh-CN" sz="2400" kern="1200" smtClean="0"/>
            <a:t>后添加</a:t>
          </a:r>
          <a:r>
            <a:rPr lang="en-US" sz="2400" kern="1200" smtClean="0"/>
            <a:t>as</a:t>
          </a:r>
          <a:r>
            <a:rPr lang="zh-CN" sz="2400" kern="1200" smtClean="0"/>
            <a:t>子句来作为模块的别名。 </a:t>
          </a:r>
          <a:endParaRPr lang="zh-CN" sz="2400" kern="1200"/>
        </a:p>
      </dsp:txBody>
      <dsp:txXfrm>
        <a:off x="54435" y="3436753"/>
        <a:ext cx="12167507" cy="1006246"/>
      </dsp:txXfrm>
    </dsp:sp>
    <dsp:sp modelId="{AAEC071C-5788-484C-B92D-2F2428EFDD36}">
      <dsp:nvSpPr>
        <dsp:cNvPr id="0" name=""/>
        <dsp:cNvSpPr/>
      </dsp:nvSpPr>
      <dsp:spPr>
        <a:xfrm>
          <a:off x="0" y="4508783"/>
          <a:ext cx="12276377" cy="1115116"/>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lvl="0" algn="l" defTabSz="1066800" rtl="0">
            <a:lnSpc>
              <a:spcPct val="90000"/>
            </a:lnSpc>
            <a:spcBef>
              <a:spcPct val="0"/>
            </a:spcBef>
            <a:spcAft>
              <a:spcPct val="35000"/>
            </a:spcAft>
          </a:pPr>
          <a:r>
            <a:rPr lang="en-US" sz="2400" kern="1200" smtClean="0"/>
            <a:t>Python</a:t>
          </a:r>
          <a:r>
            <a:rPr lang="zh-CN" sz="2400" kern="1200" smtClean="0"/>
            <a:t>还支持另外一种语法，即“</a:t>
          </a:r>
          <a:r>
            <a:rPr lang="en-US" sz="2400" kern="1200" smtClean="0"/>
            <a:t>from </a:t>
          </a:r>
          <a:r>
            <a:rPr lang="zh-CN" sz="2400" kern="1200" smtClean="0"/>
            <a:t>模块名</a:t>
          </a:r>
          <a:r>
            <a:rPr lang="en-US" sz="2400" kern="1200" smtClean="0"/>
            <a:t> import </a:t>
          </a:r>
          <a:r>
            <a:rPr lang="zh-CN" sz="2400" kern="1200" smtClean="0"/>
            <a:t>对象名</a:t>
          </a:r>
          <a:r>
            <a:rPr lang="en-US" sz="2400" kern="1200" smtClean="0"/>
            <a:t> [as </a:t>
          </a:r>
          <a:r>
            <a:rPr lang="zh-CN" sz="2400" kern="1200" smtClean="0"/>
            <a:t>别名</a:t>
          </a:r>
          <a:r>
            <a:rPr lang="en-US" sz="2400" kern="1200" smtClean="0"/>
            <a:t>]</a:t>
          </a:r>
          <a:r>
            <a:rPr lang="zh-CN" sz="2400" kern="1200" smtClean="0"/>
            <a:t>”。使用这种格式仅导入明确指定的对象，可以减少访问速度，同时不需要使用模块名进行调用。如果想要使用这一语法导入模块下的全部对象，则可以使用星号来替代对象名。 </a:t>
          </a:r>
          <a:endParaRPr lang="zh-CN" sz="2400" kern="1200"/>
        </a:p>
      </dsp:txBody>
      <dsp:txXfrm>
        <a:off x="54435" y="4563218"/>
        <a:ext cx="12167507" cy="100624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31FE3A0-54AA-467C-9B60-EB76D63648B3}">
      <dsp:nvSpPr>
        <dsp:cNvPr id="0" name=""/>
        <dsp:cNvSpPr/>
      </dsp:nvSpPr>
      <dsp:spPr>
        <a:xfrm>
          <a:off x="0" y="176469"/>
          <a:ext cx="11724281" cy="629447"/>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子模块之间同样需要互相引用 </a:t>
          </a:r>
          <a:endParaRPr lang="zh-CN" altLang="en-US" sz="3200" kern="1200" dirty="0"/>
        </a:p>
      </dsp:txBody>
      <dsp:txXfrm>
        <a:off x="30727" y="207196"/>
        <a:ext cx="11662827" cy="567993"/>
      </dsp:txXfrm>
    </dsp:sp>
    <dsp:sp modelId="{B47D316E-4BF8-4380-A2AC-82D9775C2AC0}">
      <dsp:nvSpPr>
        <dsp:cNvPr id="0" name=""/>
        <dsp:cNvSpPr/>
      </dsp:nvSpPr>
      <dsp:spPr>
        <a:xfrm>
          <a:off x="0" y="990236"/>
          <a:ext cx="11724281" cy="5153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lvl="0" algn="l" defTabSz="1422400" rtl="0">
            <a:lnSpc>
              <a:spcPct val="90000"/>
            </a:lnSpc>
            <a:spcBef>
              <a:spcPct val="0"/>
            </a:spcBef>
            <a:spcAft>
              <a:spcPct val="35000"/>
            </a:spcAft>
          </a:pPr>
          <a:r>
            <a:rPr lang="zh-CN" altLang="en-US" sz="3200" kern="1200" dirty="0" smtClean="0"/>
            <a:t>不在当前子包内的模块如何引用</a:t>
          </a:r>
          <a:endParaRPr lang="zh-CN" altLang="en-US" sz="3200" kern="1200" dirty="0"/>
        </a:p>
      </dsp:txBody>
      <dsp:txXfrm>
        <a:off x="25156" y="1015392"/>
        <a:ext cx="11673969" cy="465018"/>
      </dsp:txXfrm>
    </dsp:sp>
    <dsp:sp modelId="{EB434E4C-C719-47E6-ABAC-FEF83D33CBB3}">
      <dsp:nvSpPr>
        <dsp:cNvPr id="0" name=""/>
        <dsp:cNvSpPr/>
      </dsp:nvSpPr>
      <dsp:spPr>
        <a:xfrm>
          <a:off x="0" y="1505566"/>
          <a:ext cx="11724281" cy="18825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72246" tIns="40640" rIns="227584" bIns="40640" numCol="1" spcCol="1270" anchor="t" anchorCtr="0">
          <a:noAutofit/>
        </a:bodyPr>
        <a:lstStyle/>
        <a:p>
          <a:pPr marL="285750" lvl="1" indent="-285750" algn="l" defTabSz="1422400" rtl="0">
            <a:lnSpc>
              <a:spcPct val="90000"/>
            </a:lnSpc>
            <a:spcBef>
              <a:spcPct val="0"/>
            </a:spcBef>
            <a:spcAft>
              <a:spcPct val="20000"/>
            </a:spcAft>
            <a:buChar char="••"/>
          </a:pPr>
          <a:r>
            <a:rPr lang="zh-CN" sz="3200" kern="1200" dirty="0" smtClean="0"/>
            <a:t>绝对导入：</a:t>
          </a:r>
          <a:r>
            <a:rPr lang="en-US" sz="3200" kern="1200" dirty="0" smtClean="0"/>
            <a:t> import </a:t>
          </a:r>
          <a:r>
            <a:rPr lang="en-US" sz="3200" kern="1200" dirty="0" err="1" smtClean="0"/>
            <a:t>video.functions.basic</a:t>
          </a:r>
          <a:endParaRPr lang="zh-CN" sz="3200" kern="1200" dirty="0"/>
        </a:p>
        <a:p>
          <a:pPr marL="285750" lvl="1" indent="-285750" algn="l" defTabSz="1422400" rtl="0">
            <a:lnSpc>
              <a:spcPct val="90000"/>
            </a:lnSpc>
            <a:spcBef>
              <a:spcPct val="0"/>
            </a:spcBef>
            <a:spcAft>
              <a:spcPct val="20000"/>
            </a:spcAft>
            <a:buChar char="••"/>
          </a:pPr>
          <a:r>
            <a:rPr lang="zh-CN" sz="3200" kern="1200" dirty="0" smtClean="0"/>
            <a:t>相对导入：</a:t>
          </a:r>
          <a:r>
            <a:rPr lang="en-US" sz="3200" kern="1200" dirty="0" smtClean="0"/>
            <a:t> from ..functions import basic</a:t>
          </a:r>
          <a:endParaRPr lang="zh-CN" sz="3200" kern="1200" dirty="0"/>
        </a:p>
      </dsp:txBody>
      <dsp:txXfrm>
        <a:off x="0" y="1505566"/>
        <a:ext cx="11724281" cy="1882575"/>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57F1D5A-56FE-41AF-A2B1-91639FC60A1A}">
      <dsp:nvSpPr>
        <dsp:cNvPr id="0" name=""/>
        <dsp:cNvSpPr/>
      </dsp:nvSpPr>
      <dsp:spPr>
        <a:xfrm>
          <a:off x="0" y="99655"/>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en-US" sz="2300" kern="1200" smtClean="0"/>
            <a:t>pip</a:t>
          </a:r>
          <a:r>
            <a:rPr kumimoji="1" lang="zh-CN" sz="2300" kern="1200" smtClean="0"/>
            <a:t>：方便的</a:t>
          </a:r>
          <a:r>
            <a:rPr lang="zh-CN" sz="2300" kern="1200" smtClean="0"/>
            <a:t>包管理工具 </a:t>
          </a:r>
          <a:endParaRPr lang="zh-CN" sz="2300" kern="1200"/>
        </a:p>
      </dsp:txBody>
      <dsp:txXfrm>
        <a:off x="28243" y="127898"/>
        <a:ext cx="12069030" cy="522079"/>
      </dsp:txXfrm>
    </dsp:sp>
    <dsp:sp modelId="{BE99C972-16DA-42E5-A40F-9C77E0794A8E}">
      <dsp:nvSpPr>
        <dsp:cNvPr id="0" name=""/>
        <dsp:cNvSpPr/>
      </dsp:nvSpPr>
      <dsp:spPr>
        <a:xfrm>
          <a:off x="0" y="744460"/>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kumimoji="1" lang="zh-CN" sz="2300" kern="1200" smtClean="0"/>
            <a:t>安装</a:t>
          </a:r>
          <a:r>
            <a:rPr kumimoji="1" lang="en-US" sz="2300" kern="1200" smtClean="0"/>
            <a:t>pip</a:t>
          </a:r>
          <a:r>
            <a:rPr kumimoji="1" lang="zh-CN" sz="2300" kern="1200" smtClean="0"/>
            <a:t>：</a:t>
          </a:r>
          <a:endParaRPr lang="zh-CN" sz="2300" kern="1200"/>
        </a:p>
      </dsp:txBody>
      <dsp:txXfrm>
        <a:off x="28243" y="772703"/>
        <a:ext cx="12069030" cy="522079"/>
      </dsp:txXfrm>
    </dsp:sp>
    <dsp:sp modelId="{5A738088-93C5-4903-930E-92D6B411EF10}">
      <dsp:nvSpPr>
        <dsp:cNvPr id="0" name=""/>
        <dsp:cNvSpPr/>
      </dsp:nvSpPr>
      <dsp:spPr>
        <a:xfrm>
          <a:off x="0" y="1323025"/>
          <a:ext cx="12125516" cy="65463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kumimoji="1" lang="zh-CN" sz="1800" kern="1200" smtClean="0"/>
            <a:t>下载</a:t>
          </a:r>
          <a:r>
            <a:rPr kumimoji="1" lang="en-US" sz="1800" kern="1200" smtClean="0"/>
            <a:t>pip</a:t>
          </a:r>
          <a:endParaRPr lang="zh-CN" sz="1800" kern="1200"/>
        </a:p>
        <a:p>
          <a:pPr marL="171450" lvl="1" indent="-171450" algn="l" defTabSz="800100" rtl="0">
            <a:lnSpc>
              <a:spcPct val="90000"/>
            </a:lnSpc>
            <a:spcBef>
              <a:spcPct val="0"/>
            </a:spcBef>
            <a:spcAft>
              <a:spcPct val="20000"/>
            </a:spcAft>
            <a:buChar char="••"/>
          </a:pPr>
          <a:r>
            <a:rPr kumimoji="1" lang="zh-CN" sz="1800" kern="1200" smtClean="0"/>
            <a:t>安装</a:t>
          </a:r>
          <a:r>
            <a:rPr kumimoji="1" lang="en-US" sz="1800" kern="1200" smtClean="0"/>
            <a:t>pip</a:t>
          </a:r>
          <a:r>
            <a:rPr kumimoji="1" lang="zh-CN" sz="1800" kern="1200" smtClean="0"/>
            <a:t>：</a:t>
          </a:r>
          <a:r>
            <a:rPr lang="en-US" sz="1800" kern="1200" smtClean="0"/>
            <a:t> python setup.py install</a:t>
          </a:r>
          <a:endParaRPr lang="zh-CN" sz="1800" kern="1200"/>
        </a:p>
      </dsp:txBody>
      <dsp:txXfrm>
        <a:off x="0" y="1323025"/>
        <a:ext cx="12125516" cy="654637"/>
      </dsp:txXfrm>
    </dsp:sp>
    <dsp:sp modelId="{E0644484-410D-4D15-9DB6-DD224BAD7391}">
      <dsp:nvSpPr>
        <dsp:cNvPr id="0" name=""/>
        <dsp:cNvSpPr/>
      </dsp:nvSpPr>
      <dsp:spPr>
        <a:xfrm>
          <a:off x="0" y="1977662"/>
          <a:ext cx="12125516" cy="57856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lvl="0" algn="l" defTabSz="1022350" rtl="0">
            <a:lnSpc>
              <a:spcPct val="90000"/>
            </a:lnSpc>
            <a:spcBef>
              <a:spcPct val="0"/>
            </a:spcBef>
            <a:spcAft>
              <a:spcPct val="35000"/>
            </a:spcAft>
          </a:pPr>
          <a:r>
            <a:rPr lang="zh-CN" sz="2300" kern="1200" smtClean="0"/>
            <a:t>使用</a:t>
          </a:r>
          <a:r>
            <a:rPr lang="en-US" sz="2300" kern="1200" smtClean="0"/>
            <a:t>pip</a:t>
          </a:r>
          <a:r>
            <a:rPr lang="zh-CN" sz="2300" kern="1200" smtClean="0"/>
            <a:t>：</a:t>
          </a:r>
          <a:endParaRPr lang="zh-CN" sz="2300" kern="1200"/>
        </a:p>
      </dsp:txBody>
      <dsp:txXfrm>
        <a:off x="28243" y="2005905"/>
        <a:ext cx="12069030" cy="522079"/>
      </dsp:txXfrm>
    </dsp:sp>
    <dsp:sp modelId="{64F289A2-6132-4EF9-BD7A-9CC013B828BB}">
      <dsp:nvSpPr>
        <dsp:cNvPr id="0" name=""/>
        <dsp:cNvSpPr/>
      </dsp:nvSpPr>
      <dsp:spPr>
        <a:xfrm>
          <a:off x="0" y="2556227"/>
          <a:ext cx="12125516" cy="19996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84985" tIns="29210" rIns="163576" bIns="29210" numCol="1" spcCol="1270" anchor="t" anchorCtr="0">
          <a:noAutofit/>
        </a:bodyPr>
        <a:lstStyle/>
        <a:p>
          <a:pPr marL="171450" lvl="1" indent="-171450" algn="l" defTabSz="800100" rtl="0">
            <a:lnSpc>
              <a:spcPct val="90000"/>
            </a:lnSpc>
            <a:spcBef>
              <a:spcPct val="0"/>
            </a:spcBef>
            <a:spcAft>
              <a:spcPct val="20000"/>
            </a:spcAft>
            <a:buChar char="••"/>
          </a:pPr>
          <a:r>
            <a:rPr lang="en-US" sz="1800" kern="1200" smtClean="0"/>
            <a:t>pip install &lt;PackageName&gt;		</a:t>
          </a:r>
          <a:r>
            <a:rPr lang="zh-CN" sz="1800" kern="1200" smtClean="0"/>
            <a:t>安装包</a:t>
          </a:r>
          <a:endParaRPr lang="zh-CN" sz="1800" kern="1200"/>
        </a:p>
        <a:p>
          <a:pPr marL="171450" lvl="1" indent="-171450" algn="l" defTabSz="800100" rtl="0">
            <a:lnSpc>
              <a:spcPct val="90000"/>
            </a:lnSpc>
            <a:spcBef>
              <a:spcPct val="0"/>
            </a:spcBef>
            <a:spcAft>
              <a:spcPct val="20000"/>
            </a:spcAft>
            <a:buChar char="••"/>
          </a:pPr>
          <a:r>
            <a:rPr lang="en-US" sz="1800" kern="1200" smtClean="0"/>
            <a:t>pip show &lt;PackageName&gt;		</a:t>
          </a:r>
          <a:r>
            <a:rPr lang="zh-CN" sz="1800" kern="1200" smtClean="0"/>
            <a:t>查看已安装的包信息</a:t>
          </a:r>
          <a:endParaRPr lang="zh-CN" sz="1800" kern="1200"/>
        </a:p>
        <a:p>
          <a:pPr marL="171450" lvl="1" indent="-171450" algn="l" defTabSz="800100" rtl="0">
            <a:lnSpc>
              <a:spcPct val="90000"/>
            </a:lnSpc>
            <a:spcBef>
              <a:spcPct val="0"/>
            </a:spcBef>
            <a:spcAft>
              <a:spcPct val="20000"/>
            </a:spcAft>
            <a:buChar char="••"/>
          </a:pPr>
          <a:r>
            <a:rPr lang="en-US" sz="1800" kern="1200" smtClean="0"/>
            <a:t>pip list 				</a:t>
          </a:r>
          <a:r>
            <a:rPr lang="zh-CN" sz="1800" kern="1200" smtClean="0"/>
            <a:t>列出已安装的所有包</a:t>
          </a:r>
          <a:endParaRPr lang="zh-CN" sz="1800" kern="1200"/>
        </a:p>
        <a:p>
          <a:pPr marL="171450" lvl="1" indent="-171450" algn="l" defTabSz="800100" rtl="0">
            <a:lnSpc>
              <a:spcPct val="90000"/>
            </a:lnSpc>
            <a:spcBef>
              <a:spcPct val="0"/>
            </a:spcBef>
            <a:spcAft>
              <a:spcPct val="20000"/>
            </a:spcAft>
            <a:buChar char="••"/>
          </a:pPr>
          <a:r>
            <a:rPr lang="en-US" sz="1800" kern="1200" smtClean="0"/>
            <a:t>pip list --outdated			</a:t>
          </a:r>
          <a:r>
            <a:rPr lang="zh-CN" sz="1800" kern="1200" smtClean="0"/>
            <a:t>列出需要更新的包</a:t>
          </a:r>
          <a:endParaRPr lang="zh-CN" sz="1800" kern="1200"/>
        </a:p>
        <a:p>
          <a:pPr marL="171450" lvl="1" indent="-171450" algn="l" defTabSz="800100" rtl="0">
            <a:lnSpc>
              <a:spcPct val="90000"/>
            </a:lnSpc>
            <a:spcBef>
              <a:spcPct val="0"/>
            </a:spcBef>
            <a:spcAft>
              <a:spcPct val="20000"/>
            </a:spcAft>
            <a:buChar char="••"/>
          </a:pPr>
          <a:r>
            <a:rPr lang="en-US" sz="1800" kern="1200" smtClean="0"/>
            <a:t>pip install --upgrade &lt;PackageName&gt; 	</a:t>
          </a:r>
          <a:r>
            <a:rPr lang="zh-CN" sz="1800" kern="1200" smtClean="0"/>
            <a:t>升级包</a:t>
          </a:r>
          <a:endParaRPr lang="zh-CN" sz="1800" kern="1200"/>
        </a:p>
        <a:p>
          <a:pPr marL="171450" lvl="1" indent="-171450" algn="l" defTabSz="800100" rtl="0">
            <a:lnSpc>
              <a:spcPct val="90000"/>
            </a:lnSpc>
            <a:spcBef>
              <a:spcPct val="0"/>
            </a:spcBef>
            <a:spcAft>
              <a:spcPct val="20000"/>
            </a:spcAft>
            <a:buChar char="••"/>
          </a:pPr>
          <a:r>
            <a:rPr lang="en-US" sz="1800" kern="1200" smtClean="0"/>
            <a:t>pip uninstall &lt;Package&gt;		</a:t>
          </a:r>
          <a:r>
            <a:rPr lang="zh-CN" sz="1800" kern="1200" smtClean="0"/>
            <a:t>卸载包</a:t>
          </a:r>
          <a:endParaRPr lang="zh-CN" sz="1800" kern="1200"/>
        </a:p>
      </dsp:txBody>
      <dsp:txXfrm>
        <a:off x="0" y="2556227"/>
        <a:ext cx="12125516" cy="199962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Ref idx="1002">
        <a:schemeClr val="bg2"/>
      </p:bgRef>
    </p:bg>
    <p:spTree>
      <p:nvGrpSpPr>
        <p:cNvPr id="1" name=""/>
        <p:cNvGrpSpPr/>
        <p:nvPr/>
      </p:nvGrpSpPr>
      <p:grpSpPr>
        <a:xfrm>
          <a:off x="0" y="0"/>
          <a:ext cx="0" cy="0"/>
          <a:chOff x="0" y="0"/>
          <a:chExt cx="0" cy="0"/>
        </a:xfrm>
      </p:grpSpPr>
      <p:sp>
        <p:nvSpPr>
          <p:cNvPr id="16" name="Rectangle 15"/>
          <p:cNvSpPr/>
          <p:nvPr/>
        </p:nvSpPr>
        <p:spPr>
          <a:xfrm>
            <a:off x="0" y="1"/>
            <a:ext cx="14435138" cy="8120063"/>
          </a:xfrm>
          <a:prstGeom prst="rect">
            <a:avLst/>
          </a:prstGeom>
          <a:blipFill dpi="0" rotWithShape="1">
            <a:blip r:embed="rId2">
              <a:alphaModFix amt="45000"/>
              <a:duotone>
                <a:schemeClr val="accent1">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4" name="Group 3"/>
          <p:cNvGrpSpPr/>
          <p:nvPr/>
        </p:nvGrpSpPr>
        <p:grpSpPr>
          <a:xfrm>
            <a:off x="6134935" y="1501030"/>
            <a:ext cx="2165271" cy="649605"/>
            <a:chOff x="5318306" y="1386268"/>
            <a:chExt cx="1567331" cy="645295"/>
          </a:xfrm>
        </p:grpSpPr>
        <p:cxnSp>
          <p:nvCxnSpPr>
            <p:cNvPr id="17" name="Straight Connector 16"/>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849038" y="2476115"/>
            <a:ext cx="10737065" cy="3067579"/>
          </a:xfrm>
        </p:spPr>
        <p:txBody>
          <a:bodyPr tIns="45720" bIns="45720" anchor="ctr">
            <a:noAutofit/>
          </a:bodyPr>
          <a:lstStyle>
            <a:lvl1pPr algn="ctr">
              <a:lnSpc>
                <a:spcPct val="83000"/>
              </a:lnSpc>
              <a:defRPr lang="en-US" sz="7341" b="0"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Subtitle 2"/>
          <p:cNvSpPr>
            <a:spLocks noGrp="1"/>
          </p:cNvSpPr>
          <p:nvPr>
            <p:ph type="subTitle" idx="1"/>
          </p:nvPr>
        </p:nvSpPr>
        <p:spPr>
          <a:xfrm>
            <a:off x="1849501" y="5543693"/>
            <a:ext cx="10739743" cy="595471"/>
          </a:xfrm>
        </p:spPr>
        <p:txBody>
          <a:bodyPr>
            <a:normAutofit/>
          </a:bodyPr>
          <a:lstStyle>
            <a:lvl1pPr marL="0" indent="0" algn="ctr">
              <a:spcBef>
                <a:spcPts val="0"/>
              </a:spcBef>
              <a:buNone/>
              <a:defRPr sz="1658" spc="95" baseline="0">
                <a:solidFill>
                  <a:schemeClr val="tx1"/>
                </a:solidFill>
              </a:defRPr>
            </a:lvl1pPr>
            <a:lvl2pPr marL="541325" indent="0" algn="ctr">
              <a:buNone/>
              <a:defRPr sz="1658"/>
            </a:lvl2pPr>
            <a:lvl3pPr marL="1082650" indent="0" algn="ctr">
              <a:buNone/>
              <a:defRPr sz="1658"/>
            </a:lvl3pPr>
            <a:lvl4pPr marL="1623974" indent="0" algn="ctr">
              <a:buNone/>
              <a:defRPr sz="1658"/>
            </a:lvl4pPr>
            <a:lvl5pPr marL="2165299" indent="0" algn="ctr">
              <a:buNone/>
              <a:defRPr sz="1658"/>
            </a:lvl5pPr>
            <a:lvl6pPr marL="2706624" indent="0" algn="ctr">
              <a:buNone/>
              <a:defRPr sz="1658"/>
            </a:lvl6pPr>
            <a:lvl7pPr marL="3247949" indent="0" algn="ctr">
              <a:buNone/>
              <a:defRPr sz="1658"/>
            </a:lvl7pPr>
            <a:lvl8pPr marL="3789274" indent="0" algn="ctr">
              <a:buNone/>
              <a:defRPr sz="1658"/>
            </a:lvl8pPr>
            <a:lvl9pPr marL="4330598" indent="0" algn="ctr">
              <a:buNone/>
              <a:defRPr sz="1658"/>
            </a:lvl9pPr>
          </a:lstStyle>
          <a:p>
            <a:r>
              <a:rPr lang="zh-CN" altLang="en-US" smtClean="0"/>
              <a:t>单击此处编辑母版副标题样式</a:t>
            </a:r>
            <a:endParaRPr lang="en-US" dirty="0"/>
          </a:p>
        </p:txBody>
      </p:sp>
      <p:sp>
        <p:nvSpPr>
          <p:cNvPr id="20" name="Date Placeholder 19"/>
          <p:cNvSpPr>
            <a:spLocks noGrp="1"/>
          </p:cNvSpPr>
          <p:nvPr>
            <p:ph type="dt" sz="half" idx="10"/>
          </p:nvPr>
        </p:nvSpPr>
        <p:spPr>
          <a:xfrm>
            <a:off x="6207111" y="1571427"/>
            <a:ext cx="2020919" cy="541338"/>
          </a:xfrm>
        </p:spPr>
        <p:txBody>
          <a:bodyPr/>
          <a:lstStyle>
            <a:lvl1pPr algn="ctr">
              <a:defRPr sz="1302" spc="0" baseline="0">
                <a:solidFill>
                  <a:schemeClr val="tx1"/>
                </a:solidFill>
                <a:latin typeface="+mn-lt"/>
              </a:defRPr>
            </a:lvl1pPr>
          </a:lstStyle>
          <a:p>
            <a:fld id="{D997B5FA-0921-464F-AAE1-844C04324D75}" type="datetimeFigureOut">
              <a:rPr lang="zh-CN" altLang="en-US" smtClean="0"/>
              <a:t>2021/9/11 Saturday</a:t>
            </a:fld>
            <a:endParaRPr lang="zh-CN" altLang="en-US"/>
          </a:p>
        </p:txBody>
      </p:sp>
      <p:sp>
        <p:nvSpPr>
          <p:cNvPr id="21" name="Footer Placeholder 20"/>
          <p:cNvSpPr>
            <a:spLocks noGrp="1"/>
          </p:cNvSpPr>
          <p:nvPr>
            <p:ph type="ftr" sz="quarter" idx="11"/>
          </p:nvPr>
        </p:nvSpPr>
        <p:spPr>
          <a:xfrm>
            <a:off x="1744305" y="6170041"/>
            <a:ext cx="6992020" cy="270669"/>
          </a:xfrm>
        </p:spPr>
        <p:txBody>
          <a:bodyPr/>
          <a:lstStyle>
            <a:lvl1pPr algn="l">
              <a:defRPr sz="1066">
                <a:solidFill>
                  <a:schemeClr val="tx1">
                    <a:lumMod val="75000"/>
                    <a:lumOff val="25000"/>
                  </a:schemeClr>
                </a:solidFill>
              </a:defRPr>
            </a:lvl1pPr>
          </a:lstStyle>
          <a:p>
            <a:endParaRPr lang="zh-CN" altLang="en-US"/>
          </a:p>
        </p:txBody>
      </p:sp>
      <p:sp>
        <p:nvSpPr>
          <p:cNvPr id="22" name="Slide Number Placeholder 21"/>
          <p:cNvSpPr>
            <a:spLocks noGrp="1"/>
          </p:cNvSpPr>
          <p:nvPr>
            <p:ph type="sldNum" sz="quarter" idx="12"/>
          </p:nvPr>
        </p:nvSpPr>
        <p:spPr>
          <a:xfrm>
            <a:off x="10190461" y="6171249"/>
            <a:ext cx="2500435" cy="270669"/>
          </a:xfrm>
        </p:spPr>
        <p:txBody>
          <a:bodyPr/>
          <a:lstStyle>
            <a:lvl1pPr>
              <a:defRPr>
                <a:solidFill>
                  <a:schemeClr val="tx1">
                    <a:lumMod val="75000"/>
                    <a:lumOff val="2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4112768"/>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186878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645915" y="902229"/>
            <a:ext cx="2796808" cy="6225382"/>
          </a:xfrm>
        </p:spPr>
        <p:txBody>
          <a:bodyPr vert="eaVert"/>
          <a:lstStyle/>
          <a:p>
            <a:r>
              <a:rPr lang="zh-CN" altLang="en-US" smtClean="0"/>
              <a:t>单击此处编辑母版标题样式</a:t>
            </a:r>
            <a:endParaRPr lang="en-US" dirty="0"/>
          </a:p>
        </p:txBody>
      </p:sp>
      <p:sp>
        <p:nvSpPr>
          <p:cNvPr id="3" name="Vertical Text Placeholder 2"/>
          <p:cNvSpPr>
            <a:spLocks noGrp="1"/>
          </p:cNvSpPr>
          <p:nvPr>
            <p:ph type="body" orient="vert" idx="1"/>
          </p:nvPr>
        </p:nvSpPr>
        <p:spPr>
          <a:xfrm>
            <a:off x="992416" y="902229"/>
            <a:ext cx="9563279" cy="6225382"/>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827430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410082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Ref idx="1002">
        <a:schemeClr val="bg2"/>
      </p:bgRef>
    </p:bg>
    <p:spTree>
      <p:nvGrpSpPr>
        <p:cNvPr id="1" name=""/>
        <p:cNvGrpSpPr/>
        <p:nvPr/>
      </p:nvGrpSpPr>
      <p:grpSpPr>
        <a:xfrm>
          <a:off x="0" y="0"/>
          <a:ext cx="0" cy="0"/>
          <a:chOff x="0" y="0"/>
          <a:chExt cx="0" cy="0"/>
        </a:xfrm>
      </p:grpSpPr>
      <p:sp>
        <p:nvSpPr>
          <p:cNvPr id="22" name="Rectangle 21"/>
          <p:cNvSpPr/>
          <p:nvPr/>
        </p:nvSpPr>
        <p:spPr>
          <a:xfrm>
            <a:off x="0" y="1"/>
            <a:ext cx="14435138" cy="8120063"/>
          </a:xfrm>
          <a:prstGeom prst="rect">
            <a:avLst/>
          </a:prstGeom>
          <a:blipFill dpi="0" rotWithShape="1">
            <a:blip r:embed="rId2">
              <a:alphaModFix amt="45000"/>
              <a:duotone>
                <a:schemeClr val="accent2">
                  <a:shade val="45000"/>
                  <a:satMod val="135000"/>
                </a:schemeClr>
                <a:prstClr val="white"/>
              </a:duotone>
            </a:blip>
            <a:srcRect/>
            <a:tile tx="-44450" ty="38100" sx="85000" sy="85000" flip="none" algn="tl"/>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3" name="Rectangle 22"/>
          <p:cNvSpPr/>
          <p:nvPr/>
        </p:nvSpPr>
        <p:spPr>
          <a:xfrm>
            <a:off x="1548499" y="1509666"/>
            <a:ext cx="11338146" cy="5100733"/>
          </a:xfrm>
          <a:prstGeom prst="rect">
            <a:avLst/>
          </a:prstGeom>
          <a:solidFill>
            <a:schemeClr val="bg1"/>
          </a:solidFill>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717781" y="1640253"/>
            <a:ext cx="10999576" cy="4839558"/>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990582" y="1501028"/>
            <a:ext cx="2453974" cy="757873"/>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31" name="Group 30"/>
          <p:cNvGrpSpPr/>
          <p:nvPr/>
        </p:nvGrpSpPr>
        <p:grpSpPr>
          <a:xfrm>
            <a:off x="6134935" y="1501030"/>
            <a:ext cx="2165271" cy="649605"/>
            <a:chOff x="5318306" y="1386268"/>
            <a:chExt cx="1567331" cy="645295"/>
          </a:xfrm>
        </p:grpSpPr>
        <p:cxnSp>
          <p:nvCxnSpPr>
            <p:cNvPr id="32" name="Straight Connector 31"/>
            <p:cNvCxnSpPr/>
            <p:nvPr/>
          </p:nvCxnSpPr>
          <p:spPr>
            <a:xfrm>
              <a:off x="5318306"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6885637" y="1386268"/>
              <a:ext cx="0" cy="64008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a:off x="5318306" y="2031563"/>
              <a:ext cx="1567331" cy="0"/>
            </a:xfrm>
            <a:prstGeom prst="line">
              <a:avLst/>
            </a:prstGeom>
            <a:solidFill>
              <a:schemeClr val="tx1">
                <a:lumMod val="85000"/>
                <a:lumOff val="15000"/>
              </a:schemeClr>
            </a:solidFill>
            <a:ln>
              <a:solidFill>
                <a:schemeClr val="tx1"/>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title"/>
          </p:nvPr>
        </p:nvSpPr>
        <p:spPr>
          <a:xfrm>
            <a:off x="1851305" y="2479720"/>
            <a:ext cx="10739743" cy="3063970"/>
          </a:xfrm>
        </p:spPr>
        <p:txBody>
          <a:bodyPr anchor="ctr">
            <a:noAutofit/>
          </a:bodyPr>
          <a:lstStyle>
            <a:lvl1pPr algn="ctr">
              <a:lnSpc>
                <a:spcPct val="83000"/>
              </a:lnSpc>
              <a:defRPr lang="en-US" sz="7341" kern="1200" cap="all" spc="-118" baseline="0" dirty="0">
                <a:solidFill>
                  <a:schemeClr val="tx1">
                    <a:lumMod val="85000"/>
                    <a:lumOff val="15000"/>
                  </a:schemeClr>
                </a:solidFill>
                <a:effectLst/>
                <a:latin typeface="+mj-lt"/>
                <a:ea typeface="+mn-ea"/>
                <a:cs typeface="+mn-cs"/>
              </a:defRPr>
            </a:lvl1pPr>
          </a:lstStyle>
          <a:p>
            <a:r>
              <a:rPr lang="zh-CN" altLang="en-US" smtClean="0"/>
              <a:t>单击此处编辑母版标题样式</a:t>
            </a:r>
            <a:endParaRPr lang="en-US" dirty="0"/>
          </a:p>
        </p:txBody>
      </p:sp>
      <p:sp>
        <p:nvSpPr>
          <p:cNvPr id="3" name="Text Placeholder 2"/>
          <p:cNvSpPr>
            <a:spLocks noGrp="1"/>
          </p:cNvSpPr>
          <p:nvPr>
            <p:ph type="body" idx="1"/>
          </p:nvPr>
        </p:nvSpPr>
        <p:spPr>
          <a:xfrm>
            <a:off x="1851307" y="5543693"/>
            <a:ext cx="10739743" cy="595471"/>
          </a:xfrm>
        </p:spPr>
        <p:txBody>
          <a:bodyPr anchor="t">
            <a:normAutofit/>
          </a:bodyPr>
          <a:lstStyle>
            <a:lvl1pPr marL="0" indent="0" algn="ctr">
              <a:buNone/>
              <a:defRPr sz="1658">
                <a:solidFill>
                  <a:schemeClr val="tx1"/>
                </a:solidFill>
                <a:effectLst/>
              </a:defRPr>
            </a:lvl1pPr>
            <a:lvl2pPr marL="541325" indent="0">
              <a:buNone/>
              <a:defRPr sz="1658">
                <a:solidFill>
                  <a:schemeClr val="tx1">
                    <a:tint val="75000"/>
                  </a:schemeClr>
                </a:solidFill>
              </a:defRPr>
            </a:lvl2pPr>
            <a:lvl3pPr marL="1082650" indent="0">
              <a:buNone/>
              <a:defRPr sz="1658">
                <a:solidFill>
                  <a:schemeClr val="tx1">
                    <a:tint val="75000"/>
                  </a:schemeClr>
                </a:solidFill>
              </a:defRPr>
            </a:lvl3pPr>
            <a:lvl4pPr marL="1623974" indent="0">
              <a:buNone/>
              <a:defRPr sz="1658">
                <a:solidFill>
                  <a:schemeClr val="tx1">
                    <a:tint val="75000"/>
                  </a:schemeClr>
                </a:solidFill>
              </a:defRPr>
            </a:lvl4pPr>
            <a:lvl5pPr marL="2165299" indent="0">
              <a:buNone/>
              <a:defRPr sz="1658">
                <a:solidFill>
                  <a:schemeClr val="tx1">
                    <a:tint val="75000"/>
                  </a:schemeClr>
                </a:solidFill>
              </a:defRPr>
            </a:lvl5pPr>
            <a:lvl6pPr marL="2706624" indent="0">
              <a:buNone/>
              <a:defRPr sz="1658">
                <a:solidFill>
                  <a:schemeClr val="tx1">
                    <a:tint val="75000"/>
                  </a:schemeClr>
                </a:solidFill>
              </a:defRPr>
            </a:lvl6pPr>
            <a:lvl7pPr marL="3247949" indent="0">
              <a:buNone/>
              <a:defRPr sz="1658">
                <a:solidFill>
                  <a:schemeClr val="tx1">
                    <a:tint val="75000"/>
                  </a:schemeClr>
                </a:solidFill>
              </a:defRPr>
            </a:lvl7pPr>
            <a:lvl8pPr marL="3789274" indent="0">
              <a:buNone/>
              <a:defRPr sz="1658">
                <a:solidFill>
                  <a:schemeClr val="tx1">
                    <a:tint val="75000"/>
                  </a:schemeClr>
                </a:solidFill>
              </a:defRPr>
            </a:lvl8pPr>
            <a:lvl9pPr marL="4330598" indent="0">
              <a:buNone/>
              <a:defRPr sz="1658">
                <a:solidFill>
                  <a:schemeClr val="tx1">
                    <a:tint val="75000"/>
                  </a:schemeClr>
                </a:solidFill>
              </a:defRPr>
            </a:lvl9pPr>
          </a:lstStyle>
          <a:p>
            <a:pPr lvl="0"/>
            <a:r>
              <a:rPr lang="zh-CN" altLang="en-US" smtClean="0"/>
              <a:t>单击此处编辑母版文本样式</a:t>
            </a:r>
          </a:p>
        </p:txBody>
      </p:sp>
      <p:sp>
        <p:nvSpPr>
          <p:cNvPr id="4" name="Date Placeholder 3"/>
          <p:cNvSpPr>
            <a:spLocks noGrp="1"/>
          </p:cNvSpPr>
          <p:nvPr>
            <p:ph type="dt" sz="half" idx="10"/>
          </p:nvPr>
        </p:nvSpPr>
        <p:spPr>
          <a:xfrm>
            <a:off x="6207111" y="1569879"/>
            <a:ext cx="2020919" cy="541338"/>
          </a:xfrm>
        </p:spPr>
        <p:txBody>
          <a:bodyPr/>
          <a:lstStyle>
            <a:lvl1pPr algn="ctr">
              <a:defRPr lang="en-US" sz="1302" kern="1200" spc="0" baseline="0">
                <a:solidFill>
                  <a:schemeClr val="tx1"/>
                </a:solidFill>
                <a:latin typeface="+mn-lt"/>
                <a:ea typeface="+mn-ea"/>
                <a:cs typeface="+mn-cs"/>
              </a:defRPr>
            </a:lvl1pPr>
          </a:lstStyle>
          <a:p>
            <a:fld id="{D997B5FA-0921-464F-AAE1-844C04324D75}" type="datetimeFigureOut">
              <a:rPr lang="zh-CN" altLang="en-US" smtClean="0"/>
              <a:t>2021/9/11 Saturday</a:t>
            </a:fld>
            <a:endParaRPr lang="zh-CN" altLang="en-US"/>
          </a:p>
        </p:txBody>
      </p:sp>
      <p:sp>
        <p:nvSpPr>
          <p:cNvPr id="5" name="Footer Placeholder 4"/>
          <p:cNvSpPr>
            <a:spLocks noGrp="1"/>
          </p:cNvSpPr>
          <p:nvPr>
            <p:ph type="ftr" sz="quarter" idx="11"/>
          </p:nvPr>
        </p:nvSpPr>
        <p:spPr>
          <a:xfrm>
            <a:off x="1743897" y="6170041"/>
            <a:ext cx="6993824" cy="270669"/>
          </a:xfrm>
        </p:spPr>
        <p:txBody>
          <a:bodyPr/>
          <a:lstStyle>
            <a:lvl1pPr algn="l">
              <a:defRPr/>
            </a:lvl1pPr>
          </a:lstStyle>
          <a:p>
            <a:endParaRPr lang="zh-CN" altLang="en-US"/>
          </a:p>
        </p:txBody>
      </p:sp>
      <p:sp>
        <p:nvSpPr>
          <p:cNvPr id="6" name="Slide Number Placeholder 5"/>
          <p:cNvSpPr>
            <a:spLocks noGrp="1"/>
          </p:cNvSpPr>
          <p:nvPr>
            <p:ph type="sldNum" sz="quarter" idx="12"/>
          </p:nvPr>
        </p:nvSpPr>
        <p:spPr>
          <a:xfrm>
            <a:off x="10187599" y="6170041"/>
            <a:ext cx="2500887" cy="270669"/>
          </a:xfrm>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310451914"/>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Content Placeholder 2"/>
          <p:cNvSpPr>
            <a:spLocks noGrp="1"/>
          </p:cNvSpPr>
          <p:nvPr>
            <p:ph sz="half" idx="1"/>
          </p:nvPr>
        </p:nvSpPr>
        <p:spPr>
          <a:xfrm>
            <a:off x="1154811" y="2490154"/>
            <a:ext cx="5774055" cy="4655503"/>
          </a:xfrm>
        </p:spPr>
        <p:txBody>
          <a:bodyPr/>
          <a:lstStyle>
            <a:lvl1pPr>
              <a:defRPr sz="2131"/>
            </a:lvl1pPr>
            <a:lvl2pPr>
              <a:defRPr sz="1894"/>
            </a:lvl2pPr>
            <a:lvl3pPr>
              <a:defRPr sz="1658"/>
            </a:lvl3pPr>
            <a:lvl4pPr>
              <a:defRPr sz="1658"/>
            </a:lvl4pPr>
            <a:lvl5pPr>
              <a:defRPr sz="1658"/>
            </a:lvl5pPr>
            <a:lvl6pPr>
              <a:defRPr sz="1658"/>
            </a:lvl6pPr>
            <a:lvl7pPr>
              <a:defRPr sz="1658"/>
            </a:lvl7pPr>
            <a:lvl8pPr>
              <a:defRPr sz="1658"/>
            </a:lvl8pPr>
            <a:lvl9pPr>
              <a:defRPr sz="165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Content Placeholder 3"/>
          <p:cNvSpPr>
            <a:spLocks noGrp="1"/>
          </p:cNvSpPr>
          <p:nvPr>
            <p:ph sz="half" idx="2"/>
          </p:nvPr>
        </p:nvSpPr>
        <p:spPr>
          <a:xfrm>
            <a:off x="7506272" y="2490154"/>
            <a:ext cx="5774055" cy="4655503"/>
          </a:xfrm>
        </p:spPr>
        <p:txBody>
          <a:bodyPr/>
          <a:lstStyle>
            <a:lvl1pPr>
              <a:defRPr sz="2131"/>
            </a:lvl1pPr>
            <a:lvl2pPr>
              <a:defRPr sz="1894"/>
            </a:lvl2pPr>
            <a:lvl3pPr>
              <a:defRPr sz="1658"/>
            </a:lvl3pPr>
            <a:lvl4pPr>
              <a:defRPr sz="1658"/>
            </a:lvl4pPr>
            <a:lvl5pPr>
              <a:defRPr sz="1658"/>
            </a:lvl5pPr>
            <a:lvl6pPr>
              <a:defRPr sz="1658"/>
            </a:lvl6pPr>
            <a:lvl7pPr>
              <a:defRPr sz="1658"/>
            </a:lvl7pPr>
            <a:lvl8pPr>
              <a:defRPr sz="1658"/>
            </a:lvl8pPr>
            <a:lvl9pPr>
              <a:defRPr sz="165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Date Placeholder 4"/>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206500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811" y="2456070"/>
            <a:ext cx="5774055" cy="757873"/>
          </a:xfrm>
        </p:spPr>
        <p:txBody>
          <a:bodyPr anchor="ctr">
            <a:normAutofit/>
          </a:bodyPr>
          <a:lstStyle>
            <a:lvl1pPr marL="0" indent="0" algn="ctr">
              <a:spcBef>
                <a:spcPts val="0"/>
              </a:spcBef>
              <a:buNone/>
              <a:defRPr sz="2250" b="0">
                <a:solidFill>
                  <a:schemeClr val="tx2"/>
                </a:solidFill>
                <a:latin typeface="+mn-lt"/>
              </a:defRPr>
            </a:lvl1pPr>
            <a:lvl2pPr marL="541325" indent="0">
              <a:buNone/>
              <a:defRPr sz="2250" b="1"/>
            </a:lvl2pPr>
            <a:lvl3pPr marL="1082650" indent="0">
              <a:buNone/>
              <a:defRPr sz="2131" b="1"/>
            </a:lvl3pPr>
            <a:lvl4pPr marL="1623974" indent="0">
              <a:buNone/>
              <a:defRPr sz="1894" b="1"/>
            </a:lvl4pPr>
            <a:lvl5pPr marL="2165299" indent="0">
              <a:buNone/>
              <a:defRPr sz="1894" b="1"/>
            </a:lvl5pPr>
            <a:lvl6pPr marL="2706624" indent="0">
              <a:buNone/>
              <a:defRPr sz="1894" b="1"/>
            </a:lvl6pPr>
            <a:lvl7pPr marL="3247949" indent="0">
              <a:buNone/>
              <a:defRPr sz="1894" b="1"/>
            </a:lvl7pPr>
            <a:lvl8pPr marL="3789274" indent="0">
              <a:buNone/>
              <a:defRPr sz="1894" b="1"/>
            </a:lvl8pPr>
            <a:lvl9pPr marL="4330598" indent="0">
              <a:buNone/>
              <a:defRPr sz="1894" b="1"/>
            </a:lvl9pPr>
          </a:lstStyle>
          <a:p>
            <a:pPr lvl="0"/>
            <a:r>
              <a:rPr lang="zh-CN" altLang="en-US" smtClean="0"/>
              <a:t>单击此处编辑母版文本样式</a:t>
            </a:r>
          </a:p>
        </p:txBody>
      </p:sp>
      <p:sp>
        <p:nvSpPr>
          <p:cNvPr id="4" name="Content Placeholder 3"/>
          <p:cNvSpPr>
            <a:spLocks noGrp="1"/>
          </p:cNvSpPr>
          <p:nvPr>
            <p:ph sz="half" idx="2"/>
          </p:nvPr>
        </p:nvSpPr>
        <p:spPr>
          <a:xfrm>
            <a:off x="1154811" y="3263061"/>
            <a:ext cx="5774055" cy="3789363"/>
          </a:xfrm>
        </p:spPr>
        <p:txBody>
          <a:bodyPr/>
          <a:lstStyle>
            <a:lvl1pPr>
              <a:defRPr sz="2131"/>
            </a:lvl1pPr>
            <a:lvl2pPr>
              <a:defRPr sz="1894"/>
            </a:lvl2pPr>
            <a:lvl3pPr>
              <a:defRPr sz="1658"/>
            </a:lvl3pPr>
            <a:lvl4pPr>
              <a:defRPr sz="1658"/>
            </a:lvl4pPr>
            <a:lvl5pPr>
              <a:defRPr sz="1658"/>
            </a:lvl5pPr>
            <a:lvl6pPr>
              <a:defRPr sz="1658"/>
            </a:lvl6pPr>
            <a:lvl7pPr>
              <a:defRPr sz="1658"/>
            </a:lvl7pPr>
            <a:lvl8pPr>
              <a:defRPr sz="1658"/>
            </a:lvl8pPr>
            <a:lvl9pPr>
              <a:defRPr sz="165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5" name="Text Placeholder 4"/>
          <p:cNvSpPr>
            <a:spLocks noGrp="1"/>
          </p:cNvSpPr>
          <p:nvPr>
            <p:ph type="body" sz="quarter" idx="3"/>
          </p:nvPr>
        </p:nvSpPr>
        <p:spPr>
          <a:xfrm>
            <a:off x="7506272" y="2456070"/>
            <a:ext cx="5774055" cy="757873"/>
          </a:xfrm>
        </p:spPr>
        <p:txBody>
          <a:bodyPr anchor="ctr">
            <a:normAutofit/>
          </a:bodyPr>
          <a:lstStyle>
            <a:lvl1pPr marL="0" indent="0" algn="ctr">
              <a:spcBef>
                <a:spcPts val="0"/>
              </a:spcBef>
              <a:buNone/>
              <a:defRPr sz="2250" b="0">
                <a:solidFill>
                  <a:schemeClr val="tx2"/>
                </a:solidFill>
              </a:defRPr>
            </a:lvl1pPr>
            <a:lvl2pPr marL="541325" indent="0">
              <a:buNone/>
              <a:defRPr sz="2250" b="1"/>
            </a:lvl2pPr>
            <a:lvl3pPr marL="1082650" indent="0">
              <a:buNone/>
              <a:defRPr sz="2131" b="1"/>
            </a:lvl3pPr>
            <a:lvl4pPr marL="1623974" indent="0">
              <a:buNone/>
              <a:defRPr sz="1894" b="1"/>
            </a:lvl4pPr>
            <a:lvl5pPr marL="2165299" indent="0">
              <a:buNone/>
              <a:defRPr sz="1894" b="1"/>
            </a:lvl5pPr>
            <a:lvl6pPr marL="2706624" indent="0">
              <a:buNone/>
              <a:defRPr sz="1894" b="1"/>
            </a:lvl6pPr>
            <a:lvl7pPr marL="3247949" indent="0">
              <a:buNone/>
              <a:defRPr sz="1894" b="1"/>
            </a:lvl7pPr>
            <a:lvl8pPr marL="3789274" indent="0">
              <a:buNone/>
              <a:defRPr sz="1894" b="1"/>
            </a:lvl8pPr>
            <a:lvl9pPr marL="4330598" indent="0">
              <a:buNone/>
              <a:defRPr sz="1894" b="1"/>
            </a:lvl9pPr>
          </a:lstStyle>
          <a:p>
            <a:pPr lvl="0"/>
            <a:r>
              <a:rPr lang="zh-CN" altLang="en-US" smtClean="0"/>
              <a:t>单击此处编辑母版文本样式</a:t>
            </a:r>
          </a:p>
        </p:txBody>
      </p:sp>
      <p:sp>
        <p:nvSpPr>
          <p:cNvPr id="6" name="Content Placeholder 5"/>
          <p:cNvSpPr>
            <a:spLocks noGrp="1"/>
          </p:cNvSpPr>
          <p:nvPr>
            <p:ph sz="quarter" idx="4"/>
          </p:nvPr>
        </p:nvSpPr>
        <p:spPr>
          <a:xfrm>
            <a:off x="7506272" y="3263870"/>
            <a:ext cx="5774055" cy="3789363"/>
          </a:xfrm>
        </p:spPr>
        <p:txBody>
          <a:bodyPr/>
          <a:lstStyle>
            <a:lvl1pPr>
              <a:defRPr sz="2131"/>
            </a:lvl1pPr>
            <a:lvl2pPr>
              <a:defRPr sz="1894"/>
            </a:lvl2pPr>
            <a:lvl3pPr>
              <a:defRPr sz="1658"/>
            </a:lvl3pPr>
            <a:lvl4pPr>
              <a:defRPr sz="1658"/>
            </a:lvl4pPr>
            <a:lvl5pPr>
              <a:defRPr sz="1658"/>
            </a:lvl5pPr>
            <a:lvl6pPr>
              <a:defRPr sz="1658"/>
            </a:lvl6pPr>
            <a:lvl7pPr>
              <a:defRPr sz="1658"/>
            </a:lvl7pPr>
            <a:lvl8pPr>
              <a:defRPr sz="1658"/>
            </a:lvl8pPr>
            <a:lvl9pPr>
              <a:defRPr sz="165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7" name="Date Placeholder 6"/>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25396600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smtClean="0"/>
              <a:t>单击此处编辑母版标题样式</a:t>
            </a:r>
            <a:endParaRPr lang="en-US" dirty="0"/>
          </a:p>
        </p:txBody>
      </p:sp>
      <p:sp>
        <p:nvSpPr>
          <p:cNvPr id="3" name="Date Placeholder 2"/>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571648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38743827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16" name="Rectangle 15"/>
          <p:cNvSpPr/>
          <p:nvPr/>
        </p:nvSpPr>
        <p:spPr>
          <a:xfrm>
            <a:off x="290703" y="205709"/>
            <a:ext cx="10100987" cy="770864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006795" y="719170"/>
            <a:ext cx="2878005" cy="1948815"/>
          </a:xfrm>
        </p:spPr>
        <p:txBody>
          <a:bodyPr anchor="b">
            <a:normAutofit/>
          </a:bodyPr>
          <a:lstStyle>
            <a:lvl1pPr algn="l" defTabSz="1082650" rtl="0" eaLnBrk="1" latinLnBrk="0" hangingPunct="1">
              <a:lnSpc>
                <a:spcPct val="90000"/>
              </a:lnSpc>
              <a:spcBef>
                <a:spcPct val="0"/>
              </a:spcBef>
              <a:buNone/>
              <a:defRPr lang="en-US" sz="2842" b="0" kern="1200" cap="none" spc="0" baseline="0" dirty="0">
                <a:solidFill>
                  <a:srgbClr val="FFFFFF"/>
                </a:solidFill>
                <a:effectLst/>
                <a:latin typeface="+mj-lt"/>
                <a:ea typeface="+mn-ea"/>
                <a:cs typeface="+mn-cs"/>
              </a:defRPr>
            </a:lvl1pPr>
          </a:lstStyle>
          <a:p>
            <a:r>
              <a:rPr lang="zh-CN" altLang="en-US" smtClean="0"/>
              <a:t>单击此处编辑母版标题样式</a:t>
            </a:r>
            <a:endParaRPr lang="en-US" dirty="0"/>
          </a:p>
        </p:txBody>
      </p:sp>
      <p:sp>
        <p:nvSpPr>
          <p:cNvPr id="3" name="Content Placeholder 2"/>
          <p:cNvSpPr>
            <a:spLocks noGrp="1"/>
          </p:cNvSpPr>
          <p:nvPr>
            <p:ph idx="1"/>
          </p:nvPr>
        </p:nvSpPr>
        <p:spPr>
          <a:xfrm>
            <a:off x="1056076" y="1074083"/>
            <a:ext cx="8570241" cy="5971898"/>
          </a:xfrm>
        </p:spPr>
        <p:txBody>
          <a:bodyPr/>
          <a:lstStyle>
            <a:lvl1pPr>
              <a:defRPr sz="2131"/>
            </a:lvl1pPr>
            <a:lvl2pPr>
              <a:defRPr sz="1894"/>
            </a:lvl2pPr>
            <a:lvl3pPr>
              <a:defRPr sz="1658"/>
            </a:lvl3pPr>
            <a:lvl4pPr>
              <a:defRPr sz="1658"/>
            </a:lvl4pPr>
            <a:lvl5pPr>
              <a:defRPr sz="1658"/>
            </a:lvl5pPr>
            <a:lvl6pPr>
              <a:defRPr sz="1658"/>
            </a:lvl6pPr>
            <a:lvl7pPr>
              <a:defRPr sz="1658"/>
            </a:lvl7pPr>
            <a:lvl8pPr>
              <a:defRPr sz="1658"/>
            </a:lvl8pPr>
            <a:lvl9pPr>
              <a:defRPr sz="165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Text Placeholder 3"/>
          <p:cNvSpPr>
            <a:spLocks noGrp="1"/>
          </p:cNvSpPr>
          <p:nvPr>
            <p:ph type="body" sz="half" idx="2"/>
          </p:nvPr>
        </p:nvSpPr>
        <p:spPr>
          <a:xfrm>
            <a:off x="11006795" y="2706688"/>
            <a:ext cx="2878005" cy="4150254"/>
          </a:xfrm>
        </p:spPr>
        <p:txBody>
          <a:bodyPr>
            <a:normAutofit/>
          </a:bodyPr>
          <a:lstStyle>
            <a:lvl1pPr marL="0" indent="0">
              <a:lnSpc>
                <a:spcPct val="110000"/>
              </a:lnSpc>
              <a:spcBef>
                <a:spcPts val="947"/>
              </a:spcBef>
              <a:buNone/>
              <a:defRPr sz="1539">
                <a:solidFill>
                  <a:srgbClr val="FFFFFF"/>
                </a:solidFill>
              </a:defRPr>
            </a:lvl1pPr>
            <a:lvl2pPr marL="541325" indent="0">
              <a:buNone/>
              <a:defRPr sz="1421"/>
            </a:lvl2pPr>
            <a:lvl3pPr marL="1082650" indent="0">
              <a:buNone/>
              <a:defRPr sz="1184"/>
            </a:lvl3pPr>
            <a:lvl4pPr marL="1623974" indent="0">
              <a:buNone/>
              <a:defRPr sz="1066"/>
            </a:lvl4pPr>
            <a:lvl5pPr marL="2165299" indent="0">
              <a:buNone/>
              <a:defRPr sz="1066"/>
            </a:lvl5pPr>
            <a:lvl6pPr marL="2706624" indent="0">
              <a:buNone/>
              <a:defRPr sz="1066"/>
            </a:lvl6pPr>
            <a:lvl7pPr marL="3247949" indent="0">
              <a:buNone/>
              <a:defRPr sz="1066"/>
            </a:lvl7pPr>
            <a:lvl8pPr marL="3789274" indent="0">
              <a:buNone/>
              <a:defRPr sz="1066"/>
            </a:lvl8pPr>
            <a:lvl9pPr marL="4330598" indent="0">
              <a:buNone/>
              <a:defRPr sz="1066"/>
            </a:lvl9pPr>
          </a:lstStyle>
          <a:p>
            <a:pPr lvl="0"/>
            <a:r>
              <a:rPr lang="zh-CN" altLang="en-US" smtClean="0"/>
              <a:t>单击此处编辑母版文本样式</a:t>
            </a:r>
          </a:p>
        </p:txBody>
      </p:sp>
      <p:sp>
        <p:nvSpPr>
          <p:cNvPr id="8" name="Date Placeholder 7"/>
          <p:cNvSpPr>
            <a:spLocks noGrp="1"/>
          </p:cNvSpPr>
          <p:nvPr>
            <p:ph type="dt" sz="half" idx="10"/>
          </p:nvPr>
        </p:nvSpPr>
        <p:spPr/>
        <p:txBody>
          <a:bodyPr/>
          <a:lstStyle/>
          <a:p>
            <a:fld id="{D997B5FA-0921-464F-AAE1-844C04324D75}" type="datetimeFigureOut">
              <a:rPr lang="zh-CN" altLang="en-US" smtClean="0"/>
              <a:t>2021/9/11 Saturday</a:t>
            </a:fld>
            <a:endParaRPr lang="zh-CN" altLang="en-US"/>
          </a:p>
        </p:txBody>
      </p:sp>
      <p:sp>
        <p:nvSpPr>
          <p:cNvPr id="9" name="Footer Placeholder 8"/>
          <p:cNvSpPr>
            <a:spLocks noGrp="1"/>
          </p:cNvSpPr>
          <p:nvPr>
            <p:ph type="ftr" sz="quarter" idx="11"/>
          </p:nvPr>
        </p:nvSpPr>
        <p:spPr/>
        <p:txBody>
          <a:bodyPr/>
          <a:lstStyle>
            <a:lvl1pPr algn="r">
              <a:defRPr/>
            </a:lvl1pPr>
          </a:lstStyle>
          <a:p>
            <a:endParaRPr lang="zh-CN" altLang="en-US"/>
          </a:p>
        </p:txBody>
      </p:sp>
      <p:sp>
        <p:nvSpPr>
          <p:cNvPr id="11" name="Slide Number Placeholder 10"/>
          <p:cNvSpPr>
            <a:spLocks noGrp="1"/>
          </p:cNvSpPr>
          <p:nvPr>
            <p:ph type="sldNum" sz="quarter" idx="12"/>
          </p:nvPr>
        </p:nvSpPr>
        <p:spPr>
          <a:xfrm>
            <a:off x="12305952" y="7471318"/>
            <a:ext cx="1732217" cy="324803"/>
          </a:xfrm>
        </p:spPr>
        <p:txBody>
          <a:bodyPr/>
          <a:lstStyle>
            <a:lvl1pPr>
              <a:defRPr>
                <a:solidFill>
                  <a:srgbClr val="FFFFFF"/>
                </a:solidFill>
              </a:defRPr>
            </a:lvl1pPr>
          </a:lstStyle>
          <a:p>
            <a:fld id="{565CE74E-AB26-4998-AD42-012C4C1AD076}" type="slidenum">
              <a:rPr lang="zh-CN" altLang="en-US" smtClean="0"/>
              <a:t>‹#›</a:t>
            </a:fld>
            <a:endParaRPr lang="zh-CN" altLang="en-US"/>
          </a:p>
        </p:txBody>
      </p:sp>
      <p:sp>
        <p:nvSpPr>
          <p:cNvPr id="12" name="Rectangle 11"/>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858970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14" name="Rectangle 13"/>
          <p:cNvSpPr/>
          <p:nvPr/>
        </p:nvSpPr>
        <p:spPr>
          <a:xfrm>
            <a:off x="10679997" y="205709"/>
            <a:ext cx="3464433" cy="770864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006793" y="714567"/>
            <a:ext cx="2879811" cy="1948815"/>
          </a:xfrm>
        </p:spPr>
        <p:txBody>
          <a:bodyPr anchor="b">
            <a:noAutofit/>
          </a:bodyPr>
          <a:lstStyle>
            <a:lvl1pPr algn="l">
              <a:defRPr sz="2842" b="0">
                <a:solidFill>
                  <a:srgbClr val="FFFFFF"/>
                </a:solidFill>
                <a:latin typeface="+mj-lt"/>
              </a:defRPr>
            </a:lvl1pPr>
          </a:lstStyle>
          <a:p>
            <a:r>
              <a:rPr lang="zh-CN" altLang="en-US" smtClean="0"/>
              <a:t>单击此处编辑母版标题样式</a:t>
            </a:r>
            <a:endParaRPr lang="en-US" dirty="0"/>
          </a:p>
        </p:txBody>
      </p:sp>
      <p:sp>
        <p:nvSpPr>
          <p:cNvPr id="3" name="Picture Placeholder 2"/>
          <p:cNvSpPr>
            <a:spLocks noGrp="1" noChangeAspect="1"/>
          </p:cNvSpPr>
          <p:nvPr>
            <p:ph type="pic" idx="1"/>
          </p:nvPr>
        </p:nvSpPr>
        <p:spPr>
          <a:xfrm>
            <a:off x="270658" y="205709"/>
            <a:ext cx="10100987" cy="7708646"/>
          </a:xfrm>
          <a:solidFill>
            <a:schemeClr val="accent1">
              <a:lumMod val="60000"/>
              <a:lumOff val="40000"/>
            </a:schemeClr>
          </a:solidFill>
          <a:ln>
            <a:noFill/>
          </a:ln>
        </p:spPr>
        <p:txBody>
          <a:bodyPr anchor="t"/>
          <a:lstStyle>
            <a:lvl1pPr marL="0" indent="0">
              <a:buNone/>
              <a:defRPr sz="3789"/>
            </a:lvl1pPr>
            <a:lvl2pPr marL="541325" indent="0">
              <a:buNone/>
              <a:defRPr sz="3315"/>
            </a:lvl2pPr>
            <a:lvl3pPr marL="1082650" indent="0">
              <a:buNone/>
              <a:defRPr sz="2842"/>
            </a:lvl3pPr>
            <a:lvl4pPr marL="1623974" indent="0">
              <a:buNone/>
              <a:defRPr sz="2368"/>
            </a:lvl4pPr>
            <a:lvl5pPr marL="2165299" indent="0">
              <a:buNone/>
              <a:defRPr sz="2368"/>
            </a:lvl5pPr>
            <a:lvl6pPr marL="2706624" indent="0">
              <a:buNone/>
              <a:defRPr sz="2368"/>
            </a:lvl6pPr>
            <a:lvl7pPr marL="3247949" indent="0">
              <a:buNone/>
              <a:defRPr sz="2368"/>
            </a:lvl7pPr>
            <a:lvl8pPr marL="3789274" indent="0">
              <a:buNone/>
              <a:defRPr sz="2368"/>
            </a:lvl8pPr>
            <a:lvl9pPr marL="4330598" indent="0">
              <a:buNone/>
              <a:defRPr sz="2368"/>
            </a:lvl9pPr>
          </a:lstStyle>
          <a:p>
            <a:r>
              <a:rPr lang="zh-CN" altLang="en-US" smtClean="0"/>
              <a:t>单击图标添加图片</a:t>
            </a:r>
            <a:endParaRPr lang="en-US" dirty="0"/>
          </a:p>
        </p:txBody>
      </p:sp>
      <p:sp>
        <p:nvSpPr>
          <p:cNvPr id="4" name="Text Placeholder 3"/>
          <p:cNvSpPr>
            <a:spLocks noGrp="1"/>
          </p:cNvSpPr>
          <p:nvPr>
            <p:ph type="body" sz="half" idx="2"/>
          </p:nvPr>
        </p:nvSpPr>
        <p:spPr>
          <a:xfrm>
            <a:off x="11006793" y="2706687"/>
            <a:ext cx="2879811" cy="4146646"/>
          </a:xfrm>
        </p:spPr>
        <p:txBody>
          <a:bodyPr>
            <a:normAutofit/>
          </a:bodyPr>
          <a:lstStyle>
            <a:lvl1pPr marL="0" indent="0" algn="l">
              <a:lnSpc>
                <a:spcPct val="110000"/>
              </a:lnSpc>
              <a:spcBef>
                <a:spcPts val="947"/>
              </a:spcBef>
              <a:buNone/>
              <a:defRPr sz="1539">
                <a:solidFill>
                  <a:srgbClr val="FFFFFF"/>
                </a:solidFill>
              </a:defRPr>
            </a:lvl1pPr>
            <a:lvl2pPr marL="541325" indent="0">
              <a:buNone/>
              <a:defRPr sz="1421"/>
            </a:lvl2pPr>
            <a:lvl3pPr marL="1082650" indent="0">
              <a:buNone/>
              <a:defRPr sz="1184"/>
            </a:lvl3pPr>
            <a:lvl4pPr marL="1623974" indent="0">
              <a:buNone/>
              <a:defRPr sz="1066"/>
            </a:lvl4pPr>
            <a:lvl5pPr marL="2165299" indent="0">
              <a:buNone/>
              <a:defRPr sz="1066"/>
            </a:lvl5pPr>
            <a:lvl6pPr marL="2706624" indent="0">
              <a:buNone/>
              <a:defRPr sz="1066"/>
            </a:lvl6pPr>
            <a:lvl7pPr marL="3247949" indent="0">
              <a:buNone/>
              <a:defRPr sz="1066"/>
            </a:lvl7pPr>
            <a:lvl8pPr marL="3789274" indent="0">
              <a:buNone/>
              <a:defRPr sz="1066"/>
            </a:lvl8pPr>
            <a:lvl9pPr marL="4330598" indent="0">
              <a:buNone/>
              <a:defRPr sz="1066"/>
            </a:lvl9pPr>
          </a:lstStyle>
          <a:p>
            <a:pPr lvl="0"/>
            <a:r>
              <a:rPr lang="zh-CN" altLang="en-US" smtClean="0"/>
              <a:t>单击此处编辑母版文本样式</a:t>
            </a:r>
          </a:p>
        </p:txBody>
      </p:sp>
      <p:sp>
        <p:nvSpPr>
          <p:cNvPr id="5" name="Date Placeholder 4"/>
          <p:cNvSpPr>
            <a:spLocks noGrp="1"/>
          </p:cNvSpPr>
          <p:nvPr>
            <p:ph type="dt" sz="half" idx="10"/>
          </p:nvPr>
        </p:nvSpPr>
        <p:spPr/>
        <p:txBody>
          <a:bodyPr/>
          <a:lstStyle>
            <a:lvl1pPr>
              <a:defRPr>
                <a:solidFill>
                  <a:srgbClr val="FFFFFF"/>
                </a:solidFill>
                <a:effectLst>
                  <a:outerShdw blurRad="12700" dist="6350" dir="2700000" algn="tl" rotWithShape="0">
                    <a:prstClr val="black">
                      <a:alpha val="40000"/>
                    </a:prstClr>
                  </a:outerShdw>
                </a:effectLst>
              </a:defRPr>
            </a:lvl1pPr>
          </a:lstStyle>
          <a:p>
            <a:fld id="{D997B5FA-0921-464F-AAE1-844C04324D75}" type="datetimeFigureOut">
              <a:rPr lang="zh-CN" altLang="en-US" smtClean="0"/>
              <a:t>2021/9/11 Saturday</a:t>
            </a:fld>
            <a:endParaRPr lang="zh-CN" altLang="en-US"/>
          </a:p>
        </p:txBody>
      </p:sp>
      <p:sp>
        <p:nvSpPr>
          <p:cNvPr id="6" name="Footer Placeholder 5"/>
          <p:cNvSpPr>
            <a:spLocks noGrp="1"/>
          </p:cNvSpPr>
          <p:nvPr>
            <p:ph type="ftr" sz="quarter" idx="11"/>
          </p:nvPr>
        </p:nvSpPr>
        <p:spPr/>
        <p:txBody>
          <a:bodyPr/>
          <a:lstStyle>
            <a:lvl1pPr marL="0" algn="r" defTabSz="1082650" rtl="0" eaLnBrk="1" latinLnBrk="0" hangingPunct="1">
              <a:defRPr lang="en-US" sz="1066" kern="1200" dirty="0">
                <a:solidFill>
                  <a:srgbClr val="FFFFFF"/>
                </a:solidFill>
                <a:effectLst>
                  <a:outerShdw blurRad="12700" dist="6350" dir="2700000" algn="tl" rotWithShape="0">
                    <a:prstClr val="black">
                      <a:alpha val="40000"/>
                    </a:prstClr>
                  </a:outerShdw>
                </a:effectLst>
                <a:latin typeface="+mn-lt"/>
                <a:ea typeface="+mn-ea"/>
                <a:cs typeface="+mn-cs"/>
              </a:defRPr>
            </a:lvl1pPr>
          </a:lstStyle>
          <a:p>
            <a:endParaRPr lang="zh-CN" altLang="en-US"/>
          </a:p>
        </p:txBody>
      </p:sp>
      <p:sp>
        <p:nvSpPr>
          <p:cNvPr id="7" name="Slide Number Placeholder 6"/>
          <p:cNvSpPr>
            <a:spLocks noGrp="1"/>
          </p:cNvSpPr>
          <p:nvPr>
            <p:ph type="sldNum" sz="quarter" idx="12"/>
          </p:nvPr>
        </p:nvSpPr>
        <p:spPr>
          <a:xfrm>
            <a:off x="12309564" y="7470459"/>
            <a:ext cx="1732217" cy="324803"/>
          </a:xfrm>
        </p:spPr>
        <p:txBody>
          <a:bodyPr/>
          <a:lstStyle>
            <a:lvl1pPr>
              <a:defRPr>
                <a:solidFill>
                  <a:srgbClr val="FFFFFF"/>
                </a:solidFill>
              </a:defRPr>
            </a:lvl1pPr>
          </a:lstStyle>
          <a:p>
            <a:fld id="{565CE74E-AB26-4998-AD42-012C4C1AD076}" type="slidenum">
              <a:rPr lang="zh-CN" altLang="en-US" smtClean="0"/>
              <a:t>‹#›</a:t>
            </a:fld>
            <a:endParaRPr lang="zh-CN" altLang="en-US"/>
          </a:p>
        </p:txBody>
      </p:sp>
      <p:sp>
        <p:nvSpPr>
          <p:cNvPr id="11" name="Rectangle 10"/>
          <p:cNvSpPr/>
          <p:nvPr/>
        </p:nvSpPr>
        <p:spPr>
          <a:xfrm>
            <a:off x="10842392" y="324803"/>
            <a:ext cx="3139642" cy="7470458"/>
          </a:xfrm>
          <a:prstGeom prst="rect">
            <a:avLst/>
          </a:prstGeom>
          <a:noFill/>
          <a:ln w="63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197050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277877" y="205709"/>
            <a:ext cx="13879385" cy="7708646"/>
          </a:xfrm>
          <a:prstGeom prst="rect">
            <a:avLst/>
          </a:prstGeom>
          <a:solidFill>
            <a:schemeClr val="bg2"/>
          </a:solidFill>
          <a:ln w="6350" cap="flat" cmpd="sng" algn="ctr">
            <a:noFill/>
            <a:prstDash val="solid"/>
          </a:ln>
          <a:effectLst>
            <a:softEdge rad="0"/>
          </a:effectLst>
        </p:spPr>
      </p:sp>
      <p:sp>
        <p:nvSpPr>
          <p:cNvPr id="2" name="Title Placeholder 1"/>
          <p:cNvSpPr>
            <a:spLocks noGrp="1"/>
          </p:cNvSpPr>
          <p:nvPr>
            <p:ph type="title"/>
          </p:nvPr>
        </p:nvSpPr>
        <p:spPr>
          <a:xfrm>
            <a:off x="1154811" y="760850"/>
            <a:ext cx="12125516" cy="1624013"/>
          </a:xfrm>
          <a:prstGeom prst="rect">
            <a:avLst/>
          </a:prstGeom>
        </p:spPr>
        <p:txBody>
          <a:bodyPr vert="horz" lIns="91440" tIns="45720" rIns="91440" bIns="45720" rtlCol="0" anchor="ctr">
            <a:normAutofit/>
          </a:bodyPr>
          <a:lstStyle/>
          <a:p>
            <a:r>
              <a:rPr lang="zh-CN" altLang="en-US" smtClean="0"/>
              <a:t>单击此处编辑母版标题样式</a:t>
            </a:r>
            <a:endParaRPr lang="en-US" dirty="0"/>
          </a:p>
        </p:txBody>
      </p:sp>
      <p:sp>
        <p:nvSpPr>
          <p:cNvPr id="3" name="Text Placeholder 2"/>
          <p:cNvSpPr>
            <a:spLocks noGrp="1"/>
          </p:cNvSpPr>
          <p:nvPr>
            <p:ph type="body" idx="1"/>
          </p:nvPr>
        </p:nvSpPr>
        <p:spPr>
          <a:xfrm>
            <a:off x="1154811" y="2490154"/>
            <a:ext cx="12125516" cy="465550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en-US" dirty="0"/>
          </a:p>
        </p:txBody>
      </p:sp>
      <p:sp>
        <p:nvSpPr>
          <p:cNvPr id="4" name="Date Placeholder 3"/>
          <p:cNvSpPr>
            <a:spLocks noGrp="1"/>
          </p:cNvSpPr>
          <p:nvPr>
            <p:ph type="dt" sz="half" idx="2"/>
          </p:nvPr>
        </p:nvSpPr>
        <p:spPr>
          <a:xfrm>
            <a:off x="370617" y="7470459"/>
            <a:ext cx="3247906" cy="324803"/>
          </a:xfrm>
          <a:prstGeom prst="rect">
            <a:avLst/>
          </a:prstGeom>
        </p:spPr>
        <p:txBody>
          <a:bodyPr vert="horz" lIns="91440" tIns="45720" rIns="91440" bIns="45720" rtlCol="0" anchor="b"/>
          <a:lstStyle>
            <a:lvl1pPr algn="l">
              <a:defRPr sz="1066">
                <a:solidFill>
                  <a:schemeClr val="tx1">
                    <a:lumMod val="75000"/>
                    <a:lumOff val="25000"/>
                  </a:schemeClr>
                </a:solidFill>
              </a:defRPr>
            </a:lvl1pPr>
          </a:lstStyle>
          <a:p>
            <a:fld id="{D997B5FA-0921-464F-AAE1-844C04324D75}" type="datetimeFigureOut">
              <a:rPr lang="zh-CN" altLang="en-US" smtClean="0"/>
              <a:t>2021/9/11 Saturday</a:t>
            </a:fld>
            <a:endParaRPr lang="zh-CN" altLang="en-US"/>
          </a:p>
        </p:txBody>
      </p:sp>
      <p:sp>
        <p:nvSpPr>
          <p:cNvPr id="5" name="Footer Placeholder 4"/>
          <p:cNvSpPr>
            <a:spLocks noGrp="1"/>
          </p:cNvSpPr>
          <p:nvPr>
            <p:ph type="ftr" sz="quarter" idx="3"/>
          </p:nvPr>
        </p:nvSpPr>
        <p:spPr>
          <a:xfrm>
            <a:off x="4099579" y="7470459"/>
            <a:ext cx="6235980" cy="324803"/>
          </a:xfrm>
          <a:prstGeom prst="rect">
            <a:avLst/>
          </a:prstGeom>
        </p:spPr>
        <p:txBody>
          <a:bodyPr vert="horz" lIns="91440" tIns="45720" rIns="91440" bIns="45720" rtlCol="0" anchor="b"/>
          <a:lstStyle>
            <a:lvl1pPr algn="ctr">
              <a:defRPr sz="1066">
                <a:solidFill>
                  <a:schemeClr val="tx1">
                    <a:lumMod val="75000"/>
                    <a:lumOff val="25000"/>
                  </a:schemeClr>
                </a:solidFill>
              </a:defRPr>
            </a:lvl1pPr>
          </a:lstStyle>
          <a:p>
            <a:endParaRPr lang="zh-CN" altLang="en-US"/>
          </a:p>
        </p:txBody>
      </p:sp>
      <p:sp>
        <p:nvSpPr>
          <p:cNvPr id="6" name="Slide Number Placeholder 5"/>
          <p:cNvSpPr>
            <a:spLocks noGrp="1"/>
          </p:cNvSpPr>
          <p:nvPr>
            <p:ph type="sldNum" sz="quarter" idx="4"/>
          </p:nvPr>
        </p:nvSpPr>
        <p:spPr>
          <a:xfrm>
            <a:off x="12350350" y="7470459"/>
            <a:ext cx="1732217" cy="324803"/>
          </a:xfrm>
          <a:prstGeom prst="rect">
            <a:avLst/>
          </a:prstGeom>
        </p:spPr>
        <p:txBody>
          <a:bodyPr vert="horz" lIns="91440" tIns="45720" rIns="91440" bIns="45720" rtlCol="0" anchor="b"/>
          <a:lstStyle>
            <a:lvl1pPr algn="r">
              <a:defRPr sz="1066">
                <a:solidFill>
                  <a:schemeClr val="tx1">
                    <a:lumMod val="75000"/>
                    <a:lumOff val="25000"/>
                  </a:schemeClr>
                </a:solidFill>
              </a:defRPr>
            </a:lvl1pPr>
          </a:lstStyle>
          <a:p>
            <a:fld id="{565CE74E-AB26-4998-AD42-012C4C1AD076}" type="slidenum">
              <a:rPr lang="zh-CN" altLang="en-US" smtClean="0"/>
              <a:t>‹#›</a:t>
            </a:fld>
            <a:endParaRPr lang="zh-CN" altLang="en-US"/>
          </a:p>
        </p:txBody>
      </p:sp>
    </p:spTree>
    <p:extLst>
      <p:ext uri="{BB962C8B-B14F-4D97-AF65-F5344CB8AC3E}">
        <p14:creationId xmlns:p14="http://schemas.microsoft.com/office/powerpoint/2010/main" val="19614721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082650" rtl="0" eaLnBrk="1" latinLnBrk="0" hangingPunct="1">
        <a:lnSpc>
          <a:spcPct val="90000"/>
        </a:lnSpc>
        <a:spcBef>
          <a:spcPct val="0"/>
        </a:spcBef>
        <a:buNone/>
        <a:defRPr lang="en-US" sz="4736" kern="1200" cap="none" spc="0" baseline="0" dirty="0">
          <a:solidFill>
            <a:schemeClr val="tx1">
              <a:lumMod val="85000"/>
              <a:lumOff val="15000"/>
            </a:schemeClr>
          </a:solidFill>
          <a:effectLst/>
          <a:latin typeface="+mj-lt"/>
          <a:ea typeface="+mn-ea"/>
          <a:cs typeface="+mn-cs"/>
        </a:defRPr>
      </a:lvl1pPr>
    </p:titleStyle>
    <p:bodyStyle>
      <a:lvl1pPr marL="216530" indent="-216530" algn="l" defTabSz="1082650" rtl="0" eaLnBrk="1" latinLnBrk="0" hangingPunct="1">
        <a:lnSpc>
          <a:spcPct val="100000"/>
        </a:lnSpc>
        <a:spcBef>
          <a:spcPts val="1066"/>
        </a:spcBef>
        <a:spcAft>
          <a:spcPts val="0"/>
        </a:spcAft>
        <a:buClr>
          <a:schemeClr val="tx1">
            <a:lumMod val="85000"/>
            <a:lumOff val="15000"/>
          </a:schemeClr>
        </a:buClr>
        <a:buFont typeface="Garamond" pitchFamily="18" charset="0"/>
        <a:buChar char="◦"/>
        <a:defRPr sz="2131" kern="1200">
          <a:solidFill>
            <a:schemeClr val="tx1"/>
          </a:solidFill>
          <a:latin typeface="+mn-lt"/>
          <a:ea typeface="+mn-ea"/>
          <a:cs typeface="+mn-cs"/>
        </a:defRPr>
      </a:lvl1pPr>
      <a:lvl2pPr marL="541325" indent="-216530" algn="l" defTabSz="1082650" rtl="0" eaLnBrk="1" latinLnBrk="0" hangingPunct="1">
        <a:lnSpc>
          <a:spcPct val="100000"/>
        </a:lnSpc>
        <a:spcBef>
          <a:spcPts val="592"/>
        </a:spcBef>
        <a:buClr>
          <a:schemeClr val="tx1">
            <a:lumMod val="85000"/>
            <a:lumOff val="15000"/>
          </a:schemeClr>
        </a:buClr>
        <a:buFont typeface="Garamond" pitchFamily="18" charset="0"/>
        <a:buChar char="◦"/>
        <a:defRPr sz="1894" kern="1200">
          <a:solidFill>
            <a:schemeClr val="tx1"/>
          </a:solidFill>
          <a:latin typeface="+mn-lt"/>
          <a:ea typeface="+mn-ea"/>
          <a:cs typeface="+mn-cs"/>
        </a:defRPr>
      </a:lvl2pPr>
      <a:lvl3pPr marL="866120" indent="-216530"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3pPr>
      <a:lvl4pPr marL="1190915" indent="-216530"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4pPr>
      <a:lvl5pPr marL="1515709" indent="-216530"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5pPr>
      <a:lvl6pPr marL="1894400" indent="-270662"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6pPr>
      <a:lvl7pPr marL="2249600" indent="-270662"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7pPr>
      <a:lvl8pPr marL="2604800" indent="-270662"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8pPr>
      <a:lvl9pPr marL="2960000" indent="-270662" algn="l" defTabSz="1082650" rtl="0" eaLnBrk="1" latinLnBrk="0" hangingPunct="1">
        <a:lnSpc>
          <a:spcPct val="100000"/>
        </a:lnSpc>
        <a:spcBef>
          <a:spcPts val="592"/>
        </a:spcBef>
        <a:buClr>
          <a:schemeClr val="tx1">
            <a:lumMod val="85000"/>
            <a:lumOff val="15000"/>
          </a:schemeClr>
        </a:buClr>
        <a:buFont typeface="Garamond" pitchFamily="18" charset="0"/>
        <a:buChar char="◦"/>
        <a:defRPr sz="1658" kern="1200">
          <a:solidFill>
            <a:schemeClr val="tx1"/>
          </a:solidFill>
          <a:latin typeface="+mn-lt"/>
          <a:ea typeface="+mn-ea"/>
          <a:cs typeface="+mn-cs"/>
        </a:defRPr>
      </a:lvl9pPr>
    </p:bodyStyle>
    <p:otherStyle>
      <a:defPPr>
        <a:defRPr lang="en-US"/>
      </a:defPPr>
      <a:lvl1pPr marL="0" algn="l" defTabSz="1082650" rtl="0" eaLnBrk="1" latinLnBrk="0" hangingPunct="1">
        <a:defRPr sz="2131" kern="1200">
          <a:solidFill>
            <a:schemeClr val="tx1"/>
          </a:solidFill>
          <a:latin typeface="+mn-lt"/>
          <a:ea typeface="+mn-ea"/>
          <a:cs typeface="+mn-cs"/>
        </a:defRPr>
      </a:lvl1pPr>
      <a:lvl2pPr marL="541325" algn="l" defTabSz="1082650" rtl="0" eaLnBrk="1" latinLnBrk="0" hangingPunct="1">
        <a:defRPr sz="2131" kern="1200">
          <a:solidFill>
            <a:schemeClr val="tx1"/>
          </a:solidFill>
          <a:latin typeface="+mn-lt"/>
          <a:ea typeface="+mn-ea"/>
          <a:cs typeface="+mn-cs"/>
        </a:defRPr>
      </a:lvl2pPr>
      <a:lvl3pPr marL="1082650" algn="l" defTabSz="1082650" rtl="0" eaLnBrk="1" latinLnBrk="0" hangingPunct="1">
        <a:defRPr sz="2131" kern="1200">
          <a:solidFill>
            <a:schemeClr val="tx1"/>
          </a:solidFill>
          <a:latin typeface="+mn-lt"/>
          <a:ea typeface="+mn-ea"/>
          <a:cs typeface="+mn-cs"/>
        </a:defRPr>
      </a:lvl3pPr>
      <a:lvl4pPr marL="1623974" algn="l" defTabSz="1082650" rtl="0" eaLnBrk="1" latinLnBrk="0" hangingPunct="1">
        <a:defRPr sz="2131" kern="1200">
          <a:solidFill>
            <a:schemeClr val="tx1"/>
          </a:solidFill>
          <a:latin typeface="+mn-lt"/>
          <a:ea typeface="+mn-ea"/>
          <a:cs typeface="+mn-cs"/>
        </a:defRPr>
      </a:lvl4pPr>
      <a:lvl5pPr marL="2165299" algn="l" defTabSz="1082650" rtl="0" eaLnBrk="1" latinLnBrk="0" hangingPunct="1">
        <a:defRPr sz="2131" kern="1200">
          <a:solidFill>
            <a:schemeClr val="tx1"/>
          </a:solidFill>
          <a:latin typeface="+mn-lt"/>
          <a:ea typeface="+mn-ea"/>
          <a:cs typeface="+mn-cs"/>
        </a:defRPr>
      </a:lvl5pPr>
      <a:lvl6pPr marL="2706624" algn="l" defTabSz="1082650" rtl="0" eaLnBrk="1" latinLnBrk="0" hangingPunct="1">
        <a:defRPr sz="2131" kern="1200">
          <a:solidFill>
            <a:schemeClr val="tx1"/>
          </a:solidFill>
          <a:latin typeface="+mn-lt"/>
          <a:ea typeface="+mn-ea"/>
          <a:cs typeface="+mn-cs"/>
        </a:defRPr>
      </a:lvl6pPr>
      <a:lvl7pPr marL="3247949" algn="l" defTabSz="1082650" rtl="0" eaLnBrk="1" latinLnBrk="0" hangingPunct="1">
        <a:defRPr sz="2131" kern="1200">
          <a:solidFill>
            <a:schemeClr val="tx1"/>
          </a:solidFill>
          <a:latin typeface="+mn-lt"/>
          <a:ea typeface="+mn-ea"/>
          <a:cs typeface="+mn-cs"/>
        </a:defRPr>
      </a:lvl7pPr>
      <a:lvl8pPr marL="3789274" algn="l" defTabSz="1082650" rtl="0" eaLnBrk="1" latinLnBrk="0" hangingPunct="1">
        <a:defRPr sz="2131" kern="1200">
          <a:solidFill>
            <a:schemeClr val="tx1"/>
          </a:solidFill>
          <a:latin typeface="+mn-lt"/>
          <a:ea typeface="+mn-ea"/>
          <a:cs typeface="+mn-cs"/>
        </a:defRPr>
      </a:lvl8pPr>
      <a:lvl9pPr marL="4330598" algn="l" defTabSz="1082650" rtl="0" eaLnBrk="1" latinLnBrk="0" hangingPunct="1">
        <a:defRPr sz="213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hemeOverride" Target="../theme/themeOverride9.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slideLayout" Target="../slideLayouts/slideLayout2.xml"/><Relationship Id="rId1" Type="http://schemas.openxmlformats.org/officeDocument/2006/relationships/themeOverride" Target="../theme/themeOverride10.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2.xml"/><Relationship Id="rId1" Type="http://schemas.openxmlformats.org/officeDocument/2006/relationships/themeOverride" Target="../theme/themeOverride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slideLayout" Target="../slideLayouts/slideLayout2.xml"/><Relationship Id="rId1" Type="http://schemas.openxmlformats.org/officeDocument/2006/relationships/themeOverride" Target="../theme/themeOverride12.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slideLayout" Target="../slideLayouts/slideLayout2.xml"/><Relationship Id="rId1" Type="http://schemas.openxmlformats.org/officeDocument/2006/relationships/themeOverride" Target="../theme/themeOverride13.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slideLayout" Target="../slideLayouts/slideLayout2.xml"/><Relationship Id="rId1" Type="http://schemas.openxmlformats.org/officeDocument/2006/relationships/themeOverride" Target="../theme/themeOverride3.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slideLayout" Target="../slideLayouts/slideLayout2.xml"/><Relationship Id="rId1" Type="http://schemas.openxmlformats.org/officeDocument/2006/relationships/themeOverride" Target="../theme/themeOverride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slideLayout" Target="../slideLayouts/slideLayout2.xml"/><Relationship Id="rId1" Type="http://schemas.openxmlformats.org/officeDocument/2006/relationships/themeOverride" Target="../theme/themeOverride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7.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slideLayout" Target="../slideLayouts/slideLayout2.xml"/><Relationship Id="rId1" Type="http://schemas.openxmlformats.org/officeDocument/2006/relationships/themeOverride" Target="../theme/themeOverride6.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2.xml"/><Relationship Id="rId1" Type="http://schemas.openxmlformats.org/officeDocument/2006/relationships/themeOverride" Target="../theme/themeOverride7.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slideLayout" Target="../slideLayouts/slideLayout2.xml"/><Relationship Id="rId1" Type="http://schemas.openxmlformats.org/officeDocument/2006/relationships/themeOverride" Target="../theme/themeOverride8.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pct30">
          <a:fgClr>
            <a:schemeClr val="accent1"/>
          </a:fgClr>
          <a:bgClr>
            <a:schemeClr val="bg1"/>
          </a:bgClr>
        </a:patt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kumimoji="1" lang="zh-CN" altLang="en-US" sz="6000" dirty="0"/>
              <a:t>第七章 抽象与</a:t>
            </a:r>
            <a:r>
              <a:rPr lang="zh-CN" altLang="zh-CN" sz="6000" dirty="0"/>
              <a:t>模块 </a:t>
            </a:r>
            <a:endParaRPr kumimoji="1" lang="zh-CN" altLang="en-US" sz="6000" dirty="0"/>
          </a:p>
        </p:txBody>
      </p:sp>
    </p:spTree>
    <p:extLst>
      <p:ext uri="{BB962C8B-B14F-4D97-AF65-F5344CB8AC3E}">
        <p14:creationId xmlns:p14="http://schemas.microsoft.com/office/powerpoint/2010/main" val="132399663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smtClean="0"/>
              <a:t>7.6 </a:t>
            </a:r>
            <a:r>
              <a:rPr lang="zh-CN" altLang="zh-CN" dirty="0" smtClean="0"/>
              <a:t>模块</a:t>
            </a:r>
            <a:r>
              <a:rPr lang="zh-CN" altLang="zh-CN" dirty="0"/>
              <a:t>的创建 </a:t>
            </a:r>
            <a:endParaRPr lang="zh-CN" altLang="en-US" dirty="0"/>
          </a:p>
        </p:txBody>
      </p:sp>
      <p:pic>
        <p:nvPicPr>
          <p:cNvPr id="4" name="内容占位符 3"/>
          <p:cNvPicPr>
            <a:picLocks noGrp="1" noChangeAspect="1"/>
          </p:cNvPicPr>
          <p:nvPr>
            <p:ph idx="1"/>
          </p:nvPr>
        </p:nvPicPr>
        <p:blipFill>
          <a:blip r:embed="rId3"/>
          <a:stretch>
            <a:fillRect/>
          </a:stretch>
        </p:blipFill>
        <p:spPr>
          <a:xfrm>
            <a:off x="3811913" y="2262059"/>
            <a:ext cx="5695950" cy="518160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070493062"/>
      </p:ext>
    </p:extLst>
  </p:cSld>
  <p:clrMapOvr>
    <a:overrideClrMapping bg1="lt1" tx1="dk1" bg2="lt2" tx2="dk2" accent1="accent1" accent2="accent2" accent3="accent3" accent4="accent4" accent5="accent5" accent6="accent6" hlink="hlink" folHlink="folHlink"/>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7.7 </a:t>
            </a:r>
            <a:r>
              <a:rPr lang="zh-CN" altLang="zh-CN" dirty="0" smtClean="0"/>
              <a:t>模块</a:t>
            </a:r>
            <a:r>
              <a:rPr lang="zh-CN" altLang="zh-CN" dirty="0"/>
              <a:t>的导入 </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052042147"/>
              </p:ext>
            </p:extLst>
          </p:nvPr>
        </p:nvGraphicFramePr>
        <p:xfrm>
          <a:off x="1154811" y="2169762"/>
          <a:ext cx="12276378" cy="562682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68657442"/>
      </p:ext>
    </p:extLst>
  </p:cSld>
  <p:clrMapOvr>
    <a:overrideClrMapping bg1="lt1" tx1="dk1" bg2="lt2" tx2="dk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7.8 </a:t>
            </a:r>
            <a:r>
              <a:rPr lang="zh-CN" altLang="zh-CN" dirty="0" smtClean="0"/>
              <a:t>包</a:t>
            </a:r>
            <a:r>
              <a:rPr lang="zh-CN" altLang="en-US" dirty="0" smtClean="0"/>
              <a:t>与</a:t>
            </a:r>
            <a:r>
              <a:rPr lang="zh-CN" altLang="zh-CN" dirty="0"/>
              <a:t>包内引用</a:t>
            </a:r>
            <a:endParaRPr kumimoji="1" lang="zh-CN" altLang="en-US" dirty="0"/>
          </a:p>
        </p:txBody>
      </p:sp>
      <p:sp>
        <p:nvSpPr>
          <p:cNvPr id="3" name="内容占位符 2"/>
          <p:cNvSpPr>
            <a:spLocks noGrp="1"/>
          </p:cNvSpPr>
          <p:nvPr>
            <p:ph idx="1"/>
          </p:nvPr>
        </p:nvSpPr>
        <p:spPr>
          <a:xfrm>
            <a:off x="1154811" y="2273177"/>
            <a:ext cx="12538129" cy="4655503"/>
          </a:xfrm>
        </p:spPr>
        <p:txBody>
          <a:bodyPr/>
          <a:lstStyle/>
          <a:p>
            <a:r>
              <a:rPr lang="zh-CN" altLang="zh-CN" sz="2400" dirty="0"/>
              <a:t>包是一种通过“点分模块名称”管理</a:t>
            </a:r>
            <a:r>
              <a:rPr lang="en-US" altLang="zh-CN" sz="2400" dirty="0"/>
              <a:t>Python</a:t>
            </a:r>
            <a:r>
              <a:rPr lang="zh-CN" altLang="zh-CN" sz="2400" dirty="0"/>
              <a:t>模块命名空间的方式。 </a:t>
            </a:r>
            <a:endParaRPr lang="en-US" altLang="zh-CN" sz="2400" dirty="0"/>
          </a:p>
          <a:p>
            <a:r>
              <a:rPr lang="zh-CN" altLang="zh-CN" sz="2400" dirty="0"/>
              <a:t>可以将这些模块按照某种方式组织在一个目录下，构成一个包结构。</a:t>
            </a:r>
            <a:endParaRPr lang="en-US" altLang="zh-CN" sz="2400" dirty="0"/>
          </a:p>
          <a:p>
            <a:r>
              <a:rPr lang="zh-CN" altLang="zh-CN" sz="2400" dirty="0"/>
              <a:t>用户可以从包中导入单独的模块</a:t>
            </a:r>
            <a:r>
              <a:rPr lang="zh-CN" altLang="en-US" sz="2400" dirty="0"/>
              <a:t>或模块中的对象。</a:t>
            </a:r>
            <a:endParaRPr lang="en-US" altLang="zh-CN" sz="2400" dirty="0"/>
          </a:p>
          <a:p>
            <a:pPr lvl="1"/>
            <a:endParaRPr kumimoji="1" lang="zh-CN" altLang="en-US" dirty="0"/>
          </a:p>
        </p:txBody>
      </p:sp>
      <p:sp>
        <p:nvSpPr>
          <p:cNvPr id="4" name="Rectangle 2"/>
          <p:cNvSpPr>
            <a:spLocks noChangeArrowheads="1"/>
          </p:cNvSpPr>
          <p:nvPr/>
        </p:nvSpPr>
        <p:spPr bwMode="auto">
          <a:xfrm>
            <a:off x="1804195" y="837373"/>
            <a:ext cx="164053" cy="3552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81201" tIns="40600" rIns="81201" bIns="40600" numCol="1" anchor="ctr" anchorCtr="0" compatLnSpc="1">
            <a:prstTxWarp prst="textNoShape">
              <a:avLst/>
            </a:prstTxWarp>
            <a:spAutoFit/>
          </a:bodyPr>
          <a:lstStyle/>
          <a:p>
            <a:endParaRPr lang="zh-CN" altLang="en-US" sz="1776"/>
          </a:p>
        </p:txBody>
      </p:sp>
      <p:pic>
        <p:nvPicPr>
          <p:cNvPr id="1025" name="图片 1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38955" y="4271137"/>
            <a:ext cx="2134943" cy="3138549"/>
          </a:xfrm>
          <a:prstGeom prst="rect">
            <a:avLst/>
          </a:prstGeom>
          <a:extLst/>
        </p:spPr>
        <p:style>
          <a:lnRef idx="2">
            <a:schemeClr val="dk1"/>
          </a:lnRef>
          <a:fillRef idx="1">
            <a:schemeClr val="lt1"/>
          </a:fillRef>
          <a:effectRef idx="0">
            <a:schemeClr val="dk1"/>
          </a:effectRef>
          <a:fontRef idx="minor">
            <a:schemeClr val="dk1"/>
          </a:fontRef>
        </p:style>
      </p:pic>
      <p:pic>
        <p:nvPicPr>
          <p:cNvPr id="5" name="图片 4"/>
          <p:cNvPicPr>
            <a:picLocks noChangeAspect="1"/>
          </p:cNvPicPr>
          <p:nvPr/>
        </p:nvPicPr>
        <p:blipFill>
          <a:blip r:embed="rId4"/>
          <a:stretch>
            <a:fillRect/>
          </a:stretch>
        </p:blipFill>
        <p:spPr>
          <a:xfrm>
            <a:off x="2426710" y="4271137"/>
            <a:ext cx="2962963" cy="3250122"/>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153082763"/>
      </p:ext>
    </p:extLst>
  </p:cSld>
  <p:clrMapOvr>
    <a:overrideClrMapping bg1="lt1" tx1="dk1" bg2="lt2" tx2="dk2" accent1="accent1" accent2="accent2" accent3="accent3" accent4="accent4" accent5="accent5" accent6="accent6" hlink="hlink" folHlink="folHlink"/>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7.8 </a:t>
            </a:r>
            <a:r>
              <a:rPr lang="zh-CN" altLang="zh-CN" dirty="0" smtClean="0"/>
              <a:t>包</a:t>
            </a:r>
            <a:r>
              <a:rPr lang="zh-CN" altLang="en-US" dirty="0"/>
              <a:t>与</a:t>
            </a:r>
            <a:r>
              <a:rPr lang="zh-CN" altLang="zh-CN" dirty="0"/>
              <a:t>包内引用</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288347478"/>
              </p:ext>
            </p:extLst>
          </p:nvPr>
        </p:nvGraphicFramePr>
        <p:xfrm>
          <a:off x="1154811" y="2650209"/>
          <a:ext cx="11724281" cy="356461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047051378"/>
      </p:ext>
    </p:extLst>
  </p:cSld>
  <p:clrMapOvr>
    <a:overrideClrMapping bg1="lt1" tx1="dk1" bg2="lt2" tx2="dk2" accent1="accent1" accent2="accent2" accent3="accent3" accent4="accent4" accent5="accent5" accent6="accent6" hlink="hlink" folHlink="folHlink"/>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7.9 </a:t>
            </a:r>
            <a:r>
              <a:rPr lang="zh-CN" altLang="zh-CN" dirty="0" smtClean="0"/>
              <a:t>第三</a:t>
            </a:r>
            <a:r>
              <a:rPr lang="zh-CN" altLang="zh-CN" dirty="0"/>
              <a:t>方包的安装</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4113103447"/>
              </p:ext>
            </p:extLst>
          </p:nvPr>
        </p:nvGraphicFramePr>
        <p:xfrm>
          <a:off x="1154811" y="2490154"/>
          <a:ext cx="12125516" cy="465550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39289179"/>
      </p:ext>
    </p:extLst>
  </p:cSld>
  <p:clrMapOvr>
    <a:overrideClrMapping bg1="lt1" tx1="dk1" bg2="lt2" tx2="dk2" accent1="accent1" accent2="accent2" accent3="accent3" accent4="accent4" accent5="accent5" accent6="accent6" hlink="hlink" folHlink="folHlink"/>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1214156" y="698857"/>
            <a:ext cx="9094470" cy="1624013"/>
          </a:xfrm>
        </p:spPr>
        <p:txBody>
          <a:bodyPr/>
          <a:lstStyle/>
          <a:p>
            <a:r>
              <a:rPr lang="en-US" altLang="zh-CN" dirty="0" smtClean="0"/>
              <a:t>7.1 </a:t>
            </a:r>
            <a:r>
              <a:rPr lang="zh-CN" altLang="en-US" dirty="0" smtClean="0"/>
              <a:t>列表（元组）</a:t>
            </a:r>
            <a:r>
              <a:rPr lang="zh-CN" altLang="en-US" dirty="0"/>
              <a:t>传参</a:t>
            </a:r>
          </a:p>
        </p:txBody>
      </p:sp>
      <p:pic>
        <p:nvPicPr>
          <p:cNvPr id="4" name="内容占位符 3"/>
          <p:cNvPicPr>
            <a:picLocks noGrp="1" noChangeAspect="1"/>
          </p:cNvPicPr>
          <p:nvPr>
            <p:ph idx="1"/>
          </p:nvPr>
        </p:nvPicPr>
        <p:blipFill>
          <a:blip r:embed="rId3"/>
          <a:stretch>
            <a:fillRect/>
          </a:stretch>
        </p:blipFill>
        <p:spPr>
          <a:xfrm>
            <a:off x="1958076" y="2442953"/>
            <a:ext cx="10735036" cy="4797090"/>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75132877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1307145" y="574871"/>
            <a:ext cx="9094470" cy="1624013"/>
          </a:xfrm>
        </p:spPr>
        <p:txBody>
          <a:bodyPr/>
          <a:lstStyle/>
          <a:p>
            <a:r>
              <a:rPr lang="en-US" altLang="zh-CN" dirty="0" smtClean="0"/>
              <a:t>7.2 </a:t>
            </a:r>
            <a:r>
              <a:rPr lang="zh-CN" altLang="en-US" dirty="0" smtClean="0"/>
              <a:t>字典传参</a:t>
            </a:r>
            <a:endParaRPr lang="zh-CN" altLang="en-US" dirty="0"/>
          </a:p>
        </p:txBody>
      </p:sp>
      <p:pic>
        <p:nvPicPr>
          <p:cNvPr id="4" name="内容占位符 3"/>
          <p:cNvPicPr>
            <a:picLocks noGrp="1" noChangeAspect="1"/>
          </p:cNvPicPr>
          <p:nvPr>
            <p:ph idx="1"/>
          </p:nvPr>
        </p:nvPicPr>
        <p:blipFill>
          <a:blip r:embed="rId3"/>
          <a:stretch>
            <a:fillRect/>
          </a:stretch>
        </p:blipFill>
        <p:spPr>
          <a:xfrm>
            <a:off x="1983783" y="2647960"/>
            <a:ext cx="10802318" cy="4489439"/>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2730224845"/>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7.2 </a:t>
            </a:r>
            <a:r>
              <a:rPr lang="zh-CN" altLang="en-US" dirty="0" smtClean="0"/>
              <a:t>不同类型参数定义顺序</a:t>
            </a:r>
            <a:endParaRPr lang="zh-CN" altLang="en-US" dirty="0"/>
          </a:p>
        </p:txBody>
      </p:sp>
      <p:pic>
        <p:nvPicPr>
          <p:cNvPr id="4" name="内容占位符 3"/>
          <p:cNvPicPr>
            <a:picLocks noGrp="1" noChangeAspect="1"/>
          </p:cNvPicPr>
          <p:nvPr>
            <p:ph idx="1"/>
          </p:nvPr>
        </p:nvPicPr>
        <p:blipFill>
          <a:blip r:embed="rId2"/>
          <a:stretch>
            <a:fillRect/>
          </a:stretch>
        </p:blipFill>
        <p:spPr>
          <a:xfrm>
            <a:off x="1771432" y="3561704"/>
            <a:ext cx="11138655" cy="3643808"/>
          </a:xfrm>
          <a:prstGeom prst="rect">
            <a:avLst/>
          </a:prstGeom>
        </p:spPr>
        <p:style>
          <a:lnRef idx="2">
            <a:schemeClr val="dk1"/>
          </a:lnRef>
          <a:fillRef idx="1">
            <a:schemeClr val="lt1"/>
          </a:fillRef>
          <a:effectRef idx="0">
            <a:schemeClr val="dk1"/>
          </a:effectRef>
          <a:fontRef idx="minor">
            <a:schemeClr val="dk1"/>
          </a:fontRef>
        </p:style>
      </p:pic>
      <p:graphicFrame>
        <p:nvGraphicFramePr>
          <p:cNvPr id="3" name="图示 2"/>
          <p:cNvGraphicFramePr/>
          <p:nvPr>
            <p:extLst>
              <p:ext uri="{D42A27DB-BD31-4B8C-83A1-F6EECF244321}">
                <p14:modId xmlns:p14="http://schemas.microsoft.com/office/powerpoint/2010/main" val="2277728157"/>
              </p:ext>
            </p:extLst>
          </p:nvPr>
        </p:nvGraphicFramePr>
        <p:xfrm>
          <a:off x="1694736" y="2384863"/>
          <a:ext cx="11215351" cy="8096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350423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800" dirty="0"/>
              <a:t>7.3 map</a:t>
            </a:r>
            <a:r>
              <a:rPr lang="zh-CN" altLang="zh-CN" sz="4800" dirty="0"/>
              <a:t>函数</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4021194549"/>
              </p:ext>
            </p:extLst>
          </p:nvPr>
        </p:nvGraphicFramePr>
        <p:xfrm>
          <a:off x="1154811" y="2490155"/>
          <a:ext cx="12125516" cy="15704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p:cNvPicPr>
            <a:picLocks noChangeAspect="1"/>
          </p:cNvPicPr>
          <p:nvPr/>
        </p:nvPicPr>
        <p:blipFill>
          <a:blip r:embed="rId8"/>
          <a:stretch>
            <a:fillRect/>
          </a:stretch>
        </p:blipFill>
        <p:spPr>
          <a:xfrm>
            <a:off x="3150480" y="4293443"/>
            <a:ext cx="8134178" cy="3329464"/>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4108196718"/>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800" dirty="0"/>
              <a:t>7.4 filter</a:t>
            </a:r>
            <a:r>
              <a:rPr lang="zh-CN" altLang="zh-CN" sz="4800" dirty="0"/>
              <a:t>函数</a:t>
            </a:r>
            <a:endParaRPr lang="zh-CN" altLang="en-US"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517222400"/>
              </p:ext>
            </p:extLst>
          </p:nvPr>
        </p:nvGraphicFramePr>
        <p:xfrm>
          <a:off x="1363851" y="2220963"/>
          <a:ext cx="10185213" cy="242182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图片 3"/>
          <p:cNvPicPr>
            <a:picLocks noChangeAspect="1"/>
          </p:cNvPicPr>
          <p:nvPr/>
        </p:nvPicPr>
        <p:blipFill>
          <a:blip r:embed="rId8"/>
          <a:stretch>
            <a:fillRect/>
          </a:stretch>
        </p:blipFill>
        <p:spPr>
          <a:xfrm>
            <a:off x="2688383" y="4903634"/>
            <a:ext cx="7978775" cy="2398527"/>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1040243146"/>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p:txBody>
          <a:bodyPr>
            <a:normAutofit/>
          </a:bodyPr>
          <a:lstStyle/>
          <a:p>
            <a:r>
              <a:rPr lang="en-US" altLang="zh-CN" sz="4800" dirty="0"/>
              <a:t>7.5 reduce</a:t>
            </a:r>
            <a:r>
              <a:rPr lang="zh-CN" altLang="zh-CN" sz="4800" dirty="0"/>
              <a:t>函数</a:t>
            </a:r>
            <a:endParaRPr lang="zh-CN" altLang="en-US" dirty="0"/>
          </a:p>
        </p:txBody>
      </p:sp>
      <p:graphicFrame>
        <p:nvGraphicFramePr>
          <p:cNvPr id="8" name="图示 7"/>
          <p:cNvGraphicFramePr/>
          <p:nvPr>
            <p:extLst>
              <p:ext uri="{D42A27DB-BD31-4B8C-83A1-F6EECF244321}">
                <p14:modId xmlns:p14="http://schemas.microsoft.com/office/powerpoint/2010/main" val="1797494415"/>
              </p:ext>
            </p:extLst>
          </p:nvPr>
        </p:nvGraphicFramePr>
        <p:xfrm>
          <a:off x="1382969" y="2200759"/>
          <a:ext cx="11403132" cy="54554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26001873"/>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标题 2"/>
          <p:cNvSpPr>
            <a:spLocks noGrp="1"/>
          </p:cNvSpPr>
          <p:nvPr>
            <p:ph type="title"/>
          </p:nvPr>
        </p:nvSpPr>
        <p:spPr>
          <a:xfrm>
            <a:off x="1242053" y="621366"/>
            <a:ext cx="9094470" cy="1624013"/>
          </a:xfrm>
        </p:spPr>
        <p:txBody>
          <a:bodyPr/>
          <a:lstStyle/>
          <a:p>
            <a:r>
              <a:rPr lang="en-US" altLang="zh-CN" sz="4400" dirty="0"/>
              <a:t>7.5 reduce</a:t>
            </a:r>
            <a:r>
              <a:rPr lang="zh-CN" altLang="zh-CN" sz="4400" dirty="0"/>
              <a:t>函数</a:t>
            </a:r>
            <a:endParaRPr lang="zh-CN" altLang="en-US" dirty="0"/>
          </a:p>
        </p:txBody>
      </p:sp>
      <p:pic>
        <p:nvPicPr>
          <p:cNvPr id="4" name="内容占位符 3"/>
          <p:cNvPicPr>
            <a:picLocks noGrp="1" noChangeAspect="1"/>
          </p:cNvPicPr>
          <p:nvPr>
            <p:ph idx="1"/>
          </p:nvPr>
        </p:nvPicPr>
        <p:blipFill>
          <a:blip r:embed="rId3"/>
          <a:stretch>
            <a:fillRect/>
          </a:stretch>
        </p:blipFill>
        <p:spPr>
          <a:xfrm>
            <a:off x="1487836" y="2579371"/>
            <a:ext cx="11551725" cy="3759436"/>
          </a:xfrm>
          <a:prstGeom prst="rect">
            <a:avLst/>
          </a:prstGeom>
        </p:spPr>
        <p:style>
          <a:lnRef idx="2">
            <a:schemeClr val="dk1"/>
          </a:lnRef>
          <a:fillRef idx="1">
            <a:schemeClr val="lt1"/>
          </a:fillRef>
          <a:effectRef idx="0">
            <a:schemeClr val="dk1"/>
          </a:effectRef>
          <a:fontRef idx="minor">
            <a:schemeClr val="dk1"/>
          </a:fontRef>
        </p:style>
      </p:pic>
    </p:spTree>
    <p:extLst>
      <p:ext uri="{BB962C8B-B14F-4D97-AF65-F5344CB8AC3E}">
        <p14:creationId xmlns:p14="http://schemas.microsoft.com/office/powerpoint/2010/main" val="3132534052"/>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7.6 </a:t>
            </a:r>
            <a:r>
              <a:rPr lang="zh-CN" altLang="zh-CN" dirty="0" smtClean="0"/>
              <a:t>模块</a:t>
            </a:r>
            <a:r>
              <a:rPr lang="zh-CN" altLang="zh-CN" dirty="0"/>
              <a:t>的创建 </a:t>
            </a:r>
            <a:endParaRPr kumimoji="1"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928626690"/>
              </p:ext>
            </p:extLst>
          </p:nvPr>
        </p:nvGraphicFramePr>
        <p:xfrm>
          <a:off x="1154811" y="2154264"/>
          <a:ext cx="12125516" cy="534691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585869431"/>
      </p:ext>
    </p:extLst>
  </p:cSld>
  <p:clrMapOvr>
    <a:overrideClrMapping bg1="lt1" tx1="dk1" bg2="lt2" tx2="dk2" accent1="accent1" accent2="accent2" accent3="accent3" accent4="accent4" accent5="accent5" accent6="accent6" hlink="hlink" folHlink="folHlink"/>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avon">
  <a:themeElements>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fontScheme name="Savon">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90000"/>
                <a:shade val="92000"/>
                <a:satMod val="160000"/>
              </a:schemeClr>
            </a:gs>
            <a:gs pos="77000">
              <a:schemeClr val="phClr">
                <a:tint val="100000"/>
                <a:shade val="73000"/>
                <a:satMod val="155000"/>
              </a:schemeClr>
            </a:gs>
            <a:gs pos="100000">
              <a:schemeClr val="phClr">
                <a:tint val="100000"/>
                <a:shade val="67000"/>
                <a:satMod val="145000"/>
              </a:schemeClr>
            </a:gs>
          </a:gsLst>
          <a:lin ang="5400000" scaled="0"/>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 id="{1306E473-ED32-493B-A2D0-240A757EDD34}" vid="{C20BADFE-D095-436F-9677-9264042809F0}"/>
    </a:ext>
  </a:extLst>
</a:theme>
</file>

<file path=ppt/theme/themeOverride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0.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1.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1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2.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3.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4.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5.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6.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7.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8.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ppt/theme/themeOverride9.xml><?xml version="1.0" encoding="utf-8"?>
<a:themeOverride xmlns:a="http://schemas.openxmlformats.org/drawingml/2006/main">
  <a:clrScheme name="Savon">
    <a:dk1>
      <a:sysClr val="windowText" lastClr="000000"/>
    </a:dk1>
    <a:lt1>
      <a:sysClr val="window" lastClr="FFFFFF"/>
    </a:lt1>
    <a:dk2>
      <a:srgbClr val="1485A4"/>
    </a:dk2>
    <a:lt2>
      <a:srgbClr val="E3DED1"/>
    </a:lt2>
    <a:accent1>
      <a:srgbClr val="1CADE4"/>
    </a:accent1>
    <a:accent2>
      <a:srgbClr val="2683C6"/>
    </a:accent2>
    <a:accent3>
      <a:srgbClr val="27CED7"/>
    </a:accent3>
    <a:accent4>
      <a:srgbClr val="42BA97"/>
    </a:accent4>
    <a:accent5>
      <a:srgbClr val="3E8853"/>
    </a:accent5>
    <a:accent6>
      <a:srgbClr val="62A39F"/>
    </a:accent6>
    <a:hlink>
      <a:srgbClr val="F49100"/>
    </a:hlink>
    <a:folHlink>
      <a:srgbClr val="739D9B"/>
    </a:folHlink>
  </a:clrScheme>
</a:themeOverride>
</file>

<file path=docProps/app.xml><?xml version="1.0" encoding="utf-8"?>
<Properties xmlns="http://schemas.openxmlformats.org/officeDocument/2006/extended-properties" xmlns:vt="http://schemas.openxmlformats.org/officeDocument/2006/docPropsVTypes">
  <Template/>
  <TotalTime>386</TotalTime>
  <Words>758</Words>
  <Application>Microsoft Office PowerPoint</Application>
  <PresentationFormat>自定义</PresentationFormat>
  <Paragraphs>56</Paragraphs>
  <Slides>14</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14</vt:i4>
      </vt:variant>
    </vt:vector>
  </HeadingPairs>
  <TitlesOfParts>
    <vt:vector size="18" baseType="lpstr">
      <vt:lpstr>宋体</vt:lpstr>
      <vt:lpstr>Century Gothic</vt:lpstr>
      <vt:lpstr>Garamond</vt:lpstr>
      <vt:lpstr>1_Savon</vt:lpstr>
      <vt:lpstr>第七章 抽象与模块 </vt:lpstr>
      <vt:lpstr>7.1 列表（元组）传参</vt:lpstr>
      <vt:lpstr>7.2 字典传参</vt:lpstr>
      <vt:lpstr>7.2 不同类型参数定义顺序</vt:lpstr>
      <vt:lpstr>7.3 map函数</vt:lpstr>
      <vt:lpstr>7.4 filter函数</vt:lpstr>
      <vt:lpstr>7.5 reduce函数</vt:lpstr>
      <vt:lpstr>7.5 reduce函数</vt:lpstr>
      <vt:lpstr>7.6 模块的创建 </vt:lpstr>
      <vt:lpstr>7.6 模块的创建 </vt:lpstr>
      <vt:lpstr>7.7 模块的导入 </vt:lpstr>
      <vt:lpstr>7.8 包与包内引用</vt:lpstr>
      <vt:lpstr>7.8 包与包内引用</vt:lpstr>
      <vt:lpstr>7.9 第三方包的安装</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Administrator</dc:creator>
  <cp:lastModifiedBy>Administrator</cp:lastModifiedBy>
  <cp:revision>89</cp:revision>
  <dcterms:created xsi:type="dcterms:W3CDTF">2019-09-29T07:33:00Z</dcterms:created>
  <dcterms:modified xsi:type="dcterms:W3CDTF">2021-09-11T09:21:51Z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2052-11.1.0.8013</vt:lpwstr>
  </property>
</Properties>
</file>