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29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29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29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29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381" r:id="rId6"/>
    <p:sldId id="382" r:id="rId7"/>
    <p:sldId id="331" r:id="rId8"/>
    <p:sldId id="372" r:id="rId9"/>
    <p:sldId id="373" r:id="rId10"/>
    <p:sldId id="351" r:id="rId11"/>
    <p:sldId id="352" r:id="rId12"/>
    <p:sldId id="353" r:id="rId13"/>
    <p:sldId id="374" r:id="rId14"/>
    <p:sldId id="354" r:id="rId15"/>
    <p:sldId id="383" r:id="rId16"/>
    <p:sldId id="356" r:id="rId17"/>
    <p:sldId id="378" r:id="rId18"/>
    <p:sldId id="335" r:id="rId19"/>
    <p:sldId id="358" r:id="rId20"/>
    <p:sldId id="338" r:id="rId21"/>
    <p:sldId id="359" r:id="rId22"/>
    <p:sldId id="340" r:id="rId23"/>
    <p:sldId id="360" r:id="rId24"/>
    <p:sldId id="375" r:id="rId25"/>
    <p:sldId id="341" r:id="rId26"/>
    <p:sldId id="362" r:id="rId27"/>
    <p:sldId id="376" r:id="rId28"/>
    <p:sldId id="363" r:id="rId29"/>
    <p:sldId id="379" r:id="rId30"/>
    <p:sldId id="384" r:id="rId3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84" autoAdjust="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21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customXml" Target="../customXml/item1.xml"/><Relationship Id="rId35" Type="http://schemas.openxmlformats.org/officeDocument/2006/relationships/customXmlProps" Target="../customXml/itemProps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python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python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CAF42-0E97-457B-8B92-099103366A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75A26BB-142D-496A-BF10-98108EE8795D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采用编译</a:t>
          </a:r>
          <a:r>
            <a:rPr lang="en-US" smtClean="0"/>
            <a:t>/</a:t>
          </a:r>
          <a:r>
            <a:rPr lang="zh-CN" smtClean="0"/>
            <a:t>解释混合方式</a:t>
          </a:r>
          <a:endParaRPr lang="zh-CN"/>
        </a:p>
      </dgm:t>
    </dgm:pt>
    <dgm:pt modelId="{4F9618BE-31D1-4876-A7B8-CDE36446D1EF}" cxnId="{CB106DB2-E7BD-4977-83D5-5E068ECBD162}" type="parTrans">
      <dgm:prSet/>
      <dgm:spPr/>
      <dgm:t>
        <a:bodyPr/>
        <a:lstStyle/>
        <a:p>
          <a:endParaRPr lang="zh-CN" altLang="en-US"/>
        </a:p>
      </dgm:t>
    </dgm:pt>
    <dgm:pt modelId="{1329B2C2-49D7-4762-B1EC-6D0740DF2F9C}" cxnId="{CB106DB2-E7BD-4977-83D5-5E068ECBD162}" type="sibTrans">
      <dgm:prSet/>
      <dgm:spPr/>
      <dgm:t>
        <a:bodyPr/>
        <a:lstStyle/>
        <a:p>
          <a:endParaRPr lang="zh-CN" altLang="en-US"/>
        </a:p>
      </dgm:t>
    </dgm:pt>
    <dgm:pt modelId="{0B8F58FB-F942-4909-BDDB-572AF895AE76}">
      <dgm:prSet/>
      <dgm:spPr/>
      <dgm:t>
        <a:bodyPr/>
        <a:lstStyle/>
        <a:p>
          <a:pPr rtl="0"/>
          <a:r>
            <a:rPr lang="zh-CN" dirty="0" smtClean="0"/>
            <a:t>先编译成字节码</a:t>
          </a:r>
          <a:r>
            <a:rPr lang="zh-CN" altLang="en-US" dirty="0" smtClean="0"/>
            <a:t>，</a:t>
          </a:r>
          <a:r>
            <a:rPr lang="zh-CN" dirty="0" smtClean="0"/>
            <a:t>再解释执行</a:t>
          </a:r>
          <a:endParaRPr lang="zh-CN" dirty="0"/>
        </a:p>
      </dgm:t>
    </dgm:pt>
    <dgm:pt modelId="{B1C1CF4B-2263-408B-A8F8-1620A2924813}" cxnId="{FFB64B12-E0BF-4C52-A1F4-A1B3A49DC2AB}" type="parTrans">
      <dgm:prSet/>
      <dgm:spPr/>
      <dgm:t>
        <a:bodyPr/>
        <a:lstStyle/>
        <a:p>
          <a:endParaRPr lang="zh-CN" altLang="en-US"/>
        </a:p>
      </dgm:t>
    </dgm:pt>
    <dgm:pt modelId="{5592FCA3-8A85-4F29-8F0C-912D13BA2251}" cxnId="{FFB64B12-E0BF-4C52-A1F4-A1B3A49DC2AB}" type="sibTrans">
      <dgm:prSet/>
      <dgm:spPr/>
      <dgm:t>
        <a:bodyPr/>
        <a:lstStyle/>
        <a:p>
          <a:endParaRPr lang="zh-CN" altLang="en-US"/>
        </a:p>
      </dgm:t>
    </dgm:pt>
    <dgm:pt modelId="{5E56CC49-9764-4260-A13D-30F328FFA6CD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安装</a:t>
          </a:r>
          <a:r>
            <a:rPr lang="en-US" smtClean="0"/>
            <a:t>Python 3</a:t>
          </a:r>
          <a:r>
            <a:rPr lang="" altLang="en-US" smtClean="0"/>
            <a:t>.</a:t>
          </a:r>
          <a:r>
            <a:rPr lang="en-US" smtClean="0"/>
            <a:t>X</a:t>
          </a:r>
          <a:r>
            <a:rPr lang="zh-CN"/>
            <a:t/>
          </a:r>
          <a:endParaRPr lang="zh-CN"/>
        </a:p>
      </dgm:t>
    </dgm:pt>
    <dgm:pt modelId="{8D363577-45C9-4B66-8251-BB9C5EC3024F}" cxnId="{F6FE1F76-E8BA-4A13-8948-9B1FD514367D}" type="parTrans">
      <dgm:prSet/>
      <dgm:spPr/>
      <dgm:t>
        <a:bodyPr/>
        <a:lstStyle/>
        <a:p>
          <a:endParaRPr lang="zh-CN" altLang="en-US"/>
        </a:p>
      </dgm:t>
    </dgm:pt>
    <dgm:pt modelId="{F2D9E5E7-0BE7-4E7D-896C-1651B9BC72CB}" cxnId="{F6FE1F76-E8BA-4A13-8948-9B1FD514367D}" type="sibTrans">
      <dgm:prSet/>
      <dgm:spPr/>
      <dgm:t>
        <a:bodyPr/>
        <a:lstStyle/>
        <a:p>
          <a:endParaRPr lang="zh-CN" altLang="en-US"/>
        </a:p>
      </dgm:t>
    </dgm:pt>
    <dgm:pt modelId="{47C3DCBD-C87A-4BB2-8DF8-28EA67777CA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http://www.python.org/</a:t>
          </a:r>
          <a:endParaRPr lang="zh-CN"/>
        </a:p>
      </dgm:t>
    </dgm:pt>
    <dgm:pt modelId="{F74D8F75-6456-496F-A31F-1562077A5D48}" cxnId="{12C4E251-55C1-4450-9A95-AAB1745817AA}" type="parTrans">
      <dgm:prSet/>
      <dgm:spPr/>
      <dgm:t>
        <a:bodyPr/>
        <a:lstStyle/>
        <a:p>
          <a:endParaRPr lang="zh-CN" altLang="en-US"/>
        </a:p>
      </dgm:t>
    </dgm:pt>
    <dgm:pt modelId="{259D4BE8-DECF-4B9E-BFA7-7F61036709F1}" cxnId="{12C4E251-55C1-4450-9A95-AAB1745817AA}" type="sibTrans">
      <dgm:prSet/>
      <dgm:spPr/>
      <dgm:t>
        <a:bodyPr/>
        <a:lstStyle/>
        <a:p>
          <a:endParaRPr lang="zh-CN" altLang="en-US"/>
        </a:p>
      </dgm:t>
    </dgm:pt>
    <dgm:pt modelId="{91CC0497-FB53-40D1-8BE0-E42EBC90816E}">
      <dgm:prSet/>
      <dgm:spPr/>
      <dgm:t>
        <a:bodyPr/>
        <a:lstStyle/>
        <a:p>
          <a:pPr rtl="0"/>
          <a:r>
            <a:rPr lang="zh-CN" smtClean="0"/>
            <a:t>下载相应的程序</a:t>
          </a:r>
          <a:endParaRPr lang="zh-CN"/>
        </a:p>
      </dgm:t>
    </dgm:pt>
    <dgm:pt modelId="{127418F7-6109-41DE-8FB6-10AC39AD5BF6}" cxnId="{4C62074C-749F-454E-9846-B11A1A2B24F6}" type="parTrans">
      <dgm:prSet/>
      <dgm:spPr/>
      <dgm:t>
        <a:bodyPr/>
        <a:lstStyle/>
        <a:p>
          <a:endParaRPr lang="zh-CN" altLang="en-US"/>
        </a:p>
      </dgm:t>
    </dgm:pt>
    <dgm:pt modelId="{13B03CA4-22E6-4AAD-92E3-C7A4479F46DE}" cxnId="{4C62074C-749F-454E-9846-B11A1A2B24F6}" type="sibTrans">
      <dgm:prSet/>
      <dgm:spPr/>
      <dgm:t>
        <a:bodyPr/>
        <a:lstStyle/>
        <a:p>
          <a:endParaRPr lang="zh-CN" altLang="en-US"/>
        </a:p>
      </dgm:t>
    </dgm:pt>
    <dgm:pt modelId="{44E36D7B-B591-418B-9182-4646AC5A8405}">
      <dgm:prSet/>
      <dgm:spPr/>
      <dgm:t>
        <a:bodyPr/>
        <a:lstStyle/>
        <a:p>
          <a:pPr rtl="0"/>
          <a:r>
            <a:rPr lang="zh-CN" smtClean="0"/>
            <a:t>与</a:t>
          </a:r>
          <a:r>
            <a:rPr lang="en-US" smtClean="0"/>
            <a:t>Python 2.x</a:t>
          </a:r>
          <a:r>
            <a:rPr lang="zh-CN" smtClean="0"/>
            <a:t>有不兼容的地方</a:t>
          </a:r>
          <a:endParaRPr lang="zh-CN"/>
        </a:p>
      </dgm:t>
    </dgm:pt>
    <dgm:pt modelId="{C66393FB-7D8C-409F-B991-C0FCC2E1F5B0}" cxnId="{A6B012FB-D412-4B43-9957-AFF4670CFC92}" type="parTrans">
      <dgm:prSet/>
      <dgm:spPr/>
      <dgm:t>
        <a:bodyPr/>
        <a:lstStyle/>
        <a:p>
          <a:endParaRPr lang="zh-CN" altLang="en-US"/>
        </a:p>
      </dgm:t>
    </dgm:pt>
    <dgm:pt modelId="{CEE6C07E-315A-4F1C-8739-7B79C85F3275}" cxnId="{A6B012FB-D412-4B43-9957-AFF4670CFC92}" type="sibTrans">
      <dgm:prSet/>
      <dgm:spPr/>
      <dgm:t>
        <a:bodyPr/>
        <a:lstStyle/>
        <a:p>
          <a:endParaRPr lang="zh-CN" altLang="en-US"/>
        </a:p>
      </dgm:t>
    </dgm:pt>
    <dgm:pt modelId="{0A10D3DA-BF84-4241-8A64-9EB60EDDF057}">
      <dgm:prSet/>
      <dgm:spPr/>
      <dgm:t>
        <a:bodyPr/>
        <a:lstStyle/>
        <a:p>
          <a:pPr rtl="0"/>
          <a:r>
            <a:rPr lang="zh-CN" smtClean="0"/>
            <a:t>启动</a:t>
          </a:r>
          <a:r>
            <a:rPr lang="en-US" smtClean="0"/>
            <a:t>Python</a:t>
          </a:r>
          <a:endParaRPr lang="zh-CN"/>
        </a:p>
      </dgm:t>
    </dgm:pt>
    <dgm:pt modelId="{3FA91D81-42BB-48F7-9B66-AEA501567183}" cxnId="{F58D99C7-D886-42C1-A749-F1D1E83207DD}" type="parTrans">
      <dgm:prSet/>
      <dgm:spPr/>
      <dgm:t>
        <a:bodyPr/>
        <a:lstStyle/>
        <a:p>
          <a:endParaRPr lang="zh-CN" altLang="en-US"/>
        </a:p>
      </dgm:t>
    </dgm:pt>
    <dgm:pt modelId="{1F19F70B-F92D-40D3-A7A0-923711757615}" cxnId="{F58D99C7-D886-42C1-A749-F1D1E83207DD}" type="sibTrans">
      <dgm:prSet/>
      <dgm:spPr/>
      <dgm:t>
        <a:bodyPr/>
        <a:lstStyle/>
        <a:p>
          <a:endParaRPr lang="zh-CN" altLang="en-US"/>
        </a:p>
      </dgm:t>
    </dgm:pt>
    <dgm:pt modelId="{1BC54D3C-A73A-4F23-907D-177BF6F3885B}" type="pres">
      <dgm:prSet presAssocID="{3B1CAF42-0E97-457B-8B92-099103366A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3A566B-6D6C-4D63-9350-0E2E6F2699BE}" type="pres">
      <dgm:prSet presAssocID="{A75A26BB-142D-496A-BF10-98108EE8795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66634E5-3A83-445C-886F-EC7EF2EAE415}" type="pres">
      <dgm:prSet presAssocID="{A75A26BB-142D-496A-BF10-98108EE8795D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E60611B-DE76-431F-9187-099190942B63}" type="pres">
      <dgm:prSet presAssocID="{5E56CC49-9764-4260-A13D-30F328FFA6CD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130FAB0-467F-4E00-81EC-AECBB1766A65}" type="pres">
      <dgm:prSet presAssocID="{5E56CC49-9764-4260-A13D-30F328FFA6C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31BB686-CABE-43A5-B218-F2780936CE17}" type="pres">
      <dgm:prSet presAssocID="{0A10D3DA-BF84-4241-8A64-9EB60EDDF05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106DB2-E7BD-4977-83D5-5E068ECBD162}" srcId="{3B1CAF42-0E97-457B-8B92-099103366A7E}" destId="{A75A26BB-142D-496A-BF10-98108EE8795D}" srcOrd="0" destOrd="0" parTransId="{4F9618BE-31D1-4876-A7B8-CDE36446D1EF}" sibTransId="{1329B2C2-49D7-4762-B1EC-6D0740DF2F9C}"/>
    <dgm:cxn modelId="{FFB64B12-E0BF-4C52-A1F4-A1B3A49DC2AB}" srcId="{A75A26BB-142D-496A-BF10-98108EE8795D}" destId="{0B8F58FB-F942-4909-BDDB-572AF895AE76}" srcOrd="0" destOrd="0" parTransId="{B1C1CF4B-2263-408B-A8F8-1620A2924813}" sibTransId="{5592FCA3-8A85-4F29-8F0C-912D13BA2251}"/>
    <dgm:cxn modelId="{F6FE1F76-E8BA-4A13-8948-9B1FD514367D}" srcId="{3B1CAF42-0E97-457B-8B92-099103366A7E}" destId="{5E56CC49-9764-4260-A13D-30F328FFA6CD}" srcOrd="1" destOrd="0" parTransId="{8D363577-45C9-4B66-8251-BB9C5EC3024F}" sibTransId="{F2D9E5E7-0BE7-4E7D-896C-1651B9BC72CB}"/>
    <dgm:cxn modelId="{12C4E251-55C1-4450-9A95-AAB1745817AA}" srcId="{5E56CC49-9764-4260-A13D-30F328FFA6CD}" destId="{47C3DCBD-C87A-4BB2-8DF8-28EA67777CA7}" srcOrd="0" destOrd="1" parTransId="{F74D8F75-6456-496F-A31F-1562077A5D48}" sibTransId="{259D4BE8-DECF-4B9E-BFA7-7F61036709F1}"/>
    <dgm:cxn modelId="{4C62074C-749F-454E-9846-B11A1A2B24F6}" srcId="{5E56CC49-9764-4260-A13D-30F328FFA6CD}" destId="{91CC0497-FB53-40D1-8BE0-E42EBC90816E}" srcOrd="1" destOrd="1" parTransId="{127418F7-6109-41DE-8FB6-10AC39AD5BF6}" sibTransId="{13B03CA4-22E6-4AAD-92E3-C7A4479F46DE}"/>
    <dgm:cxn modelId="{A6B012FB-D412-4B43-9957-AFF4670CFC92}" srcId="{5E56CC49-9764-4260-A13D-30F328FFA6CD}" destId="{44E36D7B-B591-418B-9182-4646AC5A8405}" srcOrd="2" destOrd="1" parTransId="{C66393FB-7D8C-409F-B991-C0FCC2E1F5B0}" sibTransId="{CEE6C07E-315A-4F1C-8739-7B79C85F3275}"/>
    <dgm:cxn modelId="{F58D99C7-D886-42C1-A749-F1D1E83207DD}" srcId="{3B1CAF42-0E97-457B-8B92-099103366A7E}" destId="{0A10D3DA-BF84-4241-8A64-9EB60EDDF057}" srcOrd="2" destOrd="0" parTransId="{3FA91D81-42BB-48F7-9B66-AEA501567183}" sibTransId="{1F19F70B-F92D-40D3-A7A0-923711757615}"/>
    <dgm:cxn modelId="{C762FA39-2EC8-4D24-A4F7-A3EE564A7CC0}" type="presOf" srcId="{3B1CAF42-0E97-457B-8B92-099103366A7E}" destId="{1BC54D3C-A73A-4F23-907D-177BF6F3885B}" srcOrd="0" destOrd="0" presId="urn:microsoft.com/office/officeart/2005/8/layout/vList2"/>
    <dgm:cxn modelId="{8BDE6669-DF99-426D-929E-684D40449001}" type="presParOf" srcId="{1BC54D3C-A73A-4F23-907D-177BF6F3885B}" destId="{823A566B-6D6C-4D63-9350-0E2E6F2699BE}" srcOrd="0" destOrd="0" presId="urn:microsoft.com/office/officeart/2005/8/layout/vList2"/>
    <dgm:cxn modelId="{987C0446-524D-48B3-B5D4-A9812E53AB45}" type="presOf" srcId="{A75A26BB-142D-496A-BF10-98108EE8795D}" destId="{823A566B-6D6C-4D63-9350-0E2E6F2699BE}" srcOrd="0" destOrd="0" presId="urn:microsoft.com/office/officeart/2005/8/layout/vList2"/>
    <dgm:cxn modelId="{E652C4BC-0768-4DBC-8A9D-F51050CD223B}" type="presParOf" srcId="{1BC54D3C-A73A-4F23-907D-177BF6F3885B}" destId="{A66634E5-3A83-445C-886F-EC7EF2EAE415}" srcOrd="1" destOrd="0" presId="urn:microsoft.com/office/officeart/2005/8/layout/vList2"/>
    <dgm:cxn modelId="{07B01CF4-03C2-4F8A-A484-D5159BBA4E52}" type="presOf" srcId="{0B8F58FB-F942-4909-BDDB-572AF895AE76}" destId="{A66634E5-3A83-445C-886F-EC7EF2EAE415}" srcOrd="0" destOrd="0" presId="urn:microsoft.com/office/officeart/2005/8/layout/vList2"/>
    <dgm:cxn modelId="{9CB4E808-5F95-450A-831A-C00D8E1DED49}" type="presParOf" srcId="{1BC54D3C-A73A-4F23-907D-177BF6F3885B}" destId="{FE60611B-DE76-431F-9187-099190942B63}" srcOrd="2" destOrd="0" presId="urn:microsoft.com/office/officeart/2005/8/layout/vList2"/>
    <dgm:cxn modelId="{325220F2-EC1F-4867-A20E-AA3EF5465DB5}" type="presOf" srcId="{5E56CC49-9764-4260-A13D-30F328FFA6CD}" destId="{FE60611B-DE76-431F-9187-099190942B63}" srcOrd="0" destOrd="0" presId="urn:microsoft.com/office/officeart/2005/8/layout/vList2"/>
    <dgm:cxn modelId="{24806540-3627-4B44-BF6D-94476296C3B0}" type="presParOf" srcId="{1BC54D3C-A73A-4F23-907D-177BF6F3885B}" destId="{2130FAB0-467F-4E00-81EC-AECBB1766A65}" srcOrd="3" destOrd="0" presId="urn:microsoft.com/office/officeart/2005/8/layout/vList2"/>
    <dgm:cxn modelId="{9FAC9D64-223F-4136-B1FB-5564B7138F75}" type="presOf" srcId="{47C3DCBD-C87A-4BB2-8DF8-28EA67777CA7}" destId="{2130FAB0-467F-4E00-81EC-AECBB1766A65}" srcOrd="0" destOrd="0" presId="urn:microsoft.com/office/officeart/2005/8/layout/vList2"/>
    <dgm:cxn modelId="{7E6BAF3D-2E06-481A-9986-CEF5F05359B6}" type="presOf" srcId="{91CC0497-FB53-40D1-8BE0-E42EBC90816E}" destId="{2130FAB0-467F-4E00-81EC-AECBB1766A65}" srcOrd="0" destOrd="1" presId="urn:microsoft.com/office/officeart/2005/8/layout/vList2"/>
    <dgm:cxn modelId="{AB96E833-8917-4EDA-94FD-E790C328FA05}" type="presOf" srcId="{44E36D7B-B591-418B-9182-4646AC5A8405}" destId="{2130FAB0-467F-4E00-81EC-AECBB1766A65}" srcOrd="0" destOrd="2" presId="urn:microsoft.com/office/officeart/2005/8/layout/vList2"/>
    <dgm:cxn modelId="{1D608D2D-8D12-4D64-822F-FFC3BA2CC79F}" type="presParOf" srcId="{1BC54D3C-A73A-4F23-907D-177BF6F3885B}" destId="{031BB686-CABE-43A5-B218-F2780936CE17}" srcOrd="4" destOrd="0" presId="urn:microsoft.com/office/officeart/2005/8/layout/vList2"/>
    <dgm:cxn modelId="{8783A980-288D-4180-B83A-0B4DE4264494}" type="presOf" srcId="{0A10D3DA-BF84-4241-8A64-9EB60EDDF057}" destId="{031BB686-CABE-43A5-B218-F2780936CE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01F3A6-4913-4903-AEBE-DD640BD082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24ED5654-917A-4B42-AB9F-8B8799C1FD9D}">
      <dgm:prSet/>
      <dgm:spPr/>
      <dgm:t>
        <a:bodyPr/>
        <a:lstStyle/>
        <a:p>
          <a:pPr rtl="0"/>
          <a:r>
            <a:rPr lang="zh-CN" dirty="0" smtClean="0"/>
            <a:t>布尔值</a:t>
          </a:r>
          <a:endParaRPr lang="zh-CN" dirty="0"/>
        </a:p>
      </dgm:t>
    </dgm:pt>
    <dgm:pt modelId="{C9290735-7F93-4A86-90BB-DDF16C8EFCF9}" cxnId="{59BB7374-FB8F-42AC-B564-3CC0716936C9}" type="parTrans">
      <dgm:prSet/>
      <dgm:spPr/>
      <dgm:t>
        <a:bodyPr/>
        <a:lstStyle/>
        <a:p>
          <a:endParaRPr lang="zh-CN" altLang="en-US"/>
        </a:p>
      </dgm:t>
    </dgm:pt>
    <dgm:pt modelId="{B8E71773-6913-4707-AE7E-971195790798}" cxnId="{59BB7374-FB8F-42AC-B564-3CC0716936C9}" type="sibTrans">
      <dgm:prSet/>
      <dgm:spPr/>
      <dgm:t>
        <a:bodyPr/>
        <a:lstStyle/>
        <a:p>
          <a:endParaRPr lang="zh-CN" altLang="en-US"/>
        </a:p>
      </dgm:t>
    </dgm:pt>
    <dgm:pt modelId="{37EDB80D-5FEA-4BFE-8965-D68068A1BA34}">
      <dgm:prSet/>
      <dgm:spPr/>
      <dgm:t>
        <a:bodyPr/>
        <a:lstStyle/>
        <a:p>
          <a:pPr rtl="0"/>
          <a:r>
            <a:rPr lang="en-US" dirty="0" smtClean="0"/>
            <a:t>True(1</a:t>
          </a:r>
          <a:r>
            <a:rPr lang="zh-CN" dirty="0" smtClean="0"/>
            <a:t>，非零值，非空值</a:t>
          </a:r>
          <a:r>
            <a:rPr lang="en-US" dirty="0" smtClean="0"/>
            <a:t>), False(0</a:t>
          </a:r>
          <a:r>
            <a:rPr lang="zh-CN" dirty="0" smtClean="0"/>
            <a:t>，零值，空值</a:t>
          </a:r>
          <a:r>
            <a:rPr lang="en-US" dirty="0" smtClean="0"/>
            <a:t>) </a:t>
          </a:r>
          <a:endParaRPr lang="zh-CN" dirty="0"/>
        </a:p>
      </dgm:t>
    </dgm:pt>
    <dgm:pt modelId="{9052E2DE-3C5C-47E1-8B75-7CB84F20BF65}" cxnId="{A2A8BF78-47B2-4708-90B7-27BCAAFFB778}" type="parTrans">
      <dgm:prSet/>
      <dgm:spPr/>
      <dgm:t>
        <a:bodyPr/>
        <a:lstStyle/>
        <a:p>
          <a:endParaRPr lang="zh-CN" altLang="en-US"/>
        </a:p>
      </dgm:t>
    </dgm:pt>
    <dgm:pt modelId="{485265FE-30B0-49AA-B4DE-4129C223B820}" cxnId="{A2A8BF78-47B2-4708-90B7-27BCAAFFB778}" type="sibTrans">
      <dgm:prSet/>
      <dgm:spPr/>
      <dgm:t>
        <a:bodyPr/>
        <a:lstStyle/>
        <a:p>
          <a:endParaRPr lang="zh-CN" altLang="en-US"/>
        </a:p>
      </dgm:t>
    </dgm:pt>
    <dgm:pt modelId="{F9CDAAF2-F64F-4BD9-A84C-85E6ECCC6FAB}" type="pres">
      <dgm:prSet presAssocID="{7201F3A6-4913-4903-AEBE-DD640BD082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B28C20-2998-4BBF-9DEA-91C1098633D5}" type="pres">
      <dgm:prSet presAssocID="{24ED5654-917A-4B42-AB9F-8B8799C1FD9D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D1FEEE3-714D-482D-A215-01EE8B96B2BB}" type="pres">
      <dgm:prSet presAssocID="{24ED5654-917A-4B42-AB9F-8B8799C1FD9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02415F-9583-46BB-BAF3-4F5FF4328F1F}" type="presOf" srcId="{37EDB80D-5FEA-4BFE-8965-D68068A1BA34}" destId="{1D1FEEE3-714D-482D-A215-01EE8B96B2BB}" srcOrd="0" destOrd="0" presId="urn:microsoft.com/office/officeart/2005/8/layout/vList2"/>
    <dgm:cxn modelId="{59BB7374-FB8F-42AC-B564-3CC0716936C9}" srcId="{7201F3A6-4913-4903-AEBE-DD640BD082B0}" destId="{24ED5654-917A-4B42-AB9F-8B8799C1FD9D}" srcOrd="0" destOrd="0" parTransId="{C9290735-7F93-4A86-90BB-DDF16C8EFCF9}" sibTransId="{B8E71773-6913-4707-AE7E-971195790798}"/>
    <dgm:cxn modelId="{A2A8BF78-47B2-4708-90B7-27BCAAFFB778}" srcId="{24ED5654-917A-4B42-AB9F-8B8799C1FD9D}" destId="{37EDB80D-5FEA-4BFE-8965-D68068A1BA34}" srcOrd="0" destOrd="0" parTransId="{9052E2DE-3C5C-47E1-8B75-7CB84F20BF65}" sibTransId="{485265FE-30B0-49AA-B4DE-4129C223B820}"/>
    <dgm:cxn modelId="{29E592DE-18D4-4B35-B436-E85E79D20429}" type="presOf" srcId="{7201F3A6-4913-4903-AEBE-DD640BD082B0}" destId="{F9CDAAF2-F64F-4BD9-A84C-85E6ECCC6FAB}" srcOrd="0" destOrd="0" presId="urn:microsoft.com/office/officeart/2005/8/layout/vList2"/>
    <dgm:cxn modelId="{D7A3A8A3-D51E-487C-918A-A1DFFD133185}" type="presOf" srcId="{24ED5654-917A-4B42-AB9F-8B8799C1FD9D}" destId="{79B28C20-2998-4BBF-9DEA-91C1098633D5}" srcOrd="0" destOrd="0" presId="urn:microsoft.com/office/officeart/2005/8/layout/vList2"/>
    <dgm:cxn modelId="{0AA5A637-A31C-4B10-98B5-B74062F61DB5}" type="presParOf" srcId="{F9CDAAF2-F64F-4BD9-A84C-85E6ECCC6FAB}" destId="{79B28C20-2998-4BBF-9DEA-91C1098633D5}" srcOrd="0" destOrd="0" presId="urn:microsoft.com/office/officeart/2005/8/layout/vList2"/>
    <dgm:cxn modelId="{B9C84F84-55DC-4933-A1D2-845FEAE19A42}" type="presParOf" srcId="{F9CDAAF2-F64F-4BD9-A84C-85E6ECCC6FAB}" destId="{1D1FEEE3-714D-482D-A215-01EE8B96B2B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94539D-A768-4DE0-8103-EB8953A5AB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7B31EBA-93EE-45ED-AA5B-CEE299798E38}">
      <dgm:prSet custT="true"/>
      <dgm:spPr/>
      <dgm:t>
        <a:bodyPr/>
        <a:lstStyle/>
        <a:p>
          <a:pPr rtl="0"/>
          <a:r>
            <a:rPr lang="zh-CN" sz="3200" dirty="0" smtClean="0"/>
            <a:t>空值 </a:t>
          </a:r>
          <a:r>
            <a:rPr lang="en-US" sz="3200" dirty="0" smtClean="0"/>
            <a:t>None</a:t>
          </a:r>
          <a:endParaRPr lang="zh-CN" sz="3200" dirty="0"/>
        </a:p>
      </dgm:t>
    </dgm:pt>
    <dgm:pt modelId="{20B079E8-FC18-4466-9EE0-83546BC7B900}" cxnId="{0DCABB23-17F0-414A-B509-DC710DA2E17A}" type="parTrans">
      <dgm:prSet/>
      <dgm:spPr/>
      <dgm:t>
        <a:bodyPr/>
        <a:lstStyle/>
        <a:p>
          <a:endParaRPr lang="zh-CN" altLang="en-US"/>
        </a:p>
      </dgm:t>
    </dgm:pt>
    <dgm:pt modelId="{353E3762-8970-449B-A62B-574E32CC8BB5}" cxnId="{0DCABB23-17F0-414A-B509-DC710DA2E17A}" type="sibTrans">
      <dgm:prSet/>
      <dgm:spPr/>
      <dgm:t>
        <a:bodyPr/>
        <a:lstStyle/>
        <a:p>
          <a:endParaRPr lang="zh-CN" altLang="en-US"/>
        </a:p>
      </dgm:t>
    </dgm:pt>
    <dgm:pt modelId="{A84DE72C-7D23-4AE3-A24D-C949AEA71274}" type="pres">
      <dgm:prSet presAssocID="{8394539D-A768-4DE0-8103-EB8953A5AB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CEA6DC-88C7-4123-8886-85E6B4822EEF}" type="pres">
      <dgm:prSet presAssocID="{97B31EBA-93EE-45ED-AA5B-CEE299798E38}" presName="parentText" presStyleLbl="node1" presStyleIdx="0" presStyleCnt="1" custLinFactNeighborX="812" custLinFactNeighborY="-6245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CABB23-17F0-414A-B509-DC710DA2E17A}" srcId="{8394539D-A768-4DE0-8103-EB8953A5AB12}" destId="{97B31EBA-93EE-45ED-AA5B-CEE299798E38}" srcOrd="0" destOrd="0" parTransId="{20B079E8-FC18-4466-9EE0-83546BC7B900}" sibTransId="{353E3762-8970-449B-A62B-574E32CC8BB5}"/>
    <dgm:cxn modelId="{F9A6EC19-BA2A-4B97-B138-56BC2504BCF7}" type="presOf" srcId="{8394539D-A768-4DE0-8103-EB8953A5AB12}" destId="{A84DE72C-7D23-4AE3-A24D-C949AEA71274}" srcOrd="0" destOrd="0" presId="urn:microsoft.com/office/officeart/2005/8/layout/vList2"/>
    <dgm:cxn modelId="{98F1369D-3239-4954-AB8B-C53436D8F565}" type="presOf" srcId="{97B31EBA-93EE-45ED-AA5B-CEE299798E38}" destId="{06CEA6DC-88C7-4123-8886-85E6B4822EEF}" srcOrd="0" destOrd="0" presId="urn:microsoft.com/office/officeart/2005/8/layout/vList2"/>
    <dgm:cxn modelId="{83384FAB-8801-4A82-8673-6EA94D6CDA5D}" type="presParOf" srcId="{A84DE72C-7D23-4AE3-A24D-C949AEA71274}" destId="{06CEA6DC-88C7-4123-8886-85E6B4822E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5C0B69-1110-4A55-A9A5-50C9235867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862A054-E871-4EB3-B67B-0F3750D8717B}">
      <dgm:prSet custT="true"/>
      <dgm:spPr/>
      <dgm:t>
        <a:bodyPr/>
        <a:lstStyle/>
        <a:p>
          <a:pPr rtl="0"/>
          <a:r>
            <a:rPr lang="zh-CN" altLang="en-US" sz="2600" dirty="0" smtClean="0"/>
            <a:t>一个数据在计算机内需要一个对应的内存空间，每个内存空间存在一个地址。通过地址程序可以访问内存中的数据。</a:t>
          </a:r>
          <a:endParaRPr lang="zh-CN" altLang="en-US" sz="2600" dirty="0"/>
        </a:p>
      </dgm:t>
    </dgm:pt>
    <dgm:pt modelId="{D04925D1-F739-41AE-A912-05D82D8231AE}" cxnId="{2ABBED40-5A01-4226-BF09-EFD647549A9D}" type="parTrans">
      <dgm:prSet/>
      <dgm:spPr/>
      <dgm:t>
        <a:bodyPr/>
        <a:lstStyle/>
        <a:p>
          <a:endParaRPr lang="zh-CN" altLang="en-US"/>
        </a:p>
      </dgm:t>
    </dgm:pt>
    <dgm:pt modelId="{A087467E-7EEA-4055-86F3-7895FAB31F1E}" cxnId="{2ABBED40-5A01-4226-BF09-EFD647549A9D}" type="sibTrans">
      <dgm:prSet/>
      <dgm:spPr/>
      <dgm:t>
        <a:bodyPr/>
        <a:lstStyle/>
        <a:p>
          <a:endParaRPr lang="zh-CN" altLang="en-US"/>
        </a:p>
      </dgm:t>
    </dgm:pt>
    <dgm:pt modelId="{54360394-CE06-4CB1-AA48-D265E8BD90F3}">
      <dgm:prSet custT="true"/>
      <dgm:spPr/>
      <dgm:t>
        <a:bodyPr/>
        <a:lstStyle/>
        <a:p>
          <a:pPr rtl="0"/>
          <a:r>
            <a:rPr lang="zh-CN" altLang="en-US" sz="2600" dirty="0" smtClean="0"/>
            <a:t>变量名和变量的地址进行关联，从而可以通过变量名来访问数据。</a:t>
          </a:r>
          <a:endParaRPr lang="zh-CN" altLang="en-US" sz="2600" dirty="0"/>
        </a:p>
      </dgm:t>
    </dgm:pt>
    <dgm:pt modelId="{A77883ED-A68A-4BC5-B18F-CEA23649DE51}" cxnId="{C538DAE7-312C-45DC-860C-75D80DFA8051}" type="parTrans">
      <dgm:prSet/>
      <dgm:spPr/>
      <dgm:t>
        <a:bodyPr/>
        <a:lstStyle/>
        <a:p>
          <a:endParaRPr lang="zh-CN" altLang="en-US"/>
        </a:p>
      </dgm:t>
    </dgm:pt>
    <dgm:pt modelId="{4286F786-E100-458A-8A35-02840CDF2E2B}" cxnId="{C538DAE7-312C-45DC-860C-75D80DFA8051}" type="sibTrans">
      <dgm:prSet/>
      <dgm:spPr/>
      <dgm:t>
        <a:bodyPr/>
        <a:lstStyle/>
        <a:p>
          <a:endParaRPr lang="zh-CN" altLang="en-US"/>
        </a:p>
      </dgm:t>
    </dgm:pt>
    <dgm:pt modelId="{47DD9606-5CDB-4960-A72A-682C43572A61}" type="pres">
      <dgm:prSet presAssocID="{9E5C0B69-1110-4A55-A9A5-50C9235867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F18C6E-5306-484B-B167-CDA90A4EF1DF}" type="pres">
      <dgm:prSet presAssocID="{7862A054-E871-4EB3-B67B-0F3750D8717B}" presName="parentText" presStyleLbl="node1" presStyleIdx="0" presStyleCnt="2" custLinFactY="-27434" custLinFactNeighborX="-1481" custLinFactNeighborY="-1000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0883DA4-8B17-47B8-9682-8097A4AF261E}" type="pres">
      <dgm:prSet presAssocID="{A087467E-7EEA-4055-86F3-7895FAB31F1E}" presName="spacer" presStyleCnt="0"/>
      <dgm:spPr/>
    </dgm:pt>
    <dgm:pt modelId="{9B1030A2-624E-4685-8FFC-EC657123E036}" type="pres">
      <dgm:prSet presAssocID="{54360394-CE06-4CB1-AA48-D265E8BD90F3}" presName="parentText" presStyleLbl="node1" presStyleIdx="1" presStyleCnt="2" custScaleY="69590" custLinFactY="39852" custLinFactNeighborX="-1341" custLinFactNeighborY="1000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BBED40-5A01-4226-BF09-EFD647549A9D}" srcId="{9E5C0B69-1110-4A55-A9A5-50C923586785}" destId="{7862A054-E871-4EB3-B67B-0F3750D8717B}" srcOrd="0" destOrd="0" parTransId="{D04925D1-F739-41AE-A912-05D82D8231AE}" sibTransId="{A087467E-7EEA-4055-86F3-7895FAB31F1E}"/>
    <dgm:cxn modelId="{E9716996-B4CA-428B-AE3F-1DB2C167170D}" type="presOf" srcId="{7862A054-E871-4EB3-B67B-0F3750D8717B}" destId="{2AF18C6E-5306-484B-B167-CDA90A4EF1DF}" srcOrd="0" destOrd="0" presId="urn:microsoft.com/office/officeart/2005/8/layout/vList2"/>
    <dgm:cxn modelId="{C26D1199-1FBD-46E0-AB67-485E42D62AE0}" type="presOf" srcId="{54360394-CE06-4CB1-AA48-D265E8BD90F3}" destId="{9B1030A2-624E-4685-8FFC-EC657123E036}" srcOrd="0" destOrd="0" presId="urn:microsoft.com/office/officeart/2005/8/layout/vList2"/>
    <dgm:cxn modelId="{1FC1CD21-14E5-4596-B8FC-1BD430395244}" type="presOf" srcId="{9E5C0B69-1110-4A55-A9A5-50C923586785}" destId="{47DD9606-5CDB-4960-A72A-682C43572A61}" srcOrd="0" destOrd="0" presId="urn:microsoft.com/office/officeart/2005/8/layout/vList2"/>
    <dgm:cxn modelId="{C538DAE7-312C-45DC-860C-75D80DFA8051}" srcId="{9E5C0B69-1110-4A55-A9A5-50C923586785}" destId="{54360394-CE06-4CB1-AA48-D265E8BD90F3}" srcOrd="1" destOrd="0" parTransId="{A77883ED-A68A-4BC5-B18F-CEA23649DE51}" sibTransId="{4286F786-E100-458A-8A35-02840CDF2E2B}"/>
    <dgm:cxn modelId="{7240E741-A7E2-4CFD-9944-5C5E314529AD}" type="presParOf" srcId="{47DD9606-5CDB-4960-A72A-682C43572A61}" destId="{2AF18C6E-5306-484B-B167-CDA90A4EF1DF}" srcOrd="0" destOrd="0" presId="urn:microsoft.com/office/officeart/2005/8/layout/vList2"/>
    <dgm:cxn modelId="{B2818A8A-A80F-495A-9128-5A2E9F4123A7}" type="presParOf" srcId="{47DD9606-5CDB-4960-A72A-682C43572A61}" destId="{20883DA4-8B17-47B8-9682-8097A4AF261E}" srcOrd="1" destOrd="0" presId="urn:microsoft.com/office/officeart/2005/8/layout/vList2"/>
    <dgm:cxn modelId="{56F424CE-A912-498D-A7EA-730F749FFC1F}" type="presParOf" srcId="{47DD9606-5CDB-4960-A72A-682C43572A61}" destId="{9B1030A2-624E-4685-8FFC-EC657123E03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31F3658-6AC7-4496-968D-8B29066646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8343C76-80F6-4356-B4C6-697B85B279F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命名规则：</a:t>
          </a:r>
          <a:endParaRPr lang="zh-CN" dirty="0"/>
        </a:p>
      </dgm:t>
    </dgm:pt>
    <dgm:pt modelId="{C8CA3D55-D247-45CC-91D8-6A775D305570}" cxnId="{DC743EFC-7DD2-4109-AD5A-37C66A278C58}" type="parTrans">
      <dgm:prSet/>
      <dgm:spPr/>
      <dgm:t>
        <a:bodyPr/>
        <a:lstStyle/>
        <a:p>
          <a:endParaRPr lang="zh-CN" altLang="en-US"/>
        </a:p>
      </dgm:t>
    </dgm:pt>
    <dgm:pt modelId="{14F33435-0AA5-4AA7-A1CF-B2F1909382C5}" cxnId="{DC743EFC-7DD2-4109-AD5A-37C66A278C58}" type="sibTrans">
      <dgm:prSet/>
      <dgm:spPr/>
      <dgm:t>
        <a:bodyPr/>
        <a:lstStyle/>
        <a:p>
          <a:endParaRPr lang="zh-CN" altLang="en-US"/>
        </a:p>
      </dgm:t>
    </dgm:pt>
    <dgm:pt modelId="{693C9AC2-EEBC-4EC6-B27F-3BB161AC620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包含合法的字符：字母，数字和下划线</a:t>
          </a:r>
          <a:endParaRPr lang="zh-CN" dirty="0"/>
        </a:p>
      </dgm:t>
    </dgm:pt>
    <dgm:pt modelId="{D25DF3CA-C6B9-476A-858E-0B62B22B5210}" cxnId="{B7FFA5A6-9997-4A98-B0B3-9D0A536C06D4}" type="parTrans">
      <dgm:prSet/>
      <dgm:spPr/>
      <dgm:t>
        <a:bodyPr/>
        <a:lstStyle/>
        <a:p>
          <a:endParaRPr lang="zh-CN" altLang="en-US"/>
        </a:p>
      </dgm:t>
    </dgm:pt>
    <dgm:pt modelId="{7F75F344-B3D9-4BBA-9BE2-4ECB115A4AA7}" cxnId="{B7FFA5A6-9997-4A98-B0B3-9D0A536C06D4}" type="sibTrans">
      <dgm:prSet/>
      <dgm:spPr/>
      <dgm:t>
        <a:bodyPr/>
        <a:lstStyle/>
        <a:p>
          <a:endParaRPr lang="zh-CN" altLang="en-US"/>
        </a:p>
      </dgm:t>
    </dgm:pt>
    <dgm:pt modelId="{24A34422-1E80-4ACC-8D08-6762419DEEE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不能以数字开头</a:t>
          </a:r>
          <a:endParaRPr lang="zh-CN" dirty="0"/>
        </a:p>
      </dgm:t>
    </dgm:pt>
    <dgm:pt modelId="{97378CAF-03C4-4F48-B009-05FDC1F3DFBC}" cxnId="{8D98A00E-51E4-45EB-8C79-177C1A81EB1E}" type="parTrans">
      <dgm:prSet/>
      <dgm:spPr/>
      <dgm:t>
        <a:bodyPr/>
        <a:lstStyle/>
        <a:p>
          <a:endParaRPr lang="zh-CN" altLang="en-US"/>
        </a:p>
      </dgm:t>
    </dgm:pt>
    <dgm:pt modelId="{7689A12A-5BD5-481B-85BB-03AB35F50D2A}" cxnId="{8D98A00E-51E4-45EB-8C79-177C1A81EB1E}" type="sibTrans">
      <dgm:prSet/>
      <dgm:spPr/>
      <dgm:t>
        <a:bodyPr/>
        <a:lstStyle/>
        <a:p>
          <a:endParaRPr lang="zh-CN" altLang="en-US"/>
        </a:p>
      </dgm:t>
    </dgm:pt>
    <dgm:pt modelId="{6C25987E-D858-4459-9FC7-D51B53D7DD8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不能与</a:t>
          </a:r>
          <a:r>
            <a:rPr lang="en-US" dirty="0" smtClean="0"/>
            <a:t>python</a:t>
          </a:r>
          <a:r>
            <a:rPr lang="zh-CN" dirty="0" smtClean="0"/>
            <a:t>关键字重复</a:t>
          </a:r>
          <a:endParaRPr lang="zh-CN" dirty="0"/>
        </a:p>
      </dgm:t>
    </dgm:pt>
    <dgm:pt modelId="{AFC7CC2D-5B57-4821-98CF-1D58A119069D}" cxnId="{C55EE26F-2B63-48F2-9030-7374E6B48854}" type="parTrans">
      <dgm:prSet/>
      <dgm:spPr/>
      <dgm:t>
        <a:bodyPr/>
        <a:lstStyle/>
        <a:p>
          <a:endParaRPr lang="zh-CN" altLang="en-US"/>
        </a:p>
      </dgm:t>
    </dgm:pt>
    <dgm:pt modelId="{432E55D2-84F2-4A95-A839-6D7BB0E275E9}" cxnId="{C55EE26F-2B63-48F2-9030-7374E6B48854}" type="sibTrans">
      <dgm:prSet/>
      <dgm:spPr/>
      <dgm:t>
        <a:bodyPr/>
        <a:lstStyle/>
        <a:p>
          <a:endParaRPr lang="zh-CN" altLang="en-US"/>
        </a:p>
      </dgm:t>
    </dgm:pt>
    <dgm:pt modelId="{2AA6DCC4-BC94-4584-8FE7-F7166E73DE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大小写敏感</a:t>
          </a:r>
          <a:endParaRPr lang="zh-CN" dirty="0"/>
        </a:p>
      </dgm:t>
    </dgm:pt>
    <dgm:pt modelId="{7DF2BAE2-D230-4345-8945-CEB6CFE96166}" cxnId="{CFE5C905-4B96-4CE7-9434-D2E882D75542}" type="parTrans">
      <dgm:prSet/>
      <dgm:spPr/>
      <dgm:t>
        <a:bodyPr/>
        <a:lstStyle/>
        <a:p>
          <a:endParaRPr lang="zh-CN" altLang="en-US"/>
        </a:p>
      </dgm:t>
    </dgm:pt>
    <dgm:pt modelId="{651AFF66-9010-4227-89D9-AF8EFB1A114A}" cxnId="{CFE5C905-4B96-4CE7-9434-D2E882D75542}" type="sibTrans">
      <dgm:prSet/>
      <dgm:spPr/>
      <dgm:t>
        <a:bodyPr/>
        <a:lstStyle/>
        <a:p>
          <a:endParaRPr lang="zh-CN" altLang="en-US"/>
        </a:p>
      </dgm:t>
    </dgm:pt>
    <dgm:pt modelId="{F684316C-7949-4657-9158-37F298079396}" type="pres">
      <dgm:prSet presAssocID="{031F3658-6AC7-4496-968D-8B29066646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2C5628-F43D-4B8F-AF0A-D9118F58539D}" type="pres">
      <dgm:prSet presAssocID="{98343C76-80F6-4356-B4C6-697B85B279F5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D633ACE-665F-44D2-9819-BC2515B77CBE}" type="pres">
      <dgm:prSet presAssocID="{98343C76-80F6-4356-B4C6-697B85B279F5}" presName="childText" presStyleLbl="revTx" presStyleIdx="0" presStyleCnt="1" custLinFactNeighborX="-3967" custLinFactNeighborY="1582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98A00E-51E4-45EB-8C79-177C1A81EB1E}" srcId="{98343C76-80F6-4356-B4C6-697B85B279F5}" destId="{24A34422-1E80-4ACC-8D08-6762419DEEE9}" srcOrd="1" destOrd="0" parTransId="{97378CAF-03C4-4F48-B009-05FDC1F3DFBC}" sibTransId="{7689A12A-5BD5-481B-85BB-03AB35F50D2A}"/>
    <dgm:cxn modelId="{B7FFA5A6-9997-4A98-B0B3-9D0A536C06D4}" srcId="{98343C76-80F6-4356-B4C6-697B85B279F5}" destId="{693C9AC2-EEBC-4EC6-B27F-3BB161AC6206}" srcOrd="0" destOrd="0" parTransId="{D25DF3CA-C6B9-476A-858E-0B62B22B5210}" sibTransId="{7F75F344-B3D9-4BBA-9BE2-4ECB115A4AA7}"/>
    <dgm:cxn modelId="{F16BB185-83B6-4BB9-85CA-8B5577D2D28F}" type="presOf" srcId="{24A34422-1E80-4ACC-8D08-6762419DEEE9}" destId="{2D633ACE-665F-44D2-9819-BC2515B77CBE}" srcOrd="0" destOrd="1" presId="urn:microsoft.com/office/officeart/2005/8/layout/vList2"/>
    <dgm:cxn modelId="{8865E7DA-EE4F-4B12-A3F1-26D1978AD231}" type="presOf" srcId="{693C9AC2-EEBC-4EC6-B27F-3BB161AC6206}" destId="{2D633ACE-665F-44D2-9819-BC2515B77CBE}" srcOrd="0" destOrd="0" presId="urn:microsoft.com/office/officeart/2005/8/layout/vList2"/>
    <dgm:cxn modelId="{7A791F0D-1820-4B93-9F9C-608EC8251F4B}" type="presOf" srcId="{031F3658-6AC7-4496-968D-8B2906664662}" destId="{F684316C-7949-4657-9158-37F298079396}" srcOrd="0" destOrd="0" presId="urn:microsoft.com/office/officeart/2005/8/layout/vList2"/>
    <dgm:cxn modelId="{960B0BA2-245F-424E-889A-4E8CCA960CA8}" type="presOf" srcId="{98343C76-80F6-4356-B4C6-697B85B279F5}" destId="{732C5628-F43D-4B8F-AF0A-D9118F58539D}" srcOrd="0" destOrd="0" presId="urn:microsoft.com/office/officeart/2005/8/layout/vList2"/>
    <dgm:cxn modelId="{CFE5C905-4B96-4CE7-9434-D2E882D75542}" srcId="{98343C76-80F6-4356-B4C6-697B85B279F5}" destId="{2AA6DCC4-BC94-4584-8FE7-F7166E73DE5E}" srcOrd="3" destOrd="0" parTransId="{7DF2BAE2-D230-4345-8945-CEB6CFE96166}" sibTransId="{651AFF66-9010-4227-89D9-AF8EFB1A114A}"/>
    <dgm:cxn modelId="{DC743EFC-7DD2-4109-AD5A-37C66A278C58}" srcId="{031F3658-6AC7-4496-968D-8B2906664662}" destId="{98343C76-80F6-4356-B4C6-697B85B279F5}" srcOrd="0" destOrd="0" parTransId="{C8CA3D55-D247-45CC-91D8-6A775D305570}" sibTransId="{14F33435-0AA5-4AA7-A1CF-B2F1909382C5}"/>
    <dgm:cxn modelId="{C55EE26F-2B63-48F2-9030-7374E6B48854}" srcId="{98343C76-80F6-4356-B4C6-697B85B279F5}" destId="{6C25987E-D858-4459-9FC7-D51B53D7DD89}" srcOrd="2" destOrd="0" parTransId="{AFC7CC2D-5B57-4821-98CF-1D58A119069D}" sibTransId="{432E55D2-84F2-4A95-A839-6D7BB0E275E9}"/>
    <dgm:cxn modelId="{17D0FDB6-19DD-4B71-9C1C-F2D7909A52B0}" type="presOf" srcId="{2AA6DCC4-BC94-4584-8FE7-F7166E73DE5E}" destId="{2D633ACE-665F-44D2-9819-BC2515B77CBE}" srcOrd="0" destOrd="3" presId="urn:microsoft.com/office/officeart/2005/8/layout/vList2"/>
    <dgm:cxn modelId="{18BD3E03-2AEA-436C-B3E3-9843AF679A4D}" type="presOf" srcId="{6C25987E-D858-4459-9FC7-D51B53D7DD89}" destId="{2D633ACE-665F-44D2-9819-BC2515B77CBE}" srcOrd="0" destOrd="2" presId="urn:microsoft.com/office/officeart/2005/8/layout/vList2"/>
    <dgm:cxn modelId="{7B5180CA-5D0D-4619-95F2-E767B18A31F9}" type="presParOf" srcId="{F684316C-7949-4657-9158-37F298079396}" destId="{732C5628-F43D-4B8F-AF0A-D9118F58539D}" srcOrd="0" destOrd="0" presId="urn:microsoft.com/office/officeart/2005/8/layout/vList2"/>
    <dgm:cxn modelId="{2EE215B5-87BF-4603-91B0-E615F20A8272}" type="presParOf" srcId="{F684316C-7949-4657-9158-37F298079396}" destId="{2D633ACE-665F-44D2-9819-BC2515B77CB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5EC01AC-B832-46F8-866E-608D4B6D78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FA26FC1-3050-4032-B5C1-51D560B71204}">
      <dgm:prSet custT="true"/>
      <dgm:spPr/>
      <dgm:t>
        <a:bodyPr/>
        <a:lstStyle/>
        <a:p>
          <a:pPr rtl="0"/>
          <a:r>
            <a:rPr lang="en-US" sz="2800" smtClean="0"/>
            <a:t>+ </a:t>
          </a:r>
          <a:r>
            <a:rPr lang="zh-CN" sz="2800" smtClean="0"/>
            <a:t>：加</a:t>
          </a:r>
          <a:endParaRPr lang="zh-CN" sz="2800"/>
        </a:p>
      </dgm:t>
    </dgm:pt>
    <dgm:pt modelId="{AA967C03-0E61-4845-8D2F-DEBB2433259F}" cxnId="{1A5DBD0F-5B8C-4505-A08C-E32CC049A0C5}" type="parTrans">
      <dgm:prSet/>
      <dgm:spPr/>
      <dgm:t>
        <a:bodyPr/>
        <a:lstStyle/>
        <a:p>
          <a:endParaRPr lang="zh-CN" altLang="en-US" sz="2800"/>
        </a:p>
      </dgm:t>
    </dgm:pt>
    <dgm:pt modelId="{384128E7-F9C8-4C6C-8EE3-E8E5B0936D0B}" cxnId="{1A5DBD0F-5B8C-4505-A08C-E32CC049A0C5}" type="sibTrans">
      <dgm:prSet/>
      <dgm:spPr/>
      <dgm:t>
        <a:bodyPr/>
        <a:lstStyle/>
        <a:p>
          <a:endParaRPr lang="zh-CN" altLang="en-US" sz="2800"/>
        </a:p>
      </dgm:t>
    </dgm:pt>
    <dgm:pt modelId="{76818C77-9576-49CC-8FB1-D141632C4A9E}">
      <dgm:prSet custT="true"/>
      <dgm:spPr/>
      <dgm:t>
        <a:bodyPr/>
        <a:lstStyle/>
        <a:p>
          <a:pPr rtl="0"/>
          <a:r>
            <a:rPr lang="en-US" sz="2800" smtClean="0"/>
            <a:t>- </a:t>
          </a:r>
          <a:r>
            <a:rPr lang="zh-CN" sz="2800" smtClean="0"/>
            <a:t>：减</a:t>
          </a:r>
          <a:endParaRPr lang="zh-CN" sz="2800"/>
        </a:p>
      </dgm:t>
    </dgm:pt>
    <dgm:pt modelId="{60E9A358-A7FA-46E4-BEA4-7F77250FA2AD}" cxnId="{E4616E1B-3B6C-46DA-B988-CED167B5842F}" type="parTrans">
      <dgm:prSet/>
      <dgm:spPr/>
      <dgm:t>
        <a:bodyPr/>
        <a:lstStyle/>
        <a:p>
          <a:endParaRPr lang="zh-CN" altLang="en-US" sz="2800"/>
        </a:p>
      </dgm:t>
    </dgm:pt>
    <dgm:pt modelId="{F359133D-CB95-42AC-A0AB-568256052E45}" cxnId="{E4616E1B-3B6C-46DA-B988-CED167B5842F}" type="sibTrans">
      <dgm:prSet/>
      <dgm:spPr/>
      <dgm:t>
        <a:bodyPr/>
        <a:lstStyle/>
        <a:p>
          <a:endParaRPr lang="zh-CN" altLang="en-US" sz="2800"/>
        </a:p>
      </dgm:t>
    </dgm:pt>
    <dgm:pt modelId="{4CF4357D-EA83-406A-94A9-4907F5AA2A2D}">
      <dgm:prSet custT="true"/>
      <dgm:spPr/>
      <dgm:t>
        <a:bodyPr/>
        <a:lstStyle/>
        <a:p>
          <a:pPr rtl="0"/>
          <a:r>
            <a:rPr lang="zh-CN" altLang="en-US" sz="2800" smtClean="0"/>
            <a:t>* ：乘</a:t>
          </a:r>
          <a:endParaRPr lang="zh-CN" altLang="en-US" sz="2800"/>
        </a:p>
      </dgm:t>
    </dgm:pt>
    <dgm:pt modelId="{173F2952-85B5-4A85-9A2D-FB4DEDB0E8B5}" cxnId="{FE0E280B-49EA-4264-8989-80AD2095060B}" type="parTrans">
      <dgm:prSet/>
      <dgm:spPr/>
      <dgm:t>
        <a:bodyPr/>
        <a:lstStyle/>
        <a:p>
          <a:endParaRPr lang="zh-CN" altLang="en-US" sz="2800"/>
        </a:p>
      </dgm:t>
    </dgm:pt>
    <dgm:pt modelId="{F16CD143-62D4-4BDE-9CC5-1AA334F02AFE}" cxnId="{FE0E280B-49EA-4264-8989-80AD2095060B}" type="sibTrans">
      <dgm:prSet/>
      <dgm:spPr/>
      <dgm:t>
        <a:bodyPr/>
        <a:lstStyle/>
        <a:p>
          <a:endParaRPr lang="zh-CN" altLang="en-US" sz="2800"/>
        </a:p>
      </dgm:t>
    </dgm:pt>
    <dgm:pt modelId="{E892919B-B5DE-44C8-A5B9-9DE1B438A20F}">
      <dgm:prSet custT="true"/>
      <dgm:spPr/>
      <dgm:t>
        <a:bodyPr/>
        <a:lstStyle/>
        <a:p>
          <a:pPr rtl="0"/>
          <a:r>
            <a:rPr lang="zh-CN" altLang="en-US" sz="2800" smtClean="0"/>
            <a:t>**：乘方</a:t>
          </a:r>
          <a:endParaRPr lang="zh-CN" altLang="en-US" sz="2800"/>
        </a:p>
      </dgm:t>
    </dgm:pt>
    <dgm:pt modelId="{D5BB574B-DD8D-4172-BBFF-E6682CF0DA21}" cxnId="{CDFF96B4-EA15-4FDE-93F7-C27F6361AC9C}" type="parTrans">
      <dgm:prSet/>
      <dgm:spPr/>
      <dgm:t>
        <a:bodyPr/>
        <a:lstStyle/>
        <a:p>
          <a:endParaRPr lang="zh-CN" altLang="en-US" sz="2800"/>
        </a:p>
      </dgm:t>
    </dgm:pt>
    <dgm:pt modelId="{80F68CE9-1DB6-4E88-BBDB-10D5372008F5}" cxnId="{CDFF96B4-EA15-4FDE-93F7-C27F6361AC9C}" type="sibTrans">
      <dgm:prSet/>
      <dgm:spPr/>
      <dgm:t>
        <a:bodyPr/>
        <a:lstStyle/>
        <a:p>
          <a:endParaRPr lang="zh-CN" altLang="en-US" sz="2800"/>
        </a:p>
      </dgm:t>
    </dgm:pt>
    <dgm:pt modelId="{36ABF663-FF9F-4A2D-9FBB-C15BAEB7FD00}">
      <dgm:prSet custT="true"/>
      <dgm:spPr/>
      <dgm:t>
        <a:bodyPr/>
        <a:lstStyle/>
        <a:p>
          <a:pPr rtl="0"/>
          <a:r>
            <a:rPr lang="en-US" sz="2800" smtClean="0"/>
            <a:t>/ </a:t>
          </a:r>
          <a:r>
            <a:rPr lang="zh-CN" sz="2800" smtClean="0"/>
            <a:t>：除</a:t>
          </a:r>
          <a:endParaRPr lang="zh-CN" sz="2800"/>
        </a:p>
      </dgm:t>
    </dgm:pt>
    <dgm:pt modelId="{D007A9C3-DEF8-4E97-8D82-3D4D7467FDE0}" cxnId="{D5684026-80A7-4648-9BE4-2D873FAA3B1B}" type="parTrans">
      <dgm:prSet/>
      <dgm:spPr/>
      <dgm:t>
        <a:bodyPr/>
        <a:lstStyle/>
        <a:p>
          <a:endParaRPr lang="zh-CN" altLang="en-US" sz="2800"/>
        </a:p>
      </dgm:t>
    </dgm:pt>
    <dgm:pt modelId="{ADE37047-CA0D-43E4-A1F4-973D55498B10}" cxnId="{D5684026-80A7-4648-9BE4-2D873FAA3B1B}" type="sibTrans">
      <dgm:prSet/>
      <dgm:spPr/>
      <dgm:t>
        <a:bodyPr/>
        <a:lstStyle/>
        <a:p>
          <a:endParaRPr lang="zh-CN" altLang="en-US" sz="2800"/>
        </a:p>
      </dgm:t>
    </dgm:pt>
    <dgm:pt modelId="{AFBDA985-3206-47AD-8727-4DB115DC7FAD}">
      <dgm:prSet custT="true"/>
      <dgm:spPr/>
      <dgm:t>
        <a:bodyPr/>
        <a:lstStyle/>
        <a:p>
          <a:pPr rtl="0"/>
          <a:r>
            <a:rPr lang="en-US" sz="2800" smtClean="0"/>
            <a:t>//</a:t>
          </a:r>
          <a:r>
            <a:rPr lang="zh-CN" sz="2800" smtClean="0"/>
            <a:t>：地板除</a:t>
          </a:r>
          <a:endParaRPr lang="zh-CN" sz="2800"/>
        </a:p>
      </dgm:t>
    </dgm:pt>
    <dgm:pt modelId="{AF4016CE-E6E8-4AAC-B1F8-D46C60BC9B1B}" cxnId="{77C986C6-0FFD-47EF-AFA9-CA963CFF4C87}" type="parTrans">
      <dgm:prSet/>
      <dgm:spPr/>
      <dgm:t>
        <a:bodyPr/>
        <a:lstStyle/>
        <a:p>
          <a:endParaRPr lang="zh-CN" altLang="en-US" sz="2800"/>
        </a:p>
      </dgm:t>
    </dgm:pt>
    <dgm:pt modelId="{DDC11317-775B-41B6-8FCD-3BB4AE670524}" cxnId="{77C986C6-0FFD-47EF-AFA9-CA963CFF4C87}" type="sibTrans">
      <dgm:prSet/>
      <dgm:spPr/>
      <dgm:t>
        <a:bodyPr/>
        <a:lstStyle/>
        <a:p>
          <a:endParaRPr lang="zh-CN" altLang="en-US" sz="2800"/>
        </a:p>
      </dgm:t>
    </dgm:pt>
    <dgm:pt modelId="{0AA95C59-A0F9-4104-A010-74E66773C8C8}">
      <dgm:prSet custT="true"/>
      <dgm:spPr/>
      <dgm:t>
        <a:bodyPr/>
        <a:lstStyle/>
        <a:p>
          <a:pPr rtl="0"/>
          <a:r>
            <a:rPr lang="en-US" sz="2800" smtClean="0"/>
            <a:t>%</a:t>
          </a:r>
          <a:r>
            <a:rPr lang="zh-CN" sz="2800" smtClean="0"/>
            <a:t>：向左取余</a:t>
          </a:r>
          <a:endParaRPr lang="zh-CN" sz="2800"/>
        </a:p>
      </dgm:t>
    </dgm:pt>
    <dgm:pt modelId="{73792A11-D623-4FE6-8EC2-3B3C84594FC4}" cxnId="{3566FF3A-BEEE-4D78-88C9-3ACDC4B0DE79}" type="parTrans">
      <dgm:prSet/>
      <dgm:spPr/>
      <dgm:t>
        <a:bodyPr/>
        <a:lstStyle/>
        <a:p>
          <a:endParaRPr lang="zh-CN" altLang="en-US" sz="2800"/>
        </a:p>
      </dgm:t>
    </dgm:pt>
    <dgm:pt modelId="{3CDFF45F-30F7-4277-BFCC-F932B81ACDD4}" cxnId="{3566FF3A-BEEE-4D78-88C9-3ACDC4B0DE79}" type="sibTrans">
      <dgm:prSet/>
      <dgm:spPr/>
      <dgm:t>
        <a:bodyPr/>
        <a:lstStyle/>
        <a:p>
          <a:endParaRPr lang="zh-CN" altLang="en-US" sz="2800"/>
        </a:p>
      </dgm:t>
    </dgm:pt>
    <dgm:pt modelId="{E91EF039-3D38-48F5-9260-435EF0A5A0B9}" type="pres">
      <dgm:prSet presAssocID="{75EC01AC-B832-46F8-866E-608D4B6D78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DFD8CC-BA0E-4197-A6E6-9C0FC2E3CCE5}" type="pres">
      <dgm:prSet presAssocID="{AFA26FC1-3050-4032-B5C1-51D560B71204}" presName="parentText" presStyleLbl="node1" presStyleIdx="0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2A1C01F-83BA-4452-9297-A2E7BB22100F}" type="pres">
      <dgm:prSet presAssocID="{384128E7-F9C8-4C6C-8EE3-E8E5B0936D0B}" presName="spacer" presStyleCnt="0"/>
      <dgm:spPr/>
    </dgm:pt>
    <dgm:pt modelId="{C058D244-B6CA-4CEE-9B45-5488A5D6D31B}" type="pres">
      <dgm:prSet presAssocID="{76818C77-9576-49CC-8FB1-D141632C4A9E}" presName="parentText" presStyleLbl="node1" presStyleIdx="1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47BB7A3-ED6E-4AC7-A3EB-FE246EE46390}" type="pres">
      <dgm:prSet presAssocID="{F359133D-CB95-42AC-A0AB-568256052E45}" presName="spacer" presStyleCnt="0"/>
      <dgm:spPr/>
    </dgm:pt>
    <dgm:pt modelId="{749C1062-BD9A-47DF-87F5-9FF4FA4D4B93}" type="pres">
      <dgm:prSet presAssocID="{4CF4357D-EA83-406A-94A9-4907F5AA2A2D}" presName="parentText" presStyleLbl="node1" presStyleIdx="2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D0DE983-93DA-4FCE-8CCE-FC8D2F0B4C0A}" type="pres">
      <dgm:prSet presAssocID="{F16CD143-62D4-4BDE-9CC5-1AA334F02AFE}" presName="spacer" presStyleCnt="0"/>
      <dgm:spPr/>
    </dgm:pt>
    <dgm:pt modelId="{B9D86AD6-F252-48C9-94CB-292E841D49A1}" type="pres">
      <dgm:prSet presAssocID="{E892919B-B5DE-44C8-A5B9-9DE1B438A20F}" presName="parentText" presStyleLbl="node1" presStyleIdx="3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CF7AB67-E087-45DE-B659-5BECCD0ECAF6}" type="pres">
      <dgm:prSet presAssocID="{80F68CE9-1DB6-4E88-BBDB-10D5372008F5}" presName="spacer" presStyleCnt="0"/>
      <dgm:spPr/>
    </dgm:pt>
    <dgm:pt modelId="{2F0CF201-6134-45E8-AAF7-226C0429367D}" type="pres">
      <dgm:prSet presAssocID="{36ABF663-FF9F-4A2D-9FBB-C15BAEB7FD00}" presName="parentText" presStyleLbl="node1" presStyleIdx="4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ECAE52F-1ECD-489A-AAEC-7C5E1E1C41DF}" type="pres">
      <dgm:prSet presAssocID="{ADE37047-CA0D-43E4-A1F4-973D55498B10}" presName="spacer" presStyleCnt="0"/>
      <dgm:spPr/>
    </dgm:pt>
    <dgm:pt modelId="{D2C13C04-D5A7-4F25-A55A-DF77EC39FCC2}" type="pres">
      <dgm:prSet presAssocID="{AFBDA985-3206-47AD-8727-4DB115DC7FAD}" presName="parentText" presStyleLbl="node1" presStyleIdx="5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59A793D-5F05-489F-ABB6-694B13A9A390}" type="pres">
      <dgm:prSet presAssocID="{DDC11317-775B-41B6-8FCD-3BB4AE670524}" presName="spacer" presStyleCnt="0"/>
      <dgm:spPr/>
    </dgm:pt>
    <dgm:pt modelId="{AB60DEFA-40DB-42AE-AD12-3E98ADCDE64D}" type="pres">
      <dgm:prSet presAssocID="{0AA95C59-A0F9-4104-A010-74E66773C8C8}" presName="parentText" presStyleLbl="node1" presStyleIdx="6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25C211-F4C5-4478-B9DA-4D4E1EEFC3F3}" type="presOf" srcId="{76818C77-9576-49CC-8FB1-D141632C4A9E}" destId="{C058D244-B6CA-4CEE-9B45-5488A5D6D31B}" srcOrd="0" destOrd="0" presId="urn:microsoft.com/office/officeart/2005/8/layout/vList2"/>
    <dgm:cxn modelId="{34D0B246-E704-47D5-A3E4-9EF428F2859F}" type="presOf" srcId="{36ABF663-FF9F-4A2D-9FBB-C15BAEB7FD00}" destId="{2F0CF201-6134-45E8-AAF7-226C0429367D}" srcOrd="0" destOrd="0" presId="urn:microsoft.com/office/officeart/2005/8/layout/vList2"/>
    <dgm:cxn modelId="{FE8BD6BB-D11B-483A-B40B-7908C5886BB5}" type="presOf" srcId="{0AA95C59-A0F9-4104-A010-74E66773C8C8}" destId="{AB60DEFA-40DB-42AE-AD12-3E98ADCDE64D}" srcOrd="0" destOrd="0" presId="urn:microsoft.com/office/officeart/2005/8/layout/vList2"/>
    <dgm:cxn modelId="{3566FF3A-BEEE-4D78-88C9-3ACDC4B0DE79}" srcId="{75EC01AC-B832-46F8-866E-608D4B6D78E2}" destId="{0AA95C59-A0F9-4104-A010-74E66773C8C8}" srcOrd="6" destOrd="0" parTransId="{73792A11-D623-4FE6-8EC2-3B3C84594FC4}" sibTransId="{3CDFF45F-30F7-4277-BFCC-F932B81ACDD4}"/>
    <dgm:cxn modelId="{E4616E1B-3B6C-46DA-B988-CED167B5842F}" srcId="{75EC01AC-B832-46F8-866E-608D4B6D78E2}" destId="{76818C77-9576-49CC-8FB1-D141632C4A9E}" srcOrd="1" destOrd="0" parTransId="{60E9A358-A7FA-46E4-BEA4-7F77250FA2AD}" sibTransId="{F359133D-CB95-42AC-A0AB-568256052E45}"/>
    <dgm:cxn modelId="{39616F26-AD55-4817-A504-FB0B17794FF2}" type="presOf" srcId="{AFBDA985-3206-47AD-8727-4DB115DC7FAD}" destId="{D2C13C04-D5A7-4F25-A55A-DF77EC39FCC2}" srcOrd="0" destOrd="0" presId="urn:microsoft.com/office/officeart/2005/8/layout/vList2"/>
    <dgm:cxn modelId="{62073C49-72D0-4BF8-8DB0-4151E2BCC7A9}" type="presOf" srcId="{AFA26FC1-3050-4032-B5C1-51D560B71204}" destId="{65DFD8CC-BA0E-4197-A6E6-9C0FC2E3CCE5}" srcOrd="0" destOrd="0" presId="urn:microsoft.com/office/officeart/2005/8/layout/vList2"/>
    <dgm:cxn modelId="{1A5DBD0F-5B8C-4505-A08C-E32CC049A0C5}" srcId="{75EC01AC-B832-46F8-866E-608D4B6D78E2}" destId="{AFA26FC1-3050-4032-B5C1-51D560B71204}" srcOrd="0" destOrd="0" parTransId="{AA967C03-0E61-4845-8D2F-DEBB2433259F}" sibTransId="{384128E7-F9C8-4C6C-8EE3-E8E5B0936D0B}"/>
    <dgm:cxn modelId="{6B8A8B29-CDFC-41A4-A58C-92FD0E73D036}" type="presOf" srcId="{4CF4357D-EA83-406A-94A9-4907F5AA2A2D}" destId="{749C1062-BD9A-47DF-87F5-9FF4FA4D4B93}" srcOrd="0" destOrd="0" presId="urn:microsoft.com/office/officeart/2005/8/layout/vList2"/>
    <dgm:cxn modelId="{FE0E280B-49EA-4264-8989-80AD2095060B}" srcId="{75EC01AC-B832-46F8-866E-608D4B6D78E2}" destId="{4CF4357D-EA83-406A-94A9-4907F5AA2A2D}" srcOrd="2" destOrd="0" parTransId="{173F2952-85B5-4A85-9A2D-FB4DEDB0E8B5}" sibTransId="{F16CD143-62D4-4BDE-9CC5-1AA334F02AFE}"/>
    <dgm:cxn modelId="{E9524C1F-7A61-4253-89A5-48202AEADDC6}" type="presOf" srcId="{E892919B-B5DE-44C8-A5B9-9DE1B438A20F}" destId="{B9D86AD6-F252-48C9-94CB-292E841D49A1}" srcOrd="0" destOrd="0" presId="urn:microsoft.com/office/officeart/2005/8/layout/vList2"/>
    <dgm:cxn modelId="{CDFF96B4-EA15-4FDE-93F7-C27F6361AC9C}" srcId="{75EC01AC-B832-46F8-866E-608D4B6D78E2}" destId="{E892919B-B5DE-44C8-A5B9-9DE1B438A20F}" srcOrd="3" destOrd="0" parTransId="{D5BB574B-DD8D-4172-BBFF-E6682CF0DA21}" sibTransId="{80F68CE9-1DB6-4E88-BBDB-10D5372008F5}"/>
    <dgm:cxn modelId="{77C986C6-0FFD-47EF-AFA9-CA963CFF4C87}" srcId="{75EC01AC-B832-46F8-866E-608D4B6D78E2}" destId="{AFBDA985-3206-47AD-8727-4DB115DC7FAD}" srcOrd="5" destOrd="0" parTransId="{AF4016CE-E6E8-4AAC-B1F8-D46C60BC9B1B}" sibTransId="{DDC11317-775B-41B6-8FCD-3BB4AE670524}"/>
    <dgm:cxn modelId="{3846608F-DA0E-4FF1-9757-722BF987229B}" type="presOf" srcId="{75EC01AC-B832-46F8-866E-608D4B6D78E2}" destId="{E91EF039-3D38-48F5-9260-435EF0A5A0B9}" srcOrd="0" destOrd="0" presId="urn:microsoft.com/office/officeart/2005/8/layout/vList2"/>
    <dgm:cxn modelId="{D5684026-80A7-4648-9BE4-2D873FAA3B1B}" srcId="{75EC01AC-B832-46F8-866E-608D4B6D78E2}" destId="{36ABF663-FF9F-4A2D-9FBB-C15BAEB7FD00}" srcOrd="4" destOrd="0" parTransId="{D007A9C3-DEF8-4E97-8D82-3D4D7467FDE0}" sibTransId="{ADE37047-CA0D-43E4-A1F4-973D55498B10}"/>
    <dgm:cxn modelId="{373151AE-A19D-47D9-B9A2-10DE497D36C0}" type="presParOf" srcId="{E91EF039-3D38-48F5-9260-435EF0A5A0B9}" destId="{65DFD8CC-BA0E-4197-A6E6-9C0FC2E3CCE5}" srcOrd="0" destOrd="0" presId="urn:microsoft.com/office/officeart/2005/8/layout/vList2"/>
    <dgm:cxn modelId="{0BD4ECE4-8263-40B1-A508-7A7BD49A2310}" type="presParOf" srcId="{E91EF039-3D38-48F5-9260-435EF0A5A0B9}" destId="{22A1C01F-83BA-4452-9297-A2E7BB22100F}" srcOrd="1" destOrd="0" presId="urn:microsoft.com/office/officeart/2005/8/layout/vList2"/>
    <dgm:cxn modelId="{7726B835-3905-49CD-951E-96597A210233}" type="presParOf" srcId="{E91EF039-3D38-48F5-9260-435EF0A5A0B9}" destId="{C058D244-B6CA-4CEE-9B45-5488A5D6D31B}" srcOrd="2" destOrd="0" presId="urn:microsoft.com/office/officeart/2005/8/layout/vList2"/>
    <dgm:cxn modelId="{CECA554D-6711-46E6-A613-63B53B06AB85}" type="presParOf" srcId="{E91EF039-3D38-48F5-9260-435EF0A5A0B9}" destId="{E47BB7A3-ED6E-4AC7-A3EB-FE246EE46390}" srcOrd="3" destOrd="0" presId="urn:microsoft.com/office/officeart/2005/8/layout/vList2"/>
    <dgm:cxn modelId="{A0136A4D-88E3-48C3-BFEA-D94718EC6DC6}" type="presParOf" srcId="{E91EF039-3D38-48F5-9260-435EF0A5A0B9}" destId="{749C1062-BD9A-47DF-87F5-9FF4FA4D4B93}" srcOrd="4" destOrd="0" presId="urn:microsoft.com/office/officeart/2005/8/layout/vList2"/>
    <dgm:cxn modelId="{DB118B50-55C0-4285-880E-B6101F61D46B}" type="presParOf" srcId="{E91EF039-3D38-48F5-9260-435EF0A5A0B9}" destId="{2D0DE983-93DA-4FCE-8CCE-FC8D2F0B4C0A}" srcOrd="5" destOrd="0" presId="urn:microsoft.com/office/officeart/2005/8/layout/vList2"/>
    <dgm:cxn modelId="{F481ADB4-0D21-42B3-ACC2-C95EA57BAA64}" type="presParOf" srcId="{E91EF039-3D38-48F5-9260-435EF0A5A0B9}" destId="{B9D86AD6-F252-48C9-94CB-292E841D49A1}" srcOrd="6" destOrd="0" presId="urn:microsoft.com/office/officeart/2005/8/layout/vList2"/>
    <dgm:cxn modelId="{4FDC4DF9-3579-4913-947C-611B379B9A47}" type="presParOf" srcId="{E91EF039-3D38-48F5-9260-435EF0A5A0B9}" destId="{6CF7AB67-E087-45DE-B659-5BECCD0ECAF6}" srcOrd="7" destOrd="0" presId="urn:microsoft.com/office/officeart/2005/8/layout/vList2"/>
    <dgm:cxn modelId="{97839AC0-4809-4941-8288-B53901B1ECFE}" type="presParOf" srcId="{E91EF039-3D38-48F5-9260-435EF0A5A0B9}" destId="{2F0CF201-6134-45E8-AAF7-226C0429367D}" srcOrd="8" destOrd="0" presId="urn:microsoft.com/office/officeart/2005/8/layout/vList2"/>
    <dgm:cxn modelId="{CD78DBE0-F762-4B69-9443-2BE9FDAE285A}" type="presParOf" srcId="{E91EF039-3D38-48F5-9260-435EF0A5A0B9}" destId="{3ECAE52F-1ECD-489A-AAEC-7C5E1E1C41DF}" srcOrd="9" destOrd="0" presId="urn:microsoft.com/office/officeart/2005/8/layout/vList2"/>
    <dgm:cxn modelId="{E98A0758-320C-4274-A905-F95DE6B8E861}" type="presParOf" srcId="{E91EF039-3D38-48F5-9260-435EF0A5A0B9}" destId="{D2C13C04-D5A7-4F25-A55A-DF77EC39FCC2}" srcOrd="10" destOrd="0" presId="urn:microsoft.com/office/officeart/2005/8/layout/vList2"/>
    <dgm:cxn modelId="{096A9A2A-92A5-47ED-AB5C-ABDA668621C4}" type="presParOf" srcId="{E91EF039-3D38-48F5-9260-435EF0A5A0B9}" destId="{559A793D-5F05-489F-ABB6-694B13A9A390}" srcOrd="11" destOrd="0" presId="urn:microsoft.com/office/officeart/2005/8/layout/vList2"/>
    <dgm:cxn modelId="{A04865C1-C76D-42A4-B970-B81A4A07ED61}" type="presParOf" srcId="{E91EF039-3D38-48F5-9260-435EF0A5A0B9}" destId="{AB60DEFA-40DB-42AE-AD12-3E98ADCDE64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51A754-4A91-46DE-9C2A-8C0F4EE3D5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F138832-876E-4A11-87ED-6AD9655AE3BE}">
      <dgm:prSet/>
      <dgm:spPr/>
      <dgm:t>
        <a:bodyPr/>
        <a:lstStyle/>
        <a:p>
          <a:pPr rtl="0"/>
          <a:r>
            <a:rPr lang="en-US" smtClean="0"/>
            <a:t>&lt;</a:t>
          </a:r>
          <a:endParaRPr lang="zh-CN"/>
        </a:p>
      </dgm:t>
    </dgm:pt>
    <dgm:pt modelId="{FBE8A743-DC71-47F0-A0DE-8CA49CA500F8}" cxnId="{FB9B4C1A-59B3-4A9D-A511-C861BD5C190B}" type="parTrans">
      <dgm:prSet/>
      <dgm:spPr/>
      <dgm:t>
        <a:bodyPr/>
        <a:lstStyle/>
        <a:p>
          <a:endParaRPr lang="zh-CN" altLang="en-US"/>
        </a:p>
      </dgm:t>
    </dgm:pt>
    <dgm:pt modelId="{AAC9C7E4-6305-4D3F-80F5-43CCB41014E1}" cxnId="{FB9B4C1A-59B3-4A9D-A511-C861BD5C190B}" type="sibTrans">
      <dgm:prSet/>
      <dgm:spPr/>
      <dgm:t>
        <a:bodyPr/>
        <a:lstStyle/>
        <a:p>
          <a:endParaRPr lang="zh-CN" altLang="en-US"/>
        </a:p>
      </dgm:t>
    </dgm:pt>
    <dgm:pt modelId="{7A209619-7071-4DC7-86BA-A6800BC235E6}">
      <dgm:prSet/>
      <dgm:spPr/>
      <dgm:t>
        <a:bodyPr/>
        <a:lstStyle/>
        <a:p>
          <a:pPr rtl="0"/>
          <a:r>
            <a:rPr lang="en-US" smtClean="0"/>
            <a:t>&gt;</a:t>
          </a:r>
          <a:endParaRPr lang="zh-CN"/>
        </a:p>
      </dgm:t>
    </dgm:pt>
    <dgm:pt modelId="{7998C72F-6CE8-4D10-A6FC-497B74A37D0B}" cxnId="{BAF100D1-BF03-40D3-85A3-5324AD510524}" type="parTrans">
      <dgm:prSet/>
      <dgm:spPr/>
      <dgm:t>
        <a:bodyPr/>
        <a:lstStyle/>
        <a:p>
          <a:endParaRPr lang="zh-CN" altLang="en-US"/>
        </a:p>
      </dgm:t>
    </dgm:pt>
    <dgm:pt modelId="{290C2C2D-D45F-458F-BFB5-6920E5D36BC7}" cxnId="{BAF100D1-BF03-40D3-85A3-5324AD510524}" type="sibTrans">
      <dgm:prSet/>
      <dgm:spPr/>
      <dgm:t>
        <a:bodyPr/>
        <a:lstStyle/>
        <a:p>
          <a:endParaRPr lang="zh-CN" altLang="en-US"/>
        </a:p>
      </dgm:t>
    </dgm:pt>
    <dgm:pt modelId="{3D8836FD-D638-4375-88AD-CEED774632B1}">
      <dgm:prSet/>
      <dgm:spPr/>
      <dgm:t>
        <a:bodyPr/>
        <a:lstStyle/>
        <a:p>
          <a:pPr rtl="0"/>
          <a:r>
            <a:rPr lang="en-US" smtClean="0"/>
            <a:t>&lt;=</a:t>
          </a:r>
          <a:endParaRPr lang="zh-CN"/>
        </a:p>
      </dgm:t>
    </dgm:pt>
    <dgm:pt modelId="{373953F7-BA95-4A00-8F36-451150B08A97}" cxnId="{A35476BE-2F15-4C4D-AFBD-3EC9FAC40011}" type="parTrans">
      <dgm:prSet/>
      <dgm:spPr/>
      <dgm:t>
        <a:bodyPr/>
        <a:lstStyle/>
        <a:p>
          <a:endParaRPr lang="zh-CN" altLang="en-US"/>
        </a:p>
      </dgm:t>
    </dgm:pt>
    <dgm:pt modelId="{3D730B1F-471C-4DFC-80AE-24CC5E2FBA15}" cxnId="{A35476BE-2F15-4C4D-AFBD-3EC9FAC40011}" type="sibTrans">
      <dgm:prSet/>
      <dgm:spPr/>
      <dgm:t>
        <a:bodyPr/>
        <a:lstStyle/>
        <a:p>
          <a:endParaRPr lang="zh-CN" altLang="en-US"/>
        </a:p>
      </dgm:t>
    </dgm:pt>
    <dgm:pt modelId="{805BC37C-82BB-45C9-BC1D-54F0E9344B48}">
      <dgm:prSet/>
      <dgm:spPr/>
      <dgm:t>
        <a:bodyPr/>
        <a:lstStyle/>
        <a:p>
          <a:pPr rtl="0"/>
          <a:r>
            <a:rPr lang="en-US" smtClean="0"/>
            <a:t>&gt;=</a:t>
          </a:r>
          <a:endParaRPr lang="zh-CN"/>
        </a:p>
      </dgm:t>
    </dgm:pt>
    <dgm:pt modelId="{4EE95D36-49AC-490E-9760-86529AF55642}" cxnId="{D04C2419-3D43-4899-BFD4-0B3F37C07995}" type="parTrans">
      <dgm:prSet/>
      <dgm:spPr/>
      <dgm:t>
        <a:bodyPr/>
        <a:lstStyle/>
        <a:p>
          <a:endParaRPr lang="zh-CN" altLang="en-US"/>
        </a:p>
      </dgm:t>
    </dgm:pt>
    <dgm:pt modelId="{8FE80246-3231-4BF0-87A0-EECF97226D5F}" cxnId="{D04C2419-3D43-4899-BFD4-0B3F37C07995}" type="sibTrans">
      <dgm:prSet/>
      <dgm:spPr/>
      <dgm:t>
        <a:bodyPr/>
        <a:lstStyle/>
        <a:p>
          <a:endParaRPr lang="zh-CN" altLang="en-US"/>
        </a:p>
      </dgm:t>
    </dgm:pt>
    <dgm:pt modelId="{58CA071C-AFF1-4599-AF2F-54EB5D0A0570}">
      <dgm:prSet/>
      <dgm:spPr/>
      <dgm:t>
        <a:bodyPr/>
        <a:lstStyle/>
        <a:p>
          <a:pPr rtl="0"/>
          <a:r>
            <a:rPr lang="en-US" smtClean="0"/>
            <a:t>==</a:t>
          </a:r>
          <a:endParaRPr lang="zh-CN"/>
        </a:p>
      </dgm:t>
    </dgm:pt>
    <dgm:pt modelId="{F16B25EB-BE20-4616-8DB9-2428C21A130B}" cxnId="{66E43EC8-1131-48C3-AA33-99441FFD7C60}" type="parTrans">
      <dgm:prSet/>
      <dgm:spPr/>
      <dgm:t>
        <a:bodyPr/>
        <a:lstStyle/>
        <a:p>
          <a:endParaRPr lang="zh-CN" altLang="en-US"/>
        </a:p>
      </dgm:t>
    </dgm:pt>
    <dgm:pt modelId="{8A041A4D-FC3D-4FBF-A4AD-C84EA97104D6}" cxnId="{66E43EC8-1131-48C3-AA33-99441FFD7C60}" type="sibTrans">
      <dgm:prSet/>
      <dgm:spPr/>
      <dgm:t>
        <a:bodyPr/>
        <a:lstStyle/>
        <a:p>
          <a:endParaRPr lang="zh-CN" altLang="en-US"/>
        </a:p>
      </dgm:t>
    </dgm:pt>
    <dgm:pt modelId="{24FA4122-60BB-424A-A192-BA8360BB3C06}">
      <dgm:prSet/>
      <dgm:spPr/>
      <dgm:t>
        <a:bodyPr/>
        <a:lstStyle/>
        <a:p>
          <a:pPr rtl="0"/>
          <a:r>
            <a:rPr lang="en-US" smtClean="0"/>
            <a:t>!=</a:t>
          </a:r>
          <a:endParaRPr lang="zh-CN"/>
        </a:p>
      </dgm:t>
    </dgm:pt>
    <dgm:pt modelId="{D74DAC5A-22EC-47DA-B522-FB054A851E6F}" cxnId="{85A0851F-156F-4DA5-8E76-F453B069704A}" type="parTrans">
      <dgm:prSet/>
      <dgm:spPr/>
      <dgm:t>
        <a:bodyPr/>
        <a:lstStyle/>
        <a:p>
          <a:endParaRPr lang="zh-CN" altLang="en-US"/>
        </a:p>
      </dgm:t>
    </dgm:pt>
    <dgm:pt modelId="{148A056B-3F69-4419-A9C9-90E7C17869DB}" cxnId="{85A0851F-156F-4DA5-8E76-F453B069704A}" type="sibTrans">
      <dgm:prSet/>
      <dgm:spPr/>
      <dgm:t>
        <a:bodyPr/>
        <a:lstStyle/>
        <a:p>
          <a:endParaRPr lang="zh-CN" altLang="en-US"/>
        </a:p>
      </dgm:t>
    </dgm:pt>
    <dgm:pt modelId="{3F5F762F-241D-44E0-842F-B6A719E6EA57}">
      <dgm:prSet/>
      <dgm:spPr/>
      <dgm:t>
        <a:bodyPr/>
        <a:lstStyle/>
        <a:p>
          <a:pPr rtl="0"/>
          <a:r>
            <a:rPr lang="en-US" smtClean="0"/>
            <a:t>&lt;&gt;</a:t>
          </a:r>
          <a:endParaRPr lang="zh-CN"/>
        </a:p>
      </dgm:t>
    </dgm:pt>
    <dgm:pt modelId="{B0B71B47-F472-40F6-9DDD-D0F3C2695D4F}" cxnId="{F0694ACE-9C20-4D38-9AA9-8238AB04F1B7}" type="parTrans">
      <dgm:prSet/>
      <dgm:spPr/>
      <dgm:t>
        <a:bodyPr/>
        <a:lstStyle/>
        <a:p>
          <a:endParaRPr lang="zh-CN" altLang="en-US"/>
        </a:p>
      </dgm:t>
    </dgm:pt>
    <dgm:pt modelId="{BDF702D7-AA67-4C3B-981D-8E6918B7631B}" cxnId="{F0694ACE-9C20-4D38-9AA9-8238AB04F1B7}" type="sibTrans">
      <dgm:prSet/>
      <dgm:spPr/>
      <dgm:t>
        <a:bodyPr/>
        <a:lstStyle/>
        <a:p>
          <a:endParaRPr lang="zh-CN" altLang="en-US"/>
        </a:p>
      </dgm:t>
    </dgm:pt>
    <dgm:pt modelId="{18EC4777-3667-409D-BDC2-36DE1E4FBB87}" type="pres">
      <dgm:prSet presAssocID="{DD51A754-4A91-46DE-9C2A-8C0F4EE3D5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4B1DE9-6A18-40EC-B821-D2D3FFFB3741}" type="pres">
      <dgm:prSet presAssocID="{EF138832-876E-4A11-87ED-6AD9655AE3BE}" presName="parentText" presStyleLbl="node1" presStyleIdx="0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E27751D-9C46-4B9C-BE72-5A458090F087}" type="pres">
      <dgm:prSet presAssocID="{AAC9C7E4-6305-4D3F-80F5-43CCB41014E1}" presName="spacer" presStyleCnt="0"/>
      <dgm:spPr/>
    </dgm:pt>
    <dgm:pt modelId="{324C1884-E4BC-4748-BD85-C63CD0C25CFA}" type="pres">
      <dgm:prSet presAssocID="{7A209619-7071-4DC7-86BA-A6800BC235E6}" presName="parentText" presStyleLbl="node1" presStyleIdx="1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A78843-F7C5-4A0C-80C4-C6E18052DBCB}" type="pres">
      <dgm:prSet presAssocID="{290C2C2D-D45F-458F-BFB5-6920E5D36BC7}" presName="spacer" presStyleCnt="0"/>
      <dgm:spPr/>
    </dgm:pt>
    <dgm:pt modelId="{E7E3BE38-88EA-4C95-8D8D-41F86B54F127}" type="pres">
      <dgm:prSet presAssocID="{3D8836FD-D638-4375-88AD-CEED774632B1}" presName="parentText" presStyleLbl="node1" presStyleIdx="2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E50184C-B85F-4741-ABB5-C74B560FDD09}" type="pres">
      <dgm:prSet presAssocID="{3D730B1F-471C-4DFC-80AE-24CC5E2FBA15}" presName="spacer" presStyleCnt="0"/>
      <dgm:spPr/>
    </dgm:pt>
    <dgm:pt modelId="{569B9BDD-7CD2-4CB8-8FAE-580835B096FA}" type="pres">
      <dgm:prSet presAssocID="{805BC37C-82BB-45C9-BC1D-54F0E9344B48}" presName="parentText" presStyleLbl="node1" presStyleIdx="3" presStyleCnt="7" custLinFactNeighborX="384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AAC72F5-B5DC-4826-918F-9CE138AFE475}" type="pres">
      <dgm:prSet presAssocID="{8FE80246-3231-4BF0-87A0-EECF97226D5F}" presName="spacer" presStyleCnt="0"/>
      <dgm:spPr/>
    </dgm:pt>
    <dgm:pt modelId="{9492463D-072D-4889-BCF1-977DA60F3C0C}" type="pres">
      <dgm:prSet presAssocID="{58CA071C-AFF1-4599-AF2F-54EB5D0A0570}" presName="parentText" presStyleLbl="node1" presStyleIdx="4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EA0D7D-775E-492D-995E-C1EF902FC7A9}" type="pres">
      <dgm:prSet presAssocID="{8A041A4D-FC3D-4FBF-A4AD-C84EA97104D6}" presName="spacer" presStyleCnt="0"/>
      <dgm:spPr/>
    </dgm:pt>
    <dgm:pt modelId="{9C6FF6FC-FE00-4E07-8E83-F111973FB1AE}" type="pres">
      <dgm:prSet presAssocID="{24FA4122-60BB-424A-A192-BA8360BB3C06}" presName="parentText" presStyleLbl="node1" presStyleIdx="5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4F464B-62D5-4CFA-9A6F-C8827FE00931}" type="pres">
      <dgm:prSet presAssocID="{148A056B-3F69-4419-A9C9-90E7C17869DB}" presName="spacer" presStyleCnt="0"/>
      <dgm:spPr/>
    </dgm:pt>
    <dgm:pt modelId="{66A65B92-5E12-463A-81CF-047FD2DF12F5}" type="pres">
      <dgm:prSet presAssocID="{3F5F762F-241D-44E0-842F-B6A719E6EA57}" presName="parentText" presStyleLbl="node1" presStyleIdx="6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E43EC8-1131-48C3-AA33-99441FFD7C60}" srcId="{DD51A754-4A91-46DE-9C2A-8C0F4EE3D564}" destId="{58CA071C-AFF1-4599-AF2F-54EB5D0A0570}" srcOrd="4" destOrd="0" parTransId="{F16B25EB-BE20-4616-8DB9-2428C21A130B}" sibTransId="{8A041A4D-FC3D-4FBF-A4AD-C84EA97104D6}"/>
    <dgm:cxn modelId="{55B8E1B3-85E3-4030-A628-2C12F5F4A36A}" type="presOf" srcId="{7A209619-7071-4DC7-86BA-A6800BC235E6}" destId="{324C1884-E4BC-4748-BD85-C63CD0C25CFA}" srcOrd="0" destOrd="0" presId="urn:microsoft.com/office/officeart/2005/8/layout/vList2"/>
    <dgm:cxn modelId="{C3F3C1FB-90A4-4280-A5B5-0213030EF619}" type="presOf" srcId="{3D8836FD-D638-4375-88AD-CEED774632B1}" destId="{E7E3BE38-88EA-4C95-8D8D-41F86B54F127}" srcOrd="0" destOrd="0" presId="urn:microsoft.com/office/officeart/2005/8/layout/vList2"/>
    <dgm:cxn modelId="{D04C2419-3D43-4899-BFD4-0B3F37C07995}" srcId="{DD51A754-4A91-46DE-9C2A-8C0F4EE3D564}" destId="{805BC37C-82BB-45C9-BC1D-54F0E9344B48}" srcOrd="3" destOrd="0" parTransId="{4EE95D36-49AC-490E-9760-86529AF55642}" sibTransId="{8FE80246-3231-4BF0-87A0-EECF97226D5F}"/>
    <dgm:cxn modelId="{F080838B-0524-4F85-83F5-CFC26532D347}" type="presOf" srcId="{DD51A754-4A91-46DE-9C2A-8C0F4EE3D564}" destId="{18EC4777-3667-409D-BDC2-36DE1E4FBB87}" srcOrd="0" destOrd="0" presId="urn:microsoft.com/office/officeart/2005/8/layout/vList2"/>
    <dgm:cxn modelId="{B0FDBE94-C77D-4307-A524-DFCEA2586C06}" type="presOf" srcId="{EF138832-876E-4A11-87ED-6AD9655AE3BE}" destId="{D84B1DE9-6A18-40EC-B821-D2D3FFFB3741}" srcOrd="0" destOrd="0" presId="urn:microsoft.com/office/officeart/2005/8/layout/vList2"/>
    <dgm:cxn modelId="{A35476BE-2F15-4C4D-AFBD-3EC9FAC40011}" srcId="{DD51A754-4A91-46DE-9C2A-8C0F4EE3D564}" destId="{3D8836FD-D638-4375-88AD-CEED774632B1}" srcOrd="2" destOrd="0" parTransId="{373953F7-BA95-4A00-8F36-451150B08A97}" sibTransId="{3D730B1F-471C-4DFC-80AE-24CC5E2FBA15}"/>
    <dgm:cxn modelId="{5E5A91B8-0E6F-4399-AC53-553250608D95}" type="presOf" srcId="{24FA4122-60BB-424A-A192-BA8360BB3C06}" destId="{9C6FF6FC-FE00-4E07-8E83-F111973FB1AE}" srcOrd="0" destOrd="0" presId="urn:microsoft.com/office/officeart/2005/8/layout/vList2"/>
    <dgm:cxn modelId="{7689B65C-ACC5-4F7A-ABD2-0F0D149B0B18}" type="presOf" srcId="{805BC37C-82BB-45C9-BC1D-54F0E9344B48}" destId="{569B9BDD-7CD2-4CB8-8FAE-580835B096FA}" srcOrd="0" destOrd="0" presId="urn:microsoft.com/office/officeart/2005/8/layout/vList2"/>
    <dgm:cxn modelId="{F0694ACE-9C20-4D38-9AA9-8238AB04F1B7}" srcId="{DD51A754-4A91-46DE-9C2A-8C0F4EE3D564}" destId="{3F5F762F-241D-44E0-842F-B6A719E6EA57}" srcOrd="6" destOrd="0" parTransId="{B0B71B47-F472-40F6-9DDD-D0F3C2695D4F}" sibTransId="{BDF702D7-AA67-4C3B-981D-8E6918B7631B}"/>
    <dgm:cxn modelId="{BBDC1A89-5043-475F-A636-4F4D329A740E}" type="presOf" srcId="{3F5F762F-241D-44E0-842F-B6A719E6EA57}" destId="{66A65B92-5E12-463A-81CF-047FD2DF12F5}" srcOrd="0" destOrd="0" presId="urn:microsoft.com/office/officeart/2005/8/layout/vList2"/>
    <dgm:cxn modelId="{BAF100D1-BF03-40D3-85A3-5324AD510524}" srcId="{DD51A754-4A91-46DE-9C2A-8C0F4EE3D564}" destId="{7A209619-7071-4DC7-86BA-A6800BC235E6}" srcOrd="1" destOrd="0" parTransId="{7998C72F-6CE8-4D10-A6FC-497B74A37D0B}" sibTransId="{290C2C2D-D45F-458F-BFB5-6920E5D36BC7}"/>
    <dgm:cxn modelId="{85A0851F-156F-4DA5-8E76-F453B069704A}" srcId="{DD51A754-4A91-46DE-9C2A-8C0F4EE3D564}" destId="{24FA4122-60BB-424A-A192-BA8360BB3C06}" srcOrd="5" destOrd="0" parTransId="{D74DAC5A-22EC-47DA-B522-FB054A851E6F}" sibTransId="{148A056B-3F69-4419-A9C9-90E7C17869DB}"/>
    <dgm:cxn modelId="{5FD8D58C-7CE9-436C-A375-92D2A2EAE285}" type="presOf" srcId="{58CA071C-AFF1-4599-AF2F-54EB5D0A0570}" destId="{9492463D-072D-4889-BCF1-977DA60F3C0C}" srcOrd="0" destOrd="0" presId="urn:microsoft.com/office/officeart/2005/8/layout/vList2"/>
    <dgm:cxn modelId="{FB9B4C1A-59B3-4A9D-A511-C861BD5C190B}" srcId="{DD51A754-4A91-46DE-9C2A-8C0F4EE3D564}" destId="{EF138832-876E-4A11-87ED-6AD9655AE3BE}" srcOrd="0" destOrd="0" parTransId="{FBE8A743-DC71-47F0-A0DE-8CA49CA500F8}" sibTransId="{AAC9C7E4-6305-4D3F-80F5-43CCB41014E1}"/>
    <dgm:cxn modelId="{C96F8DC1-54E4-43EF-992C-D0DE1DAB48D7}" type="presParOf" srcId="{18EC4777-3667-409D-BDC2-36DE1E4FBB87}" destId="{D84B1DE9-6A18-40EC-B821-D2D3FFFB3741}" srcOrd="0" destOrd="0" presId="urn:microsoft.com/office/officeart/2005/8/layout/vList2"/>
    <dgm:cxn modelId="{FBDC2B86-7714-4110-8EA0-41E2008E8046}" type="presParOf" srcId="{18EC4777-3667-409D-BDC2-36DE1E4FBB87}" destId="{3E27751D-9C46-4B9C-BE72-5A458090F087}" srcOrd="1" destOrd="0" presId="urn:microsoft.com/office/officeart/2005/8/layout/vList2"/>
    <dgm:cxn modelId="{E1AFC0B9-919E-49A1-890A-29AE813CD913}" type="presParOf" srcId="{18EC4777-3667-409D-BDC2-36DE1E4FBB87}" destId="{324C1884-E4BC-4748-BD85-C63CD0C25CFA}" srcOrd="2" destOrd="0" presId="urn:microsoft.com/office/officeart/2005/8/layout/vList2"/>
    <dgm:cxn modelId="{1309D466-A9AE-496E-9AED-5BE0D91E7C46}" type="presParOf" srcId="{18EC4777-3667-409D-BDC2-36DE1E4FBB87}" destId="{3BA78843-F7C5-4A0C-80C4-C6E18052DBCB}" srcOrd="3" destOrd="0" presId="urn:microsoft.com/office/officeart/2005/8/layout/vList2"/>
    <dgm:cxn modelId="{3C1A6D65-15C9-48FC-AC02-B7F459682A8C}" type="presParOf" srcId="{18EC4777-3667-409D-BDC2-36DE1E4FBB87}" destId="{E7E3BE38-88EA-4C95-8D8D-41F86B54F127}" srcOrd="4" destOrd="0" presId="urn:microsoft.com/office/officeart/2005/8/layout/vList2"/>
    <dgm:cxn modelId="{037F4486-9DE2-4933-B1EE-24BB08DBC8E3}" type="presParOf" srcId="{18EC4777-3667-409D-BDC2-36DE1E4FBB87}" destId="{4E50184C-B85F-4741-ABB5-C74B560FDD09}" srcOrd="5" destOrd="0" presId="urn:microsoft.com/office/officeart/2005/8/layout/vList2"/>
    <dgm:cxn modelId="{6681D1AB-399A-4798-AB05-0FA8244A993A}" type="presParOf" srcId="{18EC4777-3667-409D-BDC2-36DE1E4FBB87}" destId="{569B9BDD-7CD2-4CB8-8FAE-580835B096FA}" srcOrd="6" destOrd="0" presId="urn:microsoft.com/office/officeart/2005/8/layout/vList2"/>
    <dgm:cxn modelId="{22855E44-1BA6-48F4-91B9-1A3C24395D91}" type="presParOf" srcId="{18EC4777-3667-409D-BDC2-36DE1E4FBB87}" destId="{6AAC72F5-B5DC-4826-918F-9CE138AFE475}" srcOrd="7" destOrd="0" presId="urn:microsoft.com/office/officeart/2005/8/layout/vList2"/>
    <dgm:cxn modelId="{5CBBE78D-3FBC-435C-8757-D07BE3D08CDD}" type="presParOf" srcId="{18EC4777-3667-409D-BDC2-36DE1E4FBB87}" destId="{9492463D-072D-4889-BCF1-977DA60F3C0C}" srcOrd="8" destOrd="0" presId="urn:microsoft.com/office/officeart/2005/8/layout/vList2"/>
    <dgm:cxn modelId="{2CDECED6-29AA-4EEF-8F12-FD980D32F871}" type="presParOf" srcId="{18EC4777-3667-409D-BDC2-36DE1E4FBB87}" destId="{19EA0D7D-775E-492D-995E-C1EF902FC7A9}" srcOrd="9" destOrd="0" presId="urn:microsoft.com/office/officeart/2005/8/layout/vList2"/>
    <dgm:cxn modelId="{C8AA8D0F-5279-4C6C-8B08-B2BFE1919654}" type="presParOf" srcId="{18EC4777-3667-409D-BDC2-36DE1E4FBB87}" destId="{9C6FF6FC-FE00-4E07-8E83-F111973FB1AE}" srcOrd="10" destOrd="0" presId="urn:microsoft.com/office/officeart/2005/8/layout/vList2"/>
    <dgm:cxn modelId="{22905124-BA7F-470F-A029-DC4D2EAB3EE8}" type="presParOf" srcId="{18EC4777-3667-409D-BDC2-36DE1E4FBB87}" destId="{4A4F464B-62D5-4CFA-9A6F-C8827FE00931}" srcOrd="11" destOrd="0" presId="urn:microsoft.com/office/officeart/2005/8/layout/vList2"/>
    <dgm:cxn modelId="{2B2533F6-5841-46DE-9222-811596C60F98}" type="presParOf" srcId="{18EC4777-3667-409D-BDC2-36DE1E4FBB87}" destId="{66A65B92-5E12-463A-81CF-047FD2DF12F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D4F850-CFBB-4A2D-8596-A76831CB45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2A92B85-17B1-4C12-A28A-E3C9666C8784}">
      <dgm:prSet custT="true"/>
      <dgm:spPr/>
      <dgm:t>
        <a:bodyPr/>
        <a:lstStyle/>
        <a:p>
          <a:pPr rtl="0"/>
          <a:r>
            <a:rPr lang="en-US" sz="3200" smtClean="0"/>
            <a:t>and</a:t>
          </a:r>
          <a:endParaRPr lang="zh-CN" sz="3200"/>
        </a:p>
      </dgm:t>
    </dgm:pt>
    <dgm:pt modelId="{4629FC04-9639-493F-AA17-D9C4A1E47FF8}" cxnId="{D8D52F7E-DEBB-430E-A377-511118E56116}" type="parTrans">
      <dgm:prSet/>
      <dgm:spPr/>
      <dgm:t>
        <a:bodyPr/>
        <a:lstStyle/>
        <a:p>
          <a:endParaRPr lang="zh-CN" altLang="en-US"/>
        </a:p>
      </dgm:t>
    </dgm:pt>
    <dgm:pt modelId="{BB1337B2-E06B-46DC-A538-F84703609552}" cxnId="{D8D52F7E-DEBB-430E-A377-511118E56116}" type="sibTrans">
      <dgm:prSet/>
      <dgm:spPr/>
      <dgm:t>
        <a:bodyPr/>
        <a:lstStyle/>
        <a:p>
          <a:endParaRPr lang="zh-CN" altLang="en-US"/>
        </a:p>
      </dgm:t>
    </dgm:pt>
    <dgm:pt modelId="{6118C6F3-2233-4237-92E5-D9961557DA3F}">
      <dgm:prSet custT="true"/>
      <dgm:spPr/>
      <dgm:t>
        <a:bodyPr/>
        <a:lstStyle/>
        <a:p>
          <a:pPr rtl="0"/>
          <a:r>
            <a:rPr lang="en-US" sz="3200" smtClean="0"/>
            <a:t>not</a:t>
          </a:r>
          <a:endParaRPr lang="zh-CN" sz="3200"/>
        </a:p>
      </dgm:t>
    </dgm:pt>
    <dgm:pt modelId="{A12BC6B2-C187-49F7-99CD-A22F6C609D4F}" cxnId="{96173024-64DB-48B1-8AAD-6707A2154AAE}" type="parTrans">
      <dgm:prSet/>
      <dgm:spPr/>
      <dgm:t>
        <a:bodyPr/>
        <a:lstStyle/>
        <a:p>
          <a:endParaRPr lang="zh-CN" altLang="en-US"/>
        </a:p>
      </dgm:t>
    </dgm:pt>
    <dgm:pt modelId="{1AC6D447-F686-487D-9098-ED0A1E2E641F}" cxnId="{96173024-64DB-48B1-8AAD-6707A2154AAE}" type="sibTrans">
      <dgm:prSet/>
      <dgm:spPr/>
      <dgm:t>
        <a:bodyPr/>
        <a:lstStyle/>
        <a:p>
          <a:endParaRPr lang="zh-CN" altLang="en-US"/>
        </a:p>
      </dgm:t>
    </dgm:pt>
    <dgm:pt modelId="{F8AC408A-1791-4E6B-A0D6-6740980AEB96}">
      <dgm:prSet custT="true"/>
      <dgm:spPr/>
      <dgm:t>
        <a:bodyPr/>
        <a:lstStyle/>
        <a:p>
          <a:pPr rtl="0"/>
          <a:r>
            <a:rPr lang="en-US" sz="3200" smtClean="0"/>
            <a:t>or</a:t>
          </a:r>
          <a:endParaRPr lang="zh-CN" sz="3200"/>
        </a:p>
      </dgm:t>
    </dgm:pt>
    <dgm:pt modelId="{F357E356-F89A-45E4-A9AA-655B45C4F287}" cxnId="{98F24437-0AEE-4F85-B807-C087E1B607E8}" type="parTrans">
      <dgm:prSet/>
      <dgm:spPr/>
      <dgm:t>
        <a:bodyPr/>
        <a:lstStyle/>
        <a:p>
          <a:endParaRPr lang="zh-CN" altLang="en-US"/>
        </a:p>
      </dgm:t>
    </dgm:pt>
    <dgm:pt modelId="{555A5177-7E4F-4D69-8506-34F4906268EA}" cxnId="{98F24437-0AEE-4F85-B807-C087E1B607E8}" type="sibTrans">
      <dgm:prSet/>
      <dgm:spPr/>
      <dgm:t>
        <a:bodyPr/>
        <a:lstStyle/>
        <a:p>
          <a:endParaRPr lang="zh-CN" altLang="en-US"/>
        </a:p>
      </dgm:t>
    </dgm:pt>
    <dgm:pt modelId="{E6F0D297-125F-4886-8DED-D01B8856FC8C}" type="pres">
      <dgm:prSet presAssocID="{D0D4F850-CFBB-4A2D-8596-A76831CB45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5D6951-FF48-440A-ABF4-5662CC0E6897}" type="pres">
      <dgm:prSet presAssocID="{32A92B85-17B1-4C12-A28A-E3C9666C8784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A4BFEEA-887F-420C-A4C6-4C682E5AB984}" type="pres">
      <dgm:prSet presAssocID="{BB1337B2-E06B-46DC-A538-F84703609552}" presName="spacer" presStyleCnt="0"/>
      <dgm:spPr/>
    </dgm:pt>
    <dgm:pt modelId="{381E56D0-AB78-48A3-AC07-5CDF72BCDDDA}" type="pres">
      <dgm:prSet presAssocID="{6118C6F3-2233-4237-92E5-D9961557DA3F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1827554-8ABE-4007-B9F6-7B5C237886EF}" type="pres">
      <dgm:prSet presAssocID="{1AC6D447-F686-487D-9098-ED0A1E2E641F}" presName="spacer" presStyleCnt="0"/>
      <dgm:spPr/>
    </dgm:pt>
    <dgm:pt modelId="{AE3EC1DC-AB23-4246-A5EC-8B2A9487501D}" type="pres">
      <dgm:prSet presAssocID="{F8AC408A-1791-4E6B-A0D6-6740980AEB96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173024-64DB-48B1-8AAD-6707A2154AAE}" srcId="{D0D4F850-CFBB-4A2D-8596-A76831CB45AC}" destId="{6118C6F3-2233-4237-92E5-D9961557DA3F}" srcOrd="1" destOrd="0" parTransId="{A12BC6B2-C187-49F7-99CD-A22F6C609D4F}" sibTransId="{1AC6D447-F686-487D-9098-ED0A1E2E641F}"/>
    <dgm:cxn modelId="{7FA7FE0F-AEAE-4BA3-97F3-D7820A6A2198}" type="presOf" srcId="{D0D4F850-CFBB-4A2D-8596-A76831CB45AC}" destId="{E6F0D297-125F-4886-8DED-D01B8856FC8C}" srcOrd="0" destOrd="0" presId="urn:microsoft.com/office/officeart/2005/8/layout/vList2"/>
    <dgm:cxn modelId="{C9FF3680-45F8-4BE9-8340-5A4266C22421}" type="presOf" srcId="{F8AC408A-1791-4E6B-A0D6-6740980AEB96}" destId="{AE3EC1DC-AB23-4246-A5EC-8B2A9487501D}" srcOrd="0" destOrd="0" presId="urn:microsoft.com/office/officeart/2005/8/layout/vList2"/>
    <dgm:cxn modelId="{043CC007-9036-4845-A3F8-C96A114B285D}" type="presOf" srcId="{32A92B85-17B1-4C12-A28A-E3C9666C8784}" destId="{EF5D6951-FF48-440A-ABF4-5662CC0E6897}" srcOrd="0" destOrd="0" presId="urn:microsoft.com/office/officeart/2005/8/layout/vList2"/>
    <dgm:cxn modelId="{98F24437-0AEE-4F85-B807-C087E1B607E8}" srcId="{D0D4F850-CFBB-4A2D-8596-A76831CB45AC}" destId="{F8AC408A-1791-4E6B-A0D6-6740980AEB96}" srcOrd="2" destOrd="0" parTransId="{F357E356-F89A-45E4-A9AA-655B45C4F287}" sibTransId="{555A5177-7E4F-4D69-8506-34F4906268EA}"/>
    <dgm:cxn modelId="{D8D52F7E-DEBB-430E-A377-511118E56116}" srcId="{D0D4F850-CFBB-4A2D-8596-A76831CB45AC}" destId="{32A92B85-17B1-4C12-A28A-E3C9666C8784}" srcOrd="0" destOrd="0" parTransId="{4629FC04-9639-493F-AA17-D9C4A1E47FF8}" sibTransId="{BB1337B2-E06B-46DC-A538-F84703609552}"/>
    <dgm:cxn modelId="{63A5E141-1C1D-46B6-8AD4-7FC5493D330B}" type="presOf" srcId="{6118C6F3-2233-4237-92E5-D9961557DA3F}" destId="{381E56D0-AB78-48A3-AC07-5CDF72BCDDDA}" srcOrd="0" destOrd="0" presId="urn:microsoft.com/office/officeart/2005/8/layout/vList2"/>
    <dgm:cxn modelId="{2324075A-659A-46E8-ABF8-9EA18AA97B67}" type="presParOf" srcId="{E6F0D297-125F-4886-8DED-D01B8856FC8C}" destId="{EF5D6951-FF48-440A-ABF4-5662CC0E6897}" srcOrd="0" destOrd="0" presId="urn:microsoft.com/office/officeart/2005/8/layout/vList2"/>
    <dgm:cxn modelId="{13BD6B6C-7CC4-4E98-A536-8DA7ED1657C5}" type="presParOf" srcId="{E6F0D297-125F-4886-8DED-D01B8856FC8C}" destId="{2A4BFEEA-887F-420C-A4C6-4C682E5AB984}" srcOrd="1" destOrd="0" presId="urn:microsoft.com/office/officeart/2005/8/layout/vList2"/>
    <dgm:cxn modelId="{192C003B-3259-44C2-B14F-A6BFC17F489E}" type="presParOf" srcId="{E6F0D297-125F-4886-8DED-D01B8856FC8C}" destId="{381E56D0-AB78-48A3-AC07-5CDF72BCDDDA}" srcOrd="2" destOrd="0" presId="urn:microsoft.com/office/officeart/2005/8/layout/vList2"/>
    <dgm:cxn modelId="{E9D36B6A-A50D-466F-8DAF-EEC3B36D6BF3}" type="presParOf" srcId="{E6F0D297-125F-4886-8DED-D01B8856FC8C}" destId="{41827554-8ABE-4007-B9F6-7B5C237886EF}" srcOrd="3" destOrd="0" presId="urn:microsoft.com/office/officeart/2005/8/layout/vList2"/>
    <dgm:cxn modelId="{C8856C5B-79D6-4C81-A79A-AA5A18E22511}" type="presParOf" srcId="{E6F0D297-125F-4886-8DED-D01B8856FC8C}" destId="{AE3EC1DC-AB23-4246-A5EC-8B2A948750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4AA30B2-2156-4537-8BD6-A6C3A33D4F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907E66D-D255-43FD-926F-C1DF7892AA79}">
      <dgm:prSet/>
      <dgm:spPr/>
      <dgm:t>
        <a:bodyPr/>
        <a:lstStyle/>
        <a:p>
          <a:pPr rtl="0"/>
          <a:r>
            <a:rPr lang="zh-CN" smtClean="0"/>
            <a:t>身份运算符：</a:t>
          </a:r>
          <a:r>
            <a:rPr lang="en-US" smtClean="0"/>
            <a:t>is </a:t>
          </a:r>
          <a:r>
            <a:rPr lang="zh-CN" smtClean="0"/>
            <a:t>或 </a:t>
          </a:r>
          <a:r>
            <a:rPr lang="en-US" smtClean="0"/>
            <a:t>is not</a:t>
          </a:r>
          <a:endParaRPr lang="zh-CN"/>
        </a:p>
      </dgm:t>
    </dgm:pt>
    <dgm:pt modelId="{8632999B-52C4-4A0F-B04C-6BC92D0FB167}" cxnId="{19CB28EC-28BC-422B-8121-1B8D3D16DB70}" type="parTrans">
      <dgm:prSet/>
      <dgm:spPr/>
      <dgm:t>
        <a:bodyPr/>
        <a:lstStyle/>
        <a:p>
          <a:endParaRPr lang="zh-CN" altLang="en-US"/>
        </a:p>
      </dgm:t>
    </dgm:pt>
    <dgm:pt modelId="{5072983F-9E9D-4D84-BC68-7FF20C05F1A7}" cxnId="{19CB28EC-28BC-422B-8121-1B8D3D16DB70}" type="sibTrans">
      <dgm:prSet/>
      <dgm:spPr/>
      <dgm:t>
        <a:bodyPr/>
        <a:lstStyle/>
        <a:p>
          <a:endParaRPr lang="zh-CN" altLang="en-US"/>
        </a:p>
      </dgm:t>
    </dgm:pt>
    <dgm:pt modelId="{876F53B6-8A3C-4536-AE9A-B8BA75F8697D}" type="pres">
      <dgm:prSet presAssocID="{F4AA30B2-2156-4537-8BD6-A6C3A33D4F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B7A023-EF16-4562-A0B6-10791640D5BF}" type="pres">
      <dgm:prSet presAssocID="{3907E66D-D255-43FD-926F-C1DF7892AA79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A5C541-0E7B-4968-A762-DBB4CEF74323}" type="presOf" srcId="{F4AA30B2-2156-4537-8BD6-A6C3A33D4F94}" destId="{876F53B6-8A3C-4536-AE9A-B8BA75F8697D}" srcOrd="0" destOrd="0" presId="urn:microsoft.com/office/officeart/2005/8/layout/vList2"/>
    <dgm:cxn modelId="{19CB28EC-28BC-422B-8121-1B8D3D16DB70}" srcId="{F4AA30B2-2156-4537-8BD6-A6C3A33D4F94}" destId="{3907E66D-D255-43FD-926F-C1DF7892AA79}" srcOrd="0" destOrd="0" parTransId="{8632999B-52C4-4A0F-B04C-6BC92D0FB167}" sibTransId="{5072983F-9E9D-4D84-BC68-7FF20C05F1A7}"/>
    <dgm:cxn modelId="{B0023D80-C989-4F31-8523-FE8857491F5B}" type="presOf" srcId="{3907E66D-D255-43FD-926F-C1DF7892AA79}" destId="{9EB7A023-EF16-4562-A0B6-10791640D5BF}" srcOrd="0" destOrd="0" presId="urn:microsoft.com/office/officeart/2005/8/layout/vList2"/>
    <dgm:cxn modelId="{9DBF05B2-8E23-4DA8-A670-6EAD9F8DB0D5}" type="presParOf" srcId="{876F53B6-8A3C-4536-AE9A-B8BA75F8697D}" destId="{9EB7A023-EF16-4562-A0B6-10791640D5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A5489E6-1A4A-4652-AA46-3A784FDB22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7D5C438-D9A6-4D4A-BCB8-633D0F97D3DD}">
      <dgm:prSet/>
      <dgm:spPr/>
      <dgm:t>
        <a:bodyPr/>
        <a:lstStyle/>
        <a:p>
          <a:pPr rtl="0"/>
          <a:r>
            <a:rPr lang="zh-CN" dirty="0" smtClean="0"/>
            <a:t>成员关系运算符：</a:t>
          </a:r>
          <a:r>
            <a:rPr lang="en-US" dirty="0" smtClean="0"/>
            <a:t>in </a:t>
          </a:r>
          <a:r>
            <a:rPr lang="zh-CN" dirty="0" smtClean="0"/>
            <a:t>或 </a:t>
          </a:r>
          <a:r>
            <a:rPr lang="en-US" dirty="0" smtClean="0"/>
            <a:t>not in</a:t>
          </a:r>
          <a:endParaRPr lang="zh-CN" dirty="0"/>
        </a:p>
      </dgm:t>
    </dgm:pt>
    <dgm:pt modelId="{50DCCD22-FB77-439D-8E3F-7509AA7EA2D7}" cxnId="{D43D9D35-0188-499D-9ED3-97AEE6B7AFE6}" type="parTrans">
      <dgm:prSet/>
      <dgm:spPr/>
      <dgm:t>
        <a:bodyPr/>
        <a:lstStyle/>
        <a:p>
          <a:endParaRPr lang="zh-CN" altLang="en-US"/>
        </a:p>
      </dgm:t>
    </dgm:pt>
    <dgm:pt modelId="{73FE5867-EAB6-413C-B55E-5AE60C020719}" cxnId="{D43D9D35-0188-499D-9ED3-97AEE6B7AFE6}" type="sibTrans">
      <dgm:prSet/>
      <dgm:spPr/>
      <dgm:t>
        <a:bodyPr/>
        <a:lstStyle/>
        <a:p>
          <a:endParaRPr lang="zh-CN" altLang="en-US"/>
        </a:p>
      </dgm:t>
    </dgm:pt>
    <dgm:pt modelId="{49192286-9229-465C-81E0-B3CD1795FCD0}" type="pres">
      <dgm:prSet presAssocID="{1A5489E6-1A4A-4652-AA46-3A784FDB22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9FAFD7-E52C-41AF-AD0D-FFC25A9D410D}" type="pres">
      <dgm:prSet presAssocID="{A7D5C438-D9A6-4D4A-BCB8-633D0F97D3DD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3D9D35-0188-499D-9ED3-97AEE6B7AFE6}" srcId="{1A5489E6-1A4A-4652-AA46-3A784FDB221F}" destId="{A7D5C438-D9A6-4D4A-BCB8-633D0F97D3DD}" srcOrd="0" destOrd="0" parTransId="{50DCCD22-FB77-439D-8E3F-7509AA7EA2D7}" sibTransId="{73FE5867-EAB6-413C-B55E-5AE60C020719}"/>
    <dgm:cxn modelId="{CDE8C022-2894-4B02-AADA-CB485EA0FD8D}" type="presOf" srcId="{A7D5C438-D9A6-4D4A-BCB8-633D0F97D3DD}" destId="{049FAFD7-E52C-41AF-AD0D-FFC25A9D410D}" srcOrd="0" destOrd="0" presId="urn:microsoft.com/office/officeart/2005/8/layout/vList2"/>
    <dgm:cxn modelId="{94A7B644-7562-4D7A-9ED8-4C50B59E977D}" type="presOf" srcId="{1A5489E6-1A4A-4652-AA46-3A784FDB221F}" destId="{49192286-9229-465C-81E0-B3CD1795FCD0}" srcOrd="0" destOrd="0" presId="urn:microsoft.com/office/officeart/2005/8/layout/vList2"/>
    <dgm:cxn modelId="{57CA7C77-2900-4BA0-B831-A7B781E086B6}" type="presParOf" srcId="{49192286-9229-465C-81E0-B3CD1795FCD0}" destId="{049FAFD7-E52C-41AF-AD0D-FFC25A9D41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9C9718F-B273-4C91-9D0A-AE56E4B539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8520861-9E93-4FD8-B3B8-3D6579D72DE3}">
      <dgm:prSet/>
      <dgm:spPr/>
      <dgm:t>
        <a:bodyPr/>
        <a:lstStyle/>
        <a:p>
          <a:pPr rtl="0"/>
          <a:r>
            <a:rPr lang="zh-CN" dirty="0" smtClean="0"/>
            <a:t>表达式是某事，而语句就是做某事。</a:t>
          </a:r>
          <a:endParaRPr lang="zh-CN" dirty="0"/>
        </a:p>
      </dgm:t>
    </dgm:pt>
    <dgm:pt modelId="{CA93C61C-8633-4863-B103-2646E7B84D7F}" cxnId="{E15DCE0B-1236-439F-8934-1339A73BE05A}" type="parTrans">
      <dgm:prSet/>
      <dgm:spPr/>
      <dgm:t>
        <a:bodyPr/>
        <a:lstStyle/>
        <a:p>
          <a:endParaRPr lang="zh-CN" altLang="en-US"/>
        </a:p>
      </dgm:t>
    </dgm:pt>
    <dgm:pt modelId="{B0B07C9E-D9F0-41E0-9EA6-04C9F8907847}" cxnId="{E15DCE0B-1236-439F-8934-1339A73BE05A}" type="sibTrans">
      <dgm:prSet/>
      <dgm:spPr/>
      <dgm:t>
        <a:bodyPr/>
        <a:lstStyle/>
        <a:p>
          <a:endParaRPr lang="zh-CN" altLang="en-US"/>
        </a:p>
      </dgm:t>
    </dgm:pt>
    <dgm:pt modelId="{956BC53A-57A7-4BCA-A07E-8D68D9B8620D}" type="pres">
      <dgm:prSet presAssocID="{49C9718F-B273-4C91-9D0A-AE56E4B539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A0349E-8281-4441-9D25-FB3918F0BD9F}" type="pres">
      <dgm:prSet presAssocID="{08520861-9E93-4FD8-B3B8-3D6579D72DE3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5DCE0B-1236-439F-8934-1339A73BE05A}" srcId="{49C9718F-B273-4C91-9D0A-AE56E4B53905}" destId="{08520861-9E93-4FD8-B3B8-3D6579D72DE3}" srcOrd="0" destOrd="0" parTransId="{CA93C61C-8633-4863-B103-2646E7B84D7F}" sibTransId="{B0B07C9E-D9F0-41E0-9EA6-04C9F8907847}"/>
    <dgm:cxn modelId="{13A00D64-6EB0-4A75-889A-D4946302F86D}" type="presOf" srcId="{49C9718F-B273-4C91-9D0A-AE56E4B53905}" destId="{956BC53A-57A7-4BCA-A07E-8D68D9B8620D}" srcOrd="0" destOrd="0" presId="urn:microsoft.com/office/officeart/2005/8/layout/vList2"/>
    <dgm:cxn modelId="{31D4D88E-1DD9-459C-AD9C-1DFF57A6D060}" type="presOf" srcId="{08520861-9E93-4FD8-B3B8-3D6579D72DE3}" destId="{82A0349E-8281-4441-9D25-FB3918F0BD9F}" srcOrd="0" destOrd="0" presId="urn:microsoft.com/office/officeart/2005/8/layout/vList2"/>
    <dgm:cxn modelId="{5A26F24F-677E-447B-9942-68AB26B9101D}" type="presParOf" srcId="{956BC53A-57A7-4BCA-A07E-8D68D9B8620D}" destId="{82A0349E-8281-4441-9D25-FB3918F0BD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058D5-F1C8-4483-9BA5-F2A8780BF0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ECCFADD-6D14-404A-A1F0-D2345F5B5FF3}">
      <dgm:prSet custT="true"/>
      <dgm:spPr/>
      <dgm:t>
        <a:bodyPr/>
        <a:lstStyle/>
        <a:p>
          <a:pPr rtl="0"/>
          <a:r>
            <a:rPr lang="zh-CN" altLang="en-US" sz="2800" dirty="0" smtClean="0"/>
            <a:t>有不同的进制类型</a:t>
          </a:r>
          <a:endParaRPr lang="zh-CN" altLang="en-US" sz="2800" dirty="0"/>
        </a:p>
      </dgm:t>
    </dgm:pt>
    <dgm:pt modelId="{58551EBD-1EAD-4BD2-B168-0492B8050EBD}" cxnId="{74BA663F-8A74-4ACF-87C9-306C181B4F5E}" type="parTrans">
      <dgm:prSet/>
      <dgm:spPr/>
      <dgm:t>
        <a:bodyPr/>
        <a:lstStyle/>
        <a:p>
          <a:endParaRPr lang="zh-CN" altLang="en-US"/>
        </a:p>
      </dgm:t>
    </dgm:pt>
    <dgm:pt modelId="{A7344AF8-02D5-43C6-B417-D92D45EBFDBF}" cxnId="{74BA663F-8A74-4ACF-87C9-306C181B4F5E}" type="sibTrans">
      <dgm:prSet/>
      <dgm:spPr/>
      <dgm:t>
        <a:bodyPr/>
        <a:lstStyle/>
        <a:p>
          <a:endParaRPr lang="zh-CN" altLang="en-US"/>
        </a:p>
      </dgm:t>
    </dgm:pt>
    <dgm:pt modelId="{DCEA298C-A9B6-400C-A5D6-45C45332E7E4}">
      <dgm:prSet custT="true"/>
      <dgm:spPr/>
      <dgm:t>
        <a:bodyPr/>
        <a:lstStyle/>
        <a:p>
          <a:pPr rtl="0"/>
          <a:r>
            <a:rPr lang="zh-CN" altLang="en-US" sz="2400" dirty="0" smtClean="0"/>
            <a:t>默认十进制</a:t>
          </a:r>
          <a:endParaRPr lang="zh-CN" altLang="en-US" sz="2400" dirty="0"/>
        </a:p>
      </dgm:t>
    </dgm:pt>
    <dgm:pt modelId="{F405AA4E-0CF3-4A7F-BC1E-87C356CA2072}" cxnId="{C55562C6-FFAF-44F2-9196-85B89434D45A}" type="parTrans">
      <dgm:prSet/>
      <dgm:spPr/>
      <dgm:t>
        <a:bodyPr/>
        <a:lstStyle/>
        <a:p>
          <a:endParaRPr lang="zh-CN" altLang="en-US"/>
        </a:p>
      </dgm:t>
    </dgm:pt>
    <dgm:pt modelId="{13B7B4F4-C8DA-401F-91CE-4E6A795B5682}" cxnId="{C55562C6-FFAF-44F2-9196-85B89434D45A}" type="sibTrans">
      <dgm:prSet/>
      <dgm:spPr/>
      <dgm:t>
        <a:bodyPr/>
        <a:lstStyle/>
        <a:p>
          <a:endParaRPr lang="zh-CN" altLang="en-US"/>
        </a:p>
      </dgm:t>
    </dgm:pt>
    <dgm:pt modelId="{99C69139-2905-40DF-AA13-18847FE3473E}">
      <dgm:prSet custT="true"/>
      <dgm:spPr/>
      <dgm:t>
        <a:bodyPr/>
        <a:lstStyle/>
        <a:p>
          <a:pPr rtl="0"/>
          <a:r>
            <a:rPr lang="zh-CN" sz="2400" dirty="0" smtClean="0"/>
            <a:t>二进制</a:t>
          </a:r>
          <a:r>
            <a:rPr lang="en-US" sz="2400" dirty="0" smtClean="0"/>
            <a:t>(0b,0B)</a:t>
          </a:r>
          <a:endParaRPr lang="zh-CN" sz="2400" dirty="0"/>
        </a:p>
      </dgm:t>
    </dgm:pt>
    <dgm:pt modelId="{0799C8FD-504B-4B23-9F54-19EDCDA02A2D}" cxnId="{A9087C74-3070-431E-BEB8-A3772B187B30}" type="parTrans">
      <dgm:prSet/>
      <dgm:spPr/>
      <dgm:t>
        <a:bodyPr/>
        <a:lstStyle/>
        <a:p>
          <a:endParaRPr lang="zh-CN" altLang="en-US"/>
        </a:p>
      </dgm:t>
    </dgm:pt>
    <dgm:pt modelId="{A9705B51-130C-456C-98DB-50B1DB589B7D}" cxnId="{A9087C74-3070-431E-BEB8-A3772B187B30}" type="sibTrans">
      <dgm:prSet/>
      <dgm:spPr/>
      <dgm:t>
        <a:bodyPr/>
        <a:lstStyle/>
        <a:p>
          <a:endParaRPr lang="zh-CN" altLang="en-US"/>
        </a:p>
      </dgm:t>
    </dgm:pt>
    <dgm:pt modelId="{66B1DA18-5227-4727-9236-E6EAAD24262E}">
      <dgm:prSet custT="true"/>
      <dgm:spPr/>
      <dgm:t>
        <a:bodyPr/>
        <a:lstStyle/>
        <a:p>
          <a:pPr rtl="0"/>
          <a:r>
            <a:rPr lang="zh-CN" sz="2400" dirty="0" smtClean="0"/>
            <a:t>八进制</a:t>
          </a:r>
          <a:r>
            <a:rPr lang="en-US" sz="2400" dirty="0" smtClean="0"/>
            <a:t>(0o,0O)</a:t>
          </a:r>
          <a:endParaRPr lang="zh-CN" sz="2400" dirty="0"/>
        </a:p>
      </dgm:t>
    </dgm:pt>
    <dgm:pt modelId="{15E339EB-4B15-4B85-B0F5-C7B57773FE79}" cxnId="{BC6C500C-1589-494A-8261-D9F92E917B8B}" type="parTrans">
      <dgm:prSet/>
      <dgm:spPr/>
      <dgm:t>
        <a:bodyPr/>
        <a:lstStyle/>
        <a:p>
          <a:endParaRPr lang="zh-CN" altLang="en-US"/>
        </a:p>
      </dgm:t>
    </dgm:pt>
    <dgm:pt modelId="{4A4A2548-83A3-4932-8A26-92C01E784EE0}" cxnId="{BC6C500C-1589-494A-8261-D9F92E917B8B}" type="sibTrans">
      <dgm:prSet/>
      <dgm:spPr/>
      <dgm:t>
        <a:bodyPr/>
        <a:lstStyle/>
        <a:p>
          <a:endParaRPr lang="zh-CN" altLang="en-US"/>
        </a:p>
      </dgm:t>
    </dgm:pt>
    <dgm:pt modelId="{5F3A4B44-DF31-436B-9D29-0C03342B1F6F}">
      <dgm:prSet custT="true"/>
      <dgm:spPr/>
      <dgm:t>
        <a:bodyPr/>
        <a:lstStyle/>
        <a:p>
          <a:pPr rtl="0"/>
          <a:r>
            <a:rPr lang="zh-CN" sz="2400" dirty="0" smtClean="0"/>
            <a:t>十六进制</a:t>
          </a:r>
          <a:r>
            <a:rPr lang="en-US" sz="2400" dirty="0" smtClean="0"/>
            <a:t>(0x,0X)</a:t>
          </a:r>
          <a:endParaRPr lang="zh-CN" sz="2400" dirty="0"/>
        </a:p>
      </dgm:t>
    </dgm:pt>
    <dgm:pt modelId="{630041E9-D860-433E-A4A1-901C576BB4AF}" cxnId="{ADE0D2F8-0E57-4431-B37F-6B2E211C7470}" type="parTrans">
      <dgm:prSet/>
      <dgm:spPr/>
      <dgm:t>
        <a:bodyPr/>
        <a:lstStyle/>
        <a:p>
          <a:endParaRPr lang="zh-CN" altLang="en-US"/>
        </a:p>
      </dgm:t>
    </dgm:pt>
    <dgm:pt modelId="{C364AD47-96B4-4720-8FC9-0520979F5A8A}" cxnId="{ADE0D2F8-0E57-4431-B37F-6B2E211C7470}" type="sibTrans">
      <dgm:prSet/>
      <dgm:spPr/>
      <dgm:t>
        <a:bodyPr/>
        <a:lstStyle/>
        <a:p>
          <a:endParaRPr lang="zh-CN" altLang="en-US"/>
        </a:p>
      </dgm:t>
    </dgm:pt>
    <dgm:pt modelId="{498CFE6D-470A-4947-8F6A-0391F4BC8A99}" type="pres">
      <dgm:prSet presAssocID="{D72058D5-F1C8-4483-9BA5-F2A8780BF0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28B8C5-AB98-4BF8-8C8D-3EB26167457D}" type="pres">
      <dgm:prSet presAssocID="{EECCFADD-6D14-404A-A1F0-D2345F5B5FF3}" presName="parentText" presStyleLbl="node1" presStyleIdx="0" presStyleCnt="1" custScaleY="54633" custLinFactNeighborX="2467" custLinFactNeighborY="-1158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B16664-1939-4F95-802A-D898552CABD0}" type="pres">
      <dgm:prSet presAssocID="{EECCFADD-6D14-404A-A1F0-D2345F5B5FF3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5562C6-FFAF-44F2-9196-85B89434D45A}" srcId="{EECCFADD-6D14-404A-A1F0-D2345F5B5FF3}" destId="{DCEA298C-A9B6-400C-A5D6-45C45332E7E4}" srcOrd="0" destOrd="0" parTransId="{F405AA4E-0CF3-4A7F-BC1E-87C356CA2072}" sibTransId="{13B7B4F4-C8DA-401F-91CE-4E6A795B5682}"/>
    <dgm:cxn modelId="{A9087C74-3070-431E-BEB8-A3772B187B30}" srcId="{EECCFADD-6D14-404A-A1F0-D2345F5B5FF3}" destId="{99C69139-2905-40DF-AA13-18847FE3473E}" srcOrd="1" destOrd="0" parTransId="{0799C8FD-504B-4B23-9F54-19EDCDA02A2D}" sibTransId="{A9705B51-130C-456C-98DB-50B1DB589B7D}"/>
    <dgm:cxn modelId="{C82DEC58-519D-4827-A491-8E2C1D7A47F6}" type="presOf" srcId="{EECCFADD-6D14-404A-A1F0-D2345F5B5FF3}" destId="{6728B8C5-AB98-4BF8-8C8D-3EB26167457D}" srcOrd="0" destOrd="0" presId="urn:microsoft.com/office/officeart/2005/8/layout/vList2"/>
    <dgm:cxn modelId="{0FE7AEC4-677C-44FB-BAD4-A5D6543E01FE}" type="presOf" srcId="{5F3A4B44-DF31-436B-9D29-0C03342B1F6F}" destId="{FFB16664-1939-4F95-802A-D898552CABD0}" srcOrd="0" destOrd="3" presId="urn:microsoft.com/office/officeart/2005/8/layout/vList2"/>
    <dgm:cxn modelId="{BC6C500C-1589-494A-8261-D9F92E917B8B}" srcId="{EECCFADD-6D14-404A-A1F0-D2345F5B5FF3}" destId="{66B1DA18-5227-4727-9236-E6EAAD24262E}" srcOrd="2" destOrd="0" parTransId="{15E339EB-4B15-4B85-B0F5-C7B57773FE79}" sibTransId="{4A4A2548-83A3-4932-8A26-92C01E784EE0}"/>
    <dgm:cxn modelId="{B64AB547-5B21-42D2-A1B7-B97BDBBD550D}" type="presOf" srcId="{D72058D5-F1C8-4483-9BA5-F2A8780BF0E2}" destId="{498CFE6D-470A-4947-8F6A-0391F4BC8A99}" srcOrd="0" destOrd="0" presId="urn:microsoft.com/office/officeart/2005/8/layout/vList2"/>
    <dgm:cxn modelId="{B819271A-766C-4C08-AC4E-81AEF7022413}" type="presOf" srcId="{66B1DA18-5227-4727-9236-E6EAAD24262E}" destId="{FFB16664-1939-4F95-802A-D898552CABD0}" srcOrd="0" destOrd="2" presId="urn:microsoft.com/office/officeart/2005/8/layout/vList2"/>
    <dgm:cxn modelId="{ADE0D2F8-0E57-4431-B37F-6B2E211C7470}" srcId="{EECCFADD-6D14-404A-A1F0-D2345F5B5FF3}" destId="{5F3A4B44-DF31-436B-9D29-0C03342B1F6F}" srcOrd="3" destOrd="0" parTransId="{630041E9-D860-433E-A4A1-901C576BB4AF}" sibTransId="{C364AD47-96B4-4720-8FC9-0520979F5A8A}"/>
    <dgm:cxn modelId="{E44AE38D-71B3-4621-866C-EC032DDE70C9}" type="presOf" srcId="{DCEA298C-A9B6-400C-A5D6-45C45332E7E4}" destId="{FFB16664-1939-4F95-802A-D898552CABD0}" srcOrd="0" destOrd="0" presId="urn:microsoft.com/office/officeart/2005/8/layout/vList2"/>
    <dgm:cxn modelId="{74BA663F-8A74-4ACF-87C9-306C181B4F5E}" srcId="{D72058D5-F1C8-4483-9BA5-F2A8780BF0E2}" destId="{EECCFADD-6D14-404A-A1F0-D2345F5B5FF3}" srcOrd="0" destOrd="0" parTransId="{58551EBD-1EAD-4BD2-B168-0492B8050EBD}" sibTransId="{A7344AF8-02D5-43C6-B417-D92D45EBFDBF}"/>
    <dgm:cxn modelId="{A0BF95DD-A33B-4DEF-AC22-CF1F316026F1}" type="presOf" srcId="{99C69139-2905-40DF-AA13-18847FE3473E}" destId="{FFB16664-1939-4F95-802A-D898552CABD0}" srcOrd="0" destOrd="1" presId="urn:microsoft.com/office/officeart/2005/8/layout/vList2"/>
    <dgm:cxn modelId="{9B10DE77-A918-463D-947D-3EA795C57DBF}" type="presParOf" srcId="{498CFE6D-470A-4947-8F6A-0391F4BC8A99}" destId="{6728B8C5-AB98-4BF8-8C8D-3EB26167457D}" srcOrd="0" destOrd="0" presId="urn:microsoft.com/office/officeart/2005/8/layout/vList2"/>
    <dgm:cxn modelId="{2EBF4F38-A6F8-4DCA-98F3-0532234E624C}" type="presParOf" srcId="{498CFE6D-470A-4947-8F6A-0391F4BC8A99}" destId="{FFB16664-1939-4F95-802A-D898552CAB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7CC2C9F-C961-4368-AB6D-326BDF0FEE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935645E-62C0-4345-B4A8-6762450A041F}">
      <dgm:prSet custT="true"/>
      <dgm:spPr/>
      <dgm:t>
        <a:bodyPr/>
        <a:lstStyle/>
        <a:p>
          <a:pPr rtl="0"/>
          <a:r>
            <a:rPr lang="zh-CN" altLang="en-US" sz="2600" dirty="0" smtClean="0"/>
            <a:t>在交互式解释器中执行上述两行代码，结果都是一样的。交互解释器会把所有表达式的值输出。</a:t>
          </a:r>
          <a:endParaRPr lang="zh-CN" altLang="en-US" sz="2600" dirty="0"/>
        </a:p>
      </dgm:t>
    </dgm:pt>
    <dgm:pt modelId="{CBC41C01-1231-40D7-987E-920872790CED}" cxnId="{BB679CFC-5EF2-4F6F-A534-D2A8A96AEE02}" type="parTrans">
      <dgm:prSet/>
      <dgm:spPr/>
      <dgm:t>
        <a:bodyPr/>
        <a:lstStyle/>
        <a:p>
          <a:endParaRPr lang="zh-CN" altLang="en-US"/>
        </a:p>
      </dgm:t>
    </dgm:pt>
    <dgm:pt modelId="{0BA7B82E-EDFC-4300-833A-7A5822374BFD}" cxnId="{BB679CFC-5EF2-4F6F-A534-D2A8A96AEE02}" type="sibTrans">
      <dgm:prSet/>
      <dgm:spPr/>
      <dgm:t>
        <a:bodyPr/>
        <a:lstStyle/>
        <a:p>
          <a:endParaRPr lang="zh-CN" altLang="en-US"/>
        </a:p>
      </dgm:t>
    </dgm:pt>
    <dgm:pt modelId="{3C4DD2E0-205B-4524-A918-B59EA92F04F7}" type="pres">
      <dgm:prSet presAssocID="{C7CC2C9F-C961-4368-AB6D-326BDF0FEE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12A182-C7C8-4CE4-A02D-81202C8550AC}" type="pres">
      <dgm:prSet presAssocID="{9935645E-62C0-4345-B4A8-6762450A041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AA573E-84FB-4212-A7A5-76C6FD000B5E}" type="presOf" srcId="{C7CC2C9F-C961-4368-AB6D-326BDF0FEE12}" destId="{3C4DD2E0-205B-4524-A918-B59EA92F04F7}" srcOrd="0" destOrd="0" presId="urn:microsoft.com/office/officeart/2005/8/layout/vList2"/>
    <dgm:cxn modelId="{BB679CFC-5EF2-4F6F-A534-D2A8A96AEE02}" srcId="{C7CC2C9F-C961-4368-AB6D-326BDF0FEE12}" destId="{9935645E-62C0-4345-B4A8-6762450A041F}" srcOrd="0" destOrd="0" parTransId="{CBC41C01-1231-40D7-987E-920872790CED}" sibTransId="{0BA7B82E-EDFC-4300-833A-7A5822374BFD}"/>
    <dgm:cxn modelId="{C3C92381-A6FE-4829-99A2-24A5A8A9B92A}" type="presOf" srcId="{9935645E-62C0-4345-B4A8-6762450A041F}" destId="{4012A182-C7C8-4CE4-A02D-81202C8550AC}" srcOrd="0" destOrd="0" presId="urn:microsoft.com/office/officeart/2005/8/layout/vList2"/>
    <dgm:cxn modelId="{57D09530-81E3-4428-919C-9A3A9EA3A17F}" type="presParOf" srcId="{3C4DD2E0-205B-4524-A918-B59EA92F04F7}" destId="{4012A182-C7C8-4CE4-A02D-81202C8550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28D8F79-35B3-4DB0-ADFB-36BACE0AB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4E0A6C0-B932-4F5B-B598-341A6011CBA0}">
      <dgm:prSet custT="true"/>
      <dgm:spPr/>
      <dgm:t>
        <a:bodyPr/>
        <a:lstStyle/>
        <a:p>
          <a:pPr rtl="0"/>
          <a:r>
            <a:rPr lang="zh-CN" altLang="en-US" sz="2600" dirty="0" smtClean="0"/>
            <a:t>语句改变了事物，但没有返回值，也不会有输出。</a:t>
          </a:r>
          <a:endParaRPr lang="zh-CN" altLang="en-US" sz="2600" dirty="0"/>
        </a:p>
      </dgm:t>
    </dgm:pt>
    <dgm:pt modelId="{FCDE1FF3-63E3-4516-886B-1C2A59D366C2}" cxnId="{F2062D2A-898F-43CB-978B-D7A4B7E4BC9A}" type="parTrans">
      <dgm:prSet/>
      <dgm:spPr/>
      <dgm:t>
        <a:bodyPr/>
        <a:lstStyle/>
        <a:p>
          <a:endParaRPr lang="zh-CN" altLang="en-US"/>
        </a:p>
      </dgm:t>
    </dgm:pt>
    <dgm:pt modelId="{DFD425B8-8268-4B59-A7C8-1E2323E17A88}" cxnId="{F2062D2A-898F-43CB-978B-D7A4B7E4BC9A}" type="sibTrans">
      <dgm:prSet/>
      <dgm:spPr/>
      <dgm:t>
        <a:bodyPr/>
        <a:lstStyle/>
        <a:p>
          <a:endParaRPr lang="zh-CN" altLang="en-US"/>
        </a:p>
      </dgm:t>
    </dgm:pt>
    <dgm:pt modelId="{4D10A459-5EBA-4A9C-9840-41B8D3AE87B5}" type="pres">
      <dgm:prSet presAssocID="{728D8F79-35B3-4DB0-ADFB-36BACE0ABC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45B0F3-8802-4294-8319-4DE2741197C2}" type="pres">
      <dgm:prSet presAssocID="{44E0A6C0-B932-4F5B-B598-341A6011CBA0}" presName="parentText" presStyleLbl="node1" presStyleIdx="0" presStyleCnt="1" custLinFactNeighborY="-845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062D2A-898F-43CB-978B-D7A4B7E4BC9A}" srcId="{728D8F79-35B3-4DB0-ADFB-36BACE0ABC64}" destId="{44E0A6C0-B932-4F5B-B598-341A6011CBA0}" srcOrd="0" destOrd="0" parTransId="{FCDE1FF3-63E3-4516-886B-1C2A59D366C2}" sibTransId="{DFD425B8-8268-4B59-A7C8-1E2323E17A88}"/>
    <dgm:cxn modelId="{EA2F6B01-B9E4-49BB-93D4-8F685F6D3888}" type="presOf" srcId="{44E0A6C0-B932-4F5B-B598-341A6011CBA0}" destId="{9445B0F3-8802-4294-8319-4DE2741197C2}" srcOrd="0" destOrd="0" presId="urn:microsoft.com/office/officeart/2005/8/layout/vList2"/>
    <dgm:cxn modelId="{29E11618-4A0A-49A9-BD4E-153D7F217555}" type="presOf" srcId="{728D8F79-35B3-4DB0-ADFB-36BACE0ABC64}" destId="{4D10A459-5EBA-4A9C-9840-41B8D3AE87B5}" srcOrd="0" destOrd="0" presId="urn:microsoft.com/office/officeart/2005/8/layout/vList2"/>
    <dgm:cxn modelId="{7B21A7AA-19FE-4254-8A66-720CF9FCB1D5}" type="presParOf" srcId="{4D10A459-5EBA-4A9C-9840-41B8D3AE87B5}" destId="{9445B0F3-8802-4294-8319-4DE2741197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348162D-2243-41BB-9D52-8DA0D2D44A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F316F470-D00D-4D14-8164-F75AFF72CE9C}">
      <dgm:prSet custT="true"/>
      <dgm:spPr/>
      <dgm:t>
        <a:bodyPr/>
        <a:lstStyle/>
        <a:p>
          <a:pPr rtl="0"/>
          <a:r>
            <a:rPr lang="zh-CN" altLang="en-US" sz="4000" dirty="0" smtClean="0"/>
            <a:t>算术表达式</a:t>
          </a:r>
          <a:endParaRPr lang="zh-CN" altLang="en-US" sz="4000" dirty="0"/>
        </a:p>
      </dgm:t>
    </dgm:pt>
    <dgm:pt modelId="{C5D72C2E-B1DD-41A7-A07A-9417FD916069}" cxnId="{1AC5BAD3-FA43-48E9-9B5A-A884E405E670}" type="parTrans">
      <dgm:prSet/>
      <dgm:spPr/>
      <dgm:t>
        <a:bodyPr/>
        <a:lstStyle/>
        <a:p>
          <a:endParaRPr lang="zh-CN" altLang="en-US"/>
        </a:p>
      </dgm:t>
    </dgm:pt>
    <dgm:pt modelId="{2231AB11-A8B4-4F5E-AA2E-70891C7AA4C5}" cxnId="{1AC5BAD3-FA43-48E9-9B5A-A884E405E670}" type="sibTrans">
      <dgm:prSet/>
      <dgm:spPr/>
      <dgm:t>
        <a:bodyPr/>
        <a:lstStyle/>
        <a:p>
          <a:endParaRPr lang="zh-CN" altLang="en-US"/>
        </a:p>
      </dgm:t>
    </dgm:pt>
    <dgm:pt modelId="{A662970C-1D4C-4E5C-A9C8-6E170B5A1073}">
      <dgm:prSet custT="true"/>
      <dgm:spPr/>
      <dgm:t>
        <a:bodyPr/>
        <a:lstStyle/>
        <a:p>
          <a:pPr rtl="0"/>
          <a:r>
            <a:rPr lang="zh-CN" altLang="en-US" sz="2400" dirty="0" smtClean="0"/>
            <a:t>包含各种运算符的计算表达式</a:t>
          </a:r>
          <a:endParaRPr lang="zh-CN" altLang="en-US" sz="2400" dirty="0"/>
        </a:p>
      </dgm:t>
    </dgm:pt>
    <dgm:pt modelId="{F535D4F0-C684-4CDE-83A8-4C3AEF3D9861}" cxnId="{D85205E8-B1FA-441B-8D16-92F345927390}" type="parTrans">
      <dgm:prSet/>
      <dgm:spPr/>
      <dgm:t>
        <a:bodyPr/>
        <a:lstStyle/>
        <a:p>
          <a:endParaRPr lang="zh-CN" altLang="en-US"/>
        </a:p>
      </dgm:t>
    </dgm:pt>
    <dgm:pt modelId="{F110662C-9BA8-41B1-BE22-789AEFE39FDC}" cxnId="{D85205E8-B1FA-441B-8D16-92F345927390}" type="sibTrans">
      <dgm:prSet/>
      <dgm:spPr/>
      <dgm:t>
        <a:bodyPr/>
        <a:lstStyle/>
        <a:p>
          <a:endParaRPr lang="zh-CN" altLang="en-US"/>
        </a:p>
      </dgm:t>
    </dgm:pt>
    <dgm:pt modelId="{E19BAD3E-1BB9-4917-AAA1-F90FD9F21BAB}">
      <dgm:prSet custT="true"/>
      <dgm:spPr/>
      <dgm:t>
        <a:bodyPr/>
        <a:lstStyle/>
        <a:p>
          <a:pPr rtl="0"/>
          <a:r>
            <a:rPr lang="zh-CN" altLang="en-US" sz="4400" dirty="0" smtClean="0"/>
            <a:t>赋值语句</a:t>
          </a:r>
          <a:endParaRPr lang="zh-CN" altLang="en-US" sz="4400" dirty="0"/>
        </a:p>
      </dgm:t>
    </dgm:pt>
    <dgm:pt modelId="{A69C44A9-D3B4-4091-8DDC-6012E9335328}" cxnId="{FF33B7E7-A87D-45DC-8654-CF137F7158A4}" type="parTrans">
      <dgm:prSet/>
      <dgm:spPr/>
      <dgm:t>
        <a:bodyPr/>
        <a:lstStyle/>
        <a:p>
          <a:endParaRPr lang="zh-CN" altLang="en-US"/>
        </a:p>
      </dgm:t>
    </dgm:pt>
    <dgm:pt modelId="{007746E9-C376-448F-834B-26332EC74C78}" cxnId="{FF33B7E7-A87D-45DC-8654-CF137F7158A4}" type="sibTrans">
      <dgm:prSet/>
      <dgm:spPr/>
      <dgm:t>
        <a:bodyPr/>
        <a:lstStyle/>
        <a:p>
          <a:endParaRPr lang="zh-CN" altLang="en-US"/>
        </a:p>
      </dgm:t>
    </dgm:pt>
    <dgm:pt modelId="{56E59255-72DB-4F91-8C3E-B7BF1056A3A2}">
      <dgm:prSet custT="true"/>
      <dgm:spPr/>
      <dgm:t>
        <a:bodyPr/>
        <a:lstStyle/>
        <a:p>
          <a:pPr rtl="0"/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赋值运算符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，增强赋值运算符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部分位运算符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不包含取反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和全部算数运算符加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，之间不能有空格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，如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+= </a:t>
          </a:r>
          <a:r>
            <a: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/=</a:t>
          </a:r>
          <a:endParaRPr lang="zh-C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8E6650-019F-4C56-BD52-07BB29B35EC2}" cxnId="{B3C06CA1-8DCD-4418-BE27-8A4CF3FD6E53}" type="parTrans">
      <dgm:prSet/>
      <dgm:spPr/>
      <dgm:t>
        <a:bodyPr/>
        <a:lstStyle/>
        <a:p>
          <a:endParaRPr lang="zh-CN" altLang="en-US"/>
        </a:p>
      </dgm:t>
    </dgm:pt>
    <dgm:pt modelId="{A1880018-CEA6-419F-A6B7-63576CBA1B9A}" cxnId="{B3C06CA1-8DCD-4418-BE27-8A4CF3FD6E53}" type="sibTrans">
      <dgm:prSet/>
      <dgm:spPr/>
      <dgm:t>
        <a:bodyPr/>
        <a:lstStyle/>
        <a:p>
          <a:endParaRPr lang="zh-CN" altLang="en-US"/>
        </a:p>
      </dgm:t>
    </dgm:pt>
    <dgm:pt modelId="{80B73417-BEF3-4EBF-853A-4804E67FB91C}" type="pres">
      <dgm:prSet presAssocID="{B348162D-2243-41BB-9D52-8DA0D2D44A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1EFFE0-8B8C-46F7-B750-445A7BF35225}" type="pres">
      <dgm:prSet presAssocID="{F316F470-D00D-4D14-8164-F75AFF72CE9C}" presName="composite" presStyleCnt="0"/>
      <dgm:spPr/>
    </dgm:pt>
    <dgm:pt modelId="{2CA4FAFF-A5E1-45AB-890F-F7D37C3DFE4D}" type="pres">
      <dgm:prSet presAssocID="{F316F470-D00D-4D14-8164-F75AFF72CE9C}" presName="parTx" presStyleLbl="alignNode1" presStyleIdx="0" presStyleCnt="2" custScaleY="78125" custLinFactNeighborX="-1" custLinFactNeighborY="-1335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31CB801-1063-41EC-ADB8-CCE8A1A7FD4B}" type="pres">
      <dgm:prSet presAssocID="{F316F470-D00D-4D14-8164-F75AFF72CE9C}" presName="desTx" presStyleLbl="alignAccFollowNode1" presStyleIdx="0" presStyleCnt="2" custScaleY="9410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15D662C-58FA-4C80-B524-031E9CC572B7}" type="pres">
      <dgm:prSet presAssocID="{2231AB11-A8B4-4F5E-AA2E-70891C7AA4C5}" presName="space" presStyleCnt="0"/>
      <dgm:spPr/>
    </dgm:pt>
    <dgm:pt modelId="{A17BD861-6230-42E6-AF1F-16DFA965605E}" type="pres">
      <dgm:prSet presAssocID="{E19BAD3E-1BB9-4917-AAA1-F90FD9F21BAB}" presName="composite" presStyleCnt="0"/>
      <dgm:spPr/>
    </dgm:pt>
    <dgm:pt modelId="{8AA7F669-37C0-466A-B327-C274DEDA7583}" type="pres">
      <dgm:prSet presAssocID="{E19BAD3E-1BB9-4917-AAA1-F90FD9F21BAB}" presName="parTx" presStyleLbl="alignNode1" presStyleIdx="1" presStyleCnt="2" custScaleY="78125" custLinFactNeighborY="13786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72B78DE-6EE6-4FE8-A34A-133810BF3F42}" type="pres">
      <dgm:prSet presAssocID="{E19BAD3E-1BB9-4917-AAA1-F90FD9F21BAB}" presName="desTx" presStyleLbl="alignAccFollowNode1" presStyleIdx="1" presStyleCnt="2" custLinFactNeighborY="884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9FFF19-D84E-4999-A6DA-FD82EE90D90F}" type="presOf" srcId="{B348162D-2243-41BB-9D52-8DA0D2D44ABF}" destId="{80B73417-BEF3-4EBF-853A-4804E67FB91C}" srcOrd="0" destOrd="0" presId="urn:microsoft.com/office/officeart/2005/8/layout/hList1"/>
    <dgm:cxn modelId="{FF33B7E7-A87D-45DC-8654-CF137F7158A4}" srcId="{B348162D-2243-41BB-9D52-8DA0D2D44ABF}" destId="{E19BAD3E-1BB9-4917-AAA1-F90FD9F21BAB}" srcOrd="1" destOrd="0" parTransId="{A69C44A9-D3B4-4091-8DDC-6012E9335328}" sibTransId="{007746E9-C376-448F-834B-26332EC74C78}"/>
    <dgm:cxn modelId="{B3C06CA1-8DCD-4418-BE27-8A4CF3FD6E53}" srcId="{E19BAD3E-1BB9-4917-AAA1-F90FD9F21BAB}" destId="{56E59255-72DB-4F91-8C3E-B7BF1056A3A2}" srcOrd="0" destOrd="0" parTransId="{BE8E6650-019F-4C56-BD52-07BB29B35EC2}" sibTransId="{A1880018-CEA6-419F-A6B7-63576CBA1B9A}"/>
    <dgm:cxn modelId="{F16F2BFD-1F7D-4BA0-A4F5-377B68ACFD36}" type="presOf" srcId="{F316F470-D00D-4D14-8164-F75AFF72CE9C}" destId="{2CA4FAFF-A5E1-45AB-890F-F7D37C3DFE4D}" srcOrd="0" destOrd="0" presId="urn:microsoft.com/office/officeart/2005/8/layout/hList1"/>
    <dgm:cxn modelId="{56B22920-7479-4F8B-9211-DA64E9DE88DE}" type="presOf" srcId="{A662970C-1D4C-4E5C-A9C8-6E170B5A1073}" destId="{D31CB801-1063-41EC-ADB8-CCE8A1A7FD4B}" srcOrd="0" destOrd="0" presId="urn:microsoft.com/office/officeart/2005/8/layout/hList1"/>
    <dgm:cxn modelId="{2C2CDE26-57D2-4BEE-925F-62A870F40AC3}" type="presOf" srcId="{E19BAD3E-1BB9-4917-AAA1-F90FD9F21BAB}" destId="{8AA7F669-37C0-466A-B327-C274DEDA7583}" srcOrd="0" destOrd="0" presId="urn:microsoft.com/office/officeart/2005/8/layout/hList1"/>
    <dgm:cxn modelId="{D85205E8-B1FA-441B-8D16-92F345927390}" srcId="{F316F470-D00D-4D14-8164-F75AFF72CE9C}" destId="{A662970C-1D4C-4E5C-A9C8-6E170B5A1073}" srcOrd="0" destOrd="0" parTransId="{F535D4F0-C684-4CDE-83A8-4C3AEF3D9861}" sibTransId="{F110662C-9BA8-41B1-BE22-789AEFE39FDC}"/>
    <dgm:cxn modelId="{1AC5BAD3-FA43-48E9-9B5A-A884E405E670}" srcId="{B348162D-2243-41BB-9D52-8DA0D2D44ABF}" destId="{F316F470-D00D-4D14-8164-F75AFF72CE9C}" srcOrd="0" destOrd="0" parTransId="{C5D72C2E-B1DD-41A7-A07A-9417FD916069}" sibTransId="{2231AB11-A8B4-4F5E-AA2E-70891C7AA4C5}"/>
    <dgm:cxn modelId="{DCCC5753-DF3E-4B1B-A879-CE4BC6671D84}" type="presOf" srcId="{56E59255-72DB-4F91-8C3E-B7BF1056A3A2}" destId="{372B78DE-6EE6-4FE8-A34A-133810BF3F42}" srcOrd="0" destOrd="0" presId="urn:microsoft.com/office/officeart/2005/8/layout/hList1"/>
    <dgm:cxn modelId="{0447BF4A-2925-4C2D-A4B1-63E847E18091}" type="presParOf" srcId="{80B73417-BEF3-4EBF-853A-4804E67FB91C}" destId="{DC1EFFE0-8B8C-46F7-B750-445A7BF35225}" srcOrd="0" destOrd="0" presId="urn:microsoft.com/office/officeart/2005/8/layout/hList1"/>
    <dgm:cxn modelId="{5CE9E78A-C275-4552-B4F0-B5D0D39B8C90}" type="presParOf" srcId="{DC1EFFE0-8B8C-46F7-B750-445A7BF35225}" destId="{2CA4FAFF-A5E1-45AB-890F-F7D37C3DFE4D}" srcOrd="0" destOrd="0" presId="urn:microsoft.com/office/officeart/2005/8/layout/hList1"/>
    <dgm:cxn modelId="{3A22A8AF-3B02-43E3-85BE-60A4056419AD}" type="presParOf" srcId="{DC1EFFE0-8B8C-46F7-B750-445A7BF35225}" destId="{D31CB801-1063-41EC-ADB8-CCE8A1A7FD4B}" srcOrd="1" destOrd="0" presId="urn:microsoft.com/office/officeart/2005/8/layout/hList1"/>
    <dgm:cxn modelId="{5247A3C1-E87D-46B7-BA31-EB852B72C4F1}" type="presParOf" srcId="{80B73417-BEF3-4EBF-853A-4804E67FB91C}" destId="{515D662C-58FA-4C80-B524-031E9CC572B7}" srcOrd="1" destOrd="0" presId="urn:microsoft.com/office/officeart/2005/8/layout/hList1"/>
    <dgm:cxn modelId="{E93ED47D-99D1-4A57-AE18-42C2265550A9}" type="presParOf" srcId="{80B73417-BEF3-4EBF-853A-4804E67FB91C}" destId="{A17BD861-6230-42E6-AF1F-16DFA965605E}" srcOrd="2" destOrd="0" presId="urn:microsoft.com/office/officeart/2005/8/layout/hList1"/>
    <dgm:cxn modelId="{7EC4982E-885E-4E07-AF7E-056B9FEC040D}" type="presParOf" srcId="{A17BD861-6230-42E6-AF1F-16DFA965605E}" destId="{8AA7F669-37C0-466A-B327-C274DEDA7583}" srcOrd="0" destOrd="0" presId="urn:microsoft.com/office/officeart/2005/8/layout/hList1"/>
    <dgm:cxn modelId="{2E69BF78-6F3E-4A67-A5DB-44249C8CB5D5}" type="presParOf" srcId="{A17BD861-6230-42E6-AF1F-16DFA965605E}" destId="{372B78DE-6EE6-4FE8-A34A-133810BF3F4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6B5A80A-EE7E-40F8-BAE8-F0366A0ABE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CA42480-1A05-4302-A3A2-8AA4E8E4C7DA}">
      <dgm:prSet/>
      <dgm:spPr/>
      <dgm:t>
        <a:bodyPr/>
        <a:lstStyle/>
        <a:p>
          <a:pPr rtl="0"/>
          <a:r>
            <a:rPr lang="zh-CN" smtClean="0"/>
            <a:t>函数就好像就可以用来实现特定功能的小程序一样。</a:t>
          </a:r>
          <a:endParaRPr lang="zh-CN"/>
        </a:p>
      </dgm:t>
    </dgm:pt>
    <dgm:pt modelId="{E7625F6D-5C7F-46EB-B09A-45EC371201BD}" cxnId="{7EE7C56B-7DEC-4788-8507-6C1E2699CB80}" type="parTrans">
      <dgm:prSet/>
      <dgm:spPr/>
      <dgm:t>
        <a:bodyPr/>
        <a:lstStyle/>
        <a:p>
          <a:endParaRPr lang="zh-CN" altLang="en-US"/>
        </a:p>
      </dgm:t>
    </dgm:pt>
    <dgm:pt modelId="{DB07A401-8D90-4FFE-A9F7-9BA72F6E0142}" cxnId="{7EE7C56B-7DEC-4788-8507-6C1E2699CB80}" type="sibTrans">
      <dgm:prSet/>
      <dgm:spPr/>
      <dgm:t>
        <a:bodyPr/>
        <a:lstStyle/>
        <a:p>
          <a:endParaRPr lang="zh-CN" altLang="en-US"/>
        </a:p>
      </dgm:t>
    </dgm:pt>
    <dgm:pt modelId="{D24B2016-E2E2-482F-AD24-8573E20E59FE}">
      <dgm:prSet/>
      <dgm:spPr/>
      <dgm:t>
        <a:bodyPr/>
        <a:lstStyle/>
        <a:p>
          <a:pPr rtl="0"/>
          <a:r>
            <a:rPr lang="zh-CN" smtClean="0"/>
            <a:t>使用函数的方式叫做调用，调用的时候需要提供参数。</a:t>
          </a:r>
          <a:endParaRPr lang="zh-CN"/>
        </a:p>
      </dgm:t>
    </dgm:pt>
    <dgm:pt modelId="{AFBD22E4-5DCF-4C06-B850-D9B2E11958DE}" cxnId="{696E06FE-A774-4526-AC24-74A72A1D959E}" type="parTrans">
      <dgm:prSet/>
      <dgm:spPr/>
      <dgm:t>
        <a:bodyPr/>
        <a:lstStyle/>
        <a:p>
          <a:endParaRPr lang="zh-CN" altLang="en-US"/>
        </a:p>
      </dgm:t>
    </dgm:pt>
    <dgm:pt modelId="{C2E3EF2C-71CA-4945-B9A3-D202CF562E69}" cxnId="{696E06FE-A774-4526-AC24-74A72A1D959E}" type="sibTrans">
      <dgm:prSet/>
      <dgm:spPr/>
      <dgm:t>
        <a:bodyPr/>
        <a:lstStyle/>
        <a:p>
          <a:endParaRPr lang="zh-CN" altLang="en-US"/>
        </a:p>
      </dgm:t>
    </dgm:pt>
    <dgm:pt modelId="{FD4FEC12-0857-46AA-A2FD-5094817D5B4E}">
      <dgm:prSet/>
      <dgm:spPr/>
      <dgm:t>
        <a:bodyPr/>
        <a:lstStyle/>
        <a:p>
          <a:pPr rtl="0"/>
          <a:r>
            <a:rPr lang="zh-CN" smtClean="0"/>
            <a:t>函数调用的可以看成另外一种表达式。</a:t>
          </a:r>
          <a:endParaRPr lang="zh-CN"/>
        </a:p>
      </dgm:t>
    </dgm:pt>
    <dgm:pt modelId="{C89DDF59-E76E-404A-9C3F-EC8482267AA5}" cxnId="{9EBF647B-2107-41F1-B0C9-80CB99B5035A}" type="parTrans">
      <dgm:prSet/>
      <dgm:spPr/>
      <dgm:t>
        <a:bodyPr/>
        <a:lstStyle/>
        <a:p>
          <a:endParaRPr lang="zh-CN" altLang="en-US"/>
        </a:p>
      </dgm:t>
    </dgm:pt>
    <dgm:pt modelId="{1BEC4A8D-4428-4901-9BC0-11D92927F455}" cxnId="{9EBF647B-2107-41F1-B0C9-80CB99B5035A}" type="sibTrans">
      <dgm:prSet/>
      <dgm:spPr/>
      <dgm:t>
        <a:bodyPr/>
        <a:lstStyle/>
        <a:p>
          <a:endParaRPr lang="zh-CN" altLang="en-US"/>
        </a:p>
      </dgm:t>
    </dgm:pt>
    <dgm:pt modelId="{70158A46-AEB1-45FA-90AD-144744EA224A}" type="pres">
      <dgm:prSet presAssocID="{F6B5A80A-EE7E-40F8-BAE8-F0366A0AB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3DDC69-2033-4B7F-88DD-8E490579FE8F}" type="pres">
      <dgm:prSet presAssocID="{FCA42480-1A05-4302-A3A2-8AA4E8E4C7DA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04054B7-0B0E-4AED-B024-1EED77637DC1}" type="pres">
      <dgm:prSet presAssocID="{DB07A401-8D90-4FFE-A9F7-9BA72F6E0142}" presName="spacer" presStyleCnt="0"/>
      <dgm:spPr/>
    </dgm:pt>
    <dgm:pt modelId="{759EC436-6CBA-4745-A0E4-3960041EA1E0}" type="pres">
      <dgm:prSet presAssocID="{D24B2016-E2E2-482F-AD24-8573E20E59FE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D5F3260-0D61-4061-A618-0EF98EFC3E9F}" type="pres">
      <dgm:prSet presAssocID="{C2E3EF2C-71CA-4945-B9A3-D202CF562E69}" presName="spacer" presStyleCnt="0"/>
      <dgm:spPr/>
    </dgm:pt>
    <dgm:pt modelId="{DA996A54-F9B7-4F46-9E49-1DA0CD4A4392}" type="pres">
      <dgm:prSet presAssocID="{FD4FEC12-0857-46AA-A2FD-5094817D5B4E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35B78-C9BE-45D0-91C0-CEAF4EC8296C}" type="presOf" srcId="{F6B5A80A-EE7E-40F8-BAE8-F0366A0ABE34}" destId="{70158A46-AEB1-45FA-90AD-144744EA224A}" srcOrd="0" destOrd="0" presId="urn:microsoft.com/office/officeart/2005/8/layout/vList2"/>
    <dgm:cxn modelId="{E6A375D2-1467-492C-9131-8181121011B2}" type="presOf" srcId="{FCA42480-1A05-4302-A3A2-8AA4E8E4C7DA}" destId="{953DDC69-2033-4B7F-88DD-8E490579FE8F}" srcOrd="0" destOrd="0" presId="urn:microsoft.com/office/officeart/2005/8/layout/vList2"/>
    <dgm:cxn modelId="{3CDA9F4F-9FDD-411E-B86F-A48AA6A1EEB2}" type="presOf" srcId="{FD4FEC12-0857-46AA-A2FD-5094817D5B4E}" destId="{DA996A54-F9B7-4F46-9E49-1DA0CD4A4392}" srcOrd="0" destOrd="0" presId="urn:microsoft.com/office/officeart/2005/8/layout/vList2"/>
    <dgm:cxn modelId="{9EBF647B-2107-41F1-B0C9-80CB99B5035A}" srcId="{F6B5A80A-EE7E-40F8-BAE8-F0366A0ABE34}" destId="{FD4FEC12-0857-46AA-A2FD-5094817D5B4E}" srcOrd="2" destOrd="0" parTransId="{C89DDF59-E76E-404A-9C3F-EC8482267AA5}" sibTransId="{1BEC4A8D-4428-4901-9BC0-11D92927F455}"/>
    <dgm:cxn modelId="{7EE7C56B-7DEC-4788-8507-6C1E2699CB80}" srcId="{F6B5A80A-EE7E-40F8-BAE8-F0366A0ABE34}" destId="{FCA42480-1A05-4302-A3A2-8AA4E8E4C7DA}" srcOrd="0" destOrd="0" parTransId="{E7625F6D-5C7F-46EB-B09A-45EC371201BD}" sibTransId="{DB07A401-8D90-4FFE-A9F7-9BA72F6E0142}"/>
    <dgm:cxn modelId="{0D99E686-7B84-4E3C-9797-22D6B5BEF9D4}" type="presOf" srcId="{D24B2016-E2E2-482F-AD24-8573E20E59FE}" destId="{759EC436-6CBA-4745-A0E4-3960041EA1E0}" srcOrd="0" destOrd="0" presId="urn:microsoft.com/office/officeart/2005/8/layout/vList2"/>
    <dgm:cxn modelId="{696E06FE-A774-4526-AC24-74A72A1D959E}" srcId="{F6B5A80A-EE7E-40F8-BAE8-F0366A0ABE34}" destId="{D24B2016-E2E2-482F-AD24-8573E20E59FE}" srcOrd="1" destOrd="0" parTransId="{AFBD22E4-5DCF-4C06-B850-D9B2E11958DE}" sibTransId="{C2E3EF2C-71CA-4945-B9A3-D202CF562E69}"/>
    <dgm:cxn modelId="{B86A3AC7-EA4F-400E-8357-5ACDB6C47E39}" type="presParOf" srcId="{70158A46-AEB1-45FA-90AD-144744EA224A}" destId="{953DDC69-2033-4B7F-88DD-8E490579FE8F}" srcOrd="0" destOrd="0" presId="urn:microsoft.com/office/officeart/2005/8/layout/vList2"/>
    <dgm:cxn modelId="{68CF73C9-F825-4A9E-BA7D-D9B4BC5436C5}" type="presParOf" srcId="{70158A46-AEB1-45FA-90AD-144744EA224A}" destId="{504054B7-0B0E-4AED-B024-1EED77637DC1}" srcOrd="1" destOrd="0" presId="urn:microsoft.com/office/officeart/2005/8/layout/vList2"/>
    <dgm:cxn modelId="{3EABFBB0-5E5D-43F3-8262-CC88BD26B15C}" type="presParOf" srcId="{70158A46-AEB1-45FA-90AD-144744EA224A}" destId="{759EC436-6CBA-4745-A0E4-3960041EA1E0}" srcOrd="2" destOrd="0" presId="urn:microsoft.com/office/officeart/2005/8/layout/vList2"/>
    <dgm:cxn modelId="{8D80ECA7-C18F-4329-AD0A-DEDC9005679C}" type="presParOf" srcId="{70158A46-AEB1-45FA-90AD-144744EA224A}" destId="{7D5F3260-0D61-4061-A618-0EF98EFC3E9F}" srcOrd="3" destOrd="0" presId="urn:microsoft.com/office/officeart/2005/8/layout/vList2"/>
    <dgm:cxn modelId="{7BFFFDC9-B6F6-469E-9AD7-DF25709F1991}" type="presParOf" srcId="{70158A46-AEB1-45FA-90AD-144744EA224A}" destId="{DA996A54-F9B7-4F46-9E49-1DA0CD4A43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C11CE15-DE3F-4865-A680-A3335A9FE5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A36DC95-AED1-4F4E-9EAD-6A283A3FF05E}">
      <dgm:prSet/>
      <dgm:spPr/>
      <dgm:t>
        <a:bodyPr/>
        <a:lstStyle/>
        <a:p>
          <a:pPr rtl="0"/>
          <a:r>
            <a:rPr lang="zh-CN" smtClean="0"/>
            <a:t>常用内置函数</a:t>
          </a:r>
          <a:endParaRPr lang="zh-CN"/>
        </a:p>
      </dgm:t>
    </dgm:pt>
    <dgm:pt modelId="{097208B2-39E2-4C66-988D-48886E1E1D6A}" cxnId="{2B0DA52C-597A-4A45-820D-243AEAD1493A}" type="parTrans">
      <dgm:prSet/>
      <dgm:spPr/>
      <dgm:t>
        <a:bodyPr/>
        <a:lstStyle/>
        <a:p>
          <a:endParaRPr lang="zh-CN" altLang="en-US"/>
        </a:p>
      </dgm:t>
    </dgm:pt>
    <dgm:pt modelId="{9E17F950-015C-4F32-BFC9-7AEDD06D3F09}" cxnId="{2B0DA52C-597A-4A45-820D-243AEAD1493A}" type="sibTrans">
      <dgm:prSet/>
      <dgm:spPr/>
      <dgm:t>
        <a:bodyPr/>
        <a:lstStyle/>
        <a:p>
          <a:endParaRPr lang="zh-CN" altLang="en-US"/>
        </a:p>
      </dgm:t>
    </dgm:pt>
    <dgm:pt modelId="{96403336-AA38-496E-971F-8BBCC32039C0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bool(),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分别表示转成布尔值，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码转单字符字符串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D1C7F-B7F4-4B2F-AE54-B43AF3C25D4E}" cxnId="{1FA2F609-1062-4BF1-8020-799331BFA358}" type="parTrans">
      <dgm:prSet/>
      <dgm:spPr/>
      <dgm:t>
        <a:bodyPr/>
        <a:lstStyle/>
        <a:p>
          <a:endParaRPr lang="zh-CN" altLang="en-US"/>
        </a:p>
      </dgm:t>
    </dgm:pt>
    <dgm:pt modelId="{7E3831C2-7F04-4343-8B49-B6A0DD7080A6}" cxnId="{1FA2F609-1062-4BF1-8020-799331BFA358}" type="sibTrans">
      <dgm:prSet/>
      <dgm:spPr/>
      <dgm:t>
        <a:bodyPr/>
        <a:lstStyle/>
        <a:p>
          <a:endParaRPr lang="zh-CN" altLang="en-US"/>
        </a:p>
      </dgm:t>
    </dgm:pt>
    <dgm:pt modelId="{9C3C4601-EF6C-4646-A979-31C794C093DF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complex() 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表示转成复数，包含类似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‘1+2j’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的字符串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A4C5CB-A060-445A-A878-D72C43990B75}" cxnId="{CE408DE0-42CD-4894-AEDD-16DD62649E58}" type="parTrans">
      <dgm:prSet/>
      <dgm:spPr/>
      <dgm:t>
        <a:bodyPr/>
        <a:lstStyle/>
        <a:p>
          <a:endParaRPr lang="zh-CN" altLang="en-US"/>
        </a:p>
      </dgm:t>
    </dgm:pt>
    <dgm:pt modelId="{D2CC1D33-15EF-427B-B895-DD8D65BC0747}" cxnId="{CE408DE0-42CD-4894-AEDD-16DD62649E58}" type="sibTrans">
      <dgm:prSet/>
      <dgm:spPr/>
      <dgm:t>
        <a:bodyPr/>
        <a:lstStyle/>
        <a:p>
          <a:endParaRPr lang="zh-CN" altLang="en-US"/>
        </a:p>
      </dgm:t>
    </dgm:pt>
    <dgm:pt modelId="{AA5ACE43-B333-4D9F-8C54-7BE87E8634D6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转成浮点数或整数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E2B2A-7A7D-41B3-8734-48C16DDCD2DB}" cxnId="{51590901-39AC-4670-89C1-52CAFAC359A5}" type="parTrans">
      <dgm:prSet/>
      <dgm:spPr/>
      <dgm:t>
        <a:bodyPr/>
        <a:lstStyle/>
        <a:p>
          <a:endParaRPr lang="zh-CN" altLang="en-US"/>
        </a:p>
      </dgm:t>
    </dgm:pt>
    <dgm:pt modelId="{51E8F4A4-63C0-4508-9A94-BF48D8666DD4}" cxnId="{51590901-39AC-4670-89C1-52CAFAC359A5}" type="sibTrans">
      <dgm:prSet/>
      <dgm:spPr/>
      <dgm:t>
        <a:bodyPr/>
        <a:lstStyle/>
        <a:p>
          <a:endParaRPr lang="zh-CN" altLang="en-US"/>
        </a:p>
      </dgm:t>
    </dgm:pt>
    <dgm:pt modelId="{D96367F1-838F-47E7-AF1E-14A27FEC0C64}">
      <dgm:prSet/>
      <dgm:spPr/>
      <dgm:t>
        <a:bodyPr/>
        <a:lstStyle/>
        <a:p>
          <a:pPr rtl="0"/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ord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转字符串和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49175F-949A-4536-B801-902696186845}" cxnId="{E1AD18B3-88BF-4A23-95DF-D68B735D0BA5}" type="parTrans">
      <dgm:prSet/>
      <dgm:spPr/>
      <dgm:t>
        <a:bodyPr/>
        <a:lstStyle/>
        <a:p>
          <a:endParaRPr lang="zh-CN" altLang="en-US"/>
        </a:p>
      </dgm:t>
    </dgm:pt>
    <dgm:pt modelId="{2520A795-2521-4A26-872D-EC65AE69C0EF}" cxnId="{E1AD18B3-88BF-4A23-95DF-D68B735D0BA5}" type="sibTrans">
      <dgm:prSet/>
      <dgm:spPr/>
      <dgm:t>
        <a:bodyPr/>
        <a:lstStyle/>
        <a:p>
          <a:endParaRPr lang="zh-CN" altLang="en-US"/>
        </a:p>
      </dgm:t>
    </dgm:pt>
    <dgm:pt modelId="{67A51B87-3B3B-44D8-8B2B-E7F4BA18EDE8}" type="pres">
      <dgm:prSet presAssocID="{3C11CE15-DE3F-4865-A680-A3335A9FE5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55F442-78E4-44E8-BE2C-6E4120179056}" type="pres">
      <dgm:prSet presAssocID="{9A36DC95-AED1-4F4E-9EAD-6A283A3FF05E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80C96E4-E273-4524-9C99-D527DCA26652}" type="pres">
      <dgm:prSet presAssocID="{9A36DC95-AED1-4F4E-9EAD-6A283A3FF05E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A2F609-1062-4BF1-8020-799331BFA358}" srcId="{9A36DC95-AED1-4F4E-9EAD-6A283A3FF05E}" destId="{96403336-AA38-496E-971F-8BBCC32039C0}" srcOrd="0" destOrd="0" parTransId="{1FED1C7F-B7F4-4B2F-AE54-B43AF3C25D4E}" sibTransId="{7E3831C2-7F04-4343-8B49-B6A0DD7080A6}"/>
    <dgm:cxn modelId="{C9985E79-2E08-415C-B9B2-172964FF93E7}" type="presOf" srcId="{D96367F1-838F-47E7-AF1E-14A27FEC0C64}" destId="{280C96E4-E273-4524-9C99-D527DCA26652}" srcOrd="0" destOrd="3" presId="urn:microsoft.com/office/officeart/2005/8/layout/vList2"/>
    <dgm:cxn modelId="{4633DEFC-BC68-401D-914B-A0EC1048FC39}" type="presOf" srcId="{AA5ACE43-B333-4D9F-8C54-7BE87E8634D6}" destId="{280C96E4-E273-4524-9C99-D527DCA26652}" srcOrd="0" destOrd="2" presId="urn:microsoft.com/office/officeart/2005/8/layout/vList2"/>
    <dgm:cxn modelId="{E1AD18B3-88BF-4A23-95DF-D68B735D0BA5}" srcId="{9A36DC95-AED1-4F4E-9EAD-6A283A3FF05E}" destId="{D96367F1-838F-47E7-AF1E-14A27FEC0C64}" srcOrd="3" destOrd="0" parTransId="{B449175F-949A-4536-B801-902696186845}" sibTransId="{2520A795-2521-4A26-872D-EC65AE69C0EF}"/>
    <dgm:cxn modelId="{CE408DE0-42CD-4894-AEDD-16DD62649E58}" srcId="{9A36DC95-AED1-4F4E-9EAD-6A283A3FF05E}" destId="{9C3C4601-EF6C-4646-A979-31C794C093DF}" srcOrd="1" destOrd="0" parTransId="{6EA4C5CB-A060-445A-A878-D72C43990B75}" sibTransId="{D2CC1D33-15EF-427B-B895-DD8D65BC0747}"/>
    <dgm:cxn modelId="{E527D80E-86B0-422A-896A-5A06C8EF0DFC}" type="presOf" srcId="{96403336-AA38-496E-971F-8BBCC32039C0}" destId="{280C96E4-E273-4524-9C99-D527DCA26652}" srcOrd="0" destOrd="0" presId="urn:microsoft.com/office/officeart/2005/8/layout/vList2"/>
    <dgm:cxn modelId="{2B0DA52C-597A-4A45-820D-243AEAD1493A}" srcId="{3C11CE15-DE3F-4865-A680-A3335A9FE537}" destId="{9A36DC95-AED1-4F4E-9EAD-6A283A3FF05E}" srcOrd="0" destOrd="0" parTransId="{097208B2-39E2-4C66-988D-48886E1E1D6A}" sibTransId="{9E17F950-015C-4F32-BFC9-7AEDD06D3F09}"/>
    <dgm:cxn modelId="{86339F60-3A40-4621-B794-2CDEBC59F62C}" type="presOf" srcId="{9A36DC95-AED1-4F4E-9EAD-6A283A3FF05E}" destId="{A955F442-78E4-44E8-BE2C-6E4120179056}" srcOrd="0" destOrd="0" presId="urn:microsoft.com/office/officeart/2005/8/layout/vList2"/>
    <dgm:cxn modelId="{E64C930E-77AF-4453-8F6B-81790CBD04E3}" type="presOf" srcId="{9C3C4601-EF6C-4646-A979-31C794C093DF}" destId="{280C96E4-E273-4524-9C99-D527DCA26652}" srcOrd="0" destOrd="1" presId="urn:microsoft.com/office/officeart/2005/8/layout/vList2"/>
    <dgm:cxn modelId="{51590901-39AC-4670-89C1-52CAFAC359A5}" srcId="{9A36DC95-AED1-4F4E-9EAD-6A283A3FF05E}" destId="{AA5ACE43-B333-4D9F-8C54-7BE87E8634D6}" srcOrd="2" destOrd="0" parTransId="{478E2B2A-7A7D-41B3-8734-48C16DDCD2DB}" sibTransId="{51E8F4A4-63C0-4508-9A94-BF48D8666DD4}"/>
    <dgm:cxn modelId="{4706A6B7-5D11-43D0-99BF-ACDFA1C5BD9A}" type="presOf" srcId="{3C11CE15-DE3F-4865-A680-A3335A9FE537}" destId="{67A51B87-3B3B-44D8-8B2B-E7F4BA18EDE8}" srcOrd="0" destOrd="0" presId="urn:microsoft.com/office/officeart/2005/8/layout/vList2"/>
    <dgm:cxn modelId="{11649A70-6669-4995-8690-1CAE30220B2C}" type="presParOf" srcId="{67A51B87-3B3B-44D8-8B2B-E7F4BA18EDE8}" destId="{A955F442-78E4-44E8-BE2C-6E4120179056}" srcOrd="0" destOrd="0" presId="urn:microsoft.com/office/officeart/2005/8/layout/vList2"/>
    <dgm:cxn modelId="{7E202F71-081D-462A-A6F9-5D4B72F36A33}" type="presParOf" srcId="{67A51B87-3B3B-44D8-8B2B-E7F4BA18EDE8}" destId="{280C96E4-E273-4524-9C99-D527DCA2665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9FB0CAD-7111-4BB2-801B-CBBF6423AA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05BEBD7-BE3F-41A0-B9E5-80B273C96F42}">
      <dgm:prSet/>
      <dgm:spPr/>
      <dgm:t>
        <a:bodyPr/>
        <a:lstStyle/>
        <a:p>
          <a:pPr rtl="0"/>
          <a:r>
            <a:rPr lang="zh-CN" smtClean="0"/>
            <a:t>有时候程序需要输出结果</a:t>
          </a:r>
          <a:r>
            <a:rPr lang="en-US" smtClean="0"/>
            <a:t>(print)</a:t>
          </a:r>
          <a:r>
            <a:rPr lang="zh-CN" smtClean="0"/>
            <a:t>，有时候也需要获取数据</a:t>
          </a:r>
          <a:r>
            <a:rPr lang="en-US" smtClean="0"/>
            <a:t>(input)</a:t>
          </a:r>
          <a:endParaRPr lang="zh-CN"/>
        </a:p>
      </dgm:t>
    </dgm:pt>
    <dgm:pt modelId="{15CE51A2-C83E-4425-9846-167B64DAC143}" cxnId="{C4BA2CFF-7AC0-42DE-9A4C-9BB7C4A4F8F6}" type="parTrans">
      <dgm:prSet/>
      <dgm:spPr/>
      <dgm:t>
        <a:bodyPr/>
        <a:lstStyle/>
        <a:p>
          <a:endParaRPr lang="zh-CN" altLang="en-US"/>
        </a:p>
      </dgm:t>
    </dgm:pt>
    <dgm:pt modelId="{85F77997-8C7B-4BA0-816B-F475E94A2BAD}" cxnId="{C4BA2CFF-7AC0-42DE-9A4C-9BB7C4A4F8F6}" type="sibTrans">
      <dgm:prSet/>
      <dgm:spPr/>
      <dgm:t>
        <a:bodyPr/>
        <a:lstStyle/>
        <a:p>
          <a:endParaRPr lang="zh-CN" altLang="en-US"/>
        </a:p>
      </dgm:t>
    </dgm:pt>
    <dgm:pt modelId="{5CD526AB-D1EA-4A13-9AC8-2F9654F7CEAB}" type="pres">
      <dgm:prSet presAssocID="{F9FB0CAD-7111-4BB2-801B-CBBF6423AA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8B3EFF-A366-4B08-BE05-C6232431D059}" type="pres">
      <dgm:prSet presAssocID="{A05BEBD7-BE3F-41A0-B9E5-80B273C96F4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C96EA-FB8C-4AD7-9B00-20A825A9E4A8}" type="presOf" srcId="{F9FB0CAD-7111-4BB2-801B-CBBF6423AAFD}" destId="{5CD526AB-D1EA-4A13-9AC8-2F9654F7CEAB}" srcOrd="0" destOrd="0" presId="urn:microsoft.com/office/officeart/2005/8/layout/vList2"/>
    <dgm:cxn modelId="{C4BA2CFF-7AC0-42DE-9A4C-9BB7C4A4F8F6}" srcId="{F9FB0CAD-7111-4BB2-801B-CBBF6423AAFD}" destId="{A05BEBD7-BE3F-41A0-B9E5-80B273C96F42}" srcOrd="0" destOrd="0" parTransId="{15CE51A2-C83E-4425-9846-167B64DAC143}" sibTransId="{85F77997-8C7B-4BA0-816B-F475E94A2BAD}"/>
    <dgm:cxn modelId="{CCC95D07-0C21-47B7-A1B4-372AF5F1E212}" type="presOf" srcId="{A05BEBD7-BE3F-41A0-B9E5-80B273C96F42}" destId="{618B3EFF-A366-4B08-BE05-C6232431D059}" srcOrd="0" destOrd="0" presId="urn:microsoft.com/office/officeart/2005/8/layout/vList2"/>
    <dgm:cxn modelId="{A5C15C63-FC9C-4C12-BF2B-8C803E3DBAF9}" type="presParOf" srcId="{5CD526AB-D1EA-4A13-9AC8-2F9654F7CEAB}" destId="{618B3EFF-A366-4B08-BE05-C6232431D0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D4B991A-237A-4AE3-9C23-43B96BA0F2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ABCE47D-BD0E-4ECC-9239-4C4974A5325F}">
      <dgm:prSet/>
      <dgm:spPr/>
      <dgm:t>
        <a:bodyPr/>
        <a:lstStyle/>
        <a:p>
          <a:pPr rtl="0"/>
          <a:r>
            <a:rPr lang="en-US" smtClean="0"/>
            <a:t>print()</a:t>
          </a:r>
          <a:r>
            <a:rPr lang="zh-CN" smtClean="0"/>
            <a:t>将参数值打印出来，可选参数</a:t>
          </a:r>
          <a:r>
            <a:rPr lang="en-US" smtClean="0"/>
            <a:t>end</a:t>
          </a:r>
          <a:r>
            <a:rPr lang="zh-CN" smtClean="0"/>
            <a:t>表示结束标志符</a:t>
          </a:r>
          <a:endParaRPr lang="zh-CN"/>
        </a:p>
      </dgm:t>
    </dgm:pt>
    <dgm:pt modelId="{C3A2F9AE-B9F7-4468-9476-3DF78C3643E3}" cxnId="{F809B2FD-3C04-4EAD-93A8-AAC310ECCBA8}" type="parTrans">
      <dgm:prSet/>
      <dgm:spPr/>
      <dgm:t>
        <a:bodyPr/>
        <a:lstStyle/>
        <a:p>
          <a:endParaRPr lang="zh-CN" altLang="en-US"/>
        </a:p>
      </dgm:t>
    </dgm:pt>
    <dgm:pt modelId="{24EE0A59-6F7D-4AAF-807C-758E9581DE51}" cxnId="{F809B2FD-3C04-4EAD-93A8-AAC310ECCBA8}" type="sibTrans">
      <dgm:prSet/>
      <dgm:spPr/>
      <dgm:t>
        <a:bodyPr/>
        <a:lstStyle/>
        <a:p>
          <a:endParaRPr lang="zh-CN" altLang="en-US"/>
        </a:p>
      </dgm:t>
    </dgm:pt>
    <dgm:pt modelId="{0F3D8EE0-D902-44EA-8FF9-8DB9B5A1EB6D}">
      <dgm:prSet/>
      <dgm:spPr/>
      <dgm:t>
        <a:bodyPr/>
        <a:lstStyle/>
        <a:p>
          <a:pPr rtl="0"/>
          <a:r>
            <a:rPr lang="en-US" smtClean="0"/>
            <a:t>input()</a:t>
          </a:r>
          <a:r>
            <a:rPr lang="zh-CN" smtClean="0"/>
            <a:t>获取用户输入，并转换为字符串返回</a:t>
          </a:r>
          <a:endParaRPr lang="zh-CN"/>
        </a:p>
      </dgm:t>
    </dgm:pt>
    <dgm:pt modelId="{37CA468C-6FB5-4081-8843-F370A95F66C0}" cxnId="{03AC1457-A0BC-4420-9CD2-5D3D145EDFEE}" type="parTrans">
      <dgm:prSet/>
      <dgm:spPr/>
      <dgm:t>
        <a:bodyPr/>
        <a:lstStyle/>
        <a:p>
          <a:endParaRPr lang="zh-CN" altLang="en-US"/>
        </a:p>
      </dgm:t>
    </dgm:pt>
    <dgm:pt modelId="{8196C858-F363-4FC2-B799-8F30D473DE3D}" cxnId="{03AC1457-A0BC-4420-9CD2-5D3D145EDFEE}" type="sibTrans">
      <dgm:prSet/>
      <dgm:spPr/>
      <dgm:t>
        <a:bodyPr/>
        <a:lstStyle/>
        <a:p>
          <a:endParaRPr lang="zh-CN" altLang="en-US"/>
        </a:p>
      </dgm:t>
    </dgm:pt>
    <dgm:pt modelId="{800D9A14-DA5A-46D9-B60F-09F0EFD425AE}" type="pres">
      <dgm:prSet presAssocID="{9D4B991A-237A-4AE3-9C23-43B96BA0F2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0CEABC-138B-4854-8005-8CA34870CF8A}" type="pres">
      <dgm:prSet presAssocID="{FABCE47D-BD0E-4ECC-9239-4C4974A5325F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6AC22A-A7D6-4ACB-87D0-7A0CA4E6111C}" type="pres">
      <dgm:prSet presAssocID="{24EE0A59-6F7D-4AAF-807C-758E9581DE51}" presName="spacer" presStyleCnt="0"/>
      <dgm:spPr/>
    </dgm:pt>
    <dgm:pt modelId="{E3963B45-73CD-4AED-B682-F4A0527F14D6}" type="pres">
      <dgm:prSet presAssocID="{0F3D8EE0-D902-44EA-8FF9-8DB9B5A1EB6D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D70A07-E756-4E33-AF9F-9613F8401475}" type="presOf" srcId="{FABCE47D-BD0E-4ECC-9239-4C4974A5325F}" destId="{210CEABC-138B-4854-8005-8CA34870CF8A}" srcOrd="0" destOrd="0" presId="urn:microsoft.com/office/officeart/2005/8/layout/vList2"/>
    <dgm:cxn modelId="{E181ADFF-23E7-45F2-BFEC-E280FB3DA2C6}" type="presOf" srcId="{9D4B991A-237A-4AE3-9C23-43B96BA0F2D9}" destId="{800D9A14-DA5A-46D9-B60F-09F0EFD425AE}" srcOrd="0" destOrd="0" presId="urn:microsoft.com/office/officeart/2005/8/layout/vList2"/>
    <dgm:cxn modelId="{03AC1457-A0BC-4420-9CD2-5D3D145EDFEE}" srcId="{9D4B991A-237A-4AE3-9C23-43B96BA0F2D9}" destId="{0F3D8EE0-D902-44EA-8FF9-8DB9B5A1EB6D}" srcOrd="1" destOrd="0" parTransId="{37CA468C-6FB5-4081-8843-F370A95F66C0}" sibTransId="{8196C858-F363-4FC2-B799-8F30D473DE3D}"/>
    <dgm:cxn modelId="{F809B2FD-3C04-4EAD-93A8-AAC310ECCBA8}" srcId="{9D4B991A-237A-4AE3-9C23-43B96BA0F2D9}" destId="{FABCE47D-BD0E-4ECC-9239-4C4974A5325F}" srcOrd="0" destOrd="0" parTransId="{C3A2F9AE-B9F7-4468-9476-3DF78C3643E3}" sibTransId="{24EE0A59-6F7D-4AAF-807C-758E9581DE51}"/>
    <dgm:cxn modelId="{B9B459B7-C13D-44AF-AFF0-50AAE2569781}" type="presOf" srcId="{0F3D8EE0-D902-44EA-8FF9-8DB9B5A1EB6D}" destId="{E3963B45-73CD-4AED-B682-F4A0527F14D6}" srcOrd="0" destOrd="0" presId="urn:microsoft.com/office/officeart/2005/8/layout/vList2"/>
    <dgm:cxn modelId="{7EE59221-3C05-48AA-8237-67C2C8BB0FEF}" type="presParOf" srcId="{800D9A14-DA5A-46D9-B60F-09F0EFD425AE}" destId="{210CEABC-138B-4854-8005-8CA34870CF8A}" srcOrd="0" destOrd="0" presId="urn:microsoft.com/office/officeart/2005/8/layout/vList2"/>
    <dgm:cxn modelId="{1E6342BC-9CBB-4AF2-A350-E6156BB034D8}" type="presParOf" srcId="{800D9A14-DA5A-46D9-B60F-09F0EFD425AE}" destId="{096AC22A-A7D6-4ACB-87D0-7A0CA4E6111C}" srcOrd="1" destOrd="0" presId="urn:microsoft.com/office/officeart/2005/8/layout/vList2"/>
    <dgm:cxn modelId="{3C2D7420-8E88-4526-A1F6-BD3B0246304C}" type="presParOf" srcId="{800D9A14-DA5A-46D9-B60F-09F0EFD425AE}" destId="{E3963B45-73CD-4AED-B682-F4A0527F14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39B5624-491F-4B07-9955-51DD1F33ED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F4792225-DCBF-4FD3-B786-2A0BCED94265}">
      <dgm:prSet/>
      <dgm:spPr/>
      <dgm:t>
        <a:bodyPr/>
        <a:lstStyle/>
        <a:p>
          <a:pPr rtl="0"/>
          <a:r>
            <a:rPr lang="en-US" smtClean="0"/>
            <a:t>1.</a:t>
          </a:r>
          <a:r>
            <a:rPr lang="zh-CN" smtClean="0"/>
            <a:t>导入模块</a:t>
          </a:r>
          <a:endParaRPr lang="zh-CN"/>
        </a:p>
      </dgm:t>
    </dgm:pt>
    <dgm:pt modelId="{C2628C35-563E-4221-BF53-66D59A90EF51}" cxnId="{9CC4D574-354F-40B3-AFA4-F43F5A5FBC59}" type="parTrans">
      <dgm:prSet/>
      <dgm:spPr/>
      <dgm:t>
        <a:bodyPr/>
        <a:lstStyle/>
        <a:p>
          <a:endParaRPr lang="zh-CN" altLang="en-US"/>
        </a:p>
      </dgm:t>
    </dgm:pt>
    <dgm:pt modelId="{2FFD190C-7C5C-4CC1-832D-C84E0DC82BCB}" cxnId="{9CC4D574-354F-40B3-AFA4-F43F5A5FBC59}" type="sibTrans">
      <dgm:prSet/>
      <dgm:spPr/>
      <dgm:t>
        <a:bodyPr/>
        <a:lstStyle/>
        <a:p>
          <a:endParaRPr lang="zh-CN" altLang="en-US"/>
        </a:p>
      </dgm:t>
    </dgm:pt>
    <dgm:pt modelId="{4D3A5DF7-B8D2-408A-8DF4-5CCAFA7EEF6A}">
      <dgm:prSet/>
      <dgm:spPr/>
      <dgm:t>
        <a:bodyPr/>
        <a:lstStyle/>
        <a:p>
          <a:pPr rtl="0"/>
          <a:r>
            <a:rPr lang="en-US" smtClean="0"/>
            <a:t>import module_name</a:t>
          </a:r>
          <a:endParaRPr lang="zh-CN"/>
        </a:p>
      </dgm:t>
    </dgm:pt>
    <dgm:pt modelId="{49775E2D-1F01-4359-ACAA-34360EAF9C3D}" cxnId="{56A35A31-8A3B-4091-8022-FDDC50964E5E}" type="parTrans">
      <dgm:prSet/>
      <dgm:spPr/>
      <dgm:t>
        <a:bodyPr/>
        <a:lstStyle/>
        <a:p>
          <a:endParaRPr lang="zh-CN" altLang="en-US"/>
        </a:p>
      </dgm:t>
    </dgm:pt>
    <dgm:pt modelId="{83CFC26B-2DFB-4C78-91AF-CA552FD5D223}" cxnId="{56A35A31-8A3B-4091-8022-FDDC50964E5E}" type="sibTrans">
      <dgm:prSet/>
      <dgm:spPr/>
      <dgm:t>
        <a:bodyPr/>
        <a:lstStyle/>
        <a:p>
          <a:endParaRPr lang="zh-CN" altLang="en-US"/>
        </a:p>
      </dgm:t>
    </dgm:pt>
    <dgm:pt modelId="{0C7E1971-A665-48FA-AD32-E32041064AEF}">
      <dgm:prSet/>
      <dgm:spPr/>
      <dgm:t>
        <a:bodyPr/>
        <a:lstStyle/>
        <a:p>
          <a:pPr rtl="0"/>
          <a:r>
            <a:rPr lang="en-US" smtClean="0"/>
            <a:t>2.</a:t>
          </a:r>
          <a:r>
            <a:rPr lang="zh-CN" smtClean="0"/>
            <a:t>访问模块函数或者变量</a:t>
          </a:r>
          <a:endParaRPr lang="zh-CN"/>
        </a:p>
      </dgm:t>
    </dgm:pt>
    <dgm:pt modelId="{CD692A77-406D-41B0-804E-B28236DDBE57}" cxnId="{018FE8FC-651E-42AA-93F6-F4AE28866839}" type="parTrans">
      <dgm:prSet/>
      <dgm:spPr/>
      <dgm:t>
        <a:bodyPr/>
        <a:lstStyle/>
        <a:p>
          <a:endParaRPr lang="zh-CN" altLang="en-US"/>
        </a:p>
      </dgm:t>
    </dgm:pt>
    <dgm:pt modelId="{FB450054-0D14-4D36-82FD-0192986E3116}" cxnId="{018FE8FC-651E-42AA-93F6-F4AE28866839}" type="sibTrans">
      <dgm:prSet/>
      <dgm:spPr/>
      <dgm:t>
        <a:bodyPr/>
        <a:lstStyle/>
        <a:p>
          <a:endParaRPr lang="zh-CN" altLang="en-US"/>
        </a:p>
      </dgm:t>
    </dgm:pt>
    <dgm:pt modelId="{E2898122-253D-48AF-86E9-89DA888013AA}" type="pres">
      <dgm:prSet presAssocID="{239B5624-491F-4B07-9955-51DD1F33ED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9556A-3A7A-4A67-9BE5-E65D65489194}" type="pres">
      <dgm:prSet presAssocID="{F4792225-DCBF-4FD3-B786-2A0BCED94265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9BC752-2545-40E9-9F67-658D3E00DF5D}" type="pres">
      <dgm:prSet presAssocID="{F4792225-DCBF-4FD3-B786-2A0BCED9426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76C5447-C5CD-4D85-8308-2CAD41484A63}" type="pres">
      <dgm:prSet presAssocID="{0C7E1971-A665-48FA-AD32-E32041064AEF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B44C88-8841-410E-BFAD-DDE9AB2ADE0C}" type="presOf" srcId="{F4792225-DCBF-4FD3-B786-2A0BCED94265}" destId="{1779556A-3A7A-4A67-9BE5-E65D65489194}" srcOrd="0" destOrd="0" presId="urn:microsoft.com/office/officeart/2005/8/layout/vList2"/>
    <dgm:cxn modelId="{56A35A31-8A3B-4091-8022-FDDC50964E5E}" srcId="{F4792225-DCBF-4FD3-B786-2A0BCED94265}" destId="{4D3A5DF7-B8D2-408A-8DF4-5CCAFA7EEF6A}" srcOrd="0" destOrd="0" parTransId="{49775E2D-1F01-4359-ACAA-34360EAF9C3D}" sibTransId="{83CFC26B-2DFB-4C78-91AF-CA552FD5D223}"/>
    <dgm:cxn modelId="{4875FD47-FD77-491B-AAF9-C713CDC009E8}" type="presOf" srcId="{0C7E1971-A665-48FA-AD32-E32041064AEF}" destId="{476C5447-C5CD-4D85-8308-2CAD41484A63}" srcOrd="0" destOrd="0" presId="urn:microsoft.com/office/officeart/2005/8/layout/vList2"/>
    <dgm:cxn modelId="{018FE8FC-651E-42AA-93F6-F4AE28866839}" srcId="{239B5624-491F-4B07-9955-51DD1F33ED61}" destId="{0C7E1971-A665-48FA-AD32-E32041064AEF}" srcOrd="1" destOrd="0" parTransId="{CD692A77-406D-41B0-804E-B28236DDBE57}" sibTransId="{FB450054-0D14-4D36-82FD-0192986E3116}"/>
    <dgm:cxn modelId="{9CC4D574-354F-40B3-AFA4-F43F5A5FBC59}" srcId="{239B5624-491F-4B07-9955-51DD1F33ED61}" destId="{F4792225-DCBF-4FD3-B786-2A0BCED94265}" srcOrd="0" destOrd="0" parTransId="{C2628C35-563E-4221-BF53-66D59A90EF51}" sibTransId="{2FFD190C-7C5C-4CC1-832D-C84E0DC82BCB}"/>
    <dgm:cxn modelId="{2C78D659-2D85-464B-9E18-9688FB08D001}" type="presOf" srcId="{239B5624-491F-4B07-9955-51DD1F33ED61}" destId="{E2898122-253D-48AF-86E9-89DA888013AA}" srcOrd="0" destOrd="0" presId="urn:microsoft.com/office/officeart/2005/8/layout/vList2"/>
    <dgm:cxn modelId="{591956A0-6C0E-439C-92DB-94D0F00E1C0B}" type="presOf" srcId="{4D3A5DF7-B8D2-408A-8DF4-5CCAFA7EEF6A}" destId="{529BC752-2545-40E9-9F67-658D3E00DF5D}" srcOrd="0" destOrd="0" presId="urn:microsoft.com/office/officeart/2005/8/layout/vList2"/>
    <dgm:cxn modelId="{C8EC3A33-E9D4-4E33-A7D1-E7F6C631498C}" type="presParOf" srcId="{E2898122-253D-48AF-86E9-89DA888013AA}" destId="{1779556A-3A7A-4A67-9BE5-E65D65489194}" srcOrd="0" destOrd="0" presId="urn:microsoft.com/office/officeart/2005/8/layout/vList2"/>
    <dgm:cxn modelId="{6FB4BF5F-3319-4AB4-B2FD-F88E6194FF97}" type="presParOf" srcId="{E2898122-253D-48AF-86E9-89DA888013AA}" destId="{529BC752-2545-40E9-9F67-658D3E00DF5D}" srcOrd="1" destOrd="0" presId="urn:microsoft.com/office/officeart/2005/8/layout/vList2"/>
    <dgm:cxn modelId="{7B6254DB-6F8B-41BB-8B57-81AC36B9E515}" type="presParOf" srcId="{E2898122-253D-48AF-86E9-89DA888013AA}" destId="{476C5447-C5CD-4D85-8308-2CAD41484A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5980DF0-CB16-4F1D-8ACA-878E29788A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79B1EB8-5FBA-4DEB-9E88-D878D39A3337}">
      <dgm:prSet/>
      <dgm:spPr/>
      <dgm:t>
        <a:bodyPr/>
        <a:lstStyle/>
        <a:p>
          <a:pPr rtl="0"/>
          <a:r>
            <a:rPr lang="en-US" smtClean="0"/>
            <a:t>while </a:t>
          </a:r>
          <a:r>
            <a:rPr lang="zh-CN" smtClean="0"/>
            <a:t>循环</a:t>
          </a:r>
          <a:endParaRPr lang="zh-CN"/>
        </a:p>
      </dgm:t>
    </dgm:pt>
    <dgm:pt modelId="{4E8B26AB-949D-4053-B788-7733D24512EE}" cxnId="{0DE9E552-2185-4B58-8D08-3B1330B71159}" type="parTrans">
      <dgm:prSet/>
      <dgm:spPr/>
      <dgm:t>
        <a:bodyPr/>
        <a:lstStyle/>
        <a:p>
          <a:endParaRPr lang="zh-CN" altLang="en-US"/>
        </a:p>
      </dgm:t>
    </dgm:pt>
    <dgm:pt modelId="{193A6325-3A76-42EA-9BD4-3A5A0A6487BE}" cxnId="{0DE9E552-2185-4B58-8D08-3B1330B71159}" type="sibTrans">
      <dgm:prSet/>
      <dgm:spPr/>
      <dgm:t>
        <a:bodyPr/>
        <a:lstStyle/>
        <a:p>
          <a:endParaRPr lang="zh-CN" altLang="en-US"/>
        </a:p>
      </dgm:t>
    </dgm:pt>
    <dgm:pt modelId="{E6053148-8502-4A50-9692-E1A7DD052AFD}">
      <dgm:prSet/>
      <dgm:spPr/>
      <dgm:t>
        <a:bodyPr/>
        <a:lstStyle/>
        <a:p>
          <a:pPr rtl="0"/>
          <a:r>
            <a:rPr lang="en-US" dirty="0" smtClean="0"/>
            <a:t>while</a:t>
          </a:r>
          <a:r>
            <a:rPr lang="zh-CN" dirty="0" smtClean="0"/>
            <a:t>后面表达式为真时，持续执行循环体内语句</a:t>
          </a:r>
          <a:endParaRPr lang="zh-CN" dirty="0"/>
        </a:p>
      </dgm:t>
    </dgm:pt>
    <dgm:pt modelId="{F98DA81E-E609-4EA5-9C6D-11D89928C3A7}" cxnId="{B3A230C5-5F15-4B90-AB3C-A64F5D7A96D1}" type="parTrans">
      <dgm:prSet/>
      <dgm:spPr/>
      <dgm:t>
        <a:bodyPr/>
        <a:lstStyle/>
        <a:p>
          <a:endParaRPr lang="zh-CN" altLang="en-US"/>
        </a:p>
      </dgm:t>
    </dgm:pt>
    <dgm:pt modelId="{E52EB382-4C08-4025-8F5A-0983ABAFC670}" cxnId="{B3A230C5-5F15-4B90-AB3C-A64F5D7A96D1}" type="sibTrans">
      <dgm:prSet/>
      <dgm:spPr/>
      <dgm:t>
        <a:bodyPr/>
        <a:lstStyle/>
        <a:p>
          <a:endParaRPr lang="zh-CN" altLang="en-US"/>
        </a:p>
      </dgm:t>
    </dgm:pt>
    <dgm:pt modelId="{9C6DF947-7D03-4FFD-A4FA-ECC06ABC19D6}" type="pres">
      <dgm:prSet presAssocID="{55980DF0-CB16-4F1D-8ACA-878E29788A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FA5323-94B1-4F2C-ACAA-BE48659A2CA4}" type="pres">
      <dgm:prSet presAssocID="{479B1EB8-5FBA-4DEB-9E88-D878D39A333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1713FA6-F4B5-4B61-B6F7-73B14950794C}" type="pres">
      <dgm:prSet presAssocID="{479B1EB8-5FBA-4DEB-9E88-D878D39A333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E9E552-2185-4B58-8D08-3B1330B71159}" srcId="{55980DF0-CB16-4F1D-8ACA-878E29788AEE}" destId="{479B1EB8-5FBA-4DEB-9E88-D878D39A3337}" srcOrd="0" destOrd="0" parTransId="{4E8B26AB-949D-4053-B788-7733D24512EE}" sibTransId="{193A6325-3A76-42EA-9BD4-3A5A0A6487BE}"/>
    <dgm:cxn modelId="{64D31741-6B82-4E0E-812E-3E760F801BB5}" type="presOf" srcId="{479B1EB8-5FBA-4DEB-9E88-D878D39A3337}" destId="{5AFA5323-94B1-4F2C-ACAA-BE48659A2CA4}" srcOrd="0" destOrd="0" presId="urn:microsoft.com/office/officeart/2005/8/layout/vList2"/>
    <dgm:cxn modelId="{C30C9169-6B05-4F69-9F31-CC597BC84A07}" type="presOf" srcId="{E6053148-8502-4A50-9692-E1A7DD052AFD}" destId="{51713FA6-F4B5-4B61-B6F7-73B14950794C}" srcOrd="0" destOrd="0" presId="urn:microsoft.com/office/officeart/2005/8/layout/vList2"/>
    <dgm:cxn modelId="{B3A230C5-5F15-4B90-AB3C-A64F5D7A96D1}" srcId="{479B1EB8-5FBA-4DEB-9E88-D878D39A3337}" destId="{E6053148-8502-4A50-9692-E1A7DD052AFD}" srcOrd="0" destOrd="0" parTransId="{F98DA81E-E609-4EA5-9C6D-11D89928C3A7}" sibTransId="{E52EB382-4C08-4025-8F5A-0983ABAFC670}"/>
    <dgm:cxn modelId="{32C99060-B96C-4157-B81E-2099C665240E}" type="presOf" srcId="{55980DF0-CB16-4F1D-8ACA-878E29788AEE}" destId="{9C6DF947-7D03-4FFD-A4FA-ECC06ABC19D6}" srcOrd="0" destOrd="0" presId="urn:microsoft.com/office/officeart/2005/8/layout/vList2"/>
    <dgm:cxn modelId="{24C18668-4D84-4244-A883-5B4609B09E93}" type="presParOf" srcId="{9C6DF947-7D03-4FFD-A4FA-ECC06ABC19D6}" destId="{5AFA5323-94B1-4F2C-ACAA-BE48659A2CA4}" srcOrd="0" destOrd="0" presId="urn:microsoft.com/office/officeart/2005/8/layout/vList2"/>
    <dgm:cxn modelId="{8AC7E5B7-F061-49BC-8C13-32C3599E6594}" type="presParOf" srcId="{9C6DF947-7D03-4FFD-A4FA-ECC06ABC19D6}" destId="{51713FA6-F4B5-4B61-B6F7-73B1495079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EC479B7-BBB2-40EB-BBC3-E361122E7A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64D3B00-572A-4764-826E-1A3C4E744E44}">
      <dgm:prSet custT="true"/>
      <dgm:spPr/>
      <dgm:t>
        <a:bodyPr/>
        <a:lstStyle/>
        <a:p>
          <a:pPr rtl="0"/>
          <a:r>
            <a:rPr lang="zh-CN" sz="3200" b="1" dirty="0" smtClean="0"/>
            <a:t>写程序基本建议</a:t>
          </a:r>
          <a:r>
            <a:rPr lang="en-US" sz="3200" b="1" dirty="0" smtClean="0"/>
            <a:t>--</a:t>
          </a:r>
          <a:r>
            <a:rPr lang="zh-CN" sz="3200" b="1" dirty="0" smtClean="0"/>
            <a:t>认真！几点具体</a:t>
          </a:r>
          <a:r>
            <a:rPr lang="zh-CN" altLang="en-US" sz="3200" b="1" dirty="0" smtClean="0"/>
            <a:t>避坑</a:t>
          </a:r>
          <a:r>
            <a:rPr lang="zh-CN" sz="3200" b="1" dirty="0" smtClean="0"/>
            <a:t>建议：</a:t>
          </a:r>
          <a:endParaRPr lang="zh-CN" sz="3200" dirty="0"/>
        </a:p>
      </dgm:t>
    </dgm:pt>
    <dgm:pt modelId="{FF249DCB-550C-462C-B751-5ADEABAABCA9}" cxnId="{7CA00499-9119-4407-8F0A-A852EEB97911}" type="parTrans">
      <dgm:prSet/>
      <dgm:spPr/>
      <dgm:t>
        <a:bodyPr/>
        <a:lstStyle/>
        <a:p>
          <a:endParaRPr lang="zh-CN" altLang="en-US"/>
        </a:p>
      </dgm:t>
    </dgm:pt>
    <dgm:pt modelId="{95AF5F4C-B4CE-4D25-B836-8A4FEE5D4596}" cxnId="{7CA00499-9119-4407-8F0A-A852EEB97911}" type="sibTrans">
      <dgm:prSet/>
      <dgm:spPr/>
      <dgm:t>
        <a:bodyPr/>
        <a:lstStyle/>
        <a:p>
          <a:endParaRPr lang="zh-CN" altLang="en-US"/>
        </a:p>
      </dgm:t>
    </dgm:pt>
    <dgm:pt modelId="{AD4CAF69-F515-4730-9374-9ECE5FD17BFD}">
      <dgm:prSet custT="true"/>
      <dgm:spPr/>
      <dgm:t>
        <a:bodyPr/>
        <a:lstStyle/>
        <a:p>
          <a:pPr rtl="0"/>
          <a:r>
            <a:rPr lang="en-US" sz="2800" dirty="0" smtClean="0"/>
            <a:t>1</a:t>
          </a:r>
          <a:r>
            <a:rPr lang="zh-CN" sz="2800" dirty="0" smtClean="0"/>
            <a:t>：避免拼错标志符，如变量名，函数，语句等</a:t>
          </a:r>
          <a:endParaRPr lang="zh-CN" sz="2800" dirty="0"/>
        </a:p>
      </dgm:t>
    </dgm:pt>
    <dgm:pt modelId="{85614866-68CE-42A3-8682-A84E0E12B53D}" cxnId="{CB523918-DFD9-4056-9DF1-55EA3A0C5930}" type="parTrans">
      <dgm:prSet/>
      <dgm:spPr/>
      <dgm:t>
        <a:bodyPr/>
        <a:lstStyle/>
        <a:p>
          <a:endParaRPr lang="zh-CN" altLang="en-US"/>
        </a:p>
      </dgm:t>
    </dgm:pt>
    <dgm:pt modelId="{399AC080-4C02-40D2-8A26-B1A150BC195E}" cxnId="{CB523918-DFD9-4056-9DF1-55EA3A0C5930}" type="sibTrans">
      <dgm:prSet/>
      <dgm:spPr/>
      <dgm:t>
        <a:bodyPr/>
        <a:lstStyle/>
        <a:p>
          <a:endParaRPr lang="zh-CN" altLang="en-US"/>
        </a:p>
      </dgm:t>
    </dgm:pt>
    <dgm:pt modelId="{00449340-F47C-406C-810F-A74A32F0845D}">
      <dgm:prSet custT="true"/>
      <dgm:spPr/>
      <dgm:t>
        <a:bodyPr/>
        <a:lstStyle/>
        <a:p>
          <a:pPr rtl="0"/>
          <a:r>
            <a:rPr lang="en-US" sz="2800" dirty="0" smtClean="0"/>
            <a:t>2</a:t>
          </a:r>
          <a:r>
            <a:rPr lang="zh-CN" sz="2800" dirty="0" smtClean="0"/>
            <a:t>：避免使用中文符号，如引号，逗号，括号等</a:t>
          </a:r>
          <a:endParaRPr lang="zh-CN" sz="2800" dirty="0"/>
        </a:p>
      </dgm:t>
    </dgm:pt>
    <dgm:pt modelId="{884F7EDA-309B-4BF5-9069-F798B87A36D8}" cxnId="{D6D05E57-A893-42BD-8125-00DCFCB134D0}" type="parTrans">
      <dgm:prSet/>
      <dgm:spPr/>
      <dgm:t>
        <a:bodyPr/>
        <a:lstStyle/>
        <a:p>
          <a:endParaRPr lang="zh-CN" altLang="en-US"/>
        </a:p>
      </dgm:t>
    </dgm:pt>
    <dgm:pt modelId="{EEF1AD27-88E2-45B3-BBBE-B139DAABCB19}" cxnId="{D6D05E57-A893-42BD-8125-00DCFCB134D0}" type="sibTrans">
      <dgm:prSet/>
      <dgm:spPr/>
      <dgm:t>
        <a:bodyPr/>
        <a:lstStyle/>
        <a:p>
          <a:endParaRPr lang="zh-CN" altLang="en-US"/>
        </a:p>
      </dgm:t>
    </dgm:pt>
    <dgm:pt modelId="{62416E6F-7A58-4993-9766-671A018C0744}">
      <dgm:prSet custT="true"/>
      <dgm:spPr/>
      <dgm:t>
        <a:bodyPr/>
        <a:lstStyle/>
        <a:p>
          <a:pPr rtl="0"/>
          <a:r>
            <a:rPr lang="en-US" sz="2800" dirty="0" smtClean="0"/>
            <a:t>3</a:t>
          </a:r>
          <a:r>
            <a:rPr lang="zh-CN" sz="2800" dirty="0" smtClean="0"/>
            <a:t>：左边一个引号和右边的引号一定有对应的匹配（括号也一样）</a:t>
          </a:r>
          <a:endParaRPr lang="zh-CN" sz="2800" dirty="0"/>
        </a:p>
      </dgm:t>
    </dgm:pt>
    <dgm:pt modelId="{0E7398EF-E903-4086-BF02-DB4B899786EA}" cxnId="{C0BA4262-23DC-4B76-9440-09B819B3A379}" type="parTrans">
      <dgm:prSet/>
      <dgm:spPr/>
      <dgm:t>
        <a:bodyPr/>
        <a:lstStyle/>
        <a:p>
          <a:endParaRPr lang="zh-CN" altLang="en-US"/>
        </a:p>
      </dgm:t>
    </dgm:pt>
    <dgm:pt modelId="{69CDAC27-0FBA-4A2E-82AE-F1D32F3D8372}" cxnId="{C0BA4262-23DC-4B76-9440-09B819B3A379}" type="sibTrans">
      <dgm:prSet/>
      <dgm:spPr/>
      <dgm:t>
        <a:bodyPr/>
        <a:lstStyle/>
        <a:p>
          <a:endParaRPr lang="zh-CN" altLang="en-US"/>
        </a:p>
      </dgm:t>
    </dgm:pt>
    <dgm:pt modelId="{B05607A1-13EF-4B12-B5F0-7711444E5890}">
      <dgm:prSet custT="true"/>
      <dgm:spPr/>
      <dgm:t>
        <a:bodyPr/>
        <a:lstStyle/>
        <a:p>
          <a:pPr rtl="0"/>
          <a:r>
            <a:rPr lang="en-US" sz="2800" dirty="0" smtClean="0"/>
            <a:t>4</a:t>
          </a:r>
          <a:r>
            <a:rPr lang="zh-CN" sz="2800" dirty="0" smtClean="0"/>
            <a:t>：注意书写格式</a:t>
          </a:r>
          <a:r>
            <a:rPr lang="zh-CN" altLang="en-US" sz="2800" dirty="0" smtClean="0"/>
            <a:t>（</a:t>
          </a:r>
          <a:r>
            <a:rPr lang="zh-CN" sz="2800" dirty="0" smtClean="0"/>
            <a:t>冒号，缩进，对齐</a:t>
          </a:r>
          <a:r>
            <a:rPr lang="zh-CN" altLang="en-US" sz="2800" dirty="0" smtClean="0"/>
            <a:t>）</a:t>
          </a:r>
          <a:endParaRPr lang="zh-CN" sz="2800" dirty="0"/>
        </a:p>
      </dgm:t>
    </dgm:pt>
    <dgm:pt modelId="{27EC16F2-5127-40BB-B9A9-DB625DF67169}" cxnId="{7185AF87-CFA4-4DE2-8AB9-1B446762F733}" type="parTrans">
      <dgm:prSet/>
      <dgm:spPr/>
      <dgm:t>
        <a:bodyPr/>
        <a:lstStyle/>
        <a:p>
          <a:endParaRPr lang="zh-CN" altLang="en-US"/>
        </a:p>
      </dgm:t>
    </dgm:pt>
    <dgm:pt modelId="{DB16D6BA-6BFF-40C5-BB0F-3B4C08743BA5}" cxnId="{7185AF87-CFA4-4DE2-8AB9-1B446762F733}" type="sibTrans">
      <dgm:prSet/>
      <dgm:spPr/>
      <dgm:t>
        <a:bodyPr/>
        <a:lstStyle/>
        <a:p>
          <a:endParaRPr lang="zh-CN" altLang="en-US"/>
        </a:p>
      </dgm:t>
    </dgm:pt>
    <dgm:pt modelId="{D3CFAEF8-0408-489D-9943-F9DEC7986775}" type="pres">
      <dgm:prSet presAssocID="{5EC479B7-BBB2-40EB-BBC3-E361122E7A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4BF68D-8646-48FD-8CDE-FCACE7EEB27D}" type="pres">
      <dgm:prSet presAssocID="{464D3B00-572A-4764-826E-1A3C4E744E44}" presName="parentText" presStyleLbl="node1" presStyleIdx="0" presStyleCnt="1" custScaleY="74839" custLinFactNeighborY="-1704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112428-B1D9-4BEA-8A3C-123A38C30DF7}" type="pres">
      <dgm:prSet presAssocID="{464D3B00-572A-4764-826E-1A3C4E744E44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A00499-9119-4407-8F0A-A852EEB97911}" srcId="{5EC479B7-BBB2-40EB-BBC3-E361122E7A4B}" destId="{464D3B00-572A-4764-826E-1A3C4E744E44}" srcOrd="0" destOrd="0" parTransId="{FF249DCB-550C-462C-B751-5ADEABAABCA9}" sibTransId="{95AF5F4C-B4CE-4D25-B836-8A4FEE5D4596}"/>
    <dgm:cxn modelId="{7185AF87-CFA4-4DE2-8AB9-1B446762F733}" srcId="{464D3B00-572A-4764-826E-1A3C4E744E44}" destId="{B05607A1-13EF-4B12-B5F0-7711444E5890}" srcOrd="3" destOrd="0" parTransId="{27EC16F2-5127-40BB-B9A9-DB625DF67169}" sibTransId="{DB16D6BA-6BFF-40C5-BB0F-3B4C08743BA5}"/>
    <dgm:cxn modelId="{14A38F86-05CF-49C3-A980-218A0F5CEED2}" type="presOf" srcId="{5EC479B7-BBB2-40EB-BBC3-E361122E7A4B}" destId="{D3CFAEF8-0408-489D-9943-F9DEC7986775}" srcOrd="0" destOrd="0" presId="urn:microsoft.com/office/officeart/2005/8/layout/vList2"/>
    <dgm:cxn modelId="{7486473F-0941-4B12-B34F-596C1C8BAD64}" type="presOf" srcId="{62416E6F-7A58-4993-9766-671A018C0744}" destId="{4A112428-B1D9-4BEA-8A3C-123A38C30DF7}" srcOrd="0" destOrd="2" presId="urn:microsoft.com/office/officeart/2005/8/layout/vList2"/>
    <dgm:cxn modelId="{C1C081CE-4224-4F5C-A7DE-102F878338B0}" type="presOf" srcId="{464D3B00-572A-4764-826E-1A3C4E744E44}" destId="{0F4BF68D-8646-48FD-8CDE-FCACE7EEB27D}" srcOrd="0" destOrd="0" presId="urn:microsoft.com/office/officeart/2005/8/layout/vList2"/>
    <dgm:cxn modelId="{D6D05E57-A893-42BD-8125-00DCFCB134D0}" srcId="{464D3B00-572A-4764-826E-1A3C4E744E44}" destId="{00449340-F47C-406C-810F-A74A32F0845D}" srcOrd="1" destOrd="0" parTransId="{884F7EDA-309B-4BF5-9069-F798B87A36D8}" sibTransId="{EEF1AD27-88E2-45B3-BBBE-B139DAABCB19}"/>
    <dgm:cxn modelId="{CB523918-DFD9-4056-9DF1-55EA3A0C5930}" srcId="{464D3B00-572A-4764-826E-1A3C4E744E44}" destId="{AD4CAF69-F515-4730-9374-9ECE5FD17BFD}" srcOrd="0" destOrd="0" parTransId="{85614866-68CE-42A3-8682-A84E0E12B53D}" sibTransId="{399AC080-4C02-40D2-8A26-B1A150BC195E}"/>
    <dgm:cxn modelId="{C0BA4262-23DC-4B76-9440-09B819B3A379}" srcId="{464D3B00-572A-4764-826E-1A3C4E744E44}" destId="{62416E6F-7A58-4993-9766-671A018C0744}" srcOrd="2" destOrd="0" parTransId="{0E7398EF-E903-4086-BF02-DB4B899786EA}" sibTransId="{69CDAC27-0FBA-4A2E-82AE-F1D32F3D8372}"/>
    <dgm:cxn modelId="{61CBAD4F-0102-4A16-BE25-43BAEDF2BF77}" type="presOf" srcId="{B05607A1-13EF-4B12-B5F0-7711444E5890}" destId="{4A112428-B1D9-4BEA-8A3C-123A38C30DF7}" srcOrd="0" destOrd="3" presId="urn:microsoft.com/office/officeart/2005/8/layout/vList2"/>
    <dgm:cxn modelId="{584370A4-7B34-4A15-A033-98ADFF6DB5A7}" type="presOf" srcId="{00449340-F47C-406C-810F-A74A32F0845D}" destId="{4A112428-B1D9-4BEA-8A3C-123A38C30DF7}" srcOrd="0" destOrd="1" presId="urn:microsoft.com/office/officeart/2005/8/layout/vList2"/>
    <dgm:cxn modelId="{8DF37C2D-D6D8-4AA3-99F1-4C1C7A3B3D0B}" type="presOf" srcId="{AD4CAF69-F515-4730-9374-9ECE5FD17BFD}" destId="{4A112428-B1D9-4BEA-8A3C-123A38C30DF7}" srcOrd="0" destOrd="0" presId="urn:microsoft.com/office/officeart/2005/8/layout/vList2"/>
    <dgm:cxn modelId="{F608F671-E303-4F64-A2F8-35F471F2BAC3}" type="presParOf" srcId="{D3CFAEF8-0408-489D-9943-F9DEC7986775}" destId="{0F4BF68D-8646-48FD-8CDE-FCACE7EEB27D}" srcOrd="0" destOrd="0" presId="urn:microsoft.com/office/officeart/2005/8/layout/vList2"/>
    <dgm:cxn modelId="{E6B2700E-DBB1-4AF2-85B0-72C0A0642AFF}" type="presParOf" srcId="{D3CFAEF8-0408-489D-9943-F9DEC7986775}" destId="{4A112428-B1D9-4BEA-8A3C-123A38C30D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0DABFA-8D23-42F9-B5EF-31E4F99892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CC6413C-A313-46CD-B4E8-8822F76A9392}">
      <dgm:prSet/>
      <dgm:spPr/>
      <dgm:t>
        <a:bodyPr/>
        <a:lstStyle/>
        <a:p>
          <a:pPr rtl="0"/>
          <a:r>
            <a:rPr lang="en-US" smtClean="0"/>
            <a:t>Python 3.7.X</a:t>
          </a:r>
          <a:r>
            <a:rPr lang="zh-CN" smtClean="0"/>
            <a:t>可以表示任意大小整数</a:t>
          </a:r>
          <a:endParaRPr lang="zh-CN"/>
        </a:p>
      </dgm:t>
    </dgm:pt>
    <dgm:pt modelId="{D028C63F-BC2A-4091-AA5F-CEFF0AFBB91B}" cxnId="{8B908370-E22D-484A-AB81-C3DD25BFD7BD}" type="parTrans">
      <dgm:prSet/>
      <dgm:spPr/>
      <dgm:t>
        <a:bodyPr/>
        <a:lstStyle/>
        <a:p>
          <a:endParaRPr lang="zh-CN" altLang="en-US"/>
        </a:p>
      </dgm:t>
    </dgm:pt>
    <dgm:pt modelId="{88ED2D84-1ADD-4BDC-B389-EE4663A4C084}" cxnId="{8B908370-E22D-484A-AB81-C3DD25BFD7BD}" type="sibTrans">
      <dgm:prSet/>
      <dgm:spPr/>
      <dgm:t>
        <a:bodyPr/>
        <a:lstStyle/>
        <a:p>
          <a:endParaRPr lang="zh-CN" altLang="en-US"/>
        </a:p>
      </dgm:t>
    </dgm:pt>
    <dgm:pt modelId="{D8F0E559-B789-461E-8537-FD5CB964519D}" type="pres">
      <dgm:prSet presAssocID="{7C0DABFA-8D23-42F9-B5EF-31E4F99892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330FB6-E8D0-4BE8-B22A-CA88E33778A1}" type="pres">
      <dgm:prSet presAssocID="{4CC6413C-A313-46CD-B4E8-8822F76A939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2D1FB1-AE44-49DA-B3A4-EC5DF9E4415C}" type="presOf" srcId="{4CC6413C-A313-46CD-B4E8-8822F76A9392}" destId="{14330FB6-E8D0-4BE8-B22A-CA88E33778A1}" srcOrd="0" destOrd="0" presId="urn:microsoft.com/office/officeart/2005/8/layout/vList2"/>
    <dgm:cxn modelId="{1BAB5940-B288-47A6-AEB9-1C8548334B9E}" type="presOf" srcId="{7C0DABFA-8D23-42F9-B5EF-31E4F9989269}" destId="{D8F0E559-B789-461E-8537-FD5CB964519D}" srcOrd="0" destOrd="0" presId="urn:microsoft.com/office/officeart/2005/8/layout/vList2"/>
    <dgm:cxn modelId="{8B908370-E22D-484A-AB81-C3DD25BFD7BD}" srcId="{7C0DABFA-8D23-42F9-B5EF-31E4F9989269}" destId="{4CC6413C-A313-46CD-B4E8-8822F76A9392}" srcOrd="0" destOrd="0" parTransId="{D028C63F-BC2A-4091-AA5F-CEFF0AFBB91B}" sibTransId="{88ED2D84-1ADD-4BDC-B389-EE4663A4C084}"/>
    <dgm:cxn modelId="{C37CFC72-ACD0-45DF-89F1-EC18C4BF396E}" type="presParOf" srcId="{D8F0E559-B789-461E-8537-FD5CB964519D}" destId="{14330FB6-E8D0-4BE8-B22A-CA88E33778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5866D8-97B7-4D67-BBA2-9378EC1EEA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E70807A-1772-4B5D-8316-9A0924820C8B}">
      <dgm:prSet/>
      <dgm:spPr/>
      <dgm:t>
        <a:bodyPr/>
        <a:lstStyle/>
        <a:p>
          <a:pPr rtl="0"/>
          <a:r>
            <a:rPr lang="zh-CN" smtClean="0"/>
            <a:t>可以通过内置函数</a:t>
          </a:r>
          <a:r>
            <a:rPr lang="en-US" smtClean="0"/>
            <a:t>bin,oct,hex</a:t>
          </a:r>
          <a:r>
            <a:rPr lang="zh-CN" smtClean="0"/>
            <a:t>实现</a:t>
          </a:r>
          <a:r>
            <a:rPr lang="en-US" smtClean="0"/>
            <a:t>10</a:t>
          </a:r>
          <a:r>
            <a:rPr lang="zh-CN" smtClean="0"/>
            <a:t>进制与其转换</a:t>
          </a:r>
          <a:endParaRPr lang="zh-CN"/>
        </a:p>
      </dgm:t>
    </dgm:pt>
    <dgm:pt modelId="{0794B7F2-B003-48DA-91FD-43C65A223EFF}" cxnId="{4D3C4684-F009-4D40-87C5-DA3B97862DC0}" type="parTrans">
      <dgm:prSet/>
      <dgm:spPr/>
      <dgm:t>
        <a:bodyPr/>
        <a:lstStyle/>
        <a:p>
          <a:endParaRPr lang="zh-CN" altLang="en-US"/>
        </a:p>
      </dgm:t>
    </dgm:pt>
    <dgm:pt modelId="{7C2B074E-6BE5-4CEB-B2C3-2513A73134E2}" cxnId="{4D3C4684-F009-4D40-87C5-DA3B97862DC0}" type="sibTrans">
      <dgm:prSet/>
      <dgm:spPr/>
      <dgm:t>
        <a:bodyPr/>
        <a:lstStyle/>
        <a:p>
          <a:endParaRPr lang="zh-CN" altLang="en-US"/>
        </a:p>
      </dgm:t>
    </dgm:pt>
    <dgm:pt modelId="{A78CF3E0-75A6-4768-8CA8-77640EF63A4D}" type="pres">
      <dgm:prSet presAssocID="{925866D8-97B7-4D67-BBA2-9378EC1EEA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03CD7B-EF40-4AEE-A1FC-90E54E4F4BCE}" type="pres">
      <dgm:prSet presAssocID="{8E70807A-1772-4B5D-8316-9A0924820C8B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3C4684-F009-4D40-87C5-DA3B97862DC0}" srcId="{925866D8-97B7-4D67-BBA2-9378EC1EEA2B}" destId="{8E70807A-1772-4B5D-8316-9A0924820C8B}" srcOrd="0" destOrd="0" parTransId="{0794B7F2-B003-48DA-91FD-43C65A223EFF}" sibTransId="{7C2B074E-6BE5-4CEB-B2C3-2513A73134E2}"/>
    <dgm:cxn modelId="{C1C8C25C-6405-4889-813C-3A1CD655C158}" type="presOf" srcId="{8E70807A-1772-4B5D-8316-9A0924820C8B}" destId="{8203CD7B-EF40-4AEE-A1FC-90E54E4F4BCE}" srcOrd="0" destOrd="0" presId="urn:microsoft.com/office/officeart/2005/8/layout/vList2"/>
    <dgm:cxn modelId="{00BA8042-8F74-4103-A1AA-A0BDECD7CFEC}" type="presOf" srcId="{925866D8-97B7-4D67-BBA2-9378EC1EEA2B}" destId="{A78CF3E0-75A6-4768-8CA8-77640EF63A4D}" srcOrd="0" destOrd="0" presId="urn:microsoft.com/office/officeart/2005/8/layout/vList2"/>
    <dgm:cxn modelId="{F9286644-8C3E-4D26-88B1-77CF0B8098D6}" type="presParOf" srcId="{A78CF3E0-75A6-4768-8CA8-77640EF63A4D}" destId="{8203CD7B-EF40-4AEE-A1FC-90E54E4F4B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6458A7-A8DB-424A-AD3C-FD5D89C510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28751CA-B897-4416-86D8-6BB24AE7AF6E}">
      <dgm:prSet/>
      <dgm:spPr/>
      <dgm:t>
        <a:bodyPr/>
        <a:lstStyle/>
        <a:p>
          <a:pPr rtl="0"/>
          <a:r>
            <a:rPr lang="zh-CN" smtClean="0"/>
            <a:t>字符串形式可以用</a:t>
          </a:r>
          <a:r>
            <a:rPr lang="en-US" smtClean="0"/>
            <a:t>int</a:t>
          </a:r>
          <a:r>
            <a:rPr lang="zh-CN" smtClean="0"/>
            <a:t>转换成十进制整数</a:t>
          </a:r>
          <a:endParaRPr lang="zh-CN"/>
        </a:p>
      </dgm:t>
    </dgm:pt>
    <dgm:pt modelId="{28DC28F9-B905-48A3-A397-8BFFF6ACDBBE}" cxnId="{D5D76E20-9AF1-4E35-8593-831DFF069A6D}" type="parTrans">
      <dgm:prSet/>
      <dgm:spPr/>
      <dgm:t>
        <a:bodyPr/>
        <a:lstStyle/>
        <a:p>
          <a:endParaRPr lang="zh-CN" altLang="en-US"/>
        </a:p>
      </dgm:t>
    </dgm:pt>
    <dgm:pt modelId="{E5D89CC3-D0D9-4680-B615-2954A3049558}" cxnId="{D5D76E20-9AF1-4E35-8593-831DFF069A6D}" type="sibTrans">
      <dgm:prSet/>
      <dgm:spPr/>
      <dgm:t>
        <a:bodyPr/>
        <a:lstStyle/>
        <a:p>
          <a:endParaRPr lang="zh-CN" altLang="en-US"/>
        </a:p>
      </dgm:t>
    </dgm:pt>
    <dgm:pt modelId="{EFDFE91C-1354-4F5C-82CD-4E7F5832071E}" type="pres">
      <dgm:prSet presAssocID="{676458A7-A8DB-424A-AD3C-FD5D89C510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3F8B47-8A6B-416C-A300-815A11313CF7}" type="pres">
      <dgm:prSet presAssocID="{728751CA-B897-4416-86D8-6BB24AE7AF6E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7C9195-B088-4595-89D6-94D765D4DE27}" type="presOf" srcId="{728751CA-B897-4416-86D8-6BB24AE7AF6E}" destId="{863F8B47-8A6B-416C-A300-815A11313CF7}" srcOrd="0" destOrd="0" presId="urn:microsoft.com/office/officeart/2005/8/layout/vList2"/>
    <dgm:cxn modelId="{D5D76E20-9AF1-4E35-8593-831DFF069A6D}" srcId="{676458A7-A8DB-424A-AD3C-FD5D89C5103D}" destId="{728751CA-B897-4416-86D8-6BB24AE7AF6E}" srcOrd="0" destOrd="0" parTransId="{28DC28F9-B905-48A3-A397-8BFFF6ACDBBE}" sibTransId="{E5D89CC3-D0D9-4680-B615-2954A3049558}"/>
    <dgm:cxn modelId="{27D256E5-728E-42EC-BB4F-E0A18F531A73}" type="presOf" srcId="{676458A7-A8DB-424A-AD3C-FD5D89C5103D}" destId="{EFDFE91C-1354-4F5C-82CD-4E7F5832071E}" srcOrd="0" destOrd="0" presId="urn:microsoft.com/office/officeart/2005/8/layout/vList2"/>
    <dgm:cxn modelId="{35489DDB-ACC7-47E1-83F1-3BD16B2F21FC}" type="presParOf" srcId="{EFDFE91C-1354-4F5C-82CD-4E7F5832071E}" destId="{863F8B47-8A6B-416C-A300-815A11313C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2C39EE-CF3E-4255-B4CF-AF98E0C505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40419A2-F2F9-413F-AC84-622EEEF4AA5F}">
      <dgm:prSet custT="true"/>
      <dgm:spPr/>
      <dgm:t>
        <a:bodyPr/>
        <a:lstStyle/>
        <a:p>
          <a:pPr rtl="0"/>
          <a:r>
            <a:rPr lang="zh-CN" sz="2400" dirty="0" smtClean="0"/>
            <a:t>普通和科学计数法（用   </a:t>
          </a:r>
          <a:r>
            <a:rPr lang="en-US" sz="2400" dirty="0" smtClean="0"/>
            <a:t>E</a:t>
          </a:r>
          <a:r>
            <a:rPr lang="zh-CN" sz="2400" dirty="0" smtClean="0"/>
            <a:t>或</a:t>
          </a:r>
          <a:r>
            <a:rPr lang="en-US" sz="2400" dirty="0" smtClean="0"/>
            <a:t>e</a:t>
          </a:r>
          <a:r>
            <a:rPr lang="zh-CN" sz="2400" dirty="0" smtClean="0"/>
            <a:t>表示</a:t>
          </a:r>
          <a:r>
            <a:rPr lang="en-US" sz="2400" dirty="0" smtClean="0"/>
            <a:t>10</a:t>
          </a:r>
          <a:r>
            <a:rPr lang="zh-CN" sz="2400" dirty="0" smtClean="0"/>
            <a:t>）</a:t>
          </a:r>
          <a:endParaRPr lang="zh-CN" sz="2400" dirty="0"/>
        </a:p>
      </dgm:t>
    </dgm:pt>
    <dgm:pt modelId="{64CA3D91-C5A5-4E74-826D-9566B22BCDA0}" cxnId="{C684C307-AC80-47EE-9F04-069D614BE8FF}" type="parTrans">
      <dgm:prSet/>
      <dgm:spPr/>
      <dgm:t>
        <a:bodyPr/>
        <a:lstStyle/>
        <a:p>
          <a:endParaRPr lang="zh-CN" altLang="en-US" sz="2400"/>
        </a:p>
      </dgm:t>
    </dgm:pt>
    <dgm:pt modelId="{A738DCAB-D522-41B4-B08B-67008BCFEE62}" cxnId="{C684C307-AC80-47EE-9F04-069D614BE8FF}" type="sibTrans">
      <dgm:prSet/>
      <dgm:spPr/>
      <dgm:t>
        <a:bodyPr/>
        <a:lstStyle/>
        <a:p>
          <a:endParaRPr lang="zh-CN" altLang="en-US" sz="2400"/>
        </a:p>
      </dgm:t>
    </dgm:pt>
    <dgm:pt modelId="{8B00B6F0-94AE-404E-BC0D-A82DAF3AA39E}" type="pres">
      <dgm:prSet presAssocID="{8C2C39EE-CF3E-4255-B4CF-AF98E0C505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3C49E5-DA5C-4427-860F-67C04D635EC3}" type="pres">
      <dgm:prSet presAssocID="{340419A2-F2F9-413F-AC84-622EEEF4AA5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9646B9-E501-4F6A-BD02-7F69FA955ACF}" type="presOf" srcId="{340419A2-F2F9-413F-AC84-622EEEF4AA5F}" destId="{E93C49E5-DA5C-4427-860F-67C04D635EC3}" srcOrd="0" destOrd="0" presId="urn:microsoft.com/office/officeart/2005/8/layout/vList2"/>
    <dgm:cxn modelId="{C684C307-AC80-47EE-9F04-069D614BE8FF}" srcId="{8C2C39EE-CF3E-4255-B4CF-AF98E0C5054A}" destId="{340419A2-F2F9-413F-AC84-622EEEF4AA5F}" srcOrd="0" destOrd="0" parTransId="{64CA3D91-C5A5-4E74-826D-9566B22BCDA0}" sibTransId="{A738DCAB-D522-41B4-B08B-67008BCFEE62}"/>
    <dgm:cxn modelId="{A1E9E4D2-8264-438F-9079-7BEA7DA216A9}" type="presOf" srcId="{8C2C39EE-CF3E-4255-B4CF-AF98E0C5054A}" destId="{8B00B6F0-94AE-404E-BC0D-A82DAF3AA39E}" srcOrd="0" destOrd="0" presId="urn:microsoft.com/office/officeart/2005/8/layout/vList2"/>
    <dgm:cxn modelId="{07FA5560-B4E7-4617-8300-60A99744F678}" type="presParOf" srcId="{8B00B6F0-94AE-404E-BC0D-A82DAF3AA39E}" destId="{E93C49E5-DA5C-4427-860F-67C04D635E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B3C315-2E21-4EFF-82D2-AF6E92A496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4C6B2A7-F00A-4626-99B7-E3AEA463BD70}">
      <dgm:prSet custT="true"/>
      <dgm:spPr/>
      <dgm:t>
        <a:bodyPr/>
        <a:lstStyle/>
        <a:p>
          <a:pPr rtl="0"/>
          <a:r>
            <a:rPr lang="zh-CN" altLang="en-US" sz="2400" dirty="0" smtClean="0"/>
            <a:t>存在不定尾数，有些浮点数无法精确表达</a:t>
          </a:r>
          <a:endParaRPr lang="zh-CN" altLang="en-US" sz="2400" dirty="0"/>
        </a:p>
      </dgm:t>
    </dgm:pt>
    <dgm:pt modelId="{4FB894E1-A815-4FF4-A36A-3D158AD53737}" cxnId="{72A6CC29-D207-4AAB-8C40-2F1E15D8CB99}" type="parTrans">
      <dgm:prSet/>
      <dgm:spPr/>
      <dgm:t>
        <a:bodyPr/>
        <a:lstStyle/>
        <a:p>
          <a:endParaRPr lang="zh-CN" altLang="en-US"/>
        </a:p>
      </dgm:t>
    </dgm:pt>
    <dgm:pt modelId="{4D0AD06C-797A-4465-8D8E-0F7AD9CE5C27}" cxnId="{72A6CC29-D207-4AAB-8C40-2F1E15D8CB99}" type="sibTrans">
      <dgm:prSet/>
      <dgm:spPr/>
      <dgm:t>
        <a:bodyPr/>
        <a:lstStyle/>
        <a:p>
          <a:endParaRPr lang="zh-CN" altLang="en-US"/>
        </a:p>
      </dgm:t>
    </dgm:pt>
    <dgm:pt modelId="{F2DC8FE7-80FE-4024-86A4-95AC5C599C0F}" type="pres">
      <dgm:prSet presAssocID="{92B3C315-2E21-4EFF-82D2-AF6E92A496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60C247-9C13-4720-ACF8-C81D5034D609}" type="pres">
      <dgm:prSet presAssocID="{94C6B2A7-F00A-4626-99B7-E3AEA463BD70}" presName="parentText" presStyleLbl="node1" presStyleIdx="0" presStyleCnt="1" custScaleY="10101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A6CC29-D207-4AAB-8C40-2F1E15D8CB99}" srcId="{92B3C315-2E21-4EFF-82D2-AF6E92A49628}" destId="{94C6B2A7-F00A-4626-99B7-E3AEA463BD70}" srcOrd="0" destOrd="0" parTransId="{4FB894E1-A815-4FF4-A36A-3D158AD53737}" sibTransId="{4D0AD06C-797A-4465-8D8E-0F7AD9CE5C27}"/>
    <dgm:cxn modelId="{0F16A5A8-3326-437D-87E1-39C2C08E26B0}" type="presOf" srcId="{94C6B2A7-F00A-4626-99B7-E3AEA463BD70}" destId="{1060C247-9C13-4720-ACF8-C81D5034D609}" srcOrd="0" destOrd="0" presId="urn:microsoft.com/office/officeart/2005/8/layout/vList2"/>
    <dgm:cxn modelId="{9496734E-B3A8-4922-BCAE-280998D69D8F}" type="presOf" srcId="{92B3C315-2E21-4EFF-82D2-AF6E92A49628}" destId="{F2DC8FE7-80FE-4024-86A4-95AC5C599C0F}" srcOrd="0" destOrd="0" presId="urn:microsoft.com/office/officeart/2005/8/layout/vList2"/>
    <dgm:cxn modelId="{6F70AAEC-682F-4C8D-AA2C-552ED8F3BAB2}" type="presParOf" srcId="{F2DC8FE7-80FE-4024-86A4-95AC5C599C0F}" destId="{1060C247-9C13-4720-ACF8-C81D5034D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C7AF4C-F6B7-4404-B789-3986CD2EE7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154CFF6-8A85-4787-AFD5-EF20A7547D7B}">
      <dgm:prSet/>
      <dgm:spPr/>
      <dgm:t>
        <a:bodyPr/>
        <a:lstStyle/>
        <a:p>
          <a:pPr rtl="0"/>
          <a:r>
            <a:rPr lang="zh-CN" smtClean="0"/>
            <a:t>复数</a:t>
          </a:r>
          <a:r>
            <a:rPr lang="en-US" smtClean="0"/>
            <a:t>(</a:t>
          </a:r>
          <a:r>
            <a:rPr lang="zh-CN" smtClean="0"/>
            <a:t>有实部和虚部</a:t>
          </a:r>
          <a:r>
            <a:rPr lang="en-US" smtClean="0"/>
            <a:t>)</a:t>
          </a:r>
          <a:endParaRPr lang="zh-CN"/>
        </a:p>
      </dgm:t>
    </dgm:pt>
    <dgm:pt modelId="{05324E4A-0E0D-4CD7-9996-4D0FDCDEDCE4}" cxnId="{0F82A940-068B-4FE8-A3F4-54C7D3AB2F24}" type="parTrans">
      <dgm:prSet/>
      <dgm:spPr/>
      <dgm:t>
        <a:bodyPr/>
        <a:lstStyle/>
        <a:p>
          <a:endParaRPr lang="zh-CN" altLang="en-US"/>
        </a:p>
      </dgm:t>
    </dgm:pt>
    <dgm:pt modelId="{665FDDE8-8C8E-48C9-96B9-C72B5453AE82}" cxnId="{0F82A940-068B-4FE8-A3F4-54C7D3AB2F24}" type="sibTrans">
      <dgm:prSet/>
      <dgm:spPr/>
      <dgm:t>
        <a:bodyPr/>
        <a:lstStyle/>
        <a:p>
          <a:endParaRPr lang="zh-CN" altLang="en-US"/>
        </a:p>
      </dgm:t>
    </dgm:pt>
    <dgm:pt modelId="{5A70F6BB-650E-4B08-A0E6-3E80A0B3B085}" type="pres">
      <dgm:prSet presAssocID="{A5C7AF4C-F6B7-4404-B789-3986CD2EE7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EAC5E0-262E-478C-96C4-AD559BD9554B}" type="pres">
      <dgm:prSet presAssocID="{1154CFF6-8A85-4787-AFD5-EF20A7547D7B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82A940-068B-4FE8-A3F4-54C7D3AB2F24}" srcId="{A5C7AF4C-F6B7-4404-B789-3986CD2EE72A}" destId="{1154CFF6-8A85-4787-AFD5-EF20A7547D7B}" srcOrd="0" destOrd="0" parTransId="{05324E4A-0E0D-4CD7-9996-4D0FDCDEDCE4}" sibTransId="{665FDDE8-8C8E-48C9-96B9-C72B5453AE82}"/>
    <dgm:cxn modelId="{30C590F0-4D32-4F33-B5EC-591674C91AD6}" type="presOf" srcId="{A5C7AF4C-F6B7-4404-B789-3986CD2EE72A}" destId="{5A70F6BB-650E-4B08-A0E6-3E80A0B3B085}" srcOrd="0" destOrd="0" presId="urn:microsoft.com/office/officeart/2005/8/layout/vList2"/>
    <dgm:cxn modelId="{19BEC4E7-1A6E-4ACA-8C98-2075A09DD0E0}" type="presOf" srcId="{1154CFF6-8A85-4787-AFD5-EF20A7547D7B}" destId="{47EAC5E0-262E-478C-96C4-AD559BD9554B}" srcOrd="0" destOrd="0" presId="urn:microsoft.com/office/officeart/2005/8/layout/vList2"/>
    <dgm:cxn modelId="{F576ED02-C08D-4A4A-A7FE-A56950BFC800}" type="presParOf" srcId="{5A70F6BB-650E-4B08-A0E6-3E80A0B3B085}" destId="{47EAC5E0-262E-478C-96C4-AD559BD955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DAAFEB-91ED-490C-9A3E-B46A8370E6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9E5767A-1CB5-4859-93FE-4E6BF445CE5F}">
      <dgm:prSet/>
      <dgm:spPr/>
      <dgm:t>
        <a:bodyPr/>
        <a:lstStyle/>
        <a:p>
          <a:pPr rtl="0"/>
          <a:r>
            <a:rPr lang="zh-CN" smtClean="0"/>
            <a:t>在解释器中高亮显示</a:t>
          </a:r>
          <a:endParaRPr lang="zh-CN"/>
        </a:p>
      </dgm:t>
    </dgm:pt>
    <dgm:pt modelId="{325B7134-BDC9-4AB3-9A1F-8ABEC15F8F98}" cxnId="{F06F6AC6-9AAE-47EB-BD0A-1E97A6A642F4}" type="parTrans">
      <dgm:prSet/>
      <dgm:spPr/>
      <dgm:t>
        <a:bodyPr/>
        <a:lstStyle/>
        <a:p>
          <a:endParaRPr lang="zh-CN" altLang="en-US"/>
        </a:p>
      </dgm:t>
    </dgm:pt>
    <dgm:pt modelId="{71768E68-1210-4BAB-BA60-41BF18DCFA9C}" cxnId="{F06F6AC6-9AAE-47EB-BD0A-1E97A6A642F4}" type="sibTrans">
      <dgm:prSet/>
      <dgm:spPr/>
      <dgm:t>
        <a:bodyPr/>
        <a:lstStyle/>
        <a:p>
          <a:endParaRPr lang="zh-CN" altLang="en-US"/>
        </a:p>
      </dgm:t>
    </dgm:pt>
    <dgm:pt modelId="{D2EB4BBF-DD18-4F44-8788-8309A11E6417}" type="pres">
      <dgm:prSet presAssocID="{21DAAFEB-91ED-490C-9A3E-B46A8370E6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2C5EDE-BE38-44B8-BE75-CD802A6A7394}" type="pres">
      <dgm:prSet presAssocID="{39E5767A-1CB5-4859-93FE-4E6BF445CE5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DBD93F-4514-4432-9352-633321246FD3}" type="presOf" srcId="{39E5767A-1CB5-4859-93FE-4E6BF445CE5F}" destId="{262C5EDE-BE38-44B8-BE75-CD802A6A7394}" srcOrd="0" destOrd="0" presId="urn:microsoft.com/office/officeart/2005/8/layout/vList2"/>
    <dgm:cxn modelId="{03EF68B2-C698-4544-BB15-328246285DAB}" type="presOf" srcId="{21DAAFEB-91ED-490C-9A3E-B46A8370E605}" destId="{D2EB4BBF-DD18-4F44-8788-8309A11E6417}" srcOrd="0" destOrd="0" presId="urn:microsoft.com/office/officeart/2005/8/layout/vList2"/>
    <dgm:cxn modelId="{F06F6AC6-9AAE-47EB-BD0A-1E97A6A642F4}" srcId="{21DAAFEB-91ED-490C-9A3E-B46A8370E605}" destId="{39E5767A-1CB5-4859-93FE-4E6BF445CE5F}" srcOrd="0" destOrd="0" parTransId="{325B7134-BDC9-4AB3-9A1F-8ABEC15F8F98}" sibTransId="{71768E68-1210-4BAB-BA60-41BF18DCFA9C}"/>
    <dgm:cxn modelId="{E715F32E-0D86-4499-9B66-981E5E4D5097}" type="presParOf" srcId="{D2EB4BBF-DD18-4F44-8788-8309A11E6417}" destId="{262C5EDE-BE38-44B8-BE75-CD802A6A73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A566B-6D6C-4D63-9350-0E2E6F2699BE}">
      <dsp:nvSpPr>
        <dsp:cNvPr id="0" name=""/>
        <dsp:cNvSpPr/>
      </dsp:nvSpPr>
      <dsp:spPr>
        <a:xfrm>
          <a:off x="0" y="241634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Python</a:t>
          </a:r>
          <a:r>
            <a:rPr lang="zh-CN" sz="2800" kern="1200" smtClean="0"/>
            <a:t>采用编译</a:t>
          </a:r>
          <a:r>
            <a:rPr lang="en-US" sz="2800" kern="1200" smtClean="0"/>
            <a:t>/</a:t>
          </a:r>
          <a:r>
            <a:rPr lang="zh-CN" sz="2800" kern="1200" smtClean="0"/>
            <a:t>解释混合方式</a:t>
          </a:r>
          <a:endParaRPr lang="zh-CN" sz="2800" kern="1200"/>
        </a:p>
      </dsp:txBody>
      <dsp:txXfrm>
        <a:off x="34383" y="276017"/>
        <a:ext cx="5331834" cy="635573"/>
      </dsp:txXfrm>
    </dsp:sp>
    <dsp:sp modelId="{A66634E5-3A83-445C-886F-EC7EF2EAE415}">
      <dsp:nvSpPr>
        <dsp:cNvPr id="0" name=""/>
        <dsp:cNvSpPr/>
      </dsp:nvSpPr>
      <dsp:spPr>
        <a:xfrm>
          <a:off x="0" y="945974"/>
          <a:ext cx="5400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先编译成字节码</a:t>
          </a:r>
          <a:r>
            <a:rPr lang="zh-CN" altLang="en-US" sz="2200" kern="1200" dirty="0" smtClean="0"/>
            <a:t>，</a:t>
          </a:r>
          <a:r>
            <a:rPr lang="zh-CN" sz="2200" kern="1200" dirty="0" smtClean="0"/>
            <a:t>再解释执行</a:t>
          </a:r>
          <a:endParaRPr lang="zh-CN" sz="2200" kern="1200" dirty="0"/>
        </a:p>
      </dsp:txBody>
      <dsp:txXfrm>
        <a:off x="0" y="945974"/>
        <a:ext cx="5400600" cy="463680"/>
      </dsp:txXfrm>
    </dsp:sp>
    <dsp:sp modelId="{FE60611B-DE76-431F-9187-099190942B63}">
      <dsp:nvSpPr>
        <dsp:cNvPr id="0" name=""/>
        <dsp:cNvSpPr/>
      </dsp:nvSpPr>
      <dsp:spPr>
        <a:xfrm>
          <a:off x="0" y="1409655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安装</a:t>
          </a:r>
          <a:r>
            <a:rPr lang="en-US" sz="2800" kern="1200" smtClean="0"/>
            <a:t>Python 3.7.X</a:t>
          </a:r>
          <a:endParaRPr lang="zh-CN" sz="2800" kern="1200"/>
        </a:p>
      </dsp:txBody>
      <dsp:txXfrm>
        <a:off x="34383" y="1444038"/>
        <a:ext cx="5331834" cy="635573"/>
      </dsp:txXfrm>
    </dsp:sp>
    <dsp:sp modelId="{2130FAB0-467F-4E00-81EC-AECBB1766A65}">
      <dsp:nvSpPr>
        <dsp:cNvPr id="0" name=""/>
        <dsp:cNvSpPr/>
      </dsp:nvSpPr>
      <dsp:spPr>
        <a:xfrm>
          <a:off x="0" y="2113995"/>
          <a:ext cx="5400600" cy="1188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>
              <a:hlinkClick xmlns:r="http://schemas.openxmlformats.org/officeDocument/2006/relationships" r:id="rId1"/>
            </a:rPr>
            <a:t>http://www.python.org/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/>
            <a:t>下载相应的程序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/>
            <a:t>与</a:t>
          </a:r>
          <a:r>
            <a:rPr lang="en-US" sz="2200" kern="1200" smtClean="0"/>
            <a:t>Python 2.x</a:t>
          </a:r>
          <a:r>
            <a:rPr lang="zh-CN" sz="2200" kern="1200" smtClean="0"/>
            <a:t>有不兼容的地方</a:t>
          </a:r>
          <a:endParaRPr lang="zh-CN" sz="2200" kern="1200"/>
        </a:p>
      </dsp:txBody>
      <dsp:txXfrm>
        <a:off x="0" y="2113995"/>
        <a:ext cx="5400600" cy="1188180"/>
      </dsp:txXfrm>
    </dsp:sp>
    <dsp:sp modelId="{031BB686-CABE-43A5-B218-F2780936CE17}">
      <dsp:nvSpPr>
        <dsp:cNvPr id="0" name=""/>
        <dsp:cNvSpPr/>
      </dsp:nvSpPr>
      <dsp:spPr>
        <a:xfrm>
          <a:off x="0" y="3302174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启动</a:t>
          </a:r>
          <a:r>
            <a:rPr lang="en-US" sz="2800" kern="1200" smtClean="0"/>
            <a:t>Python</a:t>
          </a:r>
          <a:endParaRPr lang="zh-CN" sz="2800" kern="1200"/>
        </a:p>
      </dsp:txBody>
      <dsp:txXfrm>
        <a:off x="34383" y="3336557"/>
        <a:ext cx="5331834" cy="6355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28C20-2998-4BBF-9DEA-91C1098633D5}">
      <dsp:nvSpPr>
        <dsp:cNvPr id="0" name=""/>
        <dsp:cNvSpPr/>
      </dsp:nvSpPr>
      <dsp:spPr>
        <a:xfrm>
          <a:off x="0" y="15621"/>
          <a:ext cx="7776864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布尔值</a:t>
          </a:r>
          <a:endParaRPr lang="zh-CN" sz="2900" kern="1200" dirty="0"/>
        </a:p>
      </dsp:txBody>
      <dsp:txXfrm>
        <a:off x="35611" y="51232"/>
        <a:ext cx="7705642" cy="658273"/>
      </dsp:txXfrm>
    </dsp:sp>
    <dsp:sp modelId="{1D1FEEE3-714D-482D-A215-01EE8B96B2BB}">
      <dsp:nvSpPr>
        <dsp:cNvPr id="0" name=""/>
        <dsp:cNvSpPr/>
      </dsp:nvSpPr>
      <dsp:spPr>
        <a:xfrm>
          <a:off x="0" y="745117"/>
          <a:ext cx="7776864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True(1</a:t>
          </a:r>
          <a:r>
            <a:rPr lang="zh-CN" sz="2300" kern="1200" dirty="0" smtClean="0"/>
            <a:t>，非零值，非空值</a:t>
          </a:r>
          <a:r>
            <a:rPr lang="en-US" sz="2300" kern="1200" dirty="0" smtClean="0"/>
            <a:t>), False(0</a:t>
          </a:r>
          <a:r>
            <a:rPr lang="zh-CN" sz="2300" kern="1200" dirty="0" smtClean="0"/>
            <a:t>，零值，空值</a:t>
          </a:r>
          <a:r>
            <a:rPr lang="en-US" sz="2300" kern="1200" dirty="0" smtClean="0"/>
            <a:t>) </a:t>
          </a:r>
          <a:endParaRPr lang="zh-CN" sz="2300" kern="1200" dirty="0"/>
        </a:p>
      </dsp:txBody>
      <dsp:txXfrm>
        <a:off x="0" y="745117"/>
        <a:ext cx="7776864" cy="4802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EA6DC-88C7-4123-8886-85E6B4822EEF}">
      <dsp:nvSpPr>
        <dsp:cNvPr id="0" name=""/>
        <dsp:cNvSpPr/>
      </dsp:nvSpPr>
      <dsp:spPr>
        <a:xfrm>
          <a:off x="0" y="0"/>
          <a:ext cx="7776864" cy="778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空值 </a:t>
          </a:r>
          <a:r>
            <a:rPr lang="en-US" sz="3200" kern="1200" dirty="0" smtClean="0"/>
            <a:t>None</a:t>
          </a:r>
          <a:endParaRPr lang="zh-CN" sz="3200" kern="1200" dirty="0"/>
        </a:p>
      </dsp:txBody>
      <dsp:txXfrm>
        <a:off x="37989" y="37989"/>
        <a:ext cx="7700886" cy="7022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18C6E-5306-484B-B167-CDA90A4EF1DF}">
      <dsp:nvSpPr>
        <dsp:cNvPr id="0" name=""/>
        <dsp:cNvSpPr/>
      </dsp:nvSpPr>
      <dsp:spPr>
        <a:xfrm>
          <a:off x="0" y="9781"/>
          <a:ext cx="972107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一个数据在计算机内需要一个对应的内存空间，每个内存空间存在一个地址。通过地址程序可以访问内存中的数据。</a:t>
          </a:r>
          <a:endParaRPr lang="zh-CN" altLang="en-US" sz="2600" kern="1200" dirty="0"/>
        </a:p>
      </dsp:txBody>
      <dsp:txXfrm>
        <a:off x="59399" y="69180"/>
        <a:ext cx="9602281" cy="1098002"/>
      </dsp:txXfrm>
    </dsp:sp>
    <dsp:sp modelId="{9B1030A2-624E-4685-8FFC-EC657123E036}">
      <dsp:nvSpPr>
        <dsp:cNvPr id="0" name=""/>
        <dsp:cNvSpPr/>
      </dsp:nvSpPr>
      <dsp:spPr>
        <a:xfrm>
          <a:off x="0" y="2465596"/>
          <a:ext cx="9721079" cy="846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变量名和变量的地址进行关联，从而可以通过变量名来访问数据。</a:t>
          </a:r>
          <a:endParaRPr lang="zh-CN" altLang="en-US" sz="2600" kern="1200" dirty="0"/>
        </a:p>
      </dsp:txBody>
      <dsp:txXfrm>
        <a:off x="41336" y="2506932"/>
        <a:ext cx="9638407" cy="7640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C5628-F43D-4B8F-AF0A-D9118F58539D}">
      <dsp:nvSpPr>
        <dsp:cNvPr id="0" name=""/>
        <dsp:cNvSpPr/>
      </dsp:nvSpPr>
      <dsp:spPr>
        <a:xfrm>
          <a:off x="0" y="28156"/>
          <a:ext cx="6659136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命名规则：</a:t>
          </a:r>
          <a:endParaRPr lang="zh-CN" sz="2800" kern="1200" dirty="0"/>
        </a:p>
      </dsp:txBody>
      <dsp:txXfrm>
        <a:off x="36782" y="64938"/>
        <a:ext cx="6585572" cy="679916"/>
      </dsp:txXfrm>
    </dsp:sp>
    <dsp:sp modelId="{2D633ACE-665F-44D2-9819-BC2515B77CBE}">
      <dsp:nvSpPr>
        <dsp:cNvPr id="0" name=""/>
        <dsp:cNvSpPr/>
      </dsp:nvSpPr>
      <dsp:spPr>
        <a:xfrm>
          <a:off x="0" y="809794"/>
          <a:ext cx="6659136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42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包含合法的字符：字母，数字和下划线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不能以数字开头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不能与</a:t>
          </a:r>
          <a:r>
            <a:rPr lang="en-US" sz="2200" kern="1200" dirty="0" smtClean="0"/>
            <a:t>python</a:t>
          </a:r>
          <a:r>
            <a:rPr lang="zh-CN" sz="2200" kern="1200" dirty="0" smtClean="0"/>
            <a:t>关键字重复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大小写敏感</a:t>
          </a:r>
          <a:endParaRPr lang="zh-CN" sz="2200" kern="1200" dirty="0"/>
        </a:p>
      </dsp:txBody>
      <dsp:txXfrm>
        <a:off x="0" y="809794"/>
        <a:ext cx="6659136" cy="17677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FD8CC-BA0E-4197-A6E6-9C0FC2E3CCE5}">
      <dsp:nvSpPr>
        <dsp:cNvPr id="0" name=""/>
        <dsp:cNvSpPr/>
      </dsp:nvSpPr>
      <dsp:spPr>
        <a:xfrm>
          <a:off x="0" y="1711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+ </a:t>
          </a:r>
          <a:r>
            <a:rPr lang="zh-CN" sz="2800" kern="1200" smtClean="0"/>
            <a:t>：加</a:t>
          </a:r>
          <a:endParaRPr lang="zh-CN" sz="2800" kern="1200"/>
        </a:p>
      </dsp:txBody>
      <dsp:txXfrm>
        <a:off x="23526" y="25237"/>
        <a:ext cx="2977284" cy="434887"/>
      </dsp:txXfrm>
    </dsp:sp>
    <dsp:sp modelId="{C058D244-B6CA-4CEE-9B45-5488A5D6D31B}">
      <dsp:nvSpPr>
        <dsp:cNvPr id="0" name=""/>
        <dsp:cNvSpPr/>
      </dsp:nvSpPr>
      <dsp:spPr>
        <a:xfrm>
          <a:off x="0" y="493536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- </a:t>
          </a:r>
          <a:r>
            <a:rPr lang="zh-CN" sz="2800" kern="1200" smtClean="0"/>
            <a:t>：减</a:t>
          </a:r>
          <a:endParaRPr lang="zh-CN" sz="2800" kern="1200"/>
        </a:p>
      </dsp:txBody>
      <dsp:txXfrm>
        <a:off x="23526" y="517062"/>
        <a:ext cx="2977284" cy="434887"/>
      </dsp:txXfrm>
    </dsp:sp>
    <dsp:sp modelId="{749C1062-BD9A-47DF-87F5-9FF4FA4D4B93}">
      <dsp:nvSpPr>
        <dsp:cNvPr id="0" name=""/>
        <dsp:cNvSpPr/>
      </dsp:nvSpPr>
      <dsp:spPr>
        <a:xfrm>
          <a:off x="0" y="985361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* ：乘</a:t>
          </a:r>
          <a:endParaRPr lang="zh-CN" altLang="en-US" sz="2800" kern="1200"/>
        </a:p>
      </dsp:txBody>
      <dsp:txXfrm>
        <a:off x="23526" y="1008887"/>
        <a:ext cx="2977284" cy="434887"/>
      </dsp:txXfrm>
    </dsp:sp>
    <dsp:sp modelId="{B9D86AD6-F252-48C9-94CB-292E841D49A1}">
      <dsp:nvSpPr>
        <dsp:cNvPr id="0" name=""/>
        <dsp:cNvSpPr/>
      </dsp:nvSpPr>
      <dsp:spPr>
        <a:xfrm>
          <a:off x="0" y="1477187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**：乘方</a:t>
          </a:r>
          <a:endParaRPr lang="zh-CN" altLang="en-US" sz="2800" kern="1200"/>
        </a:p>
      </dsp:txBody>
      <dsp:txXfrm>
        <a:off x="23526" y="1500713"/>
        <a:ext cx="2977284" cy="434887"/>
      </dsp:txXfrm>
    </dsp:sp>
    <dsp:sp modelId="{2F0CF201-6134-45E8-AAF7-226C0429367D}">
      <dsp:nvSpPr>
        <dsp:cNvPr id="0" name=""/>
        <dsp:cNvSpPr/>
      </dsp:nvSpPr>
      <dsp:spPr>
        <a:xfrm>
          <a:off x="0" y="1969012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/ </a:t>
          </a:r>
          <a:r>
            <a:rPr lang="zh-CN" sz="2800" kern="1200" smtClean="0"/>
            <a:t>：除</a:t>
          </a:r>
          <a:endParaRPr lang="zh-CN" sz="2800" kern="1200"/>
        </a:p>
      </dsp:txBody>
      <dsp:txXfrm>
        <a:off x="23526" y="1992538"/>
        <a:ext cx="2977284" cy="434887"/>
      </dsp:txXfrm>
    </dsp:sp>
    <dsp:sp modelId="{D2C13C04-D5A7-4F25-A55A-DF77EC39FCC2}">
      <dsp:nvSpPr>
        <dsp:cNvPr id="0" name=""/>
        <dsp:cNvSpPr/>
      </dsp:nvSpPr>
      <dsp:spPr>
        <a:xfrm>
          <a:off x="0" y="2460838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//</a:t>
          </a:r>
          <a:r>
            <a:rPr lang="zh-CN" sz="2800" kern="1200" smtClean="0"/>
            <a:t>：地板除</a:t>
          </a:r>
          <a:endParaRPr lang="zh-CN" sz="2800" kern="1200"/>
        </a:p>
      </dsp:txBody>
      <dsp:txXfrm>
        <a:off x="23526" y="2484364"/>
        <a:ext cx="2977284" cy="434887"/>
      </dsp:txXfrm>
    </dsp:sp>
    <dsp:sp modelId="{AB60DEFA-40DB-42AE-AD12-3E98ADCDE64D}">
      <dsp:nvSpPr>
        <dsp:cNvPr id="0" name=""/>
        <dsp:cNvSpPr/>
      </dsp:nvSpPr>
      <dsp:spPr>
        <a:xfrm>
          <a:off x="0" y="2952663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%</a:t>
          </a:r>
          <a:r>
            <a:rPr lang="zh-CN" sz="2800" kern="1200" smtClean="0"/>
            <a:t>：向左取余</a:t>
          </a:r>
          <a:endParaRPr lang="zh-CN" sz="2800" kern="1200"/>
        </a:p>
      </dsp:txBody>
      <dsp:txXfrm>
        <a:off x="23526" y="2976189"/>
        <a:ext cx="2977284" cy="4348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1DE9-6A18-40EC-B821-D2D3FFFB3741}">
      <dsp:nvSpPr>
        <dsp:cNvPr id="0" name=""/>
        <dsp:cNvSpPr/>
      </dsp:nvSpPr>
      <dsp:spPr>
        <a:xfrm>
          <a:off x="0" y="20234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</a:t>
          </a:r>
          <a:endParaRPr lang="zh-CN" sz="2000" kern="1200"/>
        </a:p>
      </dsp:txBody>
      <dsp:txXfrm>
        <a:off x="23417" y="43651"/>
        <a:ext cx="1825374" cy="432866"/>
      </dsp:txXfrm>
    </dsp:sp>
    <dsp:sp modelId="{324C1884-E4BC-4748-BD85-C63CD0C25CFA}">
      <dsp:nvSpPr>
        <dsp:cNvPr id="0" name=""/>
        <dsp:cNvSpPr/>
      </dsp:nvSpPr>
      <dsp:spPr>
        <a:xfrm>
          <a:off x="0" y="557534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&gt;</a:t>
          </a:r>
          <a:endParaRPr lang="zh-CN" sz="2000" kern="1200"/>
        </a:p>
      </dsp:txBody>
      <dsp:txXfrm>
        <a:off x="23417" y="580951"/>
        <a:ext cx="1825374" cy="432866"/>
      </dsp:txXfrm>
    </dsp:sp>
    <dsp:sp modelId="{E7E3BE38-88EA-4C95-8D8D-41F86B54F127}">
      <dsp:nvSpPr>
        <dsp:cNvPr id="0" name=""/>
        <dsp:cNvSpPr/>
      </dsp:nvSpPr>
      <dsp:spPr>
        <a:xfrm>
          <a:off x="0" y="10948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&lt;=</a:t>
          </a:r>
          <a:endParaRPr lang="zh-CN" sz="2000" kern="1200"/>
        </a:p>
      </dsp:txBody>
      <dsp:txXfrm>
        <a:off x="23417" y="1118252"/>
        <a:ext cx="1825374" cy="432866"/>
      </dsp:txXfrm>
    </dsp:sp>
    <dsp:sp modelId="{569B9BDD-7CD2-4CB8-8FAE-580835B096FA}">
      <dsp:nvSpPr>
        <dsp:cNvPr id="0" name=""/>
        <dsp:cNvSpPr/>
      </dsp:nvSpPr>
      <dsp:spPr>
        <a:xfrm>
          <a:off x="0" y="16321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&gt;=</a:t>
          </a:r>
          <a:endParaRPr lang="zh-CN" sz="2000" kern="1200"/>
        </a:p>
      </dsp:txBody>
      <dsp:txXfrm>
        <a:off x="23417" y="1655552"/>
        <a:ext cx="1825374" cy="432866"/>
      </dsp:txXfrm>
    </dsp:sp>
    <dsp:sp modelId="{9492463D-072D-4889-BCF1-977DA60F3C0C}">
      <dsp:nvSpPr>
        <dsp:cNvPr id="0" name=""/>
        <dsp:cNvSpPr/>
      </dsp:nvSpPr>
      <dsp:spPr>
        <a:xfrm>
          <a:off x="0" y="21694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==</a:t>
          </a:r>
          <a:endParaRPr lang="zh-CN" sz="2000" kern="1200"/>
        </a:p>
      </dsp:txBody>
      <dsp:txXfrm>
        <a:off x="23417" y="2192852"/>
        <a:ext cx="1825374" cy="432866"/>
      </dsp:txXfrm>
    </dsp:sp>
    <dsp:sp modelId="{9C6FF6FC-FE00-4E07-8E83-F111973FB1AE}">
      <dsp:nvSpPr>
        <dsp:cNvPr id="0" name=""/>
        <dsp:cNvSpPr/>
      </dsp:nvSpPr>
      <dsp:spPr>
        <a:xfrm>
          <a:off x="0" y="27067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!=</a:t>
          </a:r>
          <a:endParaRPr lang="zh-CN" sz="2000" kern="1200"/>
        </a:p>
      </dsp:txBody>
      <dsp:txXfrm>
        <a:off x="23417" y="2730152"/>
        <a:ext cx="1825374" cy="432866"/>
      </dsp:txXfrm>
    </dsp:sp>
    <dsp:sp modelId="{66A65B92-5E12-463A-81CF-047FD2DF12F5}">
      <dsp:nvSpPr>
        <dsp:cNvPr id="0" name=""/>
        <dsp:cNvSpPr/>
      </dsp:nvSpPr>
      <dsp:spPr>
        <a:xfrm>
          <a:off x="0" y="32440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&lt;&gt;</a:t>
          </a:r>
          <a:endParaRPr lang="zh-CN" sz="2000" kern="1200"/>
        </a:p>
      </dsp:txBody>
      <dsp:txXfrm>
        <a:off x="23417" y="3267452"/>
        <a:ext cx="1825374" cy="4328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D6951-FF48-440A-ABF4-5662CC0E6897}">
      <dsp:nvSpPr>
        <dsp:cNvPr id="0" name=""/>
        <dsp:cNvSpPr/>
      </dsp:nvSpPr>
      <dsp:spPr>
        <a:xfrm>
          <a:off x="0" y="77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and</a:t>
          </a:r>
          <a:endParaRPr lang="zh-CN" sz="3200" kern="1200"/>
        </a:p>
      </dsp:txBody>
      <dsp:txXfrm>
        <a:off x="39295" y="47071"/>
        <a:ext cx="2297674" cy="726370"/>
      </dsp:txXfrm>
    </dsp:sp>
    <dsp:sp modelId="{381E56D0-AB78-48A3-AC07-5CDF72BCDDDA}">
      <dsp:nvSpPr>
        <dsp:cNvPr id="0" name=""/>
        <dsp:cNvSpPr/>
      </dsp:nvSpPr>
      <dsp:spPr>
        <a:xfrm>
          <a:off x="0" y="9365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not</a:t>
          </a:r>
          <a:endParaRPr lang="zh-CN" sz="3200" kern="1200"/>
        </a:p>
      </dsp:txBody>
      <dsp:txXfrm>
        <a:off x="39295" y="975871"/>
        <a:ext cx="2297674" cy="726370"/>
      </dsp:txXfrm>
    </dsp:sp>
    <dsp:sp modelId="{AE3EC1DC-AB23-4246-A5EC-8B2A9487501D}">
      <dsp:nvSpPr>
        <dsp:cNvPr id="0" name=""/>
        <dsp:cNvSpPr/>
      </dsp:nvSpPr>
      <dsp:spPr>
        <a:xfrm>
          <a:off x="0" y="18653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or</a:t>
          </a:r>
          <a:endParaRPr lang="zh-CN" sz="3200" kern="1200"/>
        </a:p>
      </dsp:txBody>
      <dsp:txXfrm>
        <a:off x="39295" y="1904671"/>
        <a:ext cx="2297674" cy="72637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7A023-EF16-4562-A0B6-10791640D5BF}">
      <dsp:nvSpPr>
        <dsp:cNvPr id="0" name=""/>
        <dsp:cNvSpPr/>
      </dsp:nvSpPr>
      <dsp:spPr>
        <a:xfrm>
          <a:off x="0" y="247320"/>
          <a:ext cx="4318488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smtClean="0"/>
            <a:t>身份运算符：</a:t>
          </a:r>
          <a:r>
            <a:rPr lang="en-US" sz="2900" kern="1200" smtClean="0"/>
            <a:t>is </a:t>
          </a:r>
          <a:r>
            <a:rPr lang="zh-CN" sz="2900" kern="1200" smtClean="0"/>
            <a:t>或 </a:t>
          </a:r>
          <a:r>
            <a:rPr lang="en-US" sz="2900" kern="1200" smtClean="0"/>
            <a:t>is not</a:t>
          </a:r>
          <a:endParaRPr lang="zh-CN" sz="2900" kern="1200"/>
        </a:p>
      </dsp:txBody>
      <dsp:txXfrm>
        <a:off x="35611" y="282931"/>
        <a:ext cx="4247266" cy="65827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FAFD7-E52C-41AF-AD0D-FFC25A9D410D}">
      <dsp:nvSpPr>
        <dsp:cNvPr id="0" name=""/>
        <dsp:cNvSpPr/>
      </dsp:nvSpPr>
      <dsp:spPr>
        <a:xfrm>
          <a:off x="0" y="224216"/>
          <a:ext cx="504056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成员关系运算符：</a:t>
          </a:r>
          <a:r>
            <a:rPr lang="en-US" sz="2800" kern="1200" dirty="0" smtClean="0"/>
            <a:t>in </a:t>
          </a:r>
          <a:r>
            <a:rPr lang="zh-CN" sz="2800" kern="1200" dirty="0" smtClean="0"/>
            <a:t>或 </a:t>
          </a:r>
          <a:r>
            <a:rPr lang="en-US" sz="2800" kern="1200" dirty="0" smtClean="0"/>
            <a:t>not in</a:t>
          </a:r>
          <a:endParaRPr lang="zh-CN" sz="2800" kern="1200" dirty="0"/>
        </a:p>
      </dsp:txBody>
      <dsp:txXfrm>
        <a:off x="34383" y="258599"/>
        <a:ext cx="4971794" cy="6355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0349E-8281-4441-9D25-FB3918F0BD9F}">
      <dsp:nvSpPr>
        <dsp:cNvPr id="0" name=""/>
        <dsp:cNvSpPr/>
      </dsp:nvSpPr>
      <dsp:spPr>
        <a:xfrm>
          <a:off x="0" y="5069"/>
          <a:ext cx="10118506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表达式是某事，而语句就是做某事。</a:t>
          </a:r>
          <a:endParaRPr lang="zh-CN" sz="2600" kern="1200" dirty="0"/>
        </a:p>
      </dsp:txBody>
      <dsp:txXfrm>
        <a:off x="31927" y="36996"/>
        <a:ext cx="10054652" cy="590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8B8C5-AB98-4BF8-8C8D-3EB26167457D}">
      <dsp:nvSpPr>
        <dsp:cNvPr id="0" name=""/>
        <dsp:cNvSpPr/>
      </dsp:nvSpPr>
      <dsp:spPr>
        <a:xfrm>
          <a:off x="0" y="649140"/>
          <a:ext cx="3672408" cy="654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有不同的进制类型</a:t>
          </a:r>
          <a:endParaRPr lang="zh-CN" altLang="en-US" sz="2800" kern="1200" dirty="0"/>
        </a:p>
      </dsp:txBody>
      <dsp:txXfrm>
        <a:off x="31952" y="681092"/>
        <a:ext cx="3608504" cy="590643"/>
      </dsp:txXfrm>
    </dsp:sp>
    <dsp:sp modelId="{FFB16664-1939-4F95-802A-D898552CABD0}">
      <dsp:nvSpPr>
        <dsp:cNvPr id="0" name=""/>
        <dsp:cNvSpPr/>
      </dsp:nvSpPr>
      <dsp:spPr>
        <a:xfrm>
          <a:off x="0" y="1506993"/>
          <a:ext cx="3672408" cy="175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默认十进制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二进制</a:t>
          </a:r>
          <a:r>
            <a:rPr lang="en-US" sz="2400" kern="1200" dirty="0" smtClean="0"/>
            <a:t>(0b,0B)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八进制</a:t>
          </a:r>
          <a:r>
            <a:rPr lang="en-US" sz="2400" kern="1200" dirty="0" smtClean="0"/>
            <a:t>(0o,0O)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十六进制</a:t>
          </a:r>
          <a:r>
            <a:rPr lang="en-US" sz="2400" kern="1200" dirty="0" smtClean="0"/>
            <a:t>(0x,0X)</a:t>
          </a:r>
          <a:endParaRPr lang="zh-CN" sz="2400" kern="1200" dirty="0"/>
        </a:p>
      </dsp:txBody>
      <dsp:txXfrm>
        <a:off x="0" y="1506993"/>
        <a:ext cx="3672408" cy="17553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2A182-C7C8-4CE4-A02D-81202C8550AC}">
      <dsp:nvSpPr>
        <dsp:cNvPr id="0" name=""/>
        <dsp:cNvSpPr/>
      </dsp:nvSpPr>
      <dsp:spPr>
        <a:xfrm>
          <a:off x="0" y="269"/>
          <a:ext cx="10050238" cy="839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在交互式解释器中执行上述两行代码，结果都是一样的。交互解释器会把所有表达式的值输出。</a:t>
          </a:r>
          <a:endParaRPr lang="zh-CN" altLang="en-US" sz="2600" kern="1200" dirty="0"/>
        </a:p>
      </dsp:txBody>
      <dsp:txXfrm>
        <a:off x="41000" y="41269"/>
        <a:ext cx="9968238" cy="75788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B0F3-8802-4294-8319-4DE2741197C2}">
      <dsp:nvSpPr>
        <dsp:cNvPr id="0" name=""/>
        <dsp:cNvSpPr/>
      </dsp:nvSpPr>
      <dsp:spPr>
        <a:xfrm>
          <a:off x="0" y="0"/>
          <a:ext cx="10050238" cy="638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语句改变了事物，但没有返回值，也不会有输出。</a:t>
          </a:r>
          <a:endParaRPr lang="zh-CN" altLang="en-US" sz="2600" kern="1200" dirty="0"/>
        </a:p>
      </dsp:txBody>
      <dsp:txXfrm>
        <a:off x="31172" y="31172"/>
        <a:ext cx="9987894" cy="576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4FAFF-A5E1-45AB-890F-F7D37C3DFE4D}">
      <dsp:nvSpPr>
        <dsp:cNvPr id="0" name=""/>
        <dsp:cNvSpPr/>
      </dsp:nvSpPr>
      <dsp:spPr>
        <a:xfrm>
          <a:off x="2" y="985402"/>
          <a:ext cx="5013592" cy="89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算术表达式</a:t>
          </a:r>
          <a:endParaRPr lang="zh-CN" altLang="en-US" sz="4000" kern="1200" dirty="0"/>
        </a:p>
      </dsp:txBody>
      <dsp:txXfrm>
        <a:off x="2" y="985402"/>
        <a:ext cx="5013592" cy="892639"/>
      </dsp:txXfrm>
    </dsp:sp>
    <dsp:sp modelId="{D31CB801-1063-41EC-ADB8-CCE8A1A7FD4B}">
      <dsp:nvSpPr>
        <dsp:cNvPr id="0" name=""/>
        <dsp:cNvSpPr/>
      </dsp:nvSpPr>
      <dsp:spPr>
        <a:xfrm>
          <a:off x="52" y="2092770"/>
          <a:ext cx="5013592" cy="2379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包含各种运算符的计算表达式</a:t>
          </a:r>
          <a:endParaRPr lang="zh-CN" altLang="en-US" sz="2400" kern="1200" dirty="0"/>
        </a:p>
      </dsp:txBody>
      <dsp:txXfrm>
        <a:off x="52" y="2092770"/>
        <a:ext cx="5013592" cy="2379181"/>
      </dsp:txXfrm>
    </dsp:sp>
    <dsp:sp modelId="{8AA7F669-37C0-466A-B327-C274DEDA7583}">
      <dsp:nvSpPr>
        <dsp:cNvPr id="0" name=""/>
        <dsp:cNvSpPr/>
      </dsp:nvSpPr>
      <dsp:spPr>
        <a:xfrm>
          <a:off x="5715547" y="979575"/>
          <a:ext cx="5013592" cy="89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赋值语句</a:t>
          </a:r>
          <a:endParaRPr lang="zh-CN" altLang="en-US" sz="4400" kern="1200" dirty="0"/>
        </a:p>
      </dsp:txBody>
      <dsp:txXfrm>
        <a:off x="5715547" y="979575"/>
        <a:ext cx="5013592" cy="892639"/>
      </dsp:txXfrm>
    </dsp:sp>
    <dsp:sp modelId="{372B78DE-6EE6-4FE8-A34A-133810BF3F42}">
      <dsp:nvSpPr>
        <dsp:cNvPr id="0" name=""/>
        <dsp:cNvSpPr/>
      </dsp:nvSpPr>
      <dsp:spPr>
        <a:xfrm>
          <a:off x="5715547" y="2088234"/>
          <a:ext cx="501359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赋值运算符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，增强赋值运算符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部分位运算符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不包含取反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和全部算数运算符加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，之间不能有空格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，如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+= </a:t>
          </a:r>
          <a:r>
            <a:rPr lang="zh-CN" alt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/=</a:t>
          </a:r>
          <a:endParaRPr lang="zh-C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15547" y="2088234"/>
        <a:ext cx="5013592" cy="28108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DDC69-2033-4B7F-88DD-8E490579FE8F}">
      <dsp:nvSpPr>
        <dsp:cNvPr id="0" name=""/>
        <dsp:cNvSpPr/>
      </dsp:nvSpPr>
      <dsp:spPr>
        <a:xfrm>
          <a:off x="0" y="14443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函数就好像就可以用来实现特定功能的小程序一样。</a:t>
          </a:r>
          <a:endParaRPr lang="zh-CN" sz="2300" kern="1200"/>
        </a:p>
      </dsp:txBody>
      <dsp:txXfrm>
        <a:off x="28243" y="42686"/>
        <a:ext cx="9808610" cy="522079"/>
      </dsp:txXfrm>
    </dsp:sp>
    <dsp:sp modelId="{759EC436-6CBA-4745-A0E4-3960041EA1E0}">
      <dsp:nvSpPr>
        <dsp:cNvPr id="0" name=""/>
        <dsp:cNvSpPr/>
      </dsp:nvSpPr>
      <dsp:spPr>
        <a:xfrm>
          <a:off x="0" y="659248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使用函数的方式叫做调用，调用的时候需要提供参数。</a:t>
          </a:r>
          <a:endParaRPr lang="zh-CN" sz="2300" kern="1200"/>
        </a:p>
      </dsp:txBody>
      <dsp:txXfrm>
        <a:off x="28243" y="687491"/>
        <a:ext cx="9808610" cy="522079"/>
      </dsp:txXfrm>
    </dsp:sp>
    <dsp:sp modelId="{DA996A54-F9B7-4F46-9E49-1DA0CD4A4392}">
      <dsp:nvSpPr>
        <dsp:cNvPr id="0" name=""/>
        <dsp:cNvSpPr/>
      </dsp:nvSpPr>
      <dsp:spPr>
        <a:xfrm>
          <a:off x="0" y="1304053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函数调用的可以看成另外一种表达式。</a:t>
          </a:r>
          <a:endParaRPr lang="zh-CN" sz="2300" kern="1200"/>
        </a:p>
      </dsp:txBody>
      <dsp:txXfrm>
        <a:off x="28243" y="1332296"/>
        <a:ext cx="9808610" cy="52207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F442-78E4-44E8-BE2C-6E4120179056}">
      <dsp:nvSpPr>
        <dsp:cNvPr id="0" name=""/>
        <dsp:cNvSpPr/>
      </dsp:nvSpPr>
      <dsp:spPr>
        <a:xfrm>
          <a:off x="0" y="18867"/>
          <a:ext cx="993710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常用内置函数</a:t>
          </a:r>
          <a:endParaRPr lang="zh-CN" sz="3200" kern="1200"/>
        </a:p>
      </dsp:txBody>
      <dsp:txXfrm>
        <a:off x="39295" y="58162"/>
        <a:ext cx="9858514" cy="726370"/>
      </dsp:txXfrm>
    </dsp:sp>
    <dsp:sp modelId="{280C96E4-E273-4524-9C99-D527DCA26652}">
      <dsp:nvSpPr>
        <dsp:cNvPr id="0" name=""/>
        <dsp:cNvSpPr/>
      </dsp:nvSpPr>
      <dsp:spPr>
        <a:xfrm>
          <a:off x="0" y="823827"/>
          <a:ext cx="9937104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503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bool(),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chr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分别表示转成布尔值，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码转单字符字符串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complex() 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表示转成复数，包含类似 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‘1+2j’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的字符串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转成浮点数或整数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ord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转字符串和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23827"/>
        <a:ext cx="9937104" cy="18216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B3EFF-A366-4B08-BE05-C6232431D059}">
      <dsp:nvSpPr>
        <dsp:cNvPr id="0" name=""/>
        <dsp:cNvSpPr/>
      </dsp:nvSpPr>
      <dsp:spPr>
        <a:xfrm>
          <a:off x="0" y="9598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有时候程序需要输出结果</a:t>
          </a:r>
          <a:r>
            <a:rPr lang="en-US" sz="2500" kern="1200" smtClean="0"/>
            <a:t>(print)</a:t>
          </a:r>
          <a:r>
            <a:rPr lang="zh-CN" sz="2500" kern="1200" smtClean="0"/>
            <a:t>，有时候也需要获取数据</a:t>
          </a:r>
          <a:r>
            <a:rPr lang="en-US" sz="2500" kern="1200" smtClean="0"/>
            <a:t>(input)</a:t>
          </a:r>
          <a:endParaRPr lang="zh-CN" sz="2500" kern="1200"/>
        </a:p>
      </dsp:txBody>
      <dsp:txXfrm>
        <a:off x="30699" y="40297"/>
        <a:ext cx="9515665" cy="56747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CEABC-138B-4854-8005-8CA34870CF8A}">
      <dsp:nvSpPr>
        <dsp:cNvPr id="0" name=""/>
        <dsp:cNvSpPr/>
      </dsp:nvSpPr>
      <dsp:spPr>
        <a:xfrm>
          <a:off x="0" y="12515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print()</a:t>
          </a:r>
          <a:r>
            <a:rPr lang="zh-CN" sz="2500" kern="1200" smtClean="0"/>
            <a:t>将参数值打印出来，可选参数</a:t>
          </a:r>
          <a:r>
            <a:rPr lang="en-US" sz="2500" kern="1200" smtClean="0"/>
            <a:t>end</a:t>
          </a:r>
          <a:r>
            <a:rPr lang="zh-CN" sz="2500" kern="1200" smtClean="0"/>
            <a:t>表示结束标志符</a:t>
          </a:r>
          <a:endParaRPr lang="zh-CN" sz="2500" kern="1200"/>
        </a:p>
      </dsp:txBody>
      <dsp:txXfrm>
        <a:off x="30699" y="43214"/>
        <a:ext cx="9515665" cy="567477"/>
      </dsp:txXfrm>
    </dsp:sp>
    <dsp:sp modelId="{E3963B45-73CD-4AED-B682-F4A0527F14D6}">
      <dsp:nvSpPr>
        <dsp:cNvPr id="0" name=""/>
        <dsp:cNvSpPr/>
      </dsp:nvSpPr>
      <dsp:spPr>
        <a:xfrm>
          <a:off x="0" y="713390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input()</a:t>
          </a:r>
          <a:r>
            <a:rPr lang="zh-CN" sz="2500" kern="1200" smtClean="0"/>
            <a:t>获取用户输入，并转换为字符串返回</a:t>
          </a:r>
          <a:endParaRPr lang="zh-CN" sz="2500" kern="1200"/>
        </a:p>
      </dsp:txBody>
      <dsp:txXfrm>
        <a:off x="30699" y="744089"/>
        <a:ext cx="9515665" cy="56747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9556A-3A7A-4A67-9BE5-E65D65489194}">
      <dsp:nvSpPr>
        <dsp:cNvPr id="0" name=""/>
        <dsp:cNvSpPr/>
      </dsp:nvSpPr>
      <dsp:spPr>
        <a:xfrm>
          <a:off x="0" y="29312"/>
          <a:ext cx="7543800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1.</a:t>
          </a:r>
          <a:r>
            <a:rPr lang="zh-CN" sz="2500" kern="1200" smtClean="0"/>
            <a:t>导入模块</a:t>
          </a:r>
          <a:endParaRPr lang="zh-CN" sz="2500" kern="1200"/>
        </a:p>
      </dsp:txBody>
      <dsp:txXfrm>
        <a:off x="30699" y="60011"/>
        <a:ext cx="7482402" cy="567477"/>
      </dsp:txXfrm>
    </dsp:sp>
    <dsp:sp modelId="{529BC752-2545-40E9-9F67-658D3E00DF5D}">
      <dsp:nvSpPr>
        <dsp:cNvPr id="0" name=""/>
        <dsp:cNvSpPr/>
      </dsp:nvSpPr>
      <dsp:spPr>
        <a:xfrm>
          <a:off x="0" y="658187"/>
          <a:ext cx="75438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import module_name</a:t>
          </a:r>
          <a:endParaRPr lang="zh-CN" sz="2000" kern="1200"/>
        </a:p>
      </dsp:txBody>
      <dsp:txXfrm>
        <a:off x="0" y="658187"/>
        <a:ext cx="7543800" cy="414000"/>
      </dsp:txXfrm>
    </dsp:sp>
    <dsp:sp modelId="{476C5447-C5CD-4D85-8308-2CAD41484A63}">
      <dsp:nvSpPr>
        <dsp:cNvPr id="0" name=""/>
        <dsp:cNvSpPr/>
      </dsp:nvSpPr>
      <dsp:spPr>
        <a:xfrm>
          <a:off x="0" y="1072187"/>
          <a:ext cx="7543800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2.</a:t>
          </a:r>
          <a:r>
            <a:rPr lang="zh-CN" sz="2500" kern="1200" smtClean="0"/>
            <a:t>访问模块函数或者变量</a:t>
          </a:r>
          <a:endParaRPr lang="zh-CN" sz="2500" kern="1200"/>
        </a:p>
      </dsp:txBody>
      <dsp:txXfrm>
        <a:off x="30699" y="1102886"/>
        <a:ext cx="7482402" cy="56747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A5323-94B1-4F2C-ACAA-BE48659A2CA4}">
      <dsp:nvSpPr>
        <dsp:cNvPr id="0" name=""/>
        <dsp:cNvSpPr/>
      </dsp:nvSpPr>
      <dsp:spPr>
        <a:xfrm>
          <a:off x="0" y="15153"/>
          <a:ext cx="980343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while </a:t>
          </a:r>
          <a:r>
            <a:rPr lang="zh-CN" sz="2900" kern="1200" smtClean="0"/>
            <a:t>循环</a:t>
          </a:r>
          <a:endParaRPr lang="zh-CN" sz="2900" kern="1200"/>
        </a:p>
      </dsp:txBody>
      <dsp:txXfrm>
        <a:off x="35611" y="50764"/>
        <a:ext cx="9732210" cy="658273"/>
      </dsp:txXfrm>
    </dsp:sp>
    <dsp:sp modelId="{51713FA6-F4B5-4B61-B6F7-73B14950794C}">
      <dsp:nvSpPr>
        <dsp:cNvPr id="0" name=""/>
        <dsp:cNvSpPr/>
      </dsp:nvSpPr>
      <dsp:spPr>
        <a:xfrm>
          <a:off x="0" y="744649"/>
          <a:ext cx="980343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25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while</a:t>
          </a:r>
          <a:r>
            <a:rPr lang="zh-CN" sz="2300" kern="1200" dirty="0" smtClean="0"/>
            <a:t>后面表达式为真时，持续执行循环体内语句</a:t>
          </a:r>
          <a:endParaRPr lang="zh-CN" sz="2300" kern="1200" dirty="0"/>
        </a:p>
      </dsp:txBody>
      <dsp:txXfrm>
        <a:off x="0" y="744649"/>
        <a:ext cx="9803432" cy="48024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BF68D-8646-48FD-8CDE-FCACE7EEB27D}">
      <dsp:nvSpPr>
        <dsp:cNvPr id="0" name=""/>
        <dsp:cNvSpPr/>
      </dsp:nvSpPr>
      <dsp:spPr>
        <a:xfrm>
          <a:off x="0" y="0"/>
          <a:ext cx="9865096" cy="9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dirty="0" smtClean="0"/>
            <a:t>写程序基本建议</a:t>
          </a:r>
          <a:r>
            <a:rPr lang="en-US" sz="3200" b="1" kern="1200" dirty="0" smtClean="0"/>
            <a:t>--</a:t>
          </a:r>
          <a:r>
            <a:rPr lang="zh-CN" sz="3200" b="1" kern="1200" dirty="0" smtClean="0"/>
            <a:t>认真！几点具体</a:t>
          </a:r>
          <a:r>
            <a:rPr lang="zh-CN" altLang="en-US" sz="3200" b="1" kern="1200" dirty="0" smtClean="0"/>
            <a:t>避坑</a:t>
          </a:r>
          <a:r>
            <a:rPr lang="zh-CN" sz="3200" b="1" kern="1200" dirty="0" smtClean="0"/>
            <a:t>建议：</a:t>
          </a:r>
          <a:endParaRPr lang="zh-CN" sz="3200" kern="1200" dirty="0"/>
        </a:p>
      </dsp:txBody>
      <dsp:txXfrm>
        <a:off x="44454" y="44454"/>
        <a:ext cx="9776188" cy="821732"/>
      </dsp:txXfrm>
    </dsp:sp>
    <dsp:sp modelId="{4A112428-B1D9-4BEA-8A3C-123A38C30DF7}">
      <dsp:nvSpPr>
        <dsp:cNvPr id="0" name=""/>
        <dsp:cNvSpPr/>
      </dsp:nvSpPr>
      <dsp:spPr>
        <a:xfrm>
          <a:off x="0" y="1262960"/>
          <a:ext cx="9865096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21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1</a:t>
          </a:r>
          <a:r>
            <a:rPr lang="zh-CN" sz="2800" kern="1200" dirty="0" smtClean="0"/>
            <a:t>：避免拼错标志符，如变量名，函数，语句等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2</a:t>
          </a:r>
          <a:r>
            <a:rPr lang="zh-CN" sz="2800" kern="1200" dirty="0" smtClean="0"/>
            <a:t>：避免使用中文符号，如引号，逗号，括号等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3</a:t>
          </a:r>
          <a:r>
            <a:rPr lang="zh-CN" sz="2800" kern="1200" dirty="0" smtClean="0"/>
            <a:t>：左边一个引号和右边的引号一定有对应的匹配（括号也一样）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4</a:t>
          </a:r>
          <a:r>
            <a:rPr lang="zh-CN" sz="2800" kern="1200" dirty="0" smtClean="0"/>
            <a:t>：注意书写格式</a:t>
          </a:r>
          <a:r>
            <a:rPr lang="zh-CN" altLang="en-US" sz="2800" kern="1200" dirty="0" smtClean="0"/>
            <a:t>（</a:t>
          </a:r>
          <a:r>
            <a:rPr lang="zh-CN" sz="2800" kern="1200" dirty="0" smtClean="0"/>
            <a:t>冒号，缩进，对齐</a:t>
          </a:r>
          <a:r>
            <a:rPr lang="zh-CN" altLang="en-US" sz="2800" kern="1200" dirty="0" smtClean="0"/>
            <a:t>）</a:t>
          </a:r>
          <a:endParaRPr lang="zh-CN" sz="2800" kern="1200" dirty="0"/>
        </a:p>
      </dsp:txBody>
      <dsp:txXfrm>
        <a:off x="0" y="1262960"/>
        <a:ext cx="9865096" cy="2489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30FB6-E8D0-4BE8-B22A-CA88E33778A1}">
      <dsp:nvSpPr>
        <dsp:cNvPr id="0" name=""/>
        <dsp:cNvSpPr/>
      </dsp:nvSpPr>
      <dsp:spPr>
        <a:xfrm>
          <a:off x="0" y="8728"/>
          <a:ext cx="5472608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Python 3.7.X</a:t>
          </a:r>
          <a:r>
            <a:rPr lang="zh-CN" sz="2500" kern="1200" smtClean="0"/>
            <a:t>可以表示任意大小整数</a:t>
          </a:r>
          <a:endParaRPr lang="zh-CN" sz="2500" kern="1200"/>
        </a:p>
      </dsp:txBody>
      <dsp:txXfrm>
        <a:off x="30699" y="39427"/>
        <a:ext cx="5411210" cy="567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3CD7B-EF40-4AEE-A1FC-90E54E4F4BCE}">
      <dsp:nvSpPr>
        <dsp:cNvPr id="0" name=""/>
        <dsp:cNvSpPr/>
      </dsp:nvSpPr>
      <dsp:spPr>
        <a:xfrm>
          <a:off x="0" y="30231"/>
          <a:ext cx="4896544" cy="109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可以通过内置函数</a:t>
          </a:r>
          <a:r>
            <a:rPr lang="en-US" sz="2600" kern="1200" smtClean="0"/>
            <a:t>bin,oct,hex</a:t>
          </a:r>
          <a:r>
            <a:rPr lang="zh-CN" sz="2600" kern="1200" smtClean="0"/>
            <a:t>实现</a:t>
          </a:r>
          <a:r>
            <a:rPr lang="en-US" sz="2600" kern="1200" smtClean="0"/>
            <a:t>10</a:t>
          </a:r>
          <a:r>
            <a:rPr lang="zh-CN" sz="2600" kern="1200" smtClean="0"/>
            <a:t>进制与其转换</a:t>
          </a:r>
          <a:endParaRPr lang="zh-CN" sz="2600" kern="1200"/>
        </a:p>
      </dsp:txBody>
      <dsp:txXfrm>
        <a:off x="53459" y="83690"/>
        <a:ext cx="4789626" cy="988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F8B47-8A6B-416C-A300-815A11313CF7}">
      <dsp:nvSpPr>
        <dsp:cNvPr id="0" name=""/>
        <dsp:cNvSpPr/>
      </dsp:nvSpPr>
      <dsp:spPr>
        <a:xfrm>
          <a:off x="0" y="9171"/>
          <a:ext cx="5184576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字符串形式可以用</a:t>
          </a:r>
          <a:r>
            <a:rPr lang="en-US" sz="2700" kern="1200" smtClean="0"/>
            <a:t>int</a:t>
          </a:r>
          <a:r>
            <a:rPr lang="zh-CN" sz="2700" kern="1200" smtClean="0"/>
            <a:t>转换成十进制整数</a:t>
          </a:r>
          <a:endParaRPr lang="zh-CN" sz="2700" kern="1200"/>
        </a:p>
      </dsp:txBody>
      <dsp:txXfrm>
        <a:off x="55515" y="64686"/>
        <a:ext cx="5073546" cy="1026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C49E5-DA5C-4427-860F-67C04D635EC3}">
      <dsp:nvSpPr>
        <dsp:cNvPr id="0" name=""/>
        <dsp:cNvSpPr/>
      </dsp:nvSpPr>
      <dsp:spPr>
        <a:xfrm>
          <a:off x="0" y="4108"/>
          <a:ext cx="4392488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普通和科学计数法（用   </a:t>
          </a:r>
          <a:r>
            <a:rPr lang="en-US" sz="2400" kern="1200" dirty="0" smtClean="0"/>
            <a:t>E</a:t>
          </a:r>
          <a:r>
            <a:rPr lang="zh-CN" sz="2400" kern="1200" dirty="0" smtClean="0"/>
            <a:t>或</a:t>
          </a:r>
          <a:r>
            <a:rPr lang="en-US" sz="2400" kern="1200" dirty="0" smtClean="0"/>
            <a:t>e</a:t>
          </a:r>
          <a:r>
            <a:rPr lang="zh-CN" sz="2400" kern="1200" dirty="0" smtClean="0"/>
            <a:t>表示</a:t>
          </a:r>
          <a:r>
            <a:rPr lang="en-US" sz="2400" kern="1200" dirty="0" smtClean="0"/>
            <a:t>10</a:t>
          </a:r>
          <a:r>
            <a:rPr lang="zh-CN" sz="2400" kern="1200" dirty="0" smtClean="0"/>
            <a:t>）</a:t>
          </a:r>
          <a:endParaRPr lang="zh-CN" sz="2400" kern="1200" dirty="0"/>
        </a:p>
      </dsp:txBody>
      <dsp:txXfrm>
        <a:off x="52089" y="56197"/>
        <a:ext cx="4288310" cy="962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0C247-9C13-4720-ACF8-C81D5034D609}">
      <dsp:nvSpPr>
        <dsp:cNvPr id="0" name=""/>
        <dsp:cNvSpPr/>
      </dsp:nvSpPr>
      <dsp:spPr>
        <a:xfrm>
          <a:off x="0" y="619"/>
          <a:ext cx="5112567" cy="1038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存在不定尾数，有些浮点数无法精确表达</a:t>
          </a:r>
          <a:endParaRPr lang="zh-CN" altLang="en-US" sz="2400" kern="1200" dirty="0"/>
        </a:p>
      </dsp:txBody>
      <dsp:txXfrm>
        <a:off x="50710" y="51329"/>
        <a:ext cx="5011147" cy="937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AC5E0-262E-478C-96C4-AD559BD9554B}">
      <dsp:nvSpPr>
        <dsp:cNvPr id="0" name=""/>
        <dsp:cNvSpPr/>
      </dsp:nvSpPr>
      <dsp:spPr>
        <a:xfrm>
          <a:off x="0" y="10206"/>
          <a:ext cx="6096000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复数</a:t>
          </a:r>
          <a:r>
            <a:rPr lang="en-US" sz="3100" kern="1200" smtClean="0"/>
            <a:t>(</a:t>
          </a:r>
          <a:r>
            <a:rPr lang="zh-CN" sz="3100" kern="1200" smtClean="0"/>
            <a:t>有实部和虚部</a:t>
          </a:r>
          <a:r>
            <a:rPr lang="en-US" sz="3100" kern="1200" smtClean="0"/>
            <a:t>)</a:t>
          </a:r>
          <a:endParaRPr lang="zh-CN" sz="3100" kern="1200"/>
        </a:p>
      </dsp:txBody>
      <dsp:txXfrm>
        <a:off x="38067" y="48273"/>
        <a:ext cx="6019866" cy="70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C5EDE-BE38-44B8-BE75-CD802A6A7394}">
      <dsp:nvSpPr>
        <dsp:cNvPr id="0" name=""/>
        <dsp:cNvSpPr/>
      </dsp:nvSpPr>
      <dsp:spPr>
        <a:xfrm>
          <a:off x="0" y="10602"/>
          <a:ext cx="377740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smtClean="0"/>
            <a:t>在解释器中高亮显示</a:t>
          </a:r>
          <a:endParaRPr lang="zh-CN" sz="2900" kern="1200"/>
        </a:p>
      </dsp:txBody>
      <dsp:txXfrm>
        <a:off x="35611" y="46213"/>
        <a:ext cx="370618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true"/>
        </dgm:pt>
        <dgm:pt modelId="2">
          <dgm:prSet phldr="true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true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45B0D1-3BCD-457A-AAD6-4A921CE7739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14721E-2EFC-4F24-BBA3-3C0B3481408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4721E-2EFC-4F24-BBA3-3C0B34814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61708" y="2091263"/>
            <a:ext cx="9068587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62100" y="4682062"/>
            <a:ext cx="9070848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5242560" y="1327188"/>
            <a:ext cx="170688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473249" y="5211060"/>
            <a:ext cx="5905500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8606921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C6FF18-EC1F-4050-B737-4B9EF58B00DB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583AB-FE07-4937-992B-2581A8AC60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563624" y="4682062"/>
            <a:ext cx="9070848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5242560" y="1325880"/>
            <a:ext cx="170688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472905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pPr>
              <a:defRPr/>
            </a:pPr>
            <a:fld id="{3F788B8A-5A56-4B22-8882-7CE03BD5E07A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97536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33984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DECCC-FD78-4974-8325-47ACCCE6F26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536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975360" y="2755898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33984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339840" y="2756581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6352B-7396-48F6-904D-835A6D52BC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4DAC-FAE6-4EC0-8CB9-262F50A5669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C490-5906-4669-B6CF-A8A27A97804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173736"/>
            <a:ext cx="8531352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296401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91968" y="907143"/>
            <a:ext cx="7238475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296401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0393677" y="6310086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326B0E-320E-421B-8F09-9433E70C3D38}" type="slidenum">
              <a:rPr lang="en-US" altLang="zh-CN" smtClean="0"/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28599" y="173736"/>
            <a:ext cx="8531352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396728" y="6309360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80B74E-D1EF-4FC0-9815-9DE8D5A57706}" type="slidenum">
              <a:rPr lang="en-US" altLang="zh-CN" smtClean="0"/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173736"/>
            <a:ext cx="11722608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975360" y="642594"/>
            <a:ext cx="1024128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5360" y="2103120"/>
            <a:ext cx="1024128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13024" y="630936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462528" y="6309360"/>
            <a:ext cx="5266944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431176" y="6309360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8.xml"/><Relationship Id="rId8" Type="http://schemas.openxmlformats.org/officeDocument/2006/relationships/diagramQuickStyle" Target="../diagrams/quickStyle18.xml"/><Relationship Id="rId7" Type="http://schemas.openxmlformats.org/officeDocument/2006/relationships/diagramLayout" Target="../diagrams/layout18.xml"/><Relationship Id="rId6" Type="http://schemas.openxmlformats.org/officeDocument/2006/relationships/diagramData" Target="../diagrams/data18.xml"/><Relationship Id="rId5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microsoft.com/office/2007/relationships/diagramDrawing" Target="../diagrams/drawing18.xml"/><Relationship Id="rId1" Type="http://schemas.openxmlformats.org/officeDocument/2006/relationships/diagramData" Target="../diagrams/data1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0.xml"/><Relationship Id="rId8" Type="http://schemas.openxmlformats.org/officeDocument/2006/relationships/diagramData" Target="../diagrams/data20.xml"/><Relationship Id="rId7" Type="http://schemas.microsoft.com/office/2007/relationships/diagramDrawing" Target="../diagrams/drawing19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Relationship Id="rId3" Type="http://schemas.openxmlformats.org/officeDocument/2006/relationships/diagramData" Target="../diagrams/data19.xml"/><Relationship Id="rId2" Type="http://schemas.openxmlformats.org/officeDocument/2006/relationships/image" Target="../media/image30.png"/><Relationship Id="rId18" Type="http://schemas.openxmlformats.org/officeDocument/2006/relationships/slideLayout" Target="../slideLayouts/slideLayout7.xml"/><Relationship Id="rId17" Type="http://schemas.microsoft.com/office/2007/relationships/diagramDrawing" Target="../diagrams/drawing21.xml"/><Relationship Id="rId16" Type="http://schemas.openxmlformats.org/officeDocument/2006/relationships/diagramColors" Target="../diagrams/colors21.xml"/><Relationship Id="rId15" Type="http://schemas.openxmlformats.org/officeDocument/2006/relationships/diagramQuickStyle" Target="../diagrams/quickStyle21.xml"/><Relationship Id="rId14" Type="http://schemas.openxmlformats.org/officeDocument/2006/relationships/diagramLayout" Target="../diagrams/layout21.xml"/><Relationship Id="rId13" Type="http://schemas.openxmlformats.org/officeDocument/2006/relationships/diagramData" Target="../diagrams/data21.xml"/><Relationship Id="rId12" Type="http://schemas.microsoft.com/office/2007/relationships/diagramDrawing" Target="../diagrams/drawing20.xml"/><Relationship Id="rId11" Type="http://schemas.openxmlformats.org/officeDocument/2006/relationships/diagramColors" Target="../diagrams/colors20.xml"/><Relationship Id="rId10" Type="http://schemas.openxmlformats.org/officeDocument/2006/relationships/diagramQuickStyle" Target="../diagrams/quickStyle20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microsoft.com/office/2007/relationships/diagramDrawing" Target="../diagrams/drawing22.xml"/><Relationship Id="rId4" Type="http://schemas.openxmlformats.org/officeDocument/2006/relationships/diagramColors" Target="../diagrams/colors22.xml"/><Relationship Id="rId3" Type="http://schemas.openxmlformats.org/officeDocument/2006/relationships/diagramQuickStyle" Target="../diagrams/quickStyle22.xml"/><Relationship Id="rId2" Type="http://schemas.openxmlformats.org/officeDocument/2006/relationships/diagramLayout" Target="../diagrams/layout22.xml"/><Relationship Id="rId1" Type="http://schemas.openxmlformats.org/officeDocument/2006/relationships/diagramData" Target="../diagrams/data2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microsoft.com/office/2007/relationships/diagramDrawing" Target="../diagrams/drawing23.xml"/><Relationship Id="rId4" Type="http://schemas.openxmlformats.org/officeDocument/2006/relationships/diagramColors" Target="../diagrams/colors23.xml"/><Relationship Id="rId3" Type="http://schemas.openxmlformats.org/officeDocument/2006/relationships/diagramQuickStyle" Target="../diagrams/quickStyle23.xml"/><Relationship Id="rId2" Type="http://schemas.openxmlformats.org/officeDocument/2006/relationships/diagramLayout" Target="../diagrams/layout23.xml"/><Relationship Id="rId1" Type="http://schemas.openxmlformats.org/officeDocument/2006/relationships/diagramData" Target="../diagrams/data2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microsoft.com/office/2007/relationships/diagramDrawing" Target="../diagrams/drawing24.xml"/><Relationship Id="rId4" Type="http://schemas.openxmlformats.org/officeDocument/2006/relationships/diagramColors" Target="../diagrams/colors24.xml"/><Relationship Id="rId3" Type="http://schemas.openxmlformats.org/officeDocument/2006/relationships/diagramQuickStyle" Target="../diagrams/quickStyle24.xml"/><Relationship Id="rId2" Type="http://schemas.openxmlformats.org/officeDocument/2006/relationships/diagramLayout" Target="../diagrams/layout24.xml"/><Relationship Id="rId1" Type="http://schemas.openxmlformats.org/officeDocument/2006/relationships/diagramData" Target="../diagrams/data2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6.xml"/><Relationship Id="rId8" Type="http://schemas.openxmlformats.org/officeDocument/2006/relationships/diagramLayout" Target="../diagrams/layout26.xml"/><Relationship Id="rId7" Type="http://schemas.openxmlformats.org/officeDocument/2006/relationships/diagramData" Target="../diagrams/data26.xml"/><Relationship Id="rId6" Type="http://schemas.openxmlformats.org/officeDocument/2006/relationships/image" Target="../media/image37.png"/><Relationship Id="rId5" Type="http://schemas.microsoft.com/office/2007/relationships/diagramDrawing" Target="../diagrams/drawing25.xml"/><Relationship Id="rId4" Type="http://schemas.openxmlformats.org/officeDocument/2006/relationships/diagramColors" Target="../diagrams/colors25.xml"/><Relationship Id="rId3" Type="http://schemas.openxmlformats.org/officeDocument/2006/relationships/diagramQuickStyle" Target="../diagrams/quickStyle25.xml"/><Relationship Id="rId2" Type="http://schemas.openxmlformats.org/officeDocument/2006/relationships/diagramLayout" Target="../diagrams/layout25.xml"/><Relationship Id="rId12" Type="http://schemas.openxmlformats.org/officeDocument/2006/relationships/slideLayout" Target="../slideLayouts/slideLayout7.xml"/><Relationship Id="rId11" Type="http://schemas.microsoft.com/office/2007/relationships/diagramDrawing" Target="../diagrams/drawing26.xml"/><Relationship Id="rId10" Type="http://schemas.openxmlformats.org/officeDocument/2006/relationships/diagramColors" Target="../diagrams/colors26.xml"/><Relationship Id="rId1" Type="http://schemas.openxmlformats.org/officeDocument/2006/relationships/diagramData" Target="../diagrams/data25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microsoft.com/office/2007/relationships/diagramDrawing" Target="../diagrams/drawing27.xml"/><Relationship Id="rId4" Type="http://schemas.openxmlformats.org/officeDocument/2006/relationships/diagramColors" Target="../diagrams/colors27.xml"/><Relationship Id="rId3" Type="http://schemas.openxmlformats.org/officeDocument/2006/relationships/diagramQuickStyle" Target="../diagrams/quickStyle27.xml"/><Relationship Id="rId2" Type="http://schemas.openxmlformats.org/officeDocument/2006/relationships/diagramLayout" Target="../diagrams/layout27.xml"/><Relationship Id="rId1" Type="http://schemas.openxmlformats.org/officeDocument/2006/relationships/diagramData" Target="../diagrams/data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diagramDrawing" Target="../diagrams/drawing28.xml"/><Relationship Id="rId4" Type="http://schemas.openxmlformats.org/officeDocument/2006/relationships/diagramColors" Target="../diagrams/colors28.xml"/><Relationship Id="rId3" Type="http://schemas.openxmlformats.org/officeDocument/2006/relationships/diagramQuickStyle" Target="../diagrams/quickStyle28.xml"/><Relationship Id="rId2" Type="http://schemas.openxmlformats.org/officeDocument/2006/relationships/diagramLayout" Target="../diagrams/layout28.xml"/><Relationship Id="rId1" Type="http://schemas.openxmlformats.org/officeDocument/2006/relationships/diagramData" Target="../diagrams/data28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9.xml"/><Relationship Id="rId4" Type="http://schemas.openxmlformats.org/officeDocument/2006/relationships/diagramColors" Target="../diagrams/colors29.xml"/><Relationship Id="rId3" Type="http://schemas.openxmlformats.org/officeDocument/2006/relationships/diagramQuickStyle" Target="../diagrams/quickStyle29.xml"/><Relationship Id="rId2" Type="http://schemas.openxmlformats.org/officeDocument/2006/relationships/diagramLayout" Target="../diagrams/layout29.xml"/><Relationship Id="rId1" Type="http://schemas.openxmlformats.org/officeDocument/2006/relationships/diagramData" Target="../diagrams/data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8" Type="http://schemas.openxmlformats.org/officeDocument/2006/relationships/diagramLayout" Target="../diagrams/layout3.xml"/><Relationship Id="rId7" Type="http://schemas.openxmlformats.org/officeDocument/2006/relationships/diagramData" Target="../diagrams/data3.xml"/><Relationship Id="rId6" Type="http://schemas.openxmlformats.org/officeDocument/2006/relationships/image" Target="../media/image12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11" Type="http://schemas.microsoft.com/office/2007/relationships/diagramDrawing" Target="../diagrams/drawing3.xml"/><Relationship Id="rId10" Type="http://schemas.openxmlformats.org/officeDocument/2006/relationships/diagramColors" Target="../diagrams/colors3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5.xml"/><Relationship Id="rId8" Type="http://schemas.openxmlformats.org/officeDocument/2006/relationships/diagramData" Target="../diagrams/data5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3" Type="http://schemas.openxmlformats.org/officeDocument/2006/relationships/slideLayout" Target="../slideLayouts/slideLayout2.xml"/><Relationship Id="rId12" Type="http://schemas.microsoft.com/office/2007/relationships/diagramDrawing" Target="../diagrams/drawing5.xml"/><Relationship Id="rId11" Type="http://schemas.openxmlformats.org/officeDocument/2006/relationships/diagramColors" Target="../diagrams/colors5.xml"/><Relationship Id="rId10" Type="http://schemas.openxmlformats.org/officeDocument/2006/relationships/diagramQuickStyle" Target="../diagrams/quickStyle5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7.xml"/><Relationship Id="rId8" Type="http://schemas.openxmlformats.org/officeDocument/2006/relationships/diagramData" Target="../diagrams/data7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3" Type="http://schemas.openxmlformats.org/officeDocument/2006/relationships/slideLayout" Target="../slideLayouts/slideLayout2.xml"/><Relationship Id="rId12" Type="http://schemas.microsoft.com/office/2007/relationships/diagramDrawing" Target="../diagrams/drawing7.xml"/><Relationship Id="rId11" Type="http://schemas.openxmlformats.org/officeDocument/2006/relationships/diagramColors" Target="../diagrams/colors7.xml"/><Relationship Id="rId10" Type="http://schemas.openxmlformats.org/officeDocument/2006/relationships/diagramQuickStyle" Target="../diagrams/quickStyle7.xml"/><Relationship Id="rId1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2590800" y="1709044"/>
            <a:ext cx="7086600" cy="14319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zh-CN" altLang="en-US" sz="6600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3649824" y="3140968"/>
            <a:ext cx="4968552" cy="217557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第一章：</a:t>
            </a:r>
            <a:r>
              <a:rPr lang="en-US" altLang="zh-CN" sz="4000" dirty="0"/>
              <a:t>Python</a:t>
            </a:r>
            <a:r>
              <a:rPr lang="zh-CN" altLang="en-US" sz="4000" dirty="0"/>
              <a:t>概述</a:t>
            </a:r>
            <a:endParaRPr lang="zh-CN" altLang="en-US" sz="40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/>
              <a:t>阿里巴巴商学院</a:t>
            </a:r>
            <a:endParaRPr lang="en-US" altLang="zh-CN" sz="28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/>
              <a:t>程序设计基础教研组</a:t>
            </a:r>
            <a:endParaRPr lang="zh-CN" altLang="en-US" sz="2800" dirty="0"/>
          </a:p>
        </p:txBody>
      </p:sp>
      <p:pic>
        <p:nvPicPr>
          <p:cNvPr id="2" name="44B7C0F4-79DB-4F8B-9303-0E098D69D8BE-1" descr="qt_temp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1680" y="5577205"/>
            <a:ext cx="1245235" cy="1245235"/>
          </a:xfrm>
          <a:prstGeom prst="rect">
            <a:avLst/>
          </a:prstGeom>
        </p:spPr>
      </p:pic>
      <p:pic>
        <p:nvPicPr>
          <p:cNvPr id="3" name="44B7C0F4-79DB-4F8B-9303-0E098D69D8BE-2" descr="qt_tem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" y="5577205"/>
            <a:ext cx="1246505" cy="124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462757" y="1844824"/>
          <a:ext cx="7776864" cy="124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6562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462757" y="3356992"/>
            <a:ext cx="3486782" cy="234594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44072" y="3599843"/>
            <a:ext cx="4104456" cy="1557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布尔值可以直接参与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运算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True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相当于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False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相对于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0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0676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布尔值</a:t>
            </a:r>
            <a:endParaRPr lang="en-US" altLang="zh-CN" sz="4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271464" y="1907705"/>
          <a:ext cx="7776864" cy="77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6563" name="Picture 3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01690" y="3170102"/>
            <a:ext cx="9428521" cy="157566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71464" y="5229200"/>
            <a:ext cx="474218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空值不能直接参与运算！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27448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空值</a:t>
            </a:r>
            <a:endParaRPr lang="en-US" altLang="zh-CN" sz="4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true"/>
          <p:nvPr/>
        </p:nvSpPr>
        <p:spPr bwMode="auto">
          <a:xfrm>
            <a:off x="1199456" y="268883"/>
            <a:ext cx="8104361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变量：变量的创建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343472" y="1628800"/>
          <a:ext cx="972108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629" y="3100846"/>
            <a:ext cx="2918472" cy="65630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824" y="5185110"/>
            <a:ext cx="2923277" cy="119473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90247" y="202107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变量：变量的命名规则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1344" y="1573707"/>
          <a:ext cx="6659136" cy="2577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表格 4"/>
          <p:cNvGraphicFramePr>
            <a:graphicFrameLocks noGrp="true"/>
          </p:cNvGraphicFramePr>
          <p:nvPr/>
        </p:nvGraphicFramePr>
        <p:xfrm>
          <a:off x="5212296" y="3429000"/>
          <a:ext cx="6482328" cy="2491740"/>
        </p:xfrm>
        <a:graphic>
          <a:graphicData uri="http://schemas.openxmlformats.org/drawingml/2006/table">
            <a:tbl>
              <a:tblPr/>
              <a:tblGrid>
                <a:gridCol w="1080388"/>
                <a:gridCol w="1080388"/>
                <a:gridCol w="1080388"/>
                <a:gridCol w="1080388"/>
                <a:gridCol w="1080388"/>
                <a:gridCol w="1080388"/>
              </a:tblGrid>
              <a:tr h="3337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and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elif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except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finally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from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global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import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lambda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nonlocal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raise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try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while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yield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true"/>
          <p:nvPr/>
        </p:nvSpPr>
        <p:spPr>
          <a:xfrm>
            <a:off x="7104112" y="6093296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附表：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关键字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487488" y="1963563"/>
          <a:ext cx="3024336" cy="343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1"/>
          <p:cNvSpPr txBox="true"/>
          <p:nvPr/>
        </p:nvSpPr>
        <p:spPr bwMode="auto">
          <a:xfrm>
            <a:off x="1127448" y="332656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操作符：运算操作符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920" y="1963563"/>
            <a:ext cx="5894932" cy="34363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51344" y="401440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操作符：比较操作符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847528" y="1988840"/>
          <a:ext cx="1872208" cy="374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96000" y="1986849"/>
            <a:ext cx="3908786" cy="374397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847528" y="2335064"/>
          <a:ext cx="2376264" cy="267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3795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600056" y="2335063"/>
            <a:ext cx="2736304" cy="2678113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true"/>
          <p:nvPr/>
        </p:nvSpPr>
        <p:spPr bwMode="auto">
          <a:xfrm>
            <a:off x="1055440" y="404664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操作符：逻辑操作符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1228293" y="1554007"/>
          <a:ext cx="4318488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6291626" y="1589688"/>
          <a:ext cx="5040560" cy="115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标题 1"/>
          <p:cNvSpPr txBox="true"/>
          <p:nvPr/>
        </p:nvSpPr>
        <p:spPr bwMode="auto">
          <a:xfrm>
            <a:off x="1199456" y="268883"/>
            <a:ext cx="8676456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操作符：身份和成员关系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3531" y="2778143"/>
            <a:ext cx="2128012" cy="357157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762" y="2742844"/>
            <a:ext cx="2518288" cy="26409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 txBox="true"/>
          <p:nvPr/>
        </p:nvSpPr>
        <p:spPr bwMode="auto">
          <a:xfrm>
            <a:off x="1127448" y="232243"/>
            <a:ext cx="7543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1.6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语句和表达式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27848" y="2127032"/>
            <a:ext cx="2746874" cy="10081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33" y="4227912"/>
            <a:ext cx="2880289" cy="147818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0" name="图示 9"/>
          <p:cNvGraphicFramePr/>
          <p:nvPr/>
        </p:nvGraphicFramePr>
        <p:xfrm>
          <a:off x="1234078" y="1323615"/>
          <a:ext cx="10118506" cy="664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1302346" y="3308655"/>
          <a:ext cx="10050238" cy="84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图示 11"/>
          <p:cNvGraphicFramePr/>
          <p:nvPr/>
        </p:nvGraphicFramePr>
        <p:xfrm>
          <a:off x="1302346" y="5886361"/>
          <a:ext cx="10050238" cy="638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767408" y="-171400"/>
          <a:ext cx="1072919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68" y="4005608"/>
            <a:ext cx="4971900" cy="2177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Lef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图片 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40" y="4005608"/>
            <a:ext cx="5040560" cy="21889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true"/>
          </p:cNvSpPr>
          <p:nvPr>
            <p:ph type="title" idx="4294967295"/>
          </p:nvPr>
        </p:nvSpPr>
        <p:spPr>
          <a:xfrm>
            <a:off x="911424" y="321038"/>
            <a:ext cx="7543800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下载与安装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3" name="内容占位符 2"/>
          <p:cNvGraphicFramePr>
            <a:graphicFrameLocks noGrp="true"/>
          </p:cNvGraphicFramePr>
          <p:nvPr>
            <p:ph idx="4294967295"/>
          </p:nvPr>
        </p:nvGraphicFramePr>
        <p:xfrm>
          <a:off x="911424" y="1752963"/>
          <a:ext cx="5400600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56" y="2276872"/>
            <a:ext cx="5139183" cy="2923067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 txBox="true"/>
          <p:nvPr/>
        </p:nvSpPr>
        <p:spPr bwMode="auto">
          <a:xfrm>
            <a:off x="1006383" y="357248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1.7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函数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983432" y="1466742"/>
          <a:ext cx="9865096" cy="1897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510" y="3474199"/>
            <a:ext cx="2948940" cy="29133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127448" y="620688"/>
          <a:ext cx="993710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52" y="3399149"/>
            <a:ext cx="2181225" cy="261937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5015880" y="3399149"/>
            <a:ext cx="2592288" cy="305418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9203679" y="3399148"/>
            <a:ext cx="2004889" cy="2637749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 txBox="true"/>
          <p:nvPr/>
        </p:nvSpPr>
        <p:spPr bwMode="auto">
          <a:xfrm>
            <a:off x="1199456" y="289078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1.8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简单输入与输出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415480" y="1472033"/>
          <a:ext cx="95770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28" y="2324424"/>
            <a:ext cx="4566030" cy="25202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图示 3"/>
          <p:cNvGraphicFramePr/>
          <p:nvPr/>
        </p:nvGraphicFramePr>
        <p:xfrm>
          <a:off x="1415480" y="5083642"/>
          <a:ext cx="9577064" cy="135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 txBox="true"/>
          <p:nvPr/>
        </p:nvSpPr>
        <p:spPr bwMode="auto">
          <a:xfrm>
            <a:off x="1055440" y="263742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1.9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模块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27448" y="1447623"/>
          <a:ext cx="7543800" cy="173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736" y="3177998"/>
            <a:ext cx="4267022" cy="318418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true"/>
          <p:nvPr/>
        </p:nvSpPr>
        <p:spPr bwMode="auto">
          <a:xfrm>
            <a:off x="1055440" y="332656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1.10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简单条件语句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4133" y="4365104"/>
            <a:ext cx="4229820" cy="9048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判断某种条件是否成立。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131" y="2078612"/>
            <a:ext cx="4229821" cy="1926453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078612"/>
            <a:ext cx="4752528" cy="324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83432" y="188640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1.11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简单循环语句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61120" y="1410302"/>
          <a:ext cx="9803432" cy="1240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 4"/>
          <p:cNvSpPr/>
          <p:nvPr/>
        </p:nvSpPr>
        <p:spPr>
          <a:xfrm>
            <a:off x="1487488" y="5661248"/>
            <a:ext cx="490537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2778537"/>
            <a:ext cx="3048000" cy="25050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aphicFrame>
        <p:nvGraphicFramePr>
          <p:cNvPr id="10" name="表格 9"/>
          <p:cNvGraphicFramePr>
            <a:graphicFrameLocks noGrp="true"/>
          </p:cNvGraphicFramePr>
          <p:nvPr/>
        </p:nvGraphicFramePr>
        <p:xfrm>
          <a:off x="6816080" y="2778538"/>
          <a:ext cx="4248472" cy="2505072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88032"/>
                <a:gridCol w="2083652"/>
                <a:gridCol w="1876788"/>
              </a:tblGrid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result=0; x = 1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result=1; x = 2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result=3; x = 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result=6; x = 4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result=10; x = 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result=15; x = 6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 bwMode="auto">
          <a:xfrm>
            <a:off x="1055440" y="404664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注意事项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199456" y="1772816"/>
          <a:ext cx="986509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55400" y="260648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体质指数的代码实现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640" y="1772816"/>
            <a:ext cx="6840760" cy="446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2080" y="2636913"/>
            <a:ext cx="39116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  谢！</a:t>
            </a:r>
            <a:endParaRPr lang="zh-CN" altLang="en-US" sz="8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695400" y="40466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代码执行：交互式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496" y="1916832"/>
            <a:ext cx="9048750" cy="374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11424" y="251112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代码执行：脚本式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447" y="1542271"/>
            <a:ext cx="3096345" cy="26076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47" y="4214108"/>
            <a:ext cx="3063521" cy="22307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1542271"/>
            <a:ext cx="3096344" cy="258727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1524403"/>
            <a:ext cx="3034344" cy="260514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7" y="4272276"/>
            <a:ext cx="3096345" cy="21725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圆角矩形 9"/>
          <p:cNvSpPr/>
          <p:nvPr/>
        </p:nvSpPr>
        <p:spPr>
          <a:xfrm>
            <a:off x="2063552" y="328498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创建文件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5519936" y="331127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保存文件</a:t>
            </a:r>
            <a:endParaRPr lang="zh-CN" altLang="en-US" sz="3200" dirty="0"/>
          </a:p>
        </p:txBody>
      </p:sp>
      <p:sp>
        <p:nvSpPr>
          <p:cNvPr id="12" name="圆角矩形 11"/>
          <p:cNvSpPr/>
          <p:nvPr/>
        </p:nvSpPr>
        <p:spPr>
          <a:xfrm>
            <a:off x="8811045" y="328498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写入代码</a:t>
            </a:r>
            <a:endParaRPr lang="zh-CN" altLang="en-US" sz="3200" dirty="0"/>
          </a:p>
        </p:txBody>
      </p:sp>
      <p:sp>
        <p:nvSpPr>
          <p:cNvPr id="13" name="圆角矩形 12"/>
          <p:cNvSpPr/>
          <p:nvPr/>
        </p:nvSpPr>
        <p:spPr>
          <a:xfrm>
            <a:off x="2063552" y="551723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运行代码</a:t>
            </a:r>
            <a:endParaRPr lang="zh-CN" altLang="en-US" sz="3200" dirty="0"/>
          </a:p>
        </p:txBody>
      </p:sp>
      <p:sp>
        <p:nvSpPr>
          <p:cNvPr id="14" name="圆角矩形 13"/>
          <p:cNvSpPr/>
          <p:nvPr/>
        </p:nvSpPr>
        <p:spPr>
          <a:xfrm>
            <a:off x="5519936" y="551723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查看结果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true"/>
      <p:bldP spid="11" grpId="0" animBg="true"/>
      <p:bldP spid="12" grpId="0" animBg="true"/>
      <p:bldP spid="13" grpId="0" animBg="true"/>
      <p:bldP spid="14" grpId="0" animBg="tru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97404" y="905678"/>
          <a:ext cx="3672408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464" y="4221088"/>
            <a:ext cx="2892241" cy="2016224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图示 6"/>
          <p:cNvGraphicFramePr/>
          <p:nvPr/>
        </p:nvGraphicFramePr>
        <p:xfrm>
          <a:off x="6023992" y="1556792"/>
          <a:ext cx="547260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3168" y="2675185"/>
            <a:ext cx="5274256" cy="309180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839416" y="33266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基本数据类型：整数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6" name="内容占位符 5"/>
          <p:cNvGraphicFramePr>
            <a:graphicFrameLocks noGrp="true"/>
          </p:cNvGraphicFramePr>
          <p:nvPr>
            <p:ph idx="1"/>
          </p:nvPr>
        </p:nvGraphicFramePr>
        <p:xfrm>
          <a:off x="911424" y="1846552"/>
          <a:ext cx="4896544" cy="115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50" y="3284984"/>
            <a:ext cx="3368091" cy="2232248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4" y="3288180"/>
            <a:ext cx="3600400" cy="222905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图示 7"/>
          <p:cNvGraphicFramePr/>
          <p:nvPr/>
        </p:nvGraphicFramePr>
        <p:xfrm>
          <a:off x="6240016" y="1844824"/>
          <a:ext cx="5184576" cy="115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83432" y="270737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基本数据类型：浮点数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99456" y="1650645"/>
          <a:ext cx="4392488" cy="10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" name="图片 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2890912"/>
            <a:ext cx="3945516" cy="249052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635" y="2890912"/>
            <a:ext cx="4053668" cy="249052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  <p:graphicFrame>
        <p:nvGraphicFramePr>
          <p:cNvPr id="8" name="图示 7"/>
          <p:cNvGraphicFramePr/>
          <p:nvPr/>
        </p:nvGraphicFramePr>
        <p:xfrm>
          <a:off x="6528048" y="1685857"/>
          <a:ext cx="5112567" cy="1040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271464" y="3103753"/>
            <a:ext cx="6037377" cy="2440154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334792" y="3675758"/>
            <a:ext cx="28083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注意：当虚部为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时，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不可省略！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06760" y="531857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复数</a:t>
            </a:r>
            <a:endParaRPr lang="zh-CN" altLang="en-US" dirty="0"/>
          </a:p>
        </p:txBody>
      </p:sp>
      <p:sp>
        <p:nvSpPr>
          <p:cNvPr id="8" name="内容占位符 1"/>
          <p:cNvSpPr txBox="true"/>
          <p:nvPr/>
        </p:nvSpPr>
        <p:spPr>
          <a:xfrm>
            <a:off x="1993843" y="1412777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271464" y="1908701"/>
          <a:ext cx="6096000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526510" y="1804931"/>
          <a:ext cx="3777402" cy="75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5538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526510" y="3105964"/>
            <a:ext cx="3777402" cy="250515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600056" y="3131325"/>
            <a:ext cx="4752528" cy="2529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：单引号内包含的字符；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：也可以用双引号；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：使用分割符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的时候可以用双引号区分，也可以用转义自符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\’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：字符串允许有空（不含任何字符）。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标题 2"/>
          <p:cNvSpPr txBox="true"/>
          <p:nvPr/>
        </p:nvSpPr>
        <p:spPr>
          <a:xfrm>
            <a:off x="1183610" y="661931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1.3  </a:t>
            </a:r>
            <a:r>
              <a:rPr lang="zh-CN" altLang="en-US" dirty="0"/>
              <a:t>基本数据类型：字符串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xNTJkNTRkZjM0NmZiNjlhNzFjMWNiZS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emhhbmdqaWFuemhhbmcuZ2l0aHViLmlvJTJGcHJvZ3JhbW1pbmdfYmFzaWNzJTJGJnRleHRUeXBlPXRleHQmcm91bmQ9MCZncmFkaWVudFdheT0wJmZ0Q29sb3I9JTIzYWJhMDAwJmNvbnRlbnQ9JUU4JUFGJUJFJUU3JUE4JThCJUU3JUJEJTkxJUU3JUFCJTk5IiwKICAgIkxvZ28iIDogIiIsCiAgICJPcmlnaW5hbFVybCIgOiAiaHR0cDovL3d3dy50b3BzY2FuLmNvbS93cHMvaW5kZXguaHRtb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877</Words>
  <Application>WPS 演示</Application>
  <PresentationFormat>宽屏</PresentationFormat>
  <Paragraphs>192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宋体</vt:lpstr>
      <vt:lpstr>Wingdings</vt:lpstr>
      <vt:lpstr>Tahoma</vt:lpstr>
      <vt:lpstr>Garamond</vt:lpstr>
      <vt:lpstr>Candara</vt:lpstr>
      <vt:lpstr>华文楷体</vt:lpstr>
      <vt:lpstr>Wingdings 3</vt:lpstr>
      <vt:lpstr>Verdana</vt:lpstr>
      <vt:lpstr>Wingdings 2</vt:lpstr>
      <vt:lpstr>Times New Roman</vt:lpstr>
      <vt:lpstr>Century Gothic</vt:lpstr>
      <vt:lpstr>微软雅黑</vt:lpstr>
      <vt:lpstr>Arial Unicode MS</vt:lpstr>
      <vt:lpstr>Calibri</vt:lpstr>
      <vt:lpstr>Savon</vt:lpstr>
      <vt:lpstr>Python程序设计</vt:lpstr>
      <vt:lpstr>1.1 下载与安装</vt:lpstr>
      <vt:lpstr>1.2 代码执行：交互式</vt:lpstr>
      <vt:lpstr>1.2 代码执行：脚本式</vt:lpstr>
      <vt:lpstr>PowerPoint 演示文稿</vt:lpstr>
      <vt:lpstr>1.3  基本数据类型：整数</vt:lpstr>
      <vt:lpstr>1.3  基本数据类型：浮点数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变量：变量的命名规则</vt:lpstr>
      <vt:lpstr>PowerPoint 演示文稿</vt:lpstr>
      <vt:lpstr>1.5  操作符：比较操作符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1.11 简单循环语句</vt:lpstr>
      <vt:lpstr>PowerPoint 演示文稿</vt:lpstr>
      <vt:lpstr>1.15 体质指数的代码实现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程序设计思想与方法</dc:title>
  <dc:creator>dxj</dc:creator>
  <cp:lastModifiedBy>zjz</cp:lastModifiedBy>
  <cp:revision>451</cp:revision>
  <dcterms:created xsi:type="dcterms:W3CDTF">2021-09-28T08:45:07Z</dcterms:created>
  <dcterms:modified xsi:type="dcterms:W3CDTF">2021-09-28T08:45:07Z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