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321" r:id="rId5"/>
    <p:sldId id="349" r:id="rId6"/>
    <p:sldId id="322" r:id="rId7"/>
    <p:sldId id="323" r:id="rId8"/>
    <p:sldId id="364" r:id="rId9"/>
    <p:sldId id="363" r:id="rId10"/>
    <p:sldId id="365" r:id="rId11"/>
    <p:sldId id="366" r:id="rId12"/>
    <p:sldId id="367" r:id="rId13"/>
    <p:sldId id="368" r:id="rId14"/>
    <p:sldId id="369" r:id="rId15"/>
    <p:sldId id="353" r:id="rId16"/>
    <p:sldId id="326" r:id="rId17"/>
    <p:sldId id="362" r:id="rId18"/>
    <p:sldId id="327" r:id="rId19"/>
    <p:sldId id="354" r:id="rId20"/>
    <p:sldId id="370" r:id="rId21"/>
    <p:sldId id="328" r:id="rId22"/>
    <p:sldId id="355" r:id="rId23"/>
    <p:sldId id="356" r:id="rId24"/>
    <p:sldId id="332" r:id="rId25"/>
    <p:sldId id="357" r:id="rId26"/>
    <p:sldId id="358" r:id="rId27"/>
    <p:sldId id="359" r:id="rId28"/>
    <p:sldId id="360" r:id="rId29"/>
    <p:sldId id="361" r:id="rId30"/>
  </p:sldIdLst>
  <p:sldSz cx="14434820" cy="8119745"/>
  <p:notesSz cx="6858000" cy="9144000"/>
  <p:defaultTextStyle>
    <a:defPPr>
      <a:defRPr lang="zh-CN"/>
    </a:defPPr>
    <a:lvl1pPr marL="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89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14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03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92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81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07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696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85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384" y="72"/>
      </p:cViewPr>
      <p:guideLst>
        <p:guide orient="horz" pos="2558"/>
        <p:guide pos="45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BEC6C8-8DD0-4A32-8B10-E9A6130D61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7B0CDFE-4E6E-4E4A-8778-C431DA195B6D}">
      <dgm:prSet custT="true"/>
      <dgm:spPr/>
      <dgm:t>
        <a:bodyPr/>
        <a:lstStyle/>
        <a:p>
          <a:pPr rtl="0"/>
          <a:r>
            <a:rPr lang="zh-CN" altLang="en-US" sz="3600" dirty="0" smtClean="0"/>
            <a:t>序列类型</a:t>
          </a:r>
          <a:endParaRPr lang="zh-CN" altLang="en-US" sz="3600" dirty="0"/>
        </a:p>
      </dgm:t>
    </dgm:pt>
    <dgm:pt modelId="{1CDB0958-5726-4833-8E48-5378098428D1}" cxnId="{5D77A479-F9E9-4EB0-A429-2521DDDF339E}" type="parTrans">
      <dgm:prSet/>
      <dgm:spPr/>
      <dgm:t>
        <a:bodyPr/>
        <a:lstStyle/>
        <a:p>
          <a:endParaRPr lang="zh-CN" altLang="en-US"/>
        </a:p>
      </dgm:t>
    </dgm:pt>
    <dgm:pt modelId="{EC998FF2-001D-4224-A352-29C2F8512947}" cxnId="{5D77A479-F9E9-4EB0-A429-2521DDDF339E}" type="sibTrans">
      <dgm:prSet/>
      <dgm:spPr/>
      <dgm:t>
        <a:bodyPr/>
        <a:lstStyle/>
        <a:p>
          <a:endParaRPr lang="zh-CN" altLang="en-US"/>
        </a:p>
      </dgm:t>
    </dgm:pt>
    <dgm:pt modelId="{F59EBBC9-AFF0-474D-9F80-A17F2A1C716D}">
      <dgm:prSet custT="true"/>
      <dgm:spPr/>
      <dgm:t>
        <a:bodyPr/>
        <a:lstStyle/>
        <a:p>
          <a:pPr rtl="0"/>
          <a:r>
            <a:rPr lang="zh-CN" altLang="en-US" sz="2800" dirty="0" smtClean="0"/>
            <a:t>列表：可变对象</a:t>
          </a:r>
          <a:endParaRPr lang="zh-CN" altLang="en-US" sz="2800" dirty="0"/>
        </a:p>
      </dgm:t>
    </dgm:pt>
    <dgm:pt modelId="{D34C0FD5-DB62-4BA0-8AB3-B50DF3A4C848}" cxnId="{719F2AC9-066E-4280-9872-C34DFCABCB8C}" type="parTrans">
      <dgm:prSet/>
      <dgm:spPr/>
      <dgm:t>
        <a:bodyPr/>
        <a:lstStyle/>
        <a:p>
          <a:endParaRPr lang="zh-CN" altLang="en-US"/>
        </a:p>
      </dgm:t>
    </dgm:pt>
    <dgm:pt modelId="{0C604B05-08ED-48BE-800A-2699265288B9}" cxnId="{719F2AC9-066E-4280-9872-C34DFCABCB8C}" type="sibTrans">
      <dgm:prSet/>
      <dgm:spPr/>
      <dgm:t>
        <a:bodyPr/>
        <a:lstStyle/>
        <a:p>
          <a:endParaRPr lang="zh-CN" altLang="en-US"/>
        </a:p>
      </dgm:t>
    </dgm:pt>
    <dgm:pt modelId="{B4FFE86A-C2DF-475E-870D-1F31F30266B3}">
      <dgm:prSet custT="true"/>
      <dgm:spPr/>
      <dgm:t>
        <a:bodyPr/>
        <a:lstStyle/>
        <a:p>
          <a:pPr rtl="0"/>
          <a:r>
            <a:rPr lang="zh-CN" altLang="en-US" sz="2800" dirty="0" smtClean="0"/>
            <a:t>元组：不可变</a:t>
          </a:r>
          <a:endParaRPr lang="zh-CN" altLang="en-US" sz="2800" dirty="0"/>
        </a:p>
      </dgm:t>
    </dgm:pt>
    <dgm:pt modelId="{6A27933F-E38B-4D46-803B-996C5AE75326}" cxnId="{BCEF258C-B7E0-464F-B6BB-3EE92A5DC23A}" type="parTrans">
      <dgm:prSet/>
      <dgm:spPr/>
      <dgm:t>
        <a:bodyPr/>
        <a:lstStyle/>
        <a:p>
          <a:endParaRPr lang="zh-CN" altLang="en-US"/>
        </a:p>
      </dgm:t>
    </dgm:pt>
    <dgm:pt modelId="{4361D3E7-2F64-41DB-B8EA-82E63B3529AD}" cxnId="{BCEF258C-B7E0-464F-B6BB-3EE92A5DC23A}" type="sibTrans">
      <dgm:prSet/>
      <dgm:spPr/>
      <dgm:t>
        <a:bodyPr/>
        <a:lstStyle/>
        <a:p>
          <a:endParaRPr lang="zh-CN" altLang="en-US"/>
        </a:p>
      </dgm:t>
    </dgm:pt>
    <dgm:pt modelId="{909FFB9D-120C-43F0-A504-63DD7053823A}">
      <dgm:prSet custT="true"/>
      <dgm:spPr/>
      <dgm:t>
        <a:bodyPr/>
        <a:lstStyle/>
        <a:p>
          <a:pPr rtl="0"/>
          <a:r>
            <a:rPr lang="zh-CN" altLang="en-US" sz="2800" dirty="0" smtClean="0"/>
            <a:t>字符串：不可变</a:t>
          </a:r>
          <a:endParaRPr lang="zh-CN" altLang="en-US" sz="2800" dirty="0"/>
        </a:p>
      </dgm:t>
    </dgm:pt>
    <dgm:pt modelId="{C7533D76-336B-438C-A6A2-3B0D1C0CD7B0}" cxnId="{168E6F29-2333-4C4D-BA81-0391DD707A78}" type="parTrans">
      <dgm:prSet/>
      <dgm:spPr/>
      <dgm:t>
        <a:bodyPr/>
        <a:lstStyle/>
        <a:p>
          <a:endParaRPr lang="zh-CN" altLang="en-US"/>
        </a:p>
      </dgm:t>
    </dgm:pt>
    <dgm:pt modelId="{D594D4FE-FC8F-4F82-B996-ABE3F594DCB7}" cxnId="{168E6F29-2333-4C4D-BA81-0391DD707A78}" type="sibTrans">
      <dgm:prSet/>
      <dgm:spPr/>
      <dgm:t>
        <a:bodyPr/>
        <a:lstStyle/>
        <a:p>
          <a:endParaRPr lang="zh-CN" altLang="en-US"/>
        </a:p>
      </dgm:t>
    </dgm:pt>
    <dgm:pt modelId="{B5DB8482-BDB9-4F8A-AD82-D13C7711CD8B}">
      <dgm:prSet custT="true"/>
      <dgm:spPr/>
      <dgm:t>
        <a:bodyPr/>
        <a:lstStyle/>
        <a:p>
          <a:pPr rtl="0"/>
          <a:r>
            <a:rPr lang="zh-CN" altLang="en-US" sz="3600" dirty="0" smtClean="0"/>
            <a:t>集合：无重复元素类型</a:t>
          </a:r>
          <a:endParaRPr lang="zh-CN" altLang="en-US" sz="3600" dirty="0"/>
        </a:p>
      </dgm:t>
    </dgm:pt>
    <dgm:pt modelId="{0C9FCB5B-02CA-44A8-B196-387BA77C2657}" cxnId="{CA508693-6410-4BC2-8938-2940C21D79A3}" type="parTrans">
      <dgm:prSet/>
      <dgm:spPr/>
      <dgm:t>
        <a:bodyPr/>
        <a:lstStyle/>
        <a:p>
          <a:endParaRPr lang="zh-CN" altLang="en-US"/>
        </a:p>
      </dgm:t>
    </dgm:pt>
    <dgm:pt modelId="{3833B195-4700-49BD-9874-4EA1442A636B}" cxnId="{CA508693-6410-4BC2-8938-2940C21D79A3}" type="sibTrans">
      <dgm:prSet/>
      <dgm:spPr/>
      <dgm:t>
        <a:bodyPr/>
        <a:lstStyle/>
        <a:p>
          <a:endParaRPr lang="zh-CN" altLang="en-US"/>
        </a:p>
      </dgm:t>
    </dgm:pt>
    <dgm:pt modelId="{60502979-16C7-4AC8-9CE4-2BF6C19D753C}">
      <dgm:prSet custT="true"/>
      <dgm:spPr/>
      <dgm:t>
        <a:bodyPr/>
        <a:lstStyle/>
        <a:p>
          <a:pPr rtl="0"/>
          <a:r>
            <a:rPr lang="zh-CN" altLang="en-US" sz="3600" dirty="0" smtClean="0"/>
            <a:t>字典：唯一映射类型</a:t>
          </a:r>
          <a:endParaRPr lang="zh-CN" altLang="en-US" sz="3600" dirty="0"/>
        </a:p>
      </dgm:t>
    </dgm:pt>
    <dgm:pt modelId="{E6DC2C87-F92A-4AAB-AA43-2894978ED4B7}" cxnId="{E7CA70AB-EB02-4EAC-90E5-79E7484E8CE9}" type="parTrans">
      <dgm:prSet/>
      <dgm:spPr/>
      <dgm:t>
        <a:bodyPr/>
        <a:lstStyle/>
        <a:p>
          <a:endParaRPr lang="zh-CN" altLang="en-US"/>
        </a:p>
      </dgm:t>
    </dgm:pt>
    <dgm:pt modelId="{0DDA057A-F6F9-4543-BF36-E7E2AA2FC477}" cxnId="{E7CA70AB-EB02-4EAC-90E5-79E7484E8CE9}" type="sibTrans">
      <dgm:prSet/>
      <dgm:spPr/>
      <dgm:t>
        <a:bodyPr/>
        <a:lstStyle/>
        <a:p>
          <a:endParaRPr lang="zh-CN" altLang="en-US"/>
        </a:p>
      </dgm:t>
    </dgm:pt>
    <dgm:pt modelId="{A75B7F2F-9460-46AF-AE7A-1A1F07320308}" type="pres">
      <dgm:prSet presAssocID="{09BEC6C8-8DD0-4A32-8B10-E9A6130D61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59D7383-4F99-4A68-8D65-5C6BCFAFA984}" type="pres">
      <dgm:prSet presAssocID="{27B0CDFE-4E6E-4E4A-8778-C431DA195B6D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6447101-1EC0-48E2-AFDF-55EB6B9F28DC}" type="pres">
      <dgm:prSet presAssocID="{27B0CDFE-4E6E-4E4A-8778-C431DA195B6D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0D89B3FF-0591-4D0F-A2C1-5391A6EC3D7A}" type="pres">
      <dgm:prSet presAssocID="{B5DB8482-BDB9-4F8A-AD82-D13C7711CD8B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ECBB51DE-7370-4BFA-BE02-5F3D4EA195E2}" type="pres">
      <dgm:prSet presAssocID="{3833B195-4700-49BD-9874-4EA1442A636B}" presName="spacer" presStyleCnt="0"/>
      <dgm:spPr/>
    </dgm:pt>
    <dgm:pt modelId="{41D3E8FA-C364-4519-995C-C6E05E534FCA}" type="pres">
      <dgm:prSet presAssocID="{60502979-16C7-4AC8-9CE4-2BF6C19D753C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7CA70AB-EB02-4EAC-90E5-79E7484E8CE9}" srcId="{09BEC6C8-8DD0-4A32-8B10-E9A6130D6190}" destId="{60502979-16C7-4AC8-9CE4-2BF6C19D753C}" srcOrd="2" destOrd="0" parTransId="{E6DC2C87-F92A-4AAB-AA43-2894978ED4B7}" sibTransId="{0DDA057A-F6F9-4543-BF36-E7E2AA2FC477}"/>
    <dgm:cxn modelId="{BCEF258C-B7E0-464F-B6BB-3EE92A5DC23A}" srcId="{27B0CDFE-4E6E-4E4A-8778-C431DA195B6D}" destId="{B4FFE86A-C2DF-475E-870D-1F31F30266B3}" srcOrd="1" destOrd="0" parTransId="{6A27933F-E38B-4D46-803B-996C5AE75326}" sibTransId="{4361D3E7-2F64-41DB-B8EA-82E63B3529AD}"/>
    <dgm:cxn modelId="{3F3A83B6-A34B-47DC-A7C0-192CAE066EE0}" type="presOf" srcId="{F59EBBC9-AFF0-474D-9F80-A17F2A1C716D}" destId="{26447101-1EC0-48E2-AFDF-55EB6B9F28DC}" srcOrd="0" destOrd="0" presId="urn:microsoft.com/office/officeart/2005/8/layout/vList2"/>
    <dgm:cxn modelId="{CA508693-6410-4BC2-8938-2940C21D79A3}" srcId="{09BEC6C8-8DD0-4A32-8B10-E9A6130D6190}" destId="{B5DB8482-BDB9-4F8A-AD82-D13C7711CD8B}" srcOrd="1" destOrd="0" parTransId="{0C9FCB5B-02CA-44A8-B196-387BA77C2657}" sibTransId="{3833B195-4700-49BD-9874-4EA1442A636B}"/>
    <dgm:cxn modelId="{1E920A89-7BA8-4479-BD90-E9F7AF5869AF}" type="presOf" srcId="{909FFB9D-120C-43F0-A504-63DD7053823A}" destId="{26447101-1EC0-48E2-AFDF-55EB6B9F28DC}" srcOrd="0" destOrd="2" presId="urn:microsoft.com/office/officeart/2005/8/layout/vList2"/>
    <dgm:cxn modelId="{38626197-61C7-4549-A28E-36C5A6E886F3}" type="presOf" srcId="{B4FFE86A-C2DF-475E-870D-1F31F30266B3}" destId="{26447101-1EC0-48E2-AFDF-55EB6B9F28DC}" srcOrd="0" destOrd="1" presId="urn:microsoft.com/office/officeart/2005/8/layout/vList2"/>
    <dgm:cxn modelId="{5D77A479-F9E9-4EB0-A429-2521DDDF339E}" srcId="{09BEC6C8-8DD0-4A32-8B10-E9A6130D6190}" destId="{27B0CDFE-4E6E-4E4A-8778-C431DA195B6D}" srcOrd="0" destOrd="0" parTransId="{1CDB0958-5726-4833-8E48-5378098428D1}" sibTransId="{EC998FF2-001D-4224-A352-29C2F8512947}"/>
    <dgm:cxn modelId="{719F2AC9-066E-4280-9872-C34DFCABCB8C}" srcId="{27B0CDFE-4E6E-4E4A-8778-C431DA195B6D}" destId="{F59EBBC9-AFF0-474D-9F80-A17F2A1C716D}" srcOrd="0" destOrd="0" parTransId="{D34C0FD5-DB62-4BA0-8AB3-B50DF3A4C848}" sibTransId="{0C604B05-08ED-48BE-800A-2699265288B9}"/>
    <dgm:cxn modelId="{5C2051FA-530E-4F45-9BB9-35D2C75D65AB}" type="presOf" srcId="{B5DB8482-BDB9-4F8A-AD82-D13C7711CD8B}" destId="{0D89B3FF-0591-4D0F-A2C1-5391A6EC3D7A}" srcOrd="0" destOrd="0" presId="urn:microsoft.com/office/officeart/2005/8/layout/vList2"/>
    <dgm:cxn modelId="{3B31DF24-DB83-4A68-94B7-16FF4C04DE2D}" type="presOf" srcId="{09BEC6C8-8DD0-4A32-8B10-E9A6130D6190}" destId="{A75B7F2F-9460-46AF-AE7A-1A1F07320308}" srcOrd="0" destOrd="0" presId="urn:microsoft.com/office/officeart/2005/8/layout/vList2"/>
    <dgm:cxn modelId="{168E6F29-2333-4C4D-BA81-0391DD707A78}" srcId="{27B0CDFE-4E6E-4E4A-8778-C431DA195B6D}" destId="{909FFB9D-120C-43F0-A504-63DD7053823A}" srcOrd="2" destOrd="0" parTransId="{C7533D76-336B-438C-A6A2-3B0D1C0CD7B0}" sibTransId="{D594D4FE-FC8F-4F82-B996-ABE3F594DCB7}"/>
    <dgm:cxn modelId="{08215A0E-D186-47E0-B7F9-1A1691AC4128}" type="presOf" srcId="{60502979-16C7-4AC8-9CE4-2BF6C19D753C}" destId="{41D3E8FA-C364-4519-995C-C6E05E534FCA}" srcOrd="0" destOrd="0" presId="urn:microsoft.com/office/officeart/2005/8/layout/vList2"/>
    <dgm:cxn modelId="{B5D7C08E-AE00-46B1-8D51-E58C805F81F3}" type="presOf" srcId="{27B0CDFE-4E6E-4E4A-8778-C431DA195B6D}" destId="{A59D7383-4F99-4A68-8D65-5C6BCFAFA984}" srcOrd="0" destOrd="0" presId="urn:microsoft.com/office/officeart/2005/8/layout/vList2"/>
    <dgm:cxn modelId="{FC04187D-BBDA-4D5C-B31E-8176C7C6624A}" type="presParOf" srcId="{A75B7F2F-9460-46AF-AE7A-1A1F07320308}" destId="{A59D7383-4F99-4A68-8D65-5C6BCFAFA984}" srcOrd="0" destOrd="0" presId="urn:microsoft.com/office/officeart/2005/8/layout/vList2"/>
    <dgm:cxn modelId="{BE3EFB72-212C-440A-9D2B-4FEF4EB4224C}" type="presParOf" srcId="{A75B7F2F-9460-46AF-AE7A-1A1F07320308}" destId="{26447101-1EC0-48E2-AFDF-55EB6B9F28DC}" srcOrd="1" destOrd="0" presId="urn:microsoft.com/office/officeart/2005/8/layout/vList2"/>
    <dgm:cxn modelId="{7C4C9EC7-5851-43F7-BD00-BAE20509F936}" type="presParOf" srcId="{A75B7F2F-9460-46AF-AE7A-1A1F07320308}" destId="{0D89B3FF-0591-4D0F-A2C1-5391A6EC3D7A}" srcOrd="2" destOrd="0" presId="urn:microsoft.com/office/officeart/2005/8/layout/vList2"/>
    <dgm:cxn modelId="{37E29759-A2B6-4370-B00E-4C5A72067692}" type="presParOf" srcId="{A75B7F2F-9460-46AF-AE7A-1A1F07320308}" destId="{ECBB51DE-7370-4BFA-BE02-5F3D4EA195E2}" srcOrd="3" destOrd="0" presId="urn:microsoft.com/office/officeart/2005/8/layout/vList2"/>
    <dgm:cxn modelId="{1C809041-7024-4337-87B7-EDC324B5086C}" type="presParOf" srcId="{A75B7F2F-9460-46AF-AE7A-1A1F07320308}" destId="{41D3E8FA-C364-4519-995C-C6E05E534FC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36C668E-3570-4CCC-975F-794778065B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56665622-BFEE-41E1-BFEB-88D4E76257C5}">
      <dgm:prSet custT="true"/>
      <dgm:spPr/>
      <dgm:t>
        <a:bodyPr/>
        <a:lstStyle/>
        <a:p>
          <a:pPr rtl="0"/>
          <a:r>
            <a:rPr lang="zh-CN" altLang="en-US" sz="2400" dirty="0" smtClean="0"/>
            <a:t>多维列表：列表的元素可以是任何类型的对象，包括列表。</a:t>
          </a:r>
          <a:endParaRPr lang="zh-CN" altLang="en-US" sz="2400" dirty="0"/>
        </a:p>
      </dgm:t>
    </dgm:pt>
    <dgm:pt modelId="{9F6AF26D-F306-49D2-B562-A288449CFD35}" cxnId="{354C8E03-F2A0-481E-849E-7CB9840D18DE}" type="parTrans">
      <dgm:prSet/>
      <dgm:spPr/>
      <dgm:t>
        <a:bodyPr/>
        <a:lstStyle/>
        <a:p>
          <a:endParaRPr lang="zh-CN" altLang="en-US"/>
        </a:p>
      </dgm:t>
    </dgm:pt>
    <dgm:pt modelId="{5E947250-AC29-4C04-A6B2-16DB97D13334}" cxnId="{354C8E03-F2A0-481E-849E-7CB9840D18DE}" type="sibTrans">
      <dgm:prSet/>
      <dgm:spPr/>
      <dgm:t>
        <a:bodyPr/>
        <a:lstStyle/>
        <a:p>
          <a:endParaRPr lang="zh-CN" altLang="en-US"/>
        </a:p>
      </dgm:t>
    </dgm:pt>
    <dgm:pt modelId="{BE42FDFE-6CD3-4F3D-8C62-8FFD33BBE5F4}">
      <dgm:prSet custT="true"/>
      <dgm:spPr/>
      <dgm:t>
        <a:bodyPr/>
        <a:lstStyle/>
        <a:p>
          <a:pPr rtl="0"/>
          <a:r>
            <a:rPr lang="zh-CN" altLang="en-US" sz="2400" dirty="0" smtClean="0"/>
            <a:t>二维列表可以理解为一个由行组成的列表，每一行都可以使用下标访问，称为行下标，每一行中的值可以通过另一个下标来访问，称为列下标。</a:t>
          </a:r>
          <a:endParaRPr lang="zh-CN" altLang="en-US" sz="2400" dirty="0"/>
        </a:p>
      </dgm:t>
    </dgm:pt>
    <dgm:pt modelId="{D81C02A7-E5D5-4444-AC51-E150FAFCC8DB}" cxnId="{99CA6D2B-D3DC-4555-8B3E-6202E8B70EC4}" type="parTrans">
      <dgm:prSet/>
      <dgm:spPr/>
      <dgm:t>
        <a:bodyPr/>
        <a:lstStyle/>
        <a:p>
          <a:endParaRPr lang="zh-CN" altLang="en-US"/>
        </a:p>
      </dgm:t>
    </dgm:pt>
    <dgm:pt modelId="{8C6C27F8-4362-4DC8-9692-62F9770AE48D}" cxnId="{99CA6D2B-D3DC-4555-8B3E-6202E8B70EC4}" type="sibTrans">
      <dgm:prSet/>
      <dgm:spPr/>
      <dgm:t>
        <a:bodyPr/>
        <a:lstStyle/>
        <a:p>
          <a:endParaRPr lang="zh-CN" altLang="en-US"/>
        </a:p>
      </dgm:t>
    </dgm:pt>
    <dgm:pt modelId="{6DC90734-A4E6-4455-8009-6C285E3DA59B}">
      <dgm:prSet custT="true"/>
      <dgm:spPr/>
      <dgm:t>
        <a:bodyPr/>
        <a:lstStyle/>
        <a:p>
          <a:pPr rtl="0"/>
          <a:r>
            <a:rPr lang="zh-CN" sz="2400" dirty="0" smtClean="0"/>
            <a:t>二维列表中的每个值都可以使用</a:t>
          </a:r>
          <a:r>
            <a:rPr lang="en-US" sz="2400" dirty="0" err="1" smtClean="0"/>
            <a:t>myMat</a:t>
          </a:r>
          <a:r>
            <a:rPr lang="en-US" sz="2400" dirty="0" smtClean="0"/>
            <a:t>[</a:t>
          </a:r>
          <a:r>
            <a:rPr lang="en-US" sz="2400" i="1" dirty="0" err="1" smtClean="0"/>
            <a:t>i</a:t>
          </a:r>
          <a:r>
            <a:rPr lang="en-US" sz="2400" dirty="0" smtClean="0"/>
            <a:t>][</a:t>
          </a:r>
          <a:r>
            <a:rPr lang="en-US" sz="2400" i="1" dirty="0" smtClean="0"/>
            <a:t>j</a:t>
          </a:r>
          <a:r>
            <a:rPr lang="en-US" sz="2400" dirty="0" smtClean="0"/>
            <a:t>]</a:t>
          </a:r>
          <a:r>
            <a:rPr lang="zh-CN" sz="2400" dirty="0" smtClean="0"/>
            <a:t>来访问，其中</a:t>
          </a:r>
          <a:r>
            <a:rPr lang="en-US" sz="2400" i="1" dirty="0" err="1" smtClean="0"/>
            <a:t>i</a:t>
          </a:r>
          <a:r>
            <a:rPr lang="zh-CN" sz="2400" dirty="0" smtClean="0"/>
            <a:t>和</a:t>
          </a:r>
          <a:r>
            <a:rPr lang="en-US" sz="2400" i="1" dirty="0" smtClean="0"/>
            <a:t>j</a:t>
          </a:r>
          <a:r>
            <a:rPr lang="zh-CN" sz="2400" dirty="0" smtClean="0"/>
            <a:t>分别代表行下标和列下标。</a:t>
          </a:r>
          <a:endParaRPr lang="zh-CN" sz="2400" dirty="0"/>
        </a:p>
      </dgm:t>
    </dgm:pt>
    <dgm:pt modelId="{E3A786DD-6E82-4BF6-B344-2B8E17717590}" cxnId="{88ED0FB1-E78E-4ECA-946B-A538E119473B}" type="parTrans">
      <dgm:prSet/>
      <dgm:spPr/>
      <dgm:t>
        <a:bodyPr/>
        <a:lstStyle/>
        <a:p>
          <a:endParaRPr lang="zh-CN" altLang="en-US"/>
        </a:p>
      </dgm:t>
    </dgm:pt>
    <dgm:pt modelId="{A0000F3A-F3EA-4AD9-B3E3-F0D31EAE829E}" cxnId="{88ED0FB1-E78E-4ECA-946B-A538E119473B}" type="sibTrans">
      <dgm:prSet/>
      <dgm:spPr/>
      <dgm:t>
        <a:bodyPr/>
        <a:lstStyle/>
        <a:p>
          <a:endParaRPr lang="zh-CN" altLang="en-US"/>
        </a:p>
      </dgm:t>
    </dgm:pt>
    <dgm:pt modelId="{01B2CD86-0B9D-4858-A5F3-8885F9E12E36}">
      <dgm:prSet custT="true"/>
      <dgm:spPr/>
      <dgm:t>
        <a:bodyPr/>
        <a:lstStyle/>
        <a:p>
          <a:pPr rtl="0"/>
          <a:r>
            <a:rPr lang="zh-CN" altLang="en-US" sz="2400" smtClean="0"/>
            <a:t>要遍历一个二维列表，一般需要使用两层嵌套的循环结构来实现。 </a:t>
          </a:r>
          <a:endParaRPr lang="zh-CN" altLang="en-US" sz="2400"/>
        </a:p>
      </dgm:t>
    </dgm:pt>
    <dgm:pt modelId="{ADF0921E-D836-4BE3-8707-A9A3DCD303C3}" cxnId="{E8391AE4-826C-48B0-8DAE-B05684868AD5}" type="parTrans">
      <dgm:prSet/>
      <dgm:spPr/>
      <dgm:t>
        <a:bodyPr/>
        <a:lstStyle/>
        <a:p>
          <a:endParaRPr lang="zh-CN" altLang="en-US"/>
        </a:p>
      </dgm:t>
    </dgm:pt>
    <dgm:pt modelId="{5C4C8ED7-6D85-451E-8E1D-DD02DE6759F4}" cxnId="{E8391AE4-826C-48B0-8DAE-B05684868AD5}" type="sibTrans">
      <dgm:prSet/>
      <dgm:spPr/>
      <dgm:t>
        <a:bodyPr/>
        <a:lstStyle/>
        <a:p>
          <a:endParaRPr lang="zh-CN" altLang="en-US"/>
        </a:p>
      </dgm:t>
    </dgm:pt>
    <dgm:pt modelId="{7B05B5A2-DCC3-48E0-8A6B-8934937FED6C}" type="pres">
      <dgm:prSet presAssocID="{436C668E-3570-4CCC-975F-794778065B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6A601E7-CA16-49A7-AA17-C1412243E79A}" type="pres">
      <dgm:prSet presAssocID="{56665622-BFEE-41E1-BFEB-88D4E76257C5}" presName="parentText" presStyleLbl="node1" presStyleIdx="0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272E723-F1D6-44E7-8C63-D8D600A871F5}" type="pres">
      <dgm:prSet presAssocID="{5E947250-AC29-4C04-A6B2-16DB97D13334}" presName="spacer" presStyleCnt="0"/>
      <dgm:spPr/>
    </dgm:pt>
    <dgm:pt modelId="{605D985C-B9F3-47CC-A7E5-C18489A8357F}" type="pres">
      <dgm:prSet presAssocID="{BE42FDFE-6CD3-4F3D-8C62-8FFD33BBE5F4}" presName="parentText" presStyleLbl="node1" presStyleIdx="1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EBB84E2-AF23-45C6-A17D-6773D6C8C925}" type="pres">
      <dgm:prSet presAssocID="{8C6C27F8-4362-4DC8-9692-62F9770AE48D}" presName="spacer" presStyleCnt="0"/>
      <dgm:spPr/>
    </dgm:pt>
    <dgm:pt modelId="{E54FE8AA-FC51-45A6-A4D1-91AFB4CBEAB6}" type="pres">
      <dgm:prSet presAssocID="{6DC90734-A4E6-4455-8009-6C285E3DA59B}" presName="parentText" presStyleLbl="node1" presStyleIdx="2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C6EC648A-8971-4B74-AD31-B62A95D7198C}" type="pres">
      <dgm:prSet presAssocID="{A0000F3A-F3EA-4AD9-B3E3-F0D31EAE829E}" presName="spacer" presStyleCnt="0"/>
      <dgm:spPr/>
    </dgm:pt>
    <dgm:pt modelId="{D4CC330A-25C4-41CC-BEBF-BB37876A313C}" type="pres">
      <dgm:prSet presAssocID="{01B2CD86-0B9D-4858-A5F3-8885F9E12E36}" presName="parentText" presStyleLbl="node1" presStyleIdx="3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365DBA3-2B12-40BE-AC9D-FA1FECBACFE0}" type="presOf" srcId="{BE42FDFE-6CD3-4F3D-8C62-8FFD33BBE5F4}" destId="{605D985C-B9F3-47CC-A7E5-C18489A8357F}" srcOrd="0" destOrd="0" presId="urn:microsoft.com/office/officeart/2005/8/layout/vList2"/>
    <dgm:cxn modelId="{99CA6D2B-D3DC-4555-8B3E-6202E8B70EC4}" srcId="{436C668E-3570-4CCC-975F-794778065B31}" destId="{BE42FDFE-6CD3-4F3D-8C62-8FFD33BBE5F4}" srcOrd="1" destOrd="0" parTransId="{D81C02A7-E5D5-4444-AC51-E150FAFCC8DB}" sibTransId="{8C6C27F8-4362-4DC8-9692-62F9770AE48D}"/>
    <dgm:cxn modelId="{4ED78E8A-3360-464C-89F1-34F80FAFCD38}" type="presOf" srcId="{01B2CD86-0B9D-4858-A5F3-8885F9E12E36}" destId="{D4CC330A-25C4-41CC-BEBF-BB37876A313C}" srcOrd="0" destOrd="0" presId="urn:microsoft.com/office/officeart/2005/8/layout/vList2"/>
    <dgm:cxn modelId="{F8EC72DE-CE6B-4E41-8E84-35A26030D030}" type="presOf" srcId="{436C668E-3570-4CCC-975F-794778065B31}" destId="{7B05B5A2-DCC3-48E0-8A6B-8934937FED6C}" srcOrd="0" destOrd="0" presId="urn:microsoft.com/office/officeart/2005/8/layout/vList2"/>
    <dgm:cxn modelId="{E8391AE4-826C-48B0-8DAE-B05684868AD5}" srcId="{436C668E-3570-4CCC-975F-794778065B31}" destId="{01B2CD86-0B9D-4858-A5F3-8885F9E12E36}" srcOrd="3" destOrd="0" parTransId="{ADF0921E-D836-4BE3-8707-A9A3DCD303C3}" sibTransId="{5C4C8ED7-6D85-451E-8E1D-DD02DE6759F4}"/>
    <dgm:cxn modelId="{88ED0FB1-E78E-4ECA-946B-A538E119473B}" srcId="{436C668E-3570-4CCC-975F-794778065B31}" destId="{6DC90734-A4E6-4455-8009-6C285E3DA59B}" srcOrd="2" destOrd="0" parTransId="{E3A786DD-6E82-4BF6-B344-2B8E17717590}" sibTransId="{A0000F3A-F3EA-4AD9-B3E3-F0D31EAE829E}"/>
    <dgm:cxn modelId="{354C8E03-F2A0-481E-849E-7CB9840D18DE}" srcId="{436C668E-3570-4CCC-975F-794778065B31}" destId="{56665622-BFEE-41E1-BFEB-88D4E76257C5}" srcOrd="0" destOrd="0" parTransId="{9F6AF26D-F306-49D2-B562-A288449CFD35}" sibTransId="{5E947250-AC29-4C04-A6B2-16DB97D13334}"/>
    <dgm:cxn modelId="{E387D35C-5FC1-428E-BC3D-7B5FDE8E90A5}" type="presOf" srcId="{56665622-BFEE-41E1-BFEB-88D4E76257C5}" destId="{06A601E7-CA16-49A7-AA17-C1412243E79A}" srcOrd="0" destOrd="0" presId="urn:microsoft.com/office/officeart/2005/8/layout/vList2"/>
    <dgm:cxn modelId="{B3A6DEBC-2B42-4CFB-A765-6B84F04B82E2}" type="presOf" srcId="{6DC90734-A4E6-4455-8009-6C285E3DA59B}" destId="{E54FE8AA-FC51-45A6-A4D1-91AFB4CBEAB6}" srcOrd="0" destOrd="0" presId="urn:microsoft.com/office/officeart/2005/8/layout/vList2"/>
    <dgm:cxn modelId="{EE39881C-A8C7-4D86-8048-83E24623E985}" type="presParOf" srcId="{7B05B5A2-DCC3-48E0-8A6B-8934937FED6C}" destId="{06A601E7-CA16-49A7-AA17-C1412243E79A}" srcOrd="0" destOrd="0" presId="urn:microsoft.com/office/officeart/2005/8/layout/vList2"/>
    <dgm:cxn modelId="{2CAE223C-6C5E-4E8F-9C38-1FFE60DB997C}" type="presParOf" srcId="{7B05B5A2-DCC3-48E0-8A6B-8934937FED6C}" destId="{5272E723-F1D6-44E7-8C63-D8D600A871F5}" srcOrd="1" destOrd="0" presId="urn:microsoft.com/office/officeart/2005/8/layout/vList2"/>
    <dgm:cxn modelId="{0A008216-A3FF-4283-A3A7-EF00C408CFA8}" type="presParOf" srcId="{7B05B5A2-DCC3-48E0-8A6B-8934937FED6C}" destId="{605D985C-B9F3-47CC-A7E5-C18489A8357F}" srcOrd="2" destOrd="0" presId="urn:microsoft.com/office/officeart/2005/8/layout/vList2"/>
    <dgm:cxn modelId="{E83DFE75-048E-40D7-B911-86B4274885F7}" type="presParOf" srcId="{7B05B5A2-DCC3-48E0-8A6B-8934937FED6C}" destId="{7EBB84E2-AF23-45C6-A17D-6773D6C8C925}" srcOrd="3" destOrd="0" presId="urn:microsoft.com/office/officeart/2005/8/layout/vList2"/>
    <dgm:cxn modelId="{98A05900-035A-4844-B68D-6F87A2B5C22D}" type="presParOf" srcId="{7B05B5A2-DCC3-48E0-8A6B-8934937FED6C}" destId="{E54FE8AA-FC51-45A6-A4D1-91AFB4CBEAB6}" srcOrd="4" destOrd="0" presId="urn:microsoft.com/office/officeart/2005/8/layout/vList2"/>
    <dgm:cxn modelId="{5DB46576-4905-4395-9ECB-CDB60353F825}" type="presParOf" srcId="{7B05B5A2-DCC3-48E0-8A6B-8934937FED6C}" destId="{C6EC648A-8971-4B74-AD31-B62A95D7198C}" srcOrd="5" destOrd="0" presId="urn:microsoft.com/office/officeart/2005/8/layout/vList2"/>
    <dgm:cxn modelId="{9671612A-096D-48DA-B94D-EECD08EE67BA}" type="presParOf" srcId="{7B05B5A2-DCC3-48E0-8A6B-8934937FED6C}" destId="{D4CC330A-25C4-41CC-BEBF-BB37876A313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E192CC9-4E44-4E35-9CE3-7A0384E92D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BAD5141B-85B6-4963-A7CB-3D5B8639DFFB}">
      <dgm:prSet/>
      <dgm:spPr/>
      <dgm:t>
        <a:bodyPr/>
        <a:lstStyle/>
        <a:p>
          <a:pPr rtl="0"/>
          <a:r>
            <a:rPr lang="zh-CN" smtClean="0"/>
            <a:t>元组是不可变的，即元组一旦创建，其中的元素就不可以被修改。</a:t>
          </a:r>
          <a:endParaRPr lang="zh-CN"/>
        </a:p>
      </dgm:t>
    </dgm:pt>
    <dgm:pt modelId="{60B4998A-4E41-4DBF-88EC-5A08C42E69E9}" cxnId="{2A9A82D9-855E-4234-BD0F-F3BBCC880B9C}" type="parTrans">
      <dgm:prSet/>
      <dgm:spPr/>
      <dgm:t>
        <a:bodyPr/>
        <a:lstStyle/>
        <a:p>
          <a:endParaRPr lang="zh-CN" altLang="en-US"/>
        </a:p>
      </dgm:t>
    </dgm:pt>
    <dgm:pt modelId="{2D3137F2-663F-4798-823B-729153C0EF60}" cxnId="{2A9A82D9-855E-4234-BD0F-F3BBCC880B9C}" type="sibTrans">
      <dgm:prSet/>
      <dgm:spPr/>
      <dgm:t>
        <a:bodyPr/>
        <a:lstStyle/>
        <a:p>
          <a:endParaRPr lang="zh-CN" altLang="en-US"/>
        </a:p>
      </dgm:t>
    </dgm:pt>
    <dgm:pt modelId="{235CD2BA-8FD7-4357-8F77-AF973EC1A10C}">
      <dgm:prSet/>
      <dgm:spPr/>
      <dgm:t>
        <a:bodyPr/>
        <a:lstStyle/>
        <a:p>
          <a:pPr rtl="0"/>
          <a:r>
            <a:rPr lang="zh-CN" smtClean="0"/>
            <a:t>元组由用逗号分隔的若干值组成。如果在使用中不会对列表的内容进行修改，那么可以使用元组来代替列表。</a:t>
          </a:r>
          <a:endParaRPr lang="zh-CN"/>
        </a:p>
      </dgm:t>
    </dgm:pt>
    <dgm:pt modelId="{7EC772AE-BD3B-4EAE-AA41-E9A2D31ADC8E}" cxnId="{E35A5E0B-3CAC-4143-8003-92F14F35449D}" type="parTrans">
      <dgm:prSet/>
      <dgm:spPr/>
      <dgm:t>
        <a:bodyPr/>
        <a:lstStyle/>
        <a:p>
          <a:endParaRPr lang="zh-CN" altLang="en-US"/>
        </a:p>
      </dgm:t>
    </dgm:pt>
    <dgm:pt modelId="{14B8EF22-AC76-4C98-8B7C-E654BDDB26AB}" cxnId="{E35A5E0B-3CAC-4143-8003-92F14F35449D}" type="sibTrans">
      <dgm:prSet/>
      <dgm:spPr/>
      <dgm:t>
        <a:bodyPr/>
        <a:lstStyle/>
        <a:p>
          <a:endParaRPr lang="zh-CN" altLang="en-US"/>
        </a:p>
      </dgm:t>
    </dgm:pt>
    <dgm:pt modelId="{468584A0-DDB8-4AA3-ACB0-F00C2A13EC08}">
      <dgm:prSet/>
      <dgm:spPr/>
      <dgm:t>
        <a:bodyPr/>
        <a:lstStyle/>
        <a:p>
          <a:pPr rtl="0"/>
          <a:r>
            <a:rPr lang="zh-CN" dirty="0" smtClean="0"/>
            <a:t>创建一个元组最简单的方法就是用一对圆括号括起来组成一个元组，元组内的元素使用逗号分隔。</a:t>
          </a:r>
          <a:endParaRPr lang="zh-CN" dirty="0"/>
        </a:p>
      </dgm:t>
    </dgm:pt>
    <dgm:pt modelId="{B9B3C3BB-4A2E-4011-BE83-AED0DBF55EEA}" cxnId="{1E263EF3-54F9-4C5A-BD1D-19DCA68D635D}" type="parTrans">
      <dgm:prSet/>
      <dgm:spPr/>
      <dgm:t>
        <a:bodyPr/>
        <a:lstStyle/>
        <a:p>
          <a:endParaRPr lang="zh-CN" altLang="en-US"/>
        </a:p>
      </dgm:t>
    </dgm:pt>
    <dgm:pt modelId="{900D7139-1B8B-4E23-91FE-8E72FB9B8A90}" cxnId="{1E263EF3-54F9-4C5A-BD1D-19DCA68D635D}" type="sibTrans">
      <dgm:prSet/>
      <dgm:spPr/>
      <dgm:t>
        <a:bodyPr/>
        <a:lstStyle/>
        <a:p>
          <a:endParaRPr lang="zh-CN" altLang="en-US"/>
        </a:p>
      </dgm:t>
    </dgm:pt>
    <dgm:pt modelId="{CAE8F54B-6D5D-4C1D-A8CE-7FE2D1C225B5}">
      <dgm:prSet/>
      <dgm:spPr/>
      <dgm:t>
        <a:bodyPr/>
        <a:lstStyle/>
        <a:p>
          <a:pPr rtl="0"/>
          <a:r>
            <a:rPr lang="zh-CN" smtClean="0"/>
            <a:t>元组通过</a:t>
          </a:r>
          <a:r>
            <a:rPr lang="en-US" smtClean="0"/>
            <a:t>Python</a:t>
          </a:r>
          <a:r>
            <a:rPr lang="zh-CN" smtClean="0"/>
            <a:t>内置的</a:t>
          </a:r>
          <a:r>
            <a:rPr lang="en-US" smtClean="0"/>
            <a:t>tuple</a:t>
          </a:r>
          <a:r>
            <a:rPr lang="zh-CN" smtClean="0"/>
            <a:t>类进行定义，因此也可以使用</a:t>
          </a:r>
          <a:r>
            <a:rPr lang="en-US" smtClean="0"/>
            <a:t>tuple</a:t>
          </a:r>
          <a:r>
            <a:rPr lang="zh-CN" smtClean="0"/>
            <a:t>函数创建一个列表。使用</a:t>
          </a:r>
          <a:r>
            <a:rPr lang="en-US" smtClean="0"/>
            <a:t>tuple</a:t>
          </a:r>
          <a:r>
            <a:rPr lang="zh-CN" smtClean="0"/>
            <a:t>函数也可以将列表、字符串等元素转换为元组。</a:t>
          </a:r>
          <a:endParaRPr lang="zh-CN"/>
        </a:p>
      </dgm:t>
    </dgm:pt>
    <dgm:pt modelId="{E84359B5-AD6B-4CE5-A7FC-9A8B688B1E0F}" cxnId="{CA61648C-687A-40EC-BDFE-7C073BA63313}" type="parTrans">
      <dgm:prSet/>
      <dgm:spPr/>
      <dgm:t>
        <a:bodyPr/>
        <a:lstStyle/>
        <a:p>
          <a:endParaRPr lang="zh-CN" altLang="en-US"/>
        </a:p>
      </dgm:t>
    </dgm:pt>
    <dgm:pt modelId="{CFF9CE37-F08D-44F2-B1D0-0834D97FA4D7}" cxnId="{CA61648C-687A-40EC-BDFE-7C073BA63313}" type="sibTrans">
      <dgm:prSet/>
      <dgm:spPr/>
      <dgm:t>
        <a:bodyPr/>
        <a:lstStyle/>
        <a:p>
          <a:endParaRPr lang="zh-CN" altLang="en-US"/>
        </a:p>
      </dgm:t>
    </dgm:pt>
    <dgm:pt modelId="{D39CD7FB-9BCC-4B01-832D-0759CA0131FC}">
      <dgm:prSet/>
      <dgm:spPr/>
      <dgm:t>
        <a:bodyPr/>
        <a:lstStyle/>
        <a:p>
          <a:pPr rtl="0"/>
          <a:r>
            <a:rPr lang="zh-CN" smtClean="0"/>
            <a:t>元组也是序列，因此一些用于列表的基本操作也可以用在元组上。可以使用下标访问元组中的元素，使用</a:t>
          </a:r>
          <a:r>
            <a:rPr lang="en-US" smtClean="0"/>
            <a:t>in</a:t>
          </a:r>
          <a:r>
            <a:rPr lang="zh-CN" smtClean="0"/>
            <a:t>和</a:t>
          </a:r>
          <a:r>
            <a:rPr lang="en-US" smtClean="0"/>
            <a:t>not in</a:t>
          </a:r>
          <a:r>
            <a:rPr lang="zh-CN" smtClean="0"/>
            <a:t>运算符来判断元素是否在元组中，对元组进行切片，等等。</a:t>
          </a:r>
          <a:endParaRPr lang="zh-CN"/>
        </a:p>
      </dgm:t>
    </dgm:pt>
    <dgm:pt modelId="{FDB9D986-D07D-441C-922F-899316B8C49A}" cxnId="{7A3881B2-5452-4EBB-B905-86D4F68B4F85}" type="parTrans">
      <dgm:prSet/>
      <dgm:spPr/>
      <dgm:t>
        <a:bodyPr/>
        <a:lstStyle/>
        <a:p>
          <a:endParaRPr lang="zh-CN" altLang="en-US"/>
        </a:p>
      </dgm:t>
    </dgm:pt>
    <dgm:pt modelId="{DFE0279F-EEE5-4182-8E07-408ED7AF327C}" cxnId="{7A3881B2-5452-4EBB-B905-86D4F68B4F85}" type="sibTrans">
      <dgm:prSet/>
      <dgm:spPr/>
      <dgm:t>
        <a:bodyPr/>
        <a:lstStyle/>
        <a:p>
          <a:endParaRPr lang="zh-CN" altLang="en-US"/>
        </a:p>
      </dgm:t>
    </dgm:pt>
    <dgm:pt modelId="{E2C92C26-1FDD-4002-8E82-1D7F1B0BD8EC}" type="pres">
      <dgm:prSet presAssocID="{7E192CC9-4E44-4E35-9CE3-7A0384E92D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3D3A705-3F9C-48EE-A510-F1182D549F79}" type="pres">
      <dgm:prSet presAssocID="{BAD5141B-85B6-4963-A7CB-3D5B8639DFFB}" presName="parentText" presStyleLbl="node1" presStyleIdx="0" presStyleCnt="5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C399304-C0FA-43DE-B176-0F5CF7FDC14D}" type="pres">
      <dgm:prSet presAssocID="{2D3137F2-663F-4798-823B-729153C0EF60}" presName="spacer" presStyleCnt="0"/>
      <dgm:spPr/>
    </dgm:pt>
    <dgm:pt modelId="{C5B0484F-F5B7-414E-956F-D907BD07AD4A}" type="pres">
      <dgm:prSet presAssocID="{235CD2BA-8FD7-4357-8F77-AF973EC1A10C}" presName="parentText" presStyleLbl="node1" presStyleIdx="1" presStyleCnt="5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B033130-B86B-4016-94C1-98BF8E8DFA41}" type="pres">
      <dgm:prSet presAssocID="{14B8EF22-AC76-4C98-8B7C-E654BDDB26AB}" presName="spacer" presStyleCnt="0"/>
      <dgm:spPr/>
    </dgm:pt>
    <dgm:pt modelId="{7CB21A2D-6C6F-4832-92EE-F5D45592032E}" type="pres">
      <dgm:prSet presAssocID="{468584A0-DDB8-4AA3-ACB0-F00C2A13EC08}" presName="parentText" presStyleLbl="node1" presStyleIdx="2" presStyleCnt="5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D336597-D963-4C30-B2E4-C45D45087F89}" type="pres">
      <dgm:prSet presAssocID="{900D7139-1B8B-4E23-91FE-8E72FB9B8A90}" presName="spacer" presStyleCnt="0"/>
      <dgm:spPr/>
    </dgm:pt>
    <dgm:pt modelId="{63888720-E4A3-48BC-B6A8-117E2370F338}" type="pres">
      <dgm:prSet presAssocID="{CAE8F54B-6D5D-4C1D-A8CE-7FE2D1C225B5}" presName="parentText" presStyleLbl="node1" presStyleIdx="3" presStyleCnt="5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ACBFCB5-122A-4CD5-84E8-3706B4BA6490}" type="pres">
      <dgm:prSet presAssocID="{CFF9CE37-F08D-44F2-B1D0-0834D97FA4D7}" presName="spacer" presStyleCnt="0"/>
      <dgm:spPr/>
    </dgm:pt>
    <dgm:pt modelId="{25AFF23C-40CF-4A0D-840E-DD2AE11D9436}" type="pres">
      <dgm:prSet presAssocID="{D39CD7FB-9BCC-4B01-832D-0759CA0131FC}" presName="parentText" presStyleLbl="node1" presStyleIdx="4" presStyleCnt="5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D518556-9ECE-48AD-975D-613F9FC075C0}" type="presOf" srcId="{7E192CC9-4E44-4E35-9CE3-7A0384E92D97}" destId="{E2C92C26-1FDD-4002-8E82-1D7F1B0BD8EC}" srcOrd="0" destOrd="0" presId="urn:microsoft.com/office/officeart/2005/8/layout/vList2"/>
    <dgm:cxn modelId="{1E263EF3-54F9-4C5A-BD1D-19DCA68D635D}" srcId="{7E192CC9-4E44-4E35-9CE3-7A0384E92D97}" destId="{468584A0-DDB8-4AA3-ACB0-F00C2A13EC08}" srcOrd="2" destOrd="0" parTransId="{B9B3C3BB-4A2E-4011-BE83-AED0DBF55EEA}" sibTransId="{900D7139-1B8B-4E23-91FE-8E72FB9B8A90}"/>
    <dgm:cxn modelId="{78C47173-C861-4603-8912-62843BE8647D}" type="presOf" srcId="{BAD5141B-85B6-4963-A7CB-3D5B8639DFFB}" destId="{63D3A705-3F9C-48EE-A510-F1182D549F79}" srcOrd="0" destOrd="0" presId="urn:microsoft.com/office/officeart/2005/8/layout/vList2"/>
    <dgm:cxn modelId="{E35A5E0B-3CAC-4143-8003-92F14F35449D}" srcId="{7E192CC9-4E44-4E35-9CE3-7A0384E92D97}" destId="{235CD2BA-8FD7-4357-8F77-AF973EC1A10C}" srcOrd="1" destOrd="0" parTransId="{7EC772AE-BD3B-4EAE-AA41-E9A2D31ADC8E}" sibTransId="{14B8EF22-AC76-4C98-8B7C-E654BDDB26AB}"/>
    <dgm:cxn modelId="{7A3881B2-5452-4EBB-B905-86D4F68B4F85}" srcId="{7E192CC9-4E44-4E35-9CE3-7A0384E92D97}" destId="{D39CD7FB-9BCC-4B01-832D-0759CA0131FC}" srcOrd="4" destOrd="0" parTransId="{FDB9D986-D07D-441C-922F-899316B8C49A}" sibTransId="{DFE0279F-EEE5-4182-8E07-408ED7AF327C}"/>
    <dgm:cxn modelId="{CA61648C-687A-40EC-BDFE-7C073BA63313}" srcId="{7E192CC9-4E44-4E35-9CE3-7A0384E92D97}" destId="{CAE8F54B-6D5D-4C1D-A8CE-7FE2D1C225B5}" srcOrd="3" destOrd="0" parTransId="{E84359B5-AD6B-4CE5-A7FC-9A8B688B1E0F}" sibTransId="{CFF9CE37-F08D-44F2-B1D0-0834D97FA4D7}"/>
    <dgm:cxn modelId="{8A35CF0D-B128-4014-9A11-1258AD8BCDF0}" type="presOf" srcId="{CAE8F54B-6D5D-4C1D-A8CE-7FE2D1C225B5}" destId="{63888720-E4A3-48BC-B6A8-117E2370F338}" srcOrd="0" destOrd="0" presId="urn:microsoft.com/office/officeart/2005/8/layout/vList2"/>
    <dgm:cxn modelId="{810AC696-8DC2-447D-BA45-E4DEE636F427}" type="presOf" srcId="{D39CD7FB-9BCC-4B01-832D-0759CA0131FC}" destId="{25AFF23C-40CF-4A0D-840E-DD2AE11D9436}" srcOrd="0" destOrd="0" presId="urn:microsoft.com/office/officeart/2005/8/layout/vList2"/>
    <dgm:cxn modelId="{B8E7B347-657F-434F-98BD-9B24E7DB99F0}" type="presOf" srcId="{235CD2BA-8FD7-4357-8F77-AF973EC1A10C}" destId="{C5B0484F-F5B7-414E-956F-D907BD07AD4A}" srcOrd="0" destOrd="0" presId="urn:microsoft.com/office/officeart/2005/8/layout/vList2"/>
    <dgm:cxn modelId="{2A9A82D9-855E-4234-BD0F-F3BBCC880B9C}" srcId="{7E192CC9-4E44-4E35-9CE3-7A0384E92D97}" destId="{BAD5141B-85B6-4963-A7CB-3D5B8639DFFB}" srcOrd="0" destOrd="0" parTransId="{60B4998A-4E41-4DBF-88EC-5A08C42E69E9}" sibTransId="{2D3137F2-663F-4798-823B-729153C0EF60}"/>
    <dgm:cxn modelId="{885BCFB6-11EB-4E46-8F5D-3215D37D911E}" type="presOf" srcId="{468584A0-DDB8-4AA3-ACB0-F00C2A13EC08}" destId="{7CB21A2D-6C6F-4832-92EE-F5D45592032E}" srcOrd="0" destOrd="0" presId="urn:microsoft.com/office/officeart/2005/8/layout/vList2"/>
    <dgm:cxn modelId="{748BD70E-1D02-4686-84A9-C36499D0BE44}" type="presParOf" srcId="{E2C92C26-1FDD-4002-8E82-1D7F1B0BD8EC}" destId="{63D3A705-3F9C-48EE-A510-F1182D549F79}" srcOrd="0" destOrd="0" presId="urn:microsoft.com/office/officeart/2005/8/layout/vList2"/>
    <dgm:cxn modelId="{B7499711-319B-41E5-A9F1-CA07B120D1C2}" type="presParOf" srcId="{E2C92C26-1FDD-4002-8E82-1D7F1B0BD8EC}" destId="{DC399304-C0FA-43DE-B176-0F5CF7FDC14D}" srcOrd="1" destOrd="0" presId="urn:microsoft.com/office/officeart/2005/8/layout/vList2"/>
    <dgm:cxn modelId="{C2F2A036-13B7-4965-8D5D-7BBCEFB48CEB}" type="presParOf" srcId="{E2C92C26-1FDD-4002-8E82-1D7F1B0BD8EC}" destId="{C5B0484F-F5B7-414E-956F-D907BD07AD4A}" srcOrd="2" destOrd="0" presId="urn:microsoft.com/office/officeart/2005/8/layout/vList2"/>
    <dgm:cxn modelId="{0F9D87FA-DA7A-48B7-B79E-4E434D6A7162}" type="presParOf" srcId="{E2C92C26-1FDD-4002-8E82-1D7F1B0BD8EC}" destId="{3B033130-B86B-4016-94C1-98BF8E8DFA41}" srcOrd="3" destOrd="0" presId="urn:microsoft.com/office/officeart/2005/8/layout/vList2"/>
    <dgm:cxn modelId="{B5276EB0-3AD0-4B98-B17E-06A0B73B97E7}" type="presParOf" srcId="{E2C92C26-1FDD-4002-8E82-1D7F1B0BD8EC}" destId="{7CB21A2D-6C6F-4832-92EE-F5D45592032E}" srcOrd="4" destOrd="0" presId="urn:microsoft.com/office/officeart/2005/8/layout/vList2"/>
    <dgm:cxn modelId="{1D412018-34F5-4C05-AD17-82BB25ED30B9}" type="presParOf" srcId="{E2C92C26-1FDD-4002-8E82-1D7F1B0BD8EC}" destId="{4D336597-D963-4C30-B2E4-C45D45087F89}" srcOrd="5" destOrd="0" presId="urn:microsoft.com/office/officeart/2005/8/layout/vList2"/>
    <dgm:cxn modelId="{0FC5CEAC-6F03-4B01-BEFF-7426C27E8559}" type="presParOf" srcId="{E2C92C26-1FDD-4002-8E82-1D7F1B0BD8EC}" destId="{63888720-E4A3-48BC-B6A8-117E2370F338}" srcOrd="6" destOrd="0" presId="urn:microsoft.com/office/officeart/2005/8/layout/vList2"/>
    <dgm:cxn modelId="{DD9E88FB-2AE2-49AC-8073-8E6FE5C6A75B}" type="presParOf" srcId="{E2C92C26-1FDD-4002-8E82-1D7F1B0BD8EC}" destId="{4ACBFCB5-122A-4CD5-84E8-3706B4BA6490}" srcOrd="7" destOrd="0" presId="urn:microsoft.com/office/officeart/2005/8/layout/vList2"/>
    <dgm:cxn modelId="{FDDC3227-AD39-4CF3-8B27-8286309235AC}" type="presParOf" srcId="{E2C92C26-1FDD-4002-8E82-1D7F1B0BD8EC}" destId="{25AFF23C-40CF-4A0D-840E-DD2AE11D943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4D2CDB4-2142-43C8-BE69-2ED85D1B4D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C05623E8-DD5D-4A50-9AE3-51E78D5C5D47}">
      <dgm:prSet/>
      <dgm:spPr/>
      <dgm:t>
        <a:bodyPr/>
        <a:lstStyle/>
        <a:p>
          <a:pPr rtl="0"/>
          <a:r>
            <a:rPr lang="zh-CN" smtClean="0"/>
            <a:t>元组封装：指的是将多个值自动封装到一个元组中。</a:t>
          </a:r>
          <a:endParaRPr lang="zh-CN"/>
        </a:p>
      </dgm:t>
    </dgm:pt>
    <dgm:pt modelId="{7BB73AF6-2900-4EE9-A6BF-93E111722694}" cxnId="{5C2FA9C7-CF06-4A14-A204-E3CFECBD7A50}" type="parTrans">
      <dgm:prSet/>
      <dgm:spPr/>
      <dgm:t>
        <a:bodyPr/>
        <a:lstStyle/>
        <a:p>
          <a:endParaRPr lang="zh-CN" altLang="en-US"/>
        </a:p>
      </dgm:t>
    </dgm:pt>
    <dgm:pt modelId="{EC18D500-CDDF-479E-A1DA-F1FD3D93FB4F}" cxnId="{5C2FA9C7-CF06-4A14-A204-E3CFECBD7A50}" type="sibTrans">
      <dgm:prSet/>
      <dgm:spPr/>
      <dgm:t>
        <a:bodyPr/>
        <a:lstStyle/>
        <a:p>
          <a:endParaRPr lang="zh-CN" altLang="en-US"/>
        </a:p>
      </dgm:t>
    </dgm:pt>
    <dgm:pt modelId="{CE412173-7802-4419-BA45-362D0F76486A}">
      <dgm:prSet/>
      <dgm:spPr/>
      <dgm:t>
        <a:bodyPr/>
        <a:lstStyle/>
        <a:p>
          <a:pPr rtl="0"/>
          <a:r>
            <a:rPr lang="en-US" smtClean="0"/>
            <a:t>t = 1, 1, 2, 3, 5</a:t>
          </a:r>
          <a:endParaRPr lang="zh-CN"/>
        </a:p>
      </dgm:t>
    </dgm:pt>
    <dgm:pt modelId="{DDE7FD73-87EB-4FE1-87CA-856B90D4F012}" cxnId="{94A82DF0-95EB-41BE-9271-C74F6D53F3E8}" type="parTrans">
      <dgm:prSet/>
      <dgm:spPr/>
      <dgm:t>
        <a:bodyPr/>
        <a:lstStyle/>
        <a:p>
          <a:endParaRPr lang="zh-CN" altLang="en-US"/>
        </a:p>
      </dgm:t>
    </dgm:pt>
    <dgm:pt modelId="{12A0E1FF-6E96-4AD6-85C0-28E6B9285FB5}" cxnId="{94A82DF0-95EB-41BE-9271-C74F6D53F3E8}" type="sibTrans">
      <dgm:prSet/>
      <dgm:spPr/>
      <dgm:t>
        <a:bodyPr/>
        <a:lstStyle/>
        <a:p>
          <a:endParaRPr lang="zh-CN" altLang="en-US"/>
        </a:p>
      </dgm:t>
    </dgm:pt>
    <dgm:pt modelId="{67172AB8-95EA-4352-8054-C9672A4EE031}">
      <dgm:prSet/>
      <dgm:spPr/>
      <dgm:t>
        <a:bodyPr/>
        <a:lstStyle/>
        <a:p>
          <a:pPr rtl="0"/>
          <a:r>
            <a:rPr lang="zh-CN" smtClean="0"/>
            <a:t>序列拆封</a:t>
          </a:r>
          <a:r>
            <a:rPr lang="en-US" smtClean="0"/>
            <a:t>:</a:t>
          </a:r>
          <a:r>
            <a:rPr lang="zh-CN" smtClean="0"/>
            <a:t>元组封装的逆操作，用来将一个封装起来的序列自动拆分为若干个基本数据。</a:t>
          </a:r>
          <a:endParaRPr lang="zh-CN"/>
        </a:p>
      </dgm:t>
    </dgm:pt>
    <dgm:pt modelId="{27DE5AF0-28E7-491D-B7DC-98805104A252}" cxnId="{DFF37234-F4E3-4514-AB80-960973C6C360}" type="parTrans">
      <dgm:prSet/>
      <dgm:spPr/>
      <dgm:t>
        <a:bodyPr/>
        <a:lstStyle/>
        <a:p>
          <a:endParaRPr lang="zh-CN" altLang="en-US"/>
        </a:p>
      </dgm:t>
    </dgm:pt>
    <dgm:pt modelId="{3C04E28F-1F64-434F-9AF6-96E5AB06B196}" cxnId="{DFF37234-F4E3-4514-AB80-960973C6C360}" type="sibTrans">
      <dgm:prSet/>
      <dgm:spPr/>
      <dgm:t>
        <a:bodyPr/>
        <a:lstStyle/>
        <a:p>
          <a:endParaRPr lang="zh-CN" altLang="en-US"/>
        </a:p>
      </dgm:t>
    </dgm:pt>
    <dgm:pt modelId="{FF643593-7E1C-4AE6-A936-D14F99BD6258}">
      <dgm:prSet/>
      <dgm:spPr/>
      <dgm:t>
        <a:bodyPr/>
        <a:lstStyle/>
        <a:p>
          <a:pPr rtl="0"/>
          <a:r>
            <a:rPr lang="en-US" smtClean="0"/>
            <a:t>tuple1 = (1, 2, 3)</a:t>
          </a:r>
          <a:endParaRPr lang="zh-CN"/>
        </a:p>
      </dgm:t>
    </dgm:pt>
    <dgm:pt modelId="{5AAD2195-1DE7-44B8-8875-36A6A0298225}" cxnId="{E13826B9-99E2-4BA6-BC20-385403604F56}" type="parTrans">
      <dgm:prSet/>
      <dgm:spPr/>
      <dgm:t>
        <a:bodyPr/>
        <a:lstStyle/>
        <a:p>
          <a:endParaRPr lang="zh-CN" altLang="en-US"/>
        </a:p>
      </dgm:t>
    </dgm:pt>
    <dgm:pt modelId="{D7CFB42A-D244-4D55-883A-84586EE321E7}" cxnId="{E13826B9-99E2-4BA6-BC20-385403604F56}" type="sibTrans">
      <dgm:prSet/>
      <dgm:spPr/>
      <dgm:t>
        <a:bodyPr/>
        <a:lstStyle/>
        <a:p>
          <a:endParaRPr lang="zh-CN" altLang="en-US"/>
        </a:p>
      </dgm:t>
    </dgm:pt>
    <dgm:pt modelId="{9714B6F8-8F20-4E43-91BF-87A5836698EA}">
      <dgm:prSet/>
      <dgm:spPr/>
      <dgm:t>
        <a:bodyPr/>
        <a:lstStyle/>
        <a:p>
          <a:pPr rtl="0"/>
          <a:r>
            <a:rPr lang="en-US" smtClean="0"/>
            <a:t>x, y, z = tuple1</a:t>
          </a:r>
          <a:endParaRPr lang="zh-CN"/>
        </a:p>
      </dgm:t>
    </dgm:pt>
    <dgm:pt modelId="{BDE21D8B-A7FB-4725-948B-3C7F7317F5EC}" cxnId="{07ACD2DA-61A0-4152-82C3-77E05E842BA1}" type="parTrans">
      <dgm:prSet/>
      <dgm:spPr/>
      <dgm:t>
        <a:bodyPr/>
        <a:lstStyle/>
        <a:p>
          <a:endParaRPr lang="zh-CN" altLang="en-US"/>
        </a:p>
      </dgm:t>
    </dgm:pt>
    <dgm:pt modelId="{9EAACB66-FE74-40ED-8A17-9AB37CD5E76B}" cxnId="{07ACD2DA-61A0-4152-82C3-77E05E842BA1}" type="sibTrans">
      <dgm:prSet/>
      <dgm:spPr/>
      <dgm:t>
        <a:bodyPr/>
        <a:lstStyle/>
        <a:p>
          <a:endParaRPr lang="zh-CN" altLang="en-US"/>
        </a:p>
      </dgm:t>
    </dgm:pt>
    <dgm:pt modelId="{6AE52025-FEF0-4219-B9D6-3187D19FE677}">
      <dgm:prSet/>
      <dgm:spPr/>
      <dgm:t>
        <a:bodyPr/>
        <a:lstStyle/>
        <a:p>
          <a:pPr rtl="0"/>
          <a:r>
            <a:rPr lang="zh-CN" smtClean="0"/>
            <a:t>同时赋值的语法是将元组封装和序列拆封操作相结合了。 </a:t>
          </a:r>
          <a:endParaRPr lang="zh-CN"/>
        </a:p>
      </dgm:t>
    </dgm:pt>
    <dgm:pt modelId="{3331A3AF-FCFE-4468-9D78-D038005D791E}" cxnId="{2A6879A0-A76C-4510-8CA7-33BFBC505B15}" type="parTrans">
      <dgm:prSet/>
      <dgm:spPr/>
      <dgm:t>
        <a:bodyPr/>
        <a:lstStyle/>
        <a:p>
          <a:endParaRPr lang="zh-CN" altLang="en-US"/>
        </a:p>
      </dgm:t>
    </dgm:pt>
    <dgm:pt modelId="{DD3B30B5-32F3-4EFF-9B5A-E4F716A16A99}" cxnId="{2A6879A0-A76C-4510-8CA7-33BFBC505B15}" type="sibTrans">
      <dgm:prSet/>
      <dgm:spPr/>
      <dgm:t>
        <a:bodyPr/>
        <a:lstStyle/>
        <a:p>
          <a:endParaRPr lang="zh-CN" altLang="en-US"/>
        </a:p>
      </dgm:t>
    </dgm:pt>
    <dgm:pt modelId="{D46C4534-D531-406D-B044-3D23C787484C}" type="pres">
      <dgm:prSet presAssocID="{74D2CDB4-2142-43C8-BE69-2ED85D1B4D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F7C260E-9C68-42E0-8289-F097EC768F85}" type="pres">
      <dgm:prSet presAssocID="{C05623E8-DD5D-4A50-9AE3-51E78D5C5D47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61BE7A3-DF1A-4EDB-900F-35E953DCDEFE}" type="pres">
      <dgm:prSet presAssocID="{C05623E8-DD5D-4A50-9AE3-51E78D5C5D47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979C8BF-2F52-41E6-95EE-67EC0B70BB71}" type="pres">
      <dgm:prSet presAssocID="{67172AB8-95EA-4352-8054-C9672A4EE031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BD2467E-C530-44C4-80CC-9305B68C8F83}" type="pres">
      <dgm:prSet presAssocID="{67172AB8-95EA-4352-8054-C9672A4EE031}" presName="childText" presStyleLbl="revTx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FDF7937-8A81-4A7F-B170-CDA423B15070}" type="pres">
      <dgm:prSet presAssocID="{6AE52025-FEF0-4219-B9D6-3187D19FE677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BFBBB74-0931-44FB-9A55-F0396761913B}" type="presOf" srcId="{9714B6F8-8F20-4E43-91BF-87A5836698EA}" destId="{BBD2467E-C530-44C4-80CC-9305B68C8F83}" srcOrd="0" destOrd="1" presId="urn:microsoft.com/office/officeart/2005/8/layout/vList2"/>
    <dgm:cxn modelId="{C13646BC-62BA-40D0-A9D9-DF5FD63EE3D7}" type="presOf" srcId="{C05623E8-DD5D-4A50-9AE3-51E78D5C5D47}" destId="{0F7C260E-9C68-42E0-8289-F097EC768F85}" srcOrd="0" destOrd="0" presId="urn:microsoft.com/office/officeart/2005/8/layout/vList2"/>
    <dgm:cxn modelId="{E13826B9-99E2-4BA6-BC20-385403604F56}" srcId="{67172AB8-95EA-4352-8054-C9672A4EE031}" destId="{FF643593-7E1C-4AE6-A936-D14F99BD6258}" srcOrd="0" destOrd="0" parTransId="{5AAD2195-1DE7-44B8-8875-36A6A0298225}" sibTransId="{D7CFB42A-D244-4D55-883A-84586EE321E7}"/>
    <dgm:cxn modelId="{2A6879A0-A76C-4510-8CA7-33BFBC505B15}" srcId="{74D2CDB4-2142-43C8-BE69-2ED85D1B4D1F}" destId="{6AE52025-FEF0-4219-B9D6-3187D19FE677}" srcOrd="2" destOrd="0" parTransId="{3331A3AF-FCFE-4468-9D78-D038005D791E}" sibTransId="{DD3B30B5-32F3-4EFF-9B5A-E4F716A16A99}"/>
    <dgm:cxn modelId="{C91A4680-76B0-4A58-AF84-0CDD639170DD}" type="presOf" srcId="{FF643593-7E1C-4AE6-A936-D14F99BD6258}" destId="{BBD2467E-C530-44C4-80CC-9305B68C8F83}" srcOrd="0" destOrd="0" presId="urn:microsoft.com/office/officeart/2005/8/layout/vList2"/>
    <dgm:cxn modelId="{53D9FF1F-FC8F-45D2-9E4F-FF3FEAA750A9}" type="presOf" srcId="{CE412173-7802-4419-BA45-362D0F76486A}" destId="{961BE7A3-DF1A-4EDB-900F-35E953DCDEFE}" srcOrd="0" destOrd="0" presId="urn:microsoft.com/office/officeart/2005/8/layout/vList2"/>
    <dgm:cxn modelId="{DFF37234-F4E3-4514-AB80-960973C6C360}" srcId="{74D2CDB4-2142-43C8-BE69-2ED85D1B4D1F}" destId="{67172AB8-95EA-4352-8054-C9672A4EE031}" srcOrd="1" destOrd="0" parTransId="{27DE5AF0-28E7-491D-B7DC-98805104A252}" sibTransId="{3C04E28F-1F64-434F-9AF6-96E5AB06B196}"/>
    <dgm:cxn modelId="{07ACD2DA-61A0-4152-82C3-77E05E842BA1}" srcId="{67172AB8-95EA-4352-8054-C9672A4EE031}" destId="{9714B6F8-8F20-4E43-91BF-87A5836698EA}" srcOrd="1" destOrd="0" parTransId="{BDE21D8B-A7FB-4725-948B-3C7F7317F5EC}" sibTransId="{9EAACB66-FE74-40ED-8A17-9AB37CD5E76B}"/>
    <dgm:cxn modelId="{94A82DF0-95EB-41BE-9271-C74F6D53F3E8}" srcId="{C05623E8-DD5D-4A50-9AE3-51E78D5C5D47}" destId="{CE412173-7802-4419-BA45-362D0F76486A}" srcOrd="0" destOrd="0" parTransId="{DDE7FD73-87EB-4FE1-87CA-856B90D4F012}" sibTransId="{12A0E1FF-6E96-4AD6-85C0-28E6B9285FB5}"/>
    <dgm:cxn modelId="{49D5B411-0BE1-4288-9C31-4568FF76AB60}" type="presOf" srcId="{6AE52025-FEF0-4219-B9D6-3187D19FE677}" destId="{BFDF7937-8A81-4A7F-B170-CDA423B15070}" srcOrd="0" destOrd="0" presId="urn:microsoft.com/office/officeart/2005/8/layout/vList2"/>
    <dgm:cxn modelId="{5C2FA9C7-CF06-4A14-A204-E3CFECBD7A50}" srcId="{74D2CDB4-2142-43C8-BE69-2ED85D1B4D1F}" destId="{C05623E8-DD5D-4A50-9AE3-51E78D5C5D47}" srcOrd="0" destOrd="0" parTransId="{7BB73AF6-2900-4EE9-A6BF-93E111722694}" sibTransId="{EC18D500-CDDF-479E-A1DA-F1FD3D93FB4F}"/>
    <dgm:cxn modelId="{E232D8AD-B3C0-4D21-A76D-821183055174}" type="presOf" srcId="{67172AB8-95EA-4352-8054-C9672A4EE031}" destId="{A979C8BF-2F52-41E6-95EE-67EC0B70BB71}" srcOrd="0" destOrd="0" presId="urn:microsoft.com/office/officeart/2005/8/layout/vList2"/>
    <dgm:cxn modelId="{8074CE3C-9F98-4327-A172-7052808AD083}" type="presOf" srcId="{74D2CDB4-2142-43C8-BE69-2ED85D1B4D1F}" destId="{D46C4534-D531-406D-B044-3D23C787484C}" srcOrd="0" destOrd="0" presId="urn:microsoft.com/office/officeart/2005/8/layout/vList2"/>
    <dgm:cxn modelId="{E3D6D9BE-7655-4EB4-815B-2C5881DA3F9D}" type="presParOf" srcId="{D46C4534-D531-406D-B044-3D23C787484C}" destId="{0F7C260E-9C68-42E0-8289-F097EC768F85}" srcOrd="0" destOrd="0" presId="urn:microsoft.com/office/officeart/2005/8/layout/vList2"/>
    <dgm:cxn modelId="{9E38F68D-CBD7-415F-8A48-9A14EEA6B2FE}" type="presParOf" srcId="{D46C4534-D531-406D-B044-3D23C787484C}" destId="{961BE7A3-DF1A-4EDB-900F-35E953DCDEFE}" srcOrd="1" destOrd="0" presId="urn:microsoft.com/office/officeart/2005/8/layout/vList2"/>
    <dgm:cxn modelId="{D2F9415D-D53E-4694-B5DD-70421FF7FD0E}" type="presParOf" srcId="{D46C4534-D531-406D-B044-3D23C787484C}" destId="{A979C8BF-2F52-41E6-95EE-67EC0B70BB71}" srcOrd="2" destOrd="0" presId="urn:microsoft.com/office/officeart/2005/8/layout/vList2"/>
    <dgm:cxn modelId="{3F46F419-DC13-4B0C-ADAD-4FA60D166D1F}" type="presParOf" srcId="{D46C4534-D531-406D-B044-3D23C787484C}" destId="{BBD2467E-C530-44C4-80CC-9305B68C8F83}" srcOrd="3" destOrd="0" presId="urn:microsoft.com/office/officeart/2005/8/layout/vList2"/>
    <dgm:cxn modelId="{A4E1821F-877B-4780-BBA1-AB8A55F4ED41}" type="presParOf" srcId="{D46C4534-D531-406D-B044-3D23C787484C}" destId="{BFDF7937-8A81-4A7F-B170-CDA423B1507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013BAF2-12EB-4424-B755-6B05F406A9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13E5C429-19C9-43A4-A097-C4F616D482BA}">
      <dgm:prSet custT="true"/>
      <dgm:spPr/>
      <dgm:t>
        <a:bodyPr/>
        <a:lstStyle/>
        <a:p>
          <a:pPr algn="just" rtl="0"/>
          <a:r>
            <a:rPr lang="zh-CN" sz="2800" dirty="0" smtClean="0"/>
            <a:t>元组和列表都属于序列。元组属于不可变序列，元组中的元素一旦定义就不允许进行增加、删除和替换操作。因此，</a:t>
          </a:r>
          <a:r>
            <a:rPr lang="en-US" sz="2800" dirty="0" smtClean="0"/>
            <a:t>tuple</a:t>
          </a:r>
          <a:r>
            <a:rPr lang="zh-CN" sz="2800" dirty="0" smtClean="0"/>
            <a:t>类没有提供</a:t>
          </a:r>
          <a:r>
            <a:rPr lang="en-US" sz="2800" dirty="0" smtClean="0"/>
            <a:t>append()</a:t>
          </a:r>
          <a:r>
            <a:rPr lang="zh-CN" sz="2800" dirty="0" smtClean="0"/>
            <a:t>、</a:t>
          </a:r>
          <a:r>
            <a:rPr lang="en-US" sz="2800" dirty="0" smtClean="0"/>
            <a:t>insert()</a:t>
          </a:r>
          <a:r>
            <a:rPr lang="zh-CN" sz="2800" dirty="0" smtClean="0"/>
            <a:t>和</a:t>
          </a:r>
          <a:r>
            <a:rPr lang="en-US" sz="2800" dirty="0" smtClean="0"/>
            <a:t>remove()</a:t>
          </a:r>
          <a:r>
            <a:rPr lang="zh-CN" sz="2800" dirty="0" smtClean="0"/>
            <a:t>等函数。在使用下标访问或者切片操作时，也只允许读取元组中的值而不能对其进行修改或赋值。</a:t>
          </a:r>
          <a:endParaRPr lang="zh-CN" sz="2800" dirty="0"/>
        </a:p>
      </dgm:t>
    </dgm:pt>
    <dgm:pt modelId="{2CFE5A54-B99B-411A-9580-F7512667DD78}" cxnId="{35FE04DC-35E6-4B27-8447-536979BC968A}" type="parTrans">
      <dgm:prSet/>
      <dgm:spPr/>
      <dgm:t>
        <a:bodyPr/>
        <a:lstStyle/>
        <a:p>
          <a:endParaRPr lang="zh-CN" altLang="en-US"/>
        </a:p>
      </dgm:t>
    </dgm:pt>
    <dgm:pt modelId="{F305BCEF-327A-4DB1-91D8-797B7F6A8339}" cxnId="{35FE04DC-35E6-4B27-8447-536979BC968A}" type="sibTrans">
      <dgm:prSet/>
      <dgm:spPr/>
      <dgm:t>
        <a:bodyPr/>
        <a:lstStyle/>
        <a:p>
          <a:endParaRPr lang="zh-CN" altLang="en-US"/>
        </a:p>
      </dgm:t>
    </dgm:pt>
    <dgm:pt modelId="{C9CA97FA-68AE-403F-8B77-8A7342DC90A6}">
      <dgm:prSet custT="true"/>
      <dgm:spPr/>
      <dgm:t>
        <a:bodyPr/>
        <a:lstStyle/>
        <a:p>
          <a:pPr rtl="0"/>
          <a:r>
            <a:rPr lang="zh-CN" altLang="en-US" sz="2800" dirty="0" smtClean="0"/>
            <a:t>元组的访问和处理速度比列表更快。因此，如果所需要定义的序列内容不会进行修改，那么最好使用元组而不是列表。另外，使用元组也可以使元素在实现上无法被修改，从而使代码更加安全。</a:t>
          </a:r>
          <a:endParaRPr lang="zh-CN" altLang="en-US" sz="2800" dirty="0"/>
        </a:p>
      </dgm:t>
    </dgm:pt>
    <dgm:pt modelId="{E60FB1BC-F8B8-4D2E-99CD-4DDCFACA2AC9}" cxnId="{A9914485-8B1D-4787-998F-E9C052A4B287}" type="parTrans">
      <dgm:prSet/>
      <dgm:spPr/>
      <dgm:t>
        <a:bodyPr/>
        <a:lstStyle/>
        <a:p>
          <a:endParaRPr lang="zh-CN" altLang="en-US"/>
        </a:p>
      </dgm:t>
    </dgm:pt>
    <dgm:pt modelId="{5D4DB983-3E6E-48AC-8AF4-D9CE5A5A1293}" cxnId="{A9914485-8B1D-4787-998F-E9C052A4B287}" type="sibTrans">
      <dgm:prSet/>
      <dgm:spPr/>
      <dgm:t>
        <a:bodyPr/>
        <a:lstStyle/>
        <a:p>
          <a:endParaRPr lang="zh-CN" altLang="en-US"/>
        </a:p>
      </dgm:t>
    </dgm:pt>
    <dgm:pt modelId="{A6E3B65B-0426-428F-99E9-C1746DB96FF6}" type="pres">
      <dgm:prSet presAssocID="{E013BAF2-12EB-4424-B755-6B05F406A92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E63C756-DC50-4B95-AE80-33DB2F68E6B5}" type="pres">
      <dgm:prSet presAssocID="{13E5C429-19C9-43A4-A097-C4F616D482BA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FFC0B03-0056-4952-9F92-DF095829063B}" type="pres">
      <dgm:prSet presAssocID="{F305BCEF-327A-4DB1-91D8-797B7F6A8339}" presName="spacer" presStyleCnt="0"/>
      <dgm:spPr/>
    </dgm:pt>
    <dgm:pt modelId="{A0C25ED4-8811-4085-9132-0E3E4DEC2418}" type="pres">
      <dgm:prSet presAssocID="{C9CA97FA-68AE-403F-8B77-8A7342DC90A6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914485-8B1D-4787-998F-E9C052A4B287}" srcId="{E013BAF2-12EB-4424-B755-6B05F406A92D}" destId="{C9CA97FA-68AE-403F-8B77-8A7342DC90A6}" srcOrd="1" destOrd="0" parTransId="{E60FB1BC-F8B8-4D2E-99CD-4DDCFACA2AC9}" sibTransId="{5D4DB983-3E6E-48AC-8AF4-D9CE5A5A1293}"/>
    <dgm:cxn modelId="{4D5605A8-15B3-49D7-9E96-958A8BA0E48D}" type="presOf" srcId="{13E5C429-19C9-43A4-A097-C4F616D482BA}" destId="{EE63C756-DC50-4B95-AE80-33DB2F68E6B5}" srcOrd="0" destOrd="0" presId="urn:microsoft.com/office/officeart/2005/8/layout/vList2"/>
    <dgm:cxn modelId="{C0DB5419-DD54-4505-90A4-CDA51FAA5239}" type="presOf" srcId="{C9CA97FA-68AE-403F-8B77-8A7342DC90A6}" destId="{A0C25ED4-8811-4085-9132-0E3E4DEC2418}" srcOrd="0" destOrd="0" presId="urn:microsoft.com/office/officeart/2005/8/layout/vList2"/>
    <dgm:cxn modelId="{B0FA5B69-3038-43F8-8921-55FFB1F22B48}" type="presOf" srcId="{E013BAF2-12EB-4424-B755-6B05F406A92D}" destId="{A6E3B65B-0426-428F-99E9-C1746DB96FF6}" srcOrd="0" destOrd="0" presId="urn:microsoft.com/office/officeart/2005/8/layout/vList2"/>
    <dgm:cxn modelId="{35FE04DC-35E6-4B27-8447-536979BC968A}" srcId="{E013BAF2-12EB-4424-B755-6B05F406A92D}" destId="{13E5C429-19C9-43A4-A097-C4F616D482BA}" srcOrd="0" destOrd="0" parTransId="{2CFE5A54-B99B-411A-9580-F7512667DD78}" sibTransId="{F305BCEF-327A-4DB1-91D8-797B7F6A8339}"/>
    <dgm:cxn modelId="{891DC91F-F857-45C0-B643-5144E4A50AE1}" type="presParOf" srcId="{A6E3B65B-0426-428F-99E9-C1746DB96FF6}" destId="{EE63C756-DC50-4B95-AE80-33DB2F68E6B5}" srcOrd="0" destOrd="0" presId="urn:microsoft.com/office/officeart/2005/8/layout/vList2"/>
    <dgm:cxn modelId="{A2DD8371-0564-4088-8984-303B59E3A156}" type="presParOf" srcId="{A6E3B65B-0426-428F-99E9-C1746DB96FF6}" destId="{FFFC0B03-0056-4952-9F92-DF095829063B}" srcOrd="1" destOrd="0" presId="urn:microsoft.com/office/officeart/2005/8/layout/vList2"/>
    <dgm:cxn modelId="{E77840EA-3576-4CBB-8EBB-8AF5E199147A}" type="presParOf" srcId="{A6E3B65B-0426-428F-99E9-C1746DB96FF6}" destId="{A0C25ED4-8811-4085-9132-0E3E4DEC241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8D1AF1-3CA0-45A7-A2DE-ED49307ED8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7BC63844-8D36-4B4C-8055-BA1C0C81BC87}">
      <dgm:prSet custT="true"/>
      <dgm:spPr/>
      <dgm:t>
        <a:bodyPr/>
        <a:lstStyle/>
        <a:p>
          <a:pPr rtl="0"/>
          <a:r>
            <a:rPr lang="zh-CN" sz="2800" dirty="0" smtClean="0"/>
            <a:t>列表：一个列表中可以包含任意个数据，每一个数据称为元素。</a:t>
          </a:r>
          <a:endParaRPr lang="zh-CN" sz="2800" dirty="0"/>
        </a:p>
      </dgm:t>
    </dgm:pt>
    <dgm:pt modelId="{3DF84292-FA40-4D05-AB21-A9F7CC5A0FC1}" cxnId="{B00499C5-62E5-4FBC-83B3-D800E5C92C86}" type="parTrans">
      <dgm:prSet/>
      <dgm:spPr/>
      <dgm:t>
        <a:bodyPr/>
        <a:lstStyle/>
        <a:p>
          <a:endParaRPr lang="zh-CN" altLang="en-US"/>
        </a:p>
      </dgm:t>
    </dgm:pt>
    <dgm:pt modelId="{11BC7F48-A4C8-46AE-9602-836671C5BCE4}" cxnId="{B00499C5-62E5-4FBC-83B3-D800E5C92C86}" type="sibTrans">
      <dgm:prSet/>
      <dgm:spPr/>
      <dgm:t>
        <a:bodyPr/>
        <a:lstStyle/>
        <a:p>
          <a:endParaRPr lang="zh-CN" altLang="en-US"/>
        </a:p>
      </dgm:t>
    </dgm:pt>
    <dgm:pt modelId="{614E2ED4-D667-4F4B-88B6-60238A4D2E14}">
      <dgm:prSet custT="true"/>
      <dgm:spPr/>
      <dgm:t>
        <a:bodyPr/>
        <a:lstStyle/>
        <a:p>
          <a:pPr rtl="0"/>
          <a:r>
            <a:rPr lang="zh-CN" sz="2800" dirty="0" smtClean="0"/>
            <a:t>创建一个列表的最简单方法是将列表元素放在一对方括号（“</a:t>
          </a:r>
          <a:r>
            <a:rPr lang="en-US" sz="2800" dirty="0" smtClean="0"/>
            <a:t>[</a:t>
          </a:r>
          <a:r>
            <a:rPr lang="zh-CN" sz="2800" dirty="0" smtClean="0"/>
            <a:t>”和“</a:t>
          </a:r>
          <a:r>
            <a:rPr lang="en-US" sz="2800" dirty="0" smtClean="0"/>
            <a:t>]</a:t>
          </a:r>
          <a:r>
            <a:rPr lang="zh-CN" sz="2800" dirty="0" smtClean="0"/>
            <a:t>”）内并以逗号分隔，并用“</a:t>
          </a:r>
          <a:r>
            <a:rPr lang="en-US" sz="2800" dirty="0" smtClean="0"/>
            <a:t>=</a:t>
          </a:r>
          <a:r>
            <a:rPr lang="zh-CN" sz="2800" dirty="0" smtClean="0"/>
            <a:t>”</a:t>
          </a:r>
          <a:r>
            <a:rPr lang="en-US" sz="2800" dirty="0" smtClean="0"/>
            <a:t> </a:t>
          </a:r>
          <a:r>
            <a:rPr lang="zh-CN" sz="2800" dirty="0" smtClean="0"/>
            <a:t>将一个列表赋值给变量。 </a:t>
          </a:r>
          <a:endParaRPr lang="zh-CN" sz="2800" dirty="0"/>
        </a:p>
      </dgm:t>
    </dgm:pt>
    <dgm:pt modelId="{41AEC27D-18F4-4E54-8DF1-07066AD3258C}" cxnId="{64900466-C338-421A-BEE5-C3ECEBF9B9F3}" type="parTrans">
      <dgm:prSet/>
      <dgm:spPr/>
      <dgm:t>
        <a:bodyPr/>
        <a:lstStyle/>
        <a:p>
          <a:endParaRPr lang="zh-CN" altLang="en-US"/>
        </a:p>
      </dgm:t>
    </dgm:pt>
    <dgm:pt modelId="{AB46512F-9303-4CAB-A960-081536FB201C}" cxnId="{64900466-C338-421A-BEE5-C3ECEBF9B9F3}" type="sibTrans">
      <dgm:prSet/>
      <dgm:spPr/>
      <dgm:t>
        <a:bodyPr/>
        <a:lstStyle/>
        <a:p>
          <a:endParaRPr lang="zh-CN" altLang="en-US"/>
        </a:p>
      </dgm:t>
    </dgm:pt>
    <dgm:pt modelId="{7D71790A-373F-4D76-B343-96306C43DC0D}">
      <dgm:prSet custT="true"/>
      <dgm:spPr/>
      <dgm:t>
        <a:bodyPr/>
        <a:lstStyle/>
        <a:p>
          <a:pPr rtl="0"/>
          <a:r>
            <a:rPr lang="zh-CN" sz="2800" dirty="0" smtClean="0"/>
            <a:t>列表通过</a:t>
          </a:r>
          <a:r>
            <a:rPr lang="en-US" sz="2800" dirty="0" smtClean="0"/>
            <a:t>Python</a:t>
          </a:r>
          <a:r>
            <a:rPr lang="zh-CN" sz="2800" dirty="0" smtClean="0"/>
            <a:t>内置的</a:t>
          </a:r>
          <a:r>
            <a:rPr lang="en-US" sz="2800" dirty="0" smtClean="0"/>
            <a:t>list</a:t>
          </a:r>
          <a:r>
            <a:rPr lang="zh-CN" sz="2800" dirty="0" smtClean="0"/>
            <a:t>类定义。也可以使用</a:t>
          </a:r>
          <a:r>
            <a:rPr lang="en-US" sz="2800" dirty="0" smtClean="0"/>
            <a:t>list</a:t>
          </a:r>
          <a:r>
            <a:rPr lang="zh-CN" sz="2800" dirty="0" smtClean="0"/>
            <a:t>类的构造函数来创建列表。 </a:t>
          </a:r>
          <a:endParaRPr lang="zh-CN" sz="2800" dirty="0"/>
        </a:p>
      </dgm:t>
    </dgm:pt>
    <dgm:pt modelId="{ECFC44B2-81A4-49F2-8E08-19281020180B}" cxnId="{C13465CC-A28A-4E2A-AB07-7AC54FF16BDB}" type="parTrans">
      <dgm:prSet/>
      <dgm:spPr/>
      <dgm:t>
        <a:bodyPr/>
        <a:lstStyle/>
        <a:p>
          <a:endParaRPr lang="zh-CN" altLang="en-US"/>
        </a:p>
      </dgm:t>
    </dgm:pt>
    <dgm:pt modelId="{2E1D3F5B-7D2D-40C5-B017-A94FB4A150C8}" cxnId="{C13465CC-A28A-4E2A-AB07-7AC54FF16BDB}" type="sibTrans">
      <dgm:prSet/>
      <dgm:spPr/>
      <dgm:t>
        <a:bodyPr/>
        <a:lstStyle/>
        <a:p>
          <a:endParaRPr lang="zh-CN" altLang="en-US"/>
        </a:p>
      </dgm:t>
    </dgm:pt>
    <dgm:pt modelId="{E5BCA941-EC86-41D7-AD1F-E9EA3D2CE072}">
      <dgm:prSet custT="true"/>
      <dgm:spPr/>
      <dgm:t>
        <a:bodyPr/>
        <a:lstStyle/>
        <a:p>
          <a:pPr rtl="0"/>
          <a:r>
            <a:rPr lang="en-US" sz="2800" dirty="0" smtClean="0"/>
            <a:t>Python</a:t>
          </a:r>
          <a:r>
            <a:rPr lang="zh-CN" sz="2800" dirty="0" smtClean="0"/>
            <a:t>允许同一个列表中元素的数据类型不同，可以是整数、字符串等基本类型，也可以是列表、集合及其他类型的对象。 </a:t>
          </a:r>
          <a:endParaRPr lang="zh-CN" sz="2800" dirty="0"/>
        </a:p>
      </dgm:t>
    </dgm:pt>
    <dgm:pt modelId="{C05B5F25-C631-42C0-ABC0-1274DC31EB38}" cxnId="{F892A28A-54E7-4FF2-B1D6-A19F3D6DD5BA}" type="parTrans">
      <dgm:prSet/>
      <dgm:spPr/>
      <dgm:t>
        <a:bodyPr/>
        <a:lstStyle/>
        <a:p>
          <a:endParaRPr lang="zh-CN" altLang="en-US"/>
        </a:p>
      </dgm:t>
    </dgm:pt>
    <dgm:pt modelId="{8469C804-DC27-4369-92C1-A1E1A7CEFB9B}" cxnId="{F892A28A-54E7-4FF2-B1D6-A19F3D6DD5BA}" type="sibTrans">
      <dgm:prSet/>
      <dgm:spPr/>
      <dgm:t>
        <a:bodyPr/>
        <a:lstStyle/>
        <a:p>
          <a:endParaRPr lang="zh-CN" altLang="en-US"/>
        </a:p>
      </dgm:t>
    </dgm:pt>
    <dgm:pt modelId="{5A2E5FE2-9937-49FE-A7A1-92D9AE9A0720}" type="pres">
      <dgm:prSet presAssocID="{4F8D1AF1-3CA0-45A7-A2DE-ED49307ED8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5965E62-DF07-43F5-A010-84B5A34F3BE1}" type="pres">
      <dgm:prSet presAssocID="{7BC63844-8D36-4B4C-8055-BA1C0C81BC87}" presName="parentText" presStyleLbl="node1" presStyleIdx="0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5B7683C-6314-4B85-A123-8EC40951C6F3}" type="pres">
      <dgm:prSet presAssocID="{11BC7F48-A4C8-46AE-9602-836671C5BCE4}" presName="spacer" presStyleCnt="0"/>
      <dgm:spPr/>
    </dgm:pt>
    <dgm:pt modelId="{4A377BDC-2CB6-4CF8-A5DE-3E221B1BAC15}" type="pres">
      <dgm:prSet presAssocID="{614E2ED4-D667-4F4B-88B6-60238A4D2E14}" presName="parentText" presStyleLbl="node1" presStyleIdx="1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582F941-EEA3-4E83-AA0F-37BBE65CB3E7}" type="pres">
      <dgm:prSet presAssocID="{AB46512F-9303-4CAB-A960-081536FB201C}" presName="spacer" presStyleCnt="0"/>
      <dgm:spPr/>
    </dgm:pt>
    <dgm:pt modelId="{C38E5826-8183-4130-B257-AEAA9B35E14B}" type="pres">
      <dgm:prSet presAssocID="{7D71790A-373F-4D76-B343-96306C43DC0D}" presName="parentText" presStyleLbl="node1" presStyleIdx="2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AB7F3A2-D13F-4C27-8D22-AD2306B7C325}" type="pres">
      <dgm:prSet presAssocID="{2E1D3F5B-7D2D-40C5-B017-A94FB4A150C8}" presName="spacer" presStyleCnt="0"/>
      <dgm:spPr/>
    </dgm:pt>
    <dgm:pt modelId="{3B458667-FE44-4D5A-8903-9E7D3567BD5A}" type="pres">
      <dgm:prSet presAssocID="{E5BCA941-EC86-41D7-AD1F-E9EA3D2CE072}" presName="parentText" presStyleLbl="node1" presStyleIdx="3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C0BB3B-96F2-4409-A2EF-B8EF409FDE02}" type="presOf" srcId="{614E2ED4-D667-4F4B-88B6-60238A4D2E14}" destId="{4A377BDC-2CB6-4CF8-A5DE-3E221B1BAC15}" srcOrd="0" destOrd="0" presId="urn:microsoft.com/office/officeart/2005/8/layout/vList2"/>
    <dgm:cxn modelId="{30D6CB83-153D-422B-ADEC-ACBE81C0E263}" type="presOf" srcId="{7D71790A-373F-4D76-B343-96306C43DC0D}" destId="{C38E5826-8183-4130-B257-AEAA9B35E14B}" srcOrd="0" destOrd="0" presId="urn:microsoft.com/office/officeart/2005/8/layout/vList2"/>
    <dgm:cxn modelId="{B00499C5-62E5-4FBC-83B3-D800E5C92C86}" srcId="{4F8D1AF1-3CA0-45A7-A2DE-ED49307ED85B}" destId="{7BC63844-8D36-4B4C-8055-BA1C0C81BC87}" srcOrd="0" destOrd="0" parTransId="{3DF84292-FA40-4D05-AB21-A9F7CC5A0FC1}" sibTransId="{11BC7F48-A4C8-46AE-9602-836671C5BCE4}"/>
    <dgm:cxn modelId="{E8069705-84B2-400C-AAFA-B518384059F5}" type="presOf" srcId="{7BC63844-8D36-4B4C-8055-BA1C0C81BC87}" destId="{35965E62-DF07-43F5-A010-84B5A34F3BE1}" srcOrd="0" destOrd="0" presId="urn:microsoft.com/office/officeart/2005/8/layout/vList2"/>
    <dgm:cxn modelId="{0802666C-AC35-4B5E-8354-DB4EA4B125C9}" type="presOf" srcId="{4F8D1AF1-3CA0-45A7-A2DE-ED49307ED85B}" destId="{5A2E5FE2-9937-49FE-A7A1-92D9AE9A0720}" srcOrd="0" destOrd="0" presId="urn:microsoft.com/office/officeart/2005/8/layout/vList2"/>
    <dgm:cxn modelId="{C13465CC-A28A-4E2A-AB07-7AC54FF16BDB}" srcId="{4F8D1AF1-3CA0-45A7-A2DE-ED49307ED85B}" destId="{7D71790A-373F-4D76-B343-96306C43DC0D}" srcOrd="2" destOrd="0" parTransId="{ECFC44B2-81A4-49F2-8E08-19281020180B}" sibTransId="{2E1D3F5B-7D2D-40C5-B017-A94FB4A150C8}"/>
    <dgm:cxn modelId="{F892A28A-54E7-4FF2-B1D6-A19F3D6DD5BA}" srcId="{4F8D1AF1-3CA0-45A7-A2DE-ED49307ED85B}" destId="{E5BCA941-EC86-41D7-AD1F-E9EA3D2CE072}" srcOrd="3" destOrd="0" parTransId="{C05B5F25-C631-42C0-ABC0-1274DC31EB38}" sibTransId="{8469C804-DC27-4369-92C1-A1E1A7CEFB9B}"/>
    <dgm:cxn modelId="{D028EDA9-4EAD-41AA-88F6-99EEC1BFF153}" type="presOf" srcId="{E5BCA941-EC86-41D7-AD1F-E9EA3D2CE072}" destId="{3B458667-FE44-4D5A-8903-9E7D3567BD5A}" srcOrd="0" destOrd="0" presId="urn:microsoft.com/office/officeart/2005/8/layout/vList2"/>
    <dgm:cxn modelId="{64900466-C338-421A-BEE5-C3ECEBF9B9F3}" srcId="{4F8D1AF1-3CA0-45A7-A2DE-ED49307ED85B}" destId="{614E2ED4-D667-4F4B-88B6-60238A4D2E14}" srcOrd="1" destOrd="0" parTransId="{41AEC27D-18F4-4E54-8DF1-07066AD3258C}" sibTransId="{AB46512F-9303-4CAB-A960-081536FB201C}"/>
    <dgm:cxn modelId="{AF150C19-D8BE-4629-BE9E-9C0D2227BC92}" type="presParOf" srcId="{5A2E5FE2-9937-49FE-A7A1-92D9AE9A0720}" destId="{35965E62-DF07-43F5-A010-84B5A34F3BE1}" srcOrd="0" destOrd="0" presId="urn:microsoft.com/office/officeart/2005/8/layout/vList2"/>
    <dgm:cxn modelId="{91D5162A-8B96-42B4-AFA7-9A1932F6F9A6}" type="presParOf" srcId="{5A2E5FE2-9937-49FE-A7A1-92D9AE9A0720}" destId="{F5B7683C-6314-4B85-A123-8EC40951C6F3}" srcOrd="1" destOrd="0" presId="urn:microsoft.com/office/officeart/2005/8/layout/vList2"/>
    <dgm:cxn modelId="{DEA3B51F-3160-48DA-88A5-2E91CCEA2A00}" type="presParOf" srcId="{5A2E5FE2-9937-49FE-A7A1-92D9AE9A0720}" destId="{4A377BDC-2CB6-4CF8-A5DE-3E221B1BAC15}" srcOrd="2" destOrd="0" presId="urn:microsoft.com/office/officeart/2005/8/layout/vList2"/>
    <dgm:cxn modelId="{E95A0F16-BB70-4CD3-985B-909A3DA1FB18}" type="presParOf" srcId="{5A2E5FE2-9937-49FE-A7A1-92D9AE9A0720}" destId="{D582F941-EEA3-4E83-AA0F-37BBE65CB3E7}" srcOrd="3" destOrd="0" presId="urn:microsoft.com/office/officeart/2005/8/layout/vList2"/>
    <dgm:cxn modelId="{2E465A41-42BE-4F87-8ED6-2F100730207E}" type="presParOf" srcId="{5A2E5FE2-9937-49FE-A7A1-92D9AE9A0720}" destId="{C38E5826-8183-4130-B257-AEAA9B35E14B}" srcOrd="4" destOrd="0" presId="urn:microsoft.com/office/officeart/2005/8/layout/vList2"/>
    <dgm:cxn modelId="{34042CD4-AA6A-4E64-B6D6-EA44AB83EC9E}" type="presParOf" srcId="{5A2E5FE2-9937-49FE-A7A1-92D9AE9A0720}" destId="{AAB7F3A2-D13F-4C27-8D22-AD2306B7C325}" srcOrd="5" destOrd="0" presId="urn:microsoft.com/office/officeart/2005/8/layout/vList2"/>
    <dgm:cxn modelId="{23F6407A-381B-4D93-9D28-CF8A4B680529}" type="presParOf" srcId="{5A2E5FE2-9937-49FE-A7A1-92D9AE9A0720}" destId="{3B458667-FE44-4D5A-8903-9E7D3567BD5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3C50A6-27C7-4778-8D2E-665B293096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83690DF9-30B0-4B1B-AAE4-52887FBE1950}">
      <dgm:prSet custT="true"/>
      <dgm:spPr/>
      <dgm:t>
        <a:bodyPr/>
        <a:lstStyle/>
        <a:p>
          <a:pPr rtl="0"/>
          <a:r>
            <a:rPr lang="en-US" sz="3600" b="1" dirty="0" smtClean="0"/>
            <a:t>1</a:t>
          </a:r>
          <a:r>
            <a:rPr lang="zh-CN" sz="3600" b="1" dirty="0" smtClean="0"/>
            <a:t>、下标访问元素</a:t>
          </a:r>
          <a:r>
            <a:rPr lang="en-US" sz="3600" b="1" dirty="0" smtClean="0"/>
            <a:t>(</a:t>
          </a:r>
          <a:r>
            <a:rPr lang="zh-CN" sz="3600" b="1" dirty="0" smtClean="0"/>
            <a:t>正向索引</a:t>
          </a:r>
          <a:r>
            <a:rPr lang="en-US" sz="3600" b="1" dirty="0" smtClean="0"/>
            <a:t>)</a:t>
          </a:r>
          <a:endParaRPr lang="zh-CN" sz="3600" dirty="0"/>
        </a:p>
      </dgm:t>
    </dgm:pt>
    <dgm:pt modelId="{E13BEE71-A817-464E-AB66-F2282602F8F8}" cxnId="{3F1CC7C3-B018-4CF2-92B9-F9ECA133958D}" type="parTrans">
      <dgm:prSet/>
      <dgm:spPr/>
      <dgm:t>
        <a:bodyPr/>
        <a:lstStyle/>
        <a:p>
          <a:endParaRPr lang="zh-CN" altLang="en-US"/>
        </a:p>
      </dgm:t>
    </dgm:pt>
    <dgm:pt modelId="{37E9E1B8-64D2-4145-9D73-0280DA330B79}" cxnId="{3F1CC7C3-B018-4CF2-92B9-F9ECA133958D}" type="sibTrans">
      <dgm:prSet/>
      <dgm:spPr/>
      <dgm:t>
        <a:bodyPr/>
        <a:lstStyle/>
        <a:p>
          <a:endParaRPr lang="zh-CN" altLang="en-US"/>
        </a:p>
      </dgm:t>
    </dgm:pt>
    <dgm:pt modelId="{43EECB5B-F377-42D7-8BCD-DFD3AD47BED5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altLang="en-US" sz="2600" dirty="0" smtClean="0"/>
            <a:t>列表中的元素可以通过下标（索引）运算符来访问 。</a:t>
          </a:r>
          <a:endParaRPr lang="zh-CN" altLang="en-US" sz="2600" dirty="0"/>
        </a:p>
      </dgm:t>
    </dgm:pt>
    <dgm:pt modelId="{F4BF4962-4A25-4DAF-90A8-44E59C0BD975}" cxnId="{1BB11FB0-141A-43FC-BB19-2C852A3C8024}" type="parTrans">
      <dgm:prSet/>
      <dgm:spPr/>
      <dgm:t>
        <a:bodyPr/>
        <a:lstStyle/>
        <a:p>
          <a:endParaRPr lang="zh-CN" altLang="en-US"/>
        </a:p>
      </dgm:t>
    </dgm:pt>
    <dgm:pt modelId="{DDD166AC-DC74-463B-AD14-C0F7215EB668}" cxnId="{1BB11FB0-141A-43FC-BB19-2C852A3C8024}" type="sibTrans">
      <dgm:prSet/>
      <dgm:spPr/>
      <dgm:t>
        <a:bodyPr/>
        <a:lstStyle/>
        <a:p>
          <a:endParaRPr lang="zh-CN" altLang="en-US"/>
        </a:p>
      </dgm:t>
    </dgm:pt>
    <dgm:pt modelId="{57C28D7F-5A06-4F37-B5D4-F4A25A49B262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sz="2600" dirty="0" smtClean="0"/>
            <a:t>列表的下标从</a:t>
          </a:r>
          <a:r>
            <a:rPr lang="en-US" sz="2600" dirty="0" smtClean="0"/>
            <a:t>0</a:t>
          </a:r>
          <a:r>
            <a:rPr lang="zh-CN" sz="2600" dirty="0" smtClean="0"/>
            <a:t>开始的。如果一个列表的长度为</a:t>
          </a:r>
          <a:r>
            <a:rPr lang="en-US" sz="2600" dirty="0" smtClean="0"/>
            <a:t>r</a:t>
          </a:r>
          <a:r>
            <a:rPr lang="zh-CN" sz="2600" dirty="0" smtClean="0"/>
            <a:t>，则合法的下标在</a:t>
          </a:r>
          <a:r>
            <a:rPr lang="en-US" sz="2600" dirty="0" smtClean="0"/>
            <a:t>0</a:t>
          </a:r>
          <a:r>
            <a:rPr lang="zh-CN" sz="2600" dirty="0" smtClean="0"/>
            <a:t>到</a:t>
          </a:r>
          <a:r>
            <a:rPr lang="en-US" sz="2600" dirty="0" smtClean="0"/>
            <a:t>r-1</a:t>
          </a:r>
          <a:r>
            <a:rPr lang="zh-CN" sz="2600" dirty="0" smtClean="0"/>
            <a:t>之间。 </a:t>
          </a:r>
          <a:endParaRPr lang="zh-CN" sz="2600" dirty="0"/>
        </a:p>
      </dgm:t>
    </dgm:pt>
    <dgm:pt modelId="{9D8344F7-DDD8-4F43-AB2E-7D42F841F502}" cxnId="{D9157CDC-7971-4850-9902-D10F10879958}" type="parTrans">
      <dgm:prSet/>
      <dgm:spPr/>
      <dgm:t>
        <a:bodyPr/>
        <a:lstStyle/>
        <a:p>
          <a:endParaRPr lang="zh-CN" altLang="en-US"/>
        </a:p>
      </dgm:t>
    </dgm:pt>
    <dgm:pt modelId="{6550A72F-E1E3-4CD3-9147-002772094593}" cxnId="{D9157CDC-7971-4850-9902-D10F10879958}" type="sibTrans">
      <dgm:prSet/>
      <dgm:spPr/>
      <dgm:t>
        <a:bodyPr/>
        <a:lstStyle/>
        <a:p>
          <a:endParaRPr lang="zh-CN" altLang="en-US"/>
        </a:p>
      </dgm:t>
    </dgm:pt>
    <dgm:pt modelId="{B5127355-8905-411B-A1B5-E455C5DD37F6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en-US" sz="2600" dirty="0" smtClean="0"/>
            <a:t>list[index]</a:t>
          </a:r>
          <a:r>
            <a:rPr lang="zh-CN" sz="2600" dirty="0" smtClean="0"/>
            <a:t>可以像变量一样使用，进行读取或写入，所以它也被称为下标变量。 </a:t>
          </a:r>
          <a:endParaRPr lang="zh-CN" sz="2600" dirty="0"/>
        </a:p>
      </dgm:t>
    </dgm:pt>
    <dgm:pt modelId="{08ADAD47-A9C9-4F6D-872B-B6F470386512}" cxnId="{68E184BE-9A76-4EB9-84C6-3345B33FCE59}" type="parTrans">
      <dgm:prSet/>
      <dgm:spPr/>
      <dgm:t>
        <a:bodyPr/>
        <a:lstStyle/>
        <a:p>
          <a:endParaRPr lang="zh-CN" altLang="en-US"/>
        </a:p>
      </dgm:t>
    </dgm:pt>
    <dgm:pt modelId="{8163FB0C-D748-4C82-82F1-A006DB952DB9}" cxnId="{68E184BE-9A76-4EB9-84C6-3345B33FCE59}" type="sibTrans">
      <dgm:prSet/>
      <dgm:spPr/>
      <dgm:t>
        <a:bodyPr/>
        <a:lstStyle/>
        <a:p>
          <a:endParaRPr lang="zh-CN" altLang="en-US"/>
        </a:p>
      </dgm:t>
    </dgm:pt>
    <dgm:pt modelId="{E360F576-D419-46FA-94F9-6A2B41F1EC2D}">
      <dgm:prSet custT="true"/>
      <dgm:spPr/>
      <dgm:t>
        <a:bodyPr/>
        <a:lstStyle/>
        <a:p>
          <a:pPr rtl="0"/>
          <a:r>
            <a:rPr lang="en-US" sz="3600" b="1" dirty="0" smtClean="0"/>
            <a:t>2</a:t>
          </a:r>
          <a:r>
            <a:rPr lang="zh-CN" sz="3600" b="1" dirty="0" smtClean="0"/>
            <a:t>、反向索引</a:t>
          </a:r>
          <a:endParaRPr lang="zh-CN" sz="3600" dirty="0"/>
        </a:p>
      </dgm:t>
    </dgm:pt>
    <dgm:pt modelId="{897B2C6C-7EDB-4173-AC26-2052446918AC}" cxnId="{F5C78C8C-9E93-4592-A334-291BFFEB0584}" type="parTrans">
      <dgm:prSet/>
      <dgm:spPr/>
      <dgm:t>
        <a:bodyPr/>
        <a:lstStyle/>
        <a:p>
          <a:endParaRPr lang="zh-CN" altLang="en-US"/>
        </a:p>
      </dgm:t>
    </dgm:pt>
    <dgm:pt modelId="{4BFD2023-D00E-4683-89B3-85B4FC0BD3F7}" cxnId="{F5C78C8C-9E93-4592-A334-291BFFEB0584}" type="sibTrans">
      <dgm:prSet/>
      <dgm:spPr/>
      <dgm:t>
        <a:bodyPr/>
        <a:lstStyle/>
        <a:p>
          <a:endParaRPr lang="zh-CN" altLang="en-US"/>
        </a:p>
      </dgm:t>
    </dgm:pt>
    <dgm:pt modelId="{414884F2-D3E0-413E-B439-4ABA14E82D30}">
      <dgm:prSet phldr="false" custT="true"/>
      <dgm:spPr/>
      <dgm:t>
        <a:bodyPr vert="horz" wrap="square"/>
        <a:p>
          <a:pPr rtl="0">
            <a:lnSpc>
              <a:spcPct val="150000"/>
            </a:lnSpc>
            <a:spcBef>
              <a:spcPct val="0"/>
            </a:spcBef>
            <a:spcAft>
              <a:spcPct val="20000"/>
            </a:spcAft>
          </a:pPr>
          <a:r>
            <a:rPr lang="en-US" sz="2600" dirty="0" smtClean="0"/>
            <a:t>Python</a:t>
          </a:r>
          <a:r>
            <a:rPr lang="zh-CN" sz="2600" dirty="0" smtClean="0"/>
            <a:t>也允许使用负数作为下标记来引用相对于列表末端的位置。 </a:t>
          </a:r>
          <a:r>
            <a:rPr lang="zh-CN" sz="2600" dirty="0"/>
            <a:t/>
          </a:r>
          <a:endParaRPr lang="zh-CN" sz="2600" dirty="0"/>
        </a:p>
      </dgm:t>
    </dgm:pt>
    <dgm:pt modelId="{D4376D4C-A869-4E24-8F9F-BB0011CDBF20}" cxnId="{71475F5E-A79A-4A83-ABAE-0B5D9A03FE67}" type="parTrans">
      <dgm:prSet/>
      <dgm:spPr/>
      <dgm:t>
        <a:bodyPr/>
        <a:lstStyle/>
        <a:p>
          <a:endParaRPr lang="zh-CN" altLang="en-US"/>
        </a:p>
      </dgm:t>
    </dgm:pt>
    <dgm:pt modelId="{DFA60CBA-D7C7-4F19-8D6A-802DA43B1AB6}" cxnId="{71475F5E-A79A-4A83-ABAE-0B5D9A03FE67}" type="sibTrans">
      <dgm:prSet/>
      <dgm:spPr/>
      <dgm:t>
        <a:bodyPr/>
        <a:lstStyle/>
        <a:p>
          <a:endParaRPr lang="zh-CN" altLang="en-US"/>
        </a:p>
      </dgm:t>
    </dgm:pt>
    <dgm:pt modelId="{99B9CA6D-3B09-4551-B08C-585E91D7AD6A}">
      <dgm:prSet phldr="false" custT="true"/>
      <dgm:spPr/>
      <dgm:t>
        <a:bodyPr vert="horz" wrap="square"/>
        <a:p>
          <a:pPr rtl="0">
            <a:lnSpc>
              <a:spcPct val="150000"/>
            </a:lnSpc>
            <a:spcBef>
              <a:spcPct val="0"/>
            </a:spcBef>
            <a:spcAft>
              <a:spcPct val="20000"/>
            </a:spcAft>
          </a:pPr>
          <a:r>
            <a:rPr kumimoji="1" lang="zh-CN" sz="2600" dirty="0" smtClean="0"/>
            <a:t>反向索引的范围为</a:t>
          </a:r>
          <a:r>
            <a:rPr kumimoji="1" lang="en-US" sz="2600" dirty="0" smtClean="0"/>
            <a:t>-r</a:t>
          </a:r>
          <a:r>
            <a:rPr kumimoji="1" lang="zh-CN" sz="2600" dirty="0" smtClean="0"/>
            <a:t>至</a:t>
          </a:r>
          <a:r>
            <a:rPr kumimoji="1" lang="en-US" sz="2600" dirty="0" smtClean="0"/>
            <a:t>-1</a:t>
          </a:r>
          <a:r>
            <a:rPr kumimoji="1" lang="zh-CN" sz="2600" dirty="0" smtClean="0"/>
            <a:t>。</a:t>
          </a:r>
          <a:r>
            <a:rPr lang="zh-CN" sz="2600" dirty="0"/>
            <a:t/>
          </a:r>
          <a:endParaRPr lang="zh-CN" sz="2600" dirty="0"/>
        </a:p>
      </dgm:t>
    </dgm:pt>
    <dgm:pt modelId="{9EAA3960-1B9F-4065-95DD-05E9BBB6E3A5}" cxnId="{6D5EC56D-35B9-4577-8F51-225E129928B2}" type="parTrans">
      <dgm:prSet/>
      <dgm:spPr/>
    </dgm:pt>
    <dgm:pt modelId="{E69BC8C5-842E-48C7-BCAD-4FEBD69F8863}" cxnId="{6D5EC56D-35B9-4577-8F51-225E129928B2}" type="sibTrans">
      <dgm:prSet/>
      <dgm:spPr/>
    </dgm:pt>
    <dgm:pt modelId="{684F9143-A4C6-44A1-859B-3BCF9DFC4169}" type="pres">
      <dgm:prSet presAssocID="{1B3C50A6-27C7-4778-8D2E-665B293096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13ADA1D-ECD6-4BE2-8A8D-36412239CD68}" type="pres">
      <dgm:prSet presAssocID="{83690DF9-30B0-4B1B-AAE4-52887FBE1950}" presName="parentText" presStyleLbl="node1" presStyleIdx="0" presStyleCnt="2" custScaleY="79166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721ACAF-6A9C-4210-9D48-603FA57106AA}" type="pres">
      <dgm:prSet presAssocID="{83690DF9-30B0-4B1B-AAE4-52887FBE1950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316B1A9-9A18-4BA6-ABE0-051E419F10DA}" type="pres">
      <dgm:prSet presAssocID="{E360F576-D419-46FA-94F9-6A2B41F1EC2D}" presName="parentText" presStyleLbl="node1" presStyleIdx="1" presStyleCnt="2" custScaleY="65712" custLinFactNeighborX="0" custLinFactNeighborY="4099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0957D50B-4BA3-4542-90D9-53D563DCAE90}" type="pres">
      <dgm:prSet presAssocID="{E360F576-D419-46FA-94F9-6A2B41F1EC2D}" presName="childText" presStyleLbl="revTx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1CC7C3-B018-4CF2-92B9-F9ECA133958D}" srcId="{1B3C50A6-27C7-4778-8D2E-665B293096A8}" destId="{83690DF9-30B0-4B1B-AAE4-52887FBE1950}" srcOrd="0" destOrd="0" parTransId="{E13BEE71-A817-464E-AB66-F2282602F8F8}" sibTransId="{37E9E1B8-64D2-4145-9D73-0280DA330B79}"/>
    <dgm:cxn modelId="{1BB11FB0-141A-43FC-BB19-2C852A3C8024}" srcId="{83690DF9-30B0-4B1B-AAE4-52887FBE1950}" destId="{43EECB5B-F377-42D7-8BCD-DFD3AD47BED5}" srcOrd="0" destOrd="0" parTransId="{F4BF4962-4A25-4DAF-90A8-44E59C0BD975}" sibTransId="{DDD166AC-DC74-463B-AD14-C0F7215EB668}"/>
    <dgm:cxn modelId="{D9157CDC-7971-4850-9902-D10F10879958}" srcId="{83690DF9-30B0-4B1B-AAE4-52887FBE1950}" destId="{57C28D7F-5A06-4F37-B5D4-F4A25A49B262}" srcOrd="1" destOrd="0" parTransId="{9D8344F7-DDD8-4F43-AB2E-7D42F841F502}" sibTransId="{6550A72F-E1E3-4CD3-9147-002772094593}"/>
    <dgm:cxn modelId="{68E184BE-9A76-4EB9-84C6-3345B33FCE59}" srcId="{83690DF9-30B0-4B1B-AAE4-52887FBE1950}" destId="{B5127355-8905-411B-A1B5-E455C5DD37F6}" srcOrd="2" destOrd="0" parTransId="{08ADAD47-A9C9-4F6D-872B-B6F470386512}" sibTransId="{8163FB0C-D748-4C82-82F1-A006DB952DB9}"/>
    <dgm:cxn modelId="{F5C78C8C-9E93-4592-A334-291BFFEB0584}" srcId="{1B3C50A6-27C7-4778-8D2E-665B293096A8}" destId="{E360F576-D419-46FA-94F9-6A2B41F1EC2D}" srcOrd="1" destOrd="0" parTransId="{897B2C6C-7EDB-4173-AC26-2052446918AC}" sibTransId="{4BFD2023-D00E-4683-89B3-85B4FC0BD3F7}"/>
    <dgm:cxn modelId="{71475F5E-A79A-4A83-ABAE-0B5D9A03FE67}" srcId="{E360F576-D419-46FA-94F9-6A2B41F1EC2D}" destId="{414884F2-D3E0-413E-B439-4ABA14E82D30}" srcOrd="0" destOrd="1" parTransId="{D4376D4C-A869-4E24-8F9F-BB0011CDBF20}" sibTransId="{DFA60CBA-D7C7-4F19-8D6A-802DA43B1AB6}"/>
    <dgm:cxn modelId="{6D5EC56D-35B9-4577-8F51-225E129928B2}" srcId="{E360F576-D419-46FA-94F9-6A2B41F1EC2D}" destId="{99B9CA6D-3B09-4551-B08C-585E91D7AD6A}" srcOrd="1" destOrd="1" parTransId="{9EAA3960-1B9F-4065-95DD-05E9BBB6E3A5}" sibTransId="{E69BC8C5-842E-48C7-BCAD-4FEBD69F8863}"/>
    <dgm:cxn modelId="{1057C0B0-55CF-4579-9868-98961EAF78B7}" type="presOf" srcId="{1B3C50A6-27C7-4778-8D2E-665B293096A8}" destId="{684F9143-A4C6-44A1-859B-3BCF9DFC4169}" srcOrd="0" destOrd="0" presId="urn:microsoft.com/office/officeart/2005/8/layout/vList2"/>
    <dgm:cxn modelId="{70B53772-C782-4F6E-9D1B-8532199CD9F5}" type="presParOf" srcId="{684F9143-A4C6-44A1-859B-3BCF9DFC4169}" destId="{C13ADA1D-ECD6-4BE2-8A8D-36412239CD68}" srcOrd="0" destOrd="0" presId="urn:microsoft.com/office/officeart/2005/8/layout/vList2"/>
    <dgm:cxn modelId="{FC3C2938-4785-4FA7-907B-BBAEC3F2D466}" type="presOf" srcId="{83690DF9-30B0-4B1B-AAE4-52887FBE1950}" destId="{C13ADA1D-ECD6-4BE2-8A8D-36412239CD68}" srcOrd="0" destOrd="0" presId="urn:microsoft.com/office/officeart/2005/8/layout/vList2"/>
    <dgm:cxn modelId="{37DFC70A-8216-4031-8DDE-1EEF55713493}" type="presParOf" srcId="{684F9143-A4C6-44A1-859B-3BCF9DFC4169}" destId="{2721ACAF-6A9C-4210-9D48-603FA57106AA}" srcOrd="1" destOrd="0" presId="urn:microsoft.com/office/officeart/2005/8/layout/vList2"/>
    <dgm:cxn modelId="{FBAE6BB5-0CA7-446A-9359-3429F3C47DA8}" type="presOf" srcId="{43EECB5B-F377-42D7-8BCD-DFD3AD47BED5}" destId="{2721ACAF-6A9C-4210-9D48-603FA57106AA}" srcOrd="0" destOrd="0" presId="urn:microsoft.com/office/officeart/2005/8/layout/vList2"/>
    <dgm:cxn modelId="{5DD67855-2CE7-4478-99A3-87458574FDC6}" type="presOf" srcId="{57C28D7F-5A06-4F37-B5D4-F4A25A49B262}" destId="{2721ACAF-6A9C-4210-9D48-603FA57106AA}" srcOrd="0" destOrd="1" presId="urn:microsoft.com/office/officeart/2005/8/layout/vList2"/>
    <dgm:cxn modelId="{DFE65B3F-3B8B-4DFB-82BB-7DBB751CA9D4}" type="presOf" srcId="{B5127355-8905-411B-A1B5-E455C5DD37F6}" destId="{2721ACAF-6A9C-4210-9D48-603FA57106AA}" srcOrd="0" destOrd="2" presId="urn:microsoft.com/office/officeart/2005/8/layout/vList2"/>
    <dgm:cxn modelId="{2F81B94D-86DE-48A9-8E47-931CDA004582}" type="presParOf" srcId="{684F9143-A4C6-44A1-859B-3BCF9DFC4169}" destId="{7316B1A9-9A18-4BA6-ABE0-051E419F10DA}" srcOrd="2" destOrd="0" presId="urn:microsoft.com/office/officeart/2005/8/layout/vList2"/>
    <dgm:cxn modelId="{6542ABEF-D042-4BF6-8866-17D5C7B99178}" type="presOf" srcId="{E360F576-D419-46FA-94F9-6A2B41F1EC2D}" destId="{7316B1A9-9A18-4BA6-ABE0-051E419F10DA}" srcOrd="0" destOrd="0" presId="urn:microsoft.com/office/officeart/2005/8/layout/vList2"/>
    <dgm:cxn modelId="{8806563D-E1D9-4C8E-BC18-E28A954C8205}" type="presParOf" srcId="{684F9143-A4C6-44A1-859B-3BCF9DFC4169}" destId="{0957D50B-4BA3-4542-90D9-53D563DCAE90}" srcOrd="3" destOrd="0" presId="urn:microsoft.com/office/officeart/2005/8/layout/vList2"/>
    <dgm:cxn modelId="{9DCC419D-9F8D-4D9A-84A0-E93008870ABA}" type="presOf" srcId="{414884F2-D3E0-413E-B439-4ABA14E82D30}" destId="{0957D50B-4BA3-4542-90D9-53D563DCAE90}" srcOrd="0" destOrd="0" presId="urn:microsoft.com/office/officeart/2005/8/layout/vList2"/>
    <dgm:cxn modelId="{F56AEA36-C6E7-4BC9-8F24-11783B9F54E7}" type="presOf" srcId="{99B9CA6D-3B09-4551-B08C-585E91D7AD6A}" destId="{0957D50B-4BA3-4542-90D9-53D563DCAE90}" srcOrd="0" destOrd="1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119B86-AA1D-4EE1-AAFF-64B5EF9672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8320B8BB-FAA9-4E90-B42B-40A078CF9B0C}">
      <dgm:prSet/>
      <dgm:spPr/>
      <dgm:t>
        <a:bodyPr/>
        <a:lstStyle/>
        <a:p>
          <a:pPr rtl="0"/>
          <a:r>
            <a:rPr lang="en-US" b="1" smtClean="0"/>
            <a:t>3</a:t>
          </a:r>
          <a:r>
            <a:rPr lang="zh-CN" b="1" smtClean="0"/>
            <a:t>、</a:t>
          </a:r>
          <a:r>
            <a:rPr lang="en-US" b="1" smtClean="0"/>
            <a:t>in/not in</a:t>
          </a:r>
          <a:r>
            <a:rPr lang="zh-CN" b="1" smtClean="0"/>
            <a:t>运算符</a:t>
          </a:r>
          <a:endParaRPr lang="zh-CN"/>
        </a:p>
      </dgm:t>
    </dgm:pt>
    <dgm:pt modelId="{EAAF3BBD-0598-44EA-A95E-1FD692086FB0}" cxnId="{43103BBF-3D80-43D9-B834-C1293632CDF9}" type="parTrans">
      <dgm:prSet/>
      <dgm:spPr/>
      <dgm:t>
        <a:bodyPr/>
        <a:lstStyle/>
        <a:p>
          <a:endParaRPr lang="zh-CN" altLang="en-US"/>
        </a:p>
      </dgm:t>
    </dgm:pt>
    <dgm:pt modelId="{12EE25BD-288B-4A9F-8079-54612BCC5B00}" cxnId="{43103BBF-3D80-43D9-B834-C1293632CDF9}" type="sibTrans">
      <dgm:prSet/>
      <dgm:spPr/>
      <dgm:t>
        <a:bodyPr/>
        <a:lstStyle/>
        <a:p>
          <a:endParaRPr lang="zh-CN" altLang="en-US"/>
        </a:p>
      </dgm:t>
    </dgm:pt>
    <dgm:pt modelId="{640734B9-6142-41E5-8FBB-D74D28386D7E}">
      <dgm:prSet/>
      <dgm:spPr/>
      <dgm:t>
        <a:bodyPr/>
        <a:lstStyle/>
        <a:p>
          <a:pPr rtl="0"/>
          <a:r>
            <a:rPr lang="zh-CN" smtClean="0"/>
            <a:t>使用</a:t>
          </a:r>
          <a:r>
            <a:rPr lang="en-US" smtClean="0"/>
            <a:t>in/not in</a:t>
          </a:r>
          <a:r>
            <a:rPr lang="zh-CN" smtClean="0"/>
            <a:t>运算符可以判断一个元素是否在列表中。 </a:t>
          </a:r>
          <a:endParaRPr lang="zh-CN"/>
        </a:p>
      </dgm:t>
    </dgm:pt>
    <dgm:pt modelId="{A765965B-A0D7-4C42-80A8-84ACA8F32648}" cxnId="{DA24DB5B-ED79-421E-9BCF-23DD184AE30A}" type="parTrans">
      <dgm:prSet/>
      <dgm:spPr/>
      <dgm:t>
        <a:bodyPr/>
        <a:lstStyle/>
        <a:p>
          <a:endParaRPr lang="zh-CN" altLang="en-US"/>
        </a:p>
      </dgm:t>
    </dgm:pt>
    <dgm:pt modelId="{424BD0E3-E2BB-4D57-9715-7505501F51D4}" cxnId="{DA24DB5B-ED79-421E-9BCF-23DD184AE30A}" type="sibTrans">
      <dgm:prSet/>
      <dgm:spPr/>
      <dgm:t>
        <a:bodyPr/>
        <a:lstStyle/>
        <a:p>
          <a:endParaRPr lang="zh-CN" altLang="en-US"/>
        </a:p>
      </dgm:t>
    </dgm:pt>
    <dgm:pt modelId="{15FE3D6A-0CF1-4E66-94ED-1943E3771F7A}">
      <dgm:prSet/>
      <dgm:spPr/>
      <dgm:t>
        <a:bodyPr/>
        <a:lstStyle/>
        <a:p>
          <a:pPr rtl="0"/>
          <a:r>
            <a:rPr lang="en-US" b="1" smtClean="0"/>
            <a:t>4</a:t>
          </a:r>
          <a:r>
            <a:rPr lang="zh-CN" b="1" smtClean="0"/>
            <a:t>、列表切片</a:t>
          </a:r>
          <a:endParaRPr lang="zh-CN"/>
        </a:p>
      </dgm:t>
    </dgm:pt>
    <dgm:pt modelId="{51F62E0D-8807-41C8-9C13-6ED8CEB2510B}" cxnId="{06817AC2-97FD-429D-8892-0B100D19633A}" type="parTrans">
      <dgm:prSet/>
      <dgm:spPr/>
      <dgm:t>
        <a:bodyPr/>
        <a:lstStyle/>
        <a:p>
          <a:endParaRPr lang="zh-CN" altLang="en-US"/>
        </a:p>
      </dgm:t>
    </dgm:pt>
    <dgm:pt modelId="{BC34F087-FD48-4726-9E9D-F1C3F08A345D}" cxnId="{06817AC2-97FD-429D-8892-0B100D19633A}" type="sibTrans">
      <dgm:prSet/>
      <dgm:spPr/>
      <dgm:t>
        <a:bodyPr/>
        <a:lstStyle/>
        <a:p>
          <a:endParaRPr lang="zh-CN" altLang="en-US"/>
        </a:p>
      </dgm:t>
    </dgm:pt>
    <dgm:pt modelId="{EAED4327-F1E3-466C-9E6B-500E95B57F3D}">
      <dgm:prSet/>
      <dgm:spPr/>
      <dgm:t>
        <a:bodyPr/>
        <a:lstStyle/>
        <a:p>
          <a:pPr rtl="0"/>
          <a:r>
            <a:rPr lang="zh-CN" dirty="0" smtClean="0"/>
            <a:t>列表的切片操作使用语法</a:t>
          </a:r>
          <a:r>
            <a:rPr lang="en-US" dirty="0" smtClean="0"/>
            <a:t>list[</a:t>
          </a:r>
          <a:r>
            <a:rPr lang="en-US" dirty="0" err="1" smtClean="0"/>
            <a:t>start:end</a:t>
          </a:r>
          <a:r>
            <a:rPr lang="en-US" dirty="0" smtClean="0"/>
            <a:t>]</a:t>
          </a:r>
          <a:r>
            <a:rPr lang="zh-CN" dirty="0" smtClean="0"/>
            <a:t>来返回列表</a:t>
          </a:r>
          <a:r>
            <a:rPr lang="en-US" dirty="0" smtClean="0"/>
            <a:t>list</a:t>
          </a:r>
          <a:r>
            <a:rPr lang="zh-CN" dirty="0" smtClean="0"/>
            <a:t>的一个片段。包含下标</a:t>
          </a:r>
          <a:r>
            <a:rPr lang="en-US" dirty="0" smtClean="0"/>
            <a:t>start</a:t>
          </a:r>
          <a:r>
            <a:rPr lang="zh-CN" dirty="0" smtClean="0"/>
            <a:t>到</a:t>
          </a:r>
          <a:r>
            <a:rPr lang="en-US" dirty="0" smtClean="0"/>
            <a:t>end-1</a:t>
          </a:r>
          <a:r>
            <a:rPr lang="zh-CN" dirty="0" smtClean="0"/>
            <a:t>的元素所构成的一个</a:t>
          </a:r>
          <a:r>
            <a:rPr lang="zh-CN" b="1" dirty="0" smtClean="0"/>
            <a:t>新列表</a:t>
          </a:r>
          <a:r>
            <a:rPr lang="zh-CN" dirty="0" smtClean="0"/>
            <a:t>。 </a:t>
          </a:r>
          <a:endParaRPr lang="zh-CN" dirty="0"/>
        </a:p>
      </dgm:t>
    </dgm:pt>
    <dgm:pt modelId="{0B8AE836-5140-4F19-8BD9-EC1AEC5A9CCB}" cxnId="{F525BB57-AA4E-433E-8779-11F460C04856}" type="parTrans">
      <dgm:prSet/>
      <dgm:spPr/>
      <dgm:t>
        <a:bodyPr/>
        <a:lstStyle/>
        <a:p>
          <a:endParaRPr lang="zh-CN" altLang="en-US"/>
        </a:p>
      </dgm:t>
    </dgm:pt>
    <dgm:pt modelId="{2CF78F1A-F3A3-4232-AF9D-DECB9E21747A}" cxnId="{F525BB57-AA4E-433E-8779-11F460C04856}" type="sibTrans">
      <dgm:prSet/>
      <dgm:spPr/>
      <dgm:t>
        <a:bodyPr/>
        <a:lstStyle/>
        <a:p>
          <a:endParaRPr lang="zh-CN" altLang="en-US"/>
        </a:p>
      </dgm:t>
    </dgm:pt>
    <dgm:pt modelId="{5AE71E4E-ED37-44AE-8DB1-B2A3E738B67D}">
      <dgm:prSet/>
      <dgm:spPr/>
      <dgm:t>
        <a:bodyPr/>
        <a:lstStyle/>
        <a:p>
          <a:pPr rtl="0"/>
          <a:r>
            <a:rPr lang="zh-CN" dirty="0" smtClean="0"/>
            <a:t>在切片操作中，起始下标和结束下标是可以省略的。</a:t>
          </a:r>
          <a:endParaRPr lang="zh-CN" dirty="0"/>
        </a:p>
      </dgm:t>
    </dgm:pt>
    <dgm:pt modelId="{1C7BA301-C13A-4716-AF9B-C9F350185049}" cxnId="{999790BA-36FB-47C0-8386-C03A062CC4BB}" type="parTrans">
      <dgm:prSet/>
      <dgm:spPr/>
      <dgm:t>
        <a:bodyPr/>
        <a:lstStyle/>
        <a:p>
          <a:endParaRPr lang="zh-CN" altLang="en-US"/>
        </a:p>
      </dgm:t>
    </dgm:pt>
    <dgm:pt modelId="{84E34C57-EF7C-47A9-8FD2-FC927F01CF14}" cxnId="{999790BA-36FB-47C0-8386-C03A062CC4BB}" type="sibTrans">
      <dgm:prSet/>
      <dgm:spPr/>
      <dgm:t>
        <a:bodyPr/>
        <a:lstStyle/>
        <a:p>
          <a:endParaRPr lang="zh-CN" altLang="en-US"/>
        </a:p>
      </dgm:t>
    </dgm:pt>
    <dgm:pt modelId="{72773202-A5C9-44D5-8017-F8222B8B95D9}">
      <dgm:prSet/>
      <dgm:spPr/>
      <dgm:t>
        <a:bodyPr/>
        <a:lstStyle/>
        <a:p>
          <a:pPr rtl="0"/>
          <a:r>
            <a:rPr lang="zh-CN" dirty="0" smtClean="0"/>
            <a:t>如果省略起始下标，则起始下标默认为</a:t>
          </a:r>
          <a:r>
            <a:rPr lang="en-US" dirty="0" smtClean="0"/>
            <a:t>0</a:t>
          </a:r>
          <a:r>
            <a:rPr lang="zh-CN" dirty="0" smtClean="0"/>
            <a:t>，即从列表的第一个元素开始截取。</a:t>
          </a:r>
          <a:endParaRPr lang="zh-CN" dirty="0"/>
        </a:p>
      </dgm:t>
    </dgm:pt>
    <dgm:pt modelId="{5C1D6F15-059B-4D27-A004-16D653B99538}" cxnId="{BB694FA3-E094-40E1-8716-D7214F8EF068}" type="parTrans">
      <dgm:prSet/>
      <dgm:spPr/>
      <dgm:t>
        <a:bodyPr/>
        <a:lstStyle/>
        <a:p>
          <a:endParaRPr lang="zh-CN" altLang="en-US"/>
        </a:p>
      </dgm:t>
    </dgm:pt>
    <dgm:pt modelId="{229E2D92-DAF5-49DC-8E18-D3D0427AD1A3}" cxnId="{BB694FA3-E094-40E1-8716-D7214F8EF068}" type="sibTrans">
      <dgm:prSet/>
      <dgm:spPr/>
      <dgm:t>
        <a:bodyPr/>
        <a:lstStyle/>
        <a:p>
          <a:endParaRPr lang="zh-CN" altLang="en-US"/>
        </a:p>
      </dgm:t>
    </dgm:pt>
    <dgm:pt modelId="{EC9E12E8-8ABD-4930-A1E8-64B94AD029C6}">
      <dgm:prSet/>
      <dgm:spPr/>
      <dgm:t>
        <a:bodyPr/>
        <a:lstStyle/>
        <a:p>
          <a:pPr rtl="0"/>
          <a:r>
            <a:rPr lang="zh-CN" dirty="0" smtClean="0"/>
            <a:t>如果省略结束下标，则结束下标默认为列表长度，即截取到列表的最后一个元素。 </a:t>
          </a:r>
          <a:endParaRPr lang="zh-CN" dirty="0"/>
        </a:p>
      </dgm:t>
    </dgm:pt>
    <dgm:pt modelId="{A60AF561-8E86-439B-A32C-C9FC31B07974}" cxnId="{6F413EE5-ADD4-4007-85B7-3292984DA1B5}" type="parTrans">
      <dgm:prSet/>
      <dgm:spPr/>
      <dgm:t>
        <a:bodyPr/>
        <a:lstStyle/>
        <a:p>
          <a:endParaRPr lang="zh-CN" altLang="en-US"/>
        </a:p>
      </dgm:t>
    </dgm:pt>
    <dgm:pt modelId="{427B074B-1222-48BB-850D-FDF65FCFB255}" cxnId="{6F413EE5-ADD4-4007-85B7-3292984DA1B5}" type="sibTrans">
      <dgm:prSet/>
      <dgm:spPr/>
      <dgm:t>
        <a:bodyPr/>
        <a:lstStyle/>
        <a:p>
          <a:endParaRPr lang="zh-CN" altLang="en-US"/>
        </a:p>
      </dgm:t>
    </dgm:pt>
    <dgm:pt modelId="{16C91C49-40ED-45EE-BEFC-5DC5455A3A1E}" type="pres">
      <dgm:prSet presAssocID="{97119B86-AA1D-4EE1-AAFF-64B5EF96722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AF43091-EE63-43CA-B34A-C8823964AB76}" type="pres">
      <dgm:prSet presAssocID="{8320B8BB-FAA9-4E90-B42B-40A078CF9B0C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AD0715E-C972-4F62-8E6E-E92C7F864A3D}" type="pres">
      <dgm:prSet presAssocID="{8320B8BB-FAA9-4E90-B42B-40A078CF9B0C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BCD51C2-A86C-4F97-AD7F-7936D0F2D181}" type="pres">
      <dgm:prSet presAssocID="{15FE3D6A-0CF1-4E66-94ED-1943E3771F7A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1988EEB6-88AF-4DA7-ADBE-D4A36FAADF25}" type="pres">
      <dgm:prSet presAssocID="{15FE3D6A-0CF1-4E66-94ED-1943E3771F7A}" presName="childText" presStyleLbl="revTx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B694FA3-E094-40E1-8716-D7214F8EF068}" srcId="{5AE71E4E-ED37-44AE-8DB1-B2A3E738B67D}" destId="{72773202-A5C9-44D5-8017-F8222B8B95D9}" srcOrd="0" destOrd="0" parTransId="{5C1D6F15-059B-4D27-A004-16D653B99538}" sibTransId="{229E2D92-DAF5-49DC-8E18-D3D0427AD1A3}"/>
    <dgm:cxn modelId="{F525BB57-AA4E-433E-8779-11F460C04856}" srcId="{15FE3D6A-0CF1-4E66-94ED-1943E3771F7A}" destId="{EAED4327-F1E3-466C-9E6B-500E95B57F3D}" srcOrd="0" destOrd="0" parTransId="{0B8AE836-5140-4F19-8BD9-EC1AEC5A9CCB}" sibTransId="{2CF78F1A-F3A3-4232-AF9D-DECB9E21747A}"/>
    <dgm:cxn modelId="{C13CFBE0-D00E-4245-A500-ACD3EA83D741}" type="presOf" srcId="{EC9E12E8-8ABD-4930-A1E8-64B94AD029C6}" destId="{1988EEB6-88AF-4DA7-ADBE-D4A36FAADF25}" srcOrd="0" destOrd="3" presId="urn:microsoft.com/office/officeart/2005/8/layout/vList2"/>
    <dgm:cxn modelId="{999790BA-36FB-47C0-8386-C03A062CC4BB}" srcId="{15FE3D6A-0CF1-4E66-94ED-1943E3771F7A}" destId="{5AE71E4E-ED37-44AE-8DB1-B2A3E738B67D}" srcOrd="1" destOrd="0" parTransId="{1C7BA301-C13A-4716-AF9B-C9F350185049}" sibTransId="{84E34C57-EF7C-47A9-8FD2-FC927F01CF14}"/>
    <dgm:cxn modelId="{0F7B393C-3DC7-49AB-B856-17C06891CA3C}" type="presOf" srcId="{72773202-A5C9-44D5-8017-F8222B8B95D9}" destId="{1988EEB6-88AF-4DA7-ADBE-D4A36FAADF25}" srcOrd="0" destOrd="2" presId="urn:microsoft.com/office/officeart/2005/8/layout/vList2"/>
    <dgm:cxn modelId="{C62FEEB3-5BE7-488F-ACA0-6E21F5B45FBC}" type="presOf" srcId="{8320B8BB-FAA9-4E90-B42B-40A078CF9B0C}" destId="{6AF43091-EE63-43CA-B34A-C8823964AB76}" srcOrd="0" destOrd="0" presId="urn:microsoft.com/office/officeart/2005/8/layout/vList2"/>
    <dgm:cxn modelId="{3F45CDEC-8D69-45F0-9791-D6516D01140A}" type="presOf" srcId="{5AE71E4E-ED37-44AE-8DB1-B2A3E738B67D}" destId="{1988EEB6-88AF-4DA7-ADBE-D4A36FAADF25}" srcOrd="0" destOrd="1" presId="urn:microsoft.com/office/officeart/2005/8/layout/vList2"/>
    <dgm:cxn modelId="{06817AC2-97FD-429D-8892-0B100D19633A}" srcId="{97119B86-AA1D-4EE1-AAFF-64B5EF96722C}" destId="{15FE3D6A-0CF1-4E66-94ED-1943E3771F7A}" srcOrd="1" destOrd="0" parTransId="{51F62E0D-8807-41C8-9C13-6ED8CEB2510B}" sibTransId="{BC34F087-FD48-4726-9E9D-F1C3F08A345D}"/>
    <dgm:cxn modelId="{DA24DB5B-ED79-421E-9BCF-23DD184AE30A}" srcId="{8320B8BB-FAA9-4E90-B42B-40A078CF9B0C}" destId="{640734B9-6142-41E5-8FBB-D74D28386D7E}" srcOrd="0" destOrd="0" parTransId="{A765965B-A0D7-4C42-80A8-84ACA8F32648}" sibTransId="{424BD0E3-E2BB-4D57-9715-7505501F51D4}"/>
    <dgm:cxn modelId="{43103BBF-3D80-43D9-B834-C1293632CDF9}" srcId="{97119B86-AA1D-4EE1-AAFF-64B5EF96722C}" destId="{8320B8BB-FAA9-4E90-B42B-40A078CF9B0C}" srcOrd="0" destOrd="0" parTransId="{EAAF3BBD-0598-44EA-A95E-1FD692086FB0}" sibTransId="{12EE25BD-288B-4A9F-8079-54612BCC5B00}"/>
    <dgm:cxn modelId="{A7DDAFBD-0BB8-4ADE-87A6-9AF13083A6E5}" type="presOf" srcId="{97119B86-AA1D-4EE1-AAFF-64B5EF96722C}" destId="{16C91C49-40ED-45EE-BEFC-5DC5455A3A1E}" srcOrd="0" destOrd="0" presId="urn:microsoft.com/office/officeart/2005/8/layout/vList2"/>
    <dgm:cxn modelId="{80A81E39-1104-4DC5-B75D-2CC615CF181D}" type="presOf" srcId="{EAED4327-F1E3-466C-9E6B-500E95B57F3D}" destId="{1988EEB6-88AF-4DA7-ADBE-D4A36FAADF25}" srcOrd="0" destOrd="0" presId="urn:microsoft.com/office/officeart/2005/8/layout/vList2"/>
    <dgm:cxn modelId="{6F413EE5-ADD4-4007-85B7-3292984DA1B5}" srcId="{5AE71E4E-ED37-44AE-8DB1-B2A3E738B67D}" destId="{EC9E12E8-8ABD-4930-A1E8-64B94AD029C6}" srcOrd="1" destOrd="0" parTransId="{A60AF561-8E86-439B-A32C-C9FC31B07974}" sibTransId="{427B074B-1222-48BB-850D-FDF65FCFB255}"/>
    <dgm:cxn modelId="{6E231633-5991-458C-988B-58CF803889E1}" type="presOf" srcId="{15FE3D6A-0CF1-4E66-94ED-1943E3771F7A}" destId="{9BCD51C2-A86C-4F97-AD7F-7936D0F2D181}" srcOrd="0" destOrd="0" presId="urn:microsoft.com/office/officeart/2005/8/layout/vList2"/>
    <dgm:cxn modelId="{C3C1E8DA-E3F3-43C8-ABEC-399EEBFEB360}" type="presOf" srcId="{640734B9-6142-41E5-8FBB-D74D28386D7E}" destId="{BAD0715E-C972-4F62-8E6E-E92C7F864A3D}" srcOrd="0" destOrd="0" presId="urn:microsoft.com/office/officeart/2005/8/layout/vList2"/>
    <dgm:cxn modelId="{293408FF-EFE4-45D9-BB74-A95D7D636ECE}" type="presParOf" srcId="{16C91C49-40ED-45EE-BEFC-5DC5455A3A1E}" destId="{6AF43091-EE63-43CA-B34A-C8823964AB76}" srcOrd="0" destOrd="0" presId="urn:microsoft.com/office/officeart/2005/8/layout/vList2"/>
    <dgm:cxn modelId="{2D087873-443C-41E7-B247-69ADAED99C66}" type="presParOf" srcId="{16C91C49-40ED-45EE-BEFC-5DC5455A3A1E}" destId="{BAD0715E-C972-4F62-8E6E-E92C7F864A3D}" srcOrd="1" destOrd="0" presId="urn:microsoft.com/office/officeart/2005/8/layout/vList2"/>
    <dgm:cxn modelId="{332904E2-C46D-4745-B061-FA2D96B01D2A}" type="presParOf" srcId="{16C91C49-40ED-45EE-BEFC-5DC5455A3A1E}" destId="{9BCD51C2-A86C-4F97-AD7F-7936D0F2D181}" srcOrd="2" destOrd="0" presId="urn:microsoft.com/office/officeart/2005/8/layout/vList2"/>
    <dgm:cxn modelId="{2EBE14BF-8D55-4871-9FA1-7A43F4549E82}" type="presParOf" srcId="{16C91C49-40ED-45EE-BEFC-5DC5455A3A1E}" destId="{1988EEB6-88AF-4DA7-ADBE-D4A36FAADF2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CB7B16-E597-4458-B970-10920B2651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7B322083-7474-40C0-B858-4B4C22B71D78}">
      <dgm:prSet custT="true"/>
      <dgm:spPr/>
      <dgm:t>
        <a:bodyPr/>
        <a:lstStyle/>
        <a:p>
          <a:pPr rtl="0"/>
          <a:r>
            <a:rPr lang="zh-CN" altLang="en-US" sz="3200" b="1" dirty="0" smtClean="0"/>
            <a:t>列表的拼接和复制 </a:t>
          </a:r>
          <a:endParaRPr lang="zh-CN" altLang="en-US" sz="3200" dirty="0"/>
        </a:p>
      </dgm:t>
    </dgm:pt>
    <dgm:pt modelId="{3F7704FA-D64E-45D1-BAC1-525ADFC66843}" cxnId="{62C6828A-EAC9-4E5C-9152-849393E8684F}" type="parTrans">
      <dgm:prSet/>
      <dgm:spPr/>
      <dgm:t>
        <a:bodyPr/>
        <a:lstStyle/>
        <a:p>
          <a:endParaRPr lang="zh-CN" altLang="en-US"/>
        </a:p>
      </dgm:t>
    </dgm:pt>
    <dgm:pt modelId="{17EC323F-E5C5-411D-9DE7-22426523834F}" cxnId="{62C6828A-EAC9-4E5C-9152-849393E8684F}" type="sibTrans">
      <dgm:prSet/>
      <dgm:spPr/>
      <dgm:t>
        <a:bodyPr/>
        <a:lstStyle/>
        <a:p>
          <a:endParaRPr lang="zh-CN" altLang="en-US"/>
        </a:p>
      </dgm:t>
    </dgm:pt>
    <dgm:pt modelId="{30198602-367A-4BE6-81E5-4DBC2623A176}">
      <dgm:prSet custT="true"/>
      <dgm:spPr/>
      <dgm:t>
        <a:bodyPr/>
        <a:lstStyle/>
        <a:p>
          <a:pPr rtl="0"/>
          <a:r>
            <a:rPr lang="zh-CN" sz="2800" dirty="0" smtClean="0"/>
            <a:t>在</a:t>
          </a:r>
          <a:r>
            <a:rPr lang="en-US" sz="2800" dirty="0" smtClean="0"/>
            <a:t>Python</a:t>
          </a:r>
          <a:r>
            <a:rPr lang="zh-CN" sz="2800" dirty="0" smtClean="0"/>
            <a:t>中，可使用运算符“</a:t>
          </a:r>
          <a:r>
            <a:rPr lang="en-US" sz="2800" dirty="0" smtClean="0"/>
            <a:t>+</a:t>
          </a:r>
          <a:r>
            <a:rPr lang="zh-CN" sz="2800" dirty="0" smtClean="0"/>
            <a:t>”来连接两个列表，并返回一个新列表。 </a:t>
          </a:r>
          <a:endParaRPr lang="zh-CN" sz="2800" dirty="0"/>
        </a:p>
      </dgm:t>
    </dgm:pt>
    <dgm:pt modelId="{0900D1F5-77BE-48FB-92BF-744612EF0AB0}" cxnId="{55E00292-2D10-4042-875E-AC07F44462F4}" type="parTrans">
      <dgm:prSet/>
      <dgm:spPr/>
      <dgm:t>
        <a:bodyPr/>
        <a:lstStyle/>
        <a:p>
          <a:endParaRPr lang="zh-CN" altLang="en-US"/>
        </a:p>
      </dgm:t>
    </dgm:pt>
    <dgm:pt modelId="{ED56E5EF-866F-48C6-AD9A-0F74C5909551}" cxnId="{55E00292-2D10-4042-875E-AC07F44462F4}" type="sibTrans">
      <dgm:prSet/>
      <dgm:spPr/>
      <dgm:t>
        <a:bodyPr/>
        <a:lstStyle/>
        <a:p>
          <a:endParaRPr lang="zh-CN" altLang="en-US"/>
        </a:p>
      </dgm:t>
    </dgm:pt>
    <dgm:pt modelId="{18EC8EE7-6B8F-4FAD-AB9C-4048E5AA3B1D}">
      <dgm:prSet custT="true"/>
      <dgm:spPr/>
      <dgm:t>
        <a:bodyPr/>
        <a:lstStyle/>
        <a:p>
          <a:pPr rtl="0"/>
          <a:r>
            <a:rPr lang="zh-CN" sz="2800" dirty="0" smtClean="0"/>
            <a:t>使用运算符“</a:t>
          </a:r>
          <a:r>
            <a:rPr lang="en-US" sz="2800" dirty="0" smtClean="0"/>
            <a:t>*</a:t>
          </a:r>
          <a:r>
            <a:rPr lang="zh-CN" sz="2800" dirty="0" smtClean="0"/>
            <a:t>”可以将一个列表复制若干次后形成一个新的列表。 </a:t>
          </a:r>
          <a:endParaRPr lang="zh-CN" sz="2800" dirty="0"/>
        </a:p>
      </dgm:t>
    </dgm:pt>
    <dgm:pt modelId="{742AD42E-2DB7-4584-9A12-9BA350A8452E}" cxnId="{A275E613-CC3B-4589-8A0E-23D642949F4F}" type="parTrans">
      <dgm:prSet/>
      <dgm:spPr/>
      <dgm:t>
        <a:bodyPr/>
        <a:lstStyle/>
        <a:p>
          <a:endParaRPr lang="zh-CN" altLang="en-US"/>
        </a:p>
      </dgm:t>
    </dgm:pt>
    <dgm:pt modelId="{2ABD3165-1F05-4A59-A62F-B2BF28F6A607}" cxnId="{A275E613-CC3B-4589-8A0E-23D642949F4F}" type="sibTrans">
      <dgm:prSet/>
      <dgm:spPr/>
      <dgm:t>
        <a:bodyPr/>
        <a:lstStyle/>
        <a:p>
          <a:endParaRPr lang="zh-CN" altLang="en-US"/>
        </a:p>
      </dgm:t>
    </dgm:pt>
    <dgm:pt modelId="{11365B76-5C2F-4119-84EC-643DFC645954}" type="pres">
      <dgm:prSet presAssocID="{62CB7B16-E597-4458-B970-10920B2651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D611485-3608-4413-B131-8F209D0DB34E}" type="pres">
      <dgm:prSet presAssocID="{7B322083-7474-40C0-B858-4B4C22B71D78}" presName="parentText" presStyleLbl="node1" presStyleIdx="0" presStyleCnt="1" custScaleY="72246" custLinFactNeighborY="-28800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FE0000E-3B64-404D-8D69-EE1668C4A2F7}" type="pres">
      <dgm:prSet presAssocID="{7B322083-7474-40C0-B858-4B4C22B71D78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5E00292-2D10-4042-875E-AC07F44462F4}" srcId="{7B322083-7474-40C0-B858-4B4C22B71D78}" destId="{30198602-367A-4BE6-81E5-4DBC2623A176}" srcOrd="0" destOrd="0" parTransId="{0900D1F5-77BE-48FB-92BF-744612EF0AB0}" sibTransId="{ED56E5EF-866F-48C6-AD9A-0F74C5909551}"/>
    <dgm:cxn modelId="{FA8784B2-BCB8-4532-9113-FB7CAD5B680D}" type="presOf" srcId="{7B322083-7474-40C0-B858-4B4C22B71D78}" destId="{9D611485-3608-4413-B131-8F209D0DB34E}" srcOrd="0" destOrd="0" presId="urn:microsoft.com/office/officeart/2005/8/layout/vList2"/>
    <dgm:cxn modelId="{8C7B7263-2218-487B-A6CB-7642EAEF1E15}" type="presOf" srcId="{18EC8EE7-6B8F-4FAD-AB9C-4048E5AA3B1D}" destId="{7FE0000E-3B64-404D-8D69-EE1668C4A2F7}" srcOrd="0" destOrd="1" presId="urn:microsoft.com/office/officeart/2005/8/layout/vList2"/>
    <dgm:cxn modelId="{62C6828A-EAC9-4E5C-9152-849393E8684F}" srcId="{62CB7B16-E597-4458-B970-10920B265180}" destId="{7B322083-7474-40C0-B858-4B4C22B71D78}" srcOrd="0" destOrd="0" parTransId="{3F7704FA-D64E-45D1-BAC1-525ADFC66843}" sibTransId="{17EC323F-E5C5-411D-9DE7-22426523834F}"/>
    <dgm:cxn modelId="{F5E92DFE-90FE-42D4-9016-7AEAC8DDDFBC}" type="presOf" srcId="{62CB7B16-E597-4458-B970-10920B265180}" destId="{11365B76-5C2F-4119-84EC-643DFC645954}" srcOrd="0" destOrd="0" presId="urn:microsoft.com/office/officeart/2005/8/layout/vList2"/>
    <dgm:cxn modelId="{A275E613-CC3B-4589-8A0E-23D642949F4F}" srcId="{7B322083-7474-40C0-B858-4B4C22B71D78}" destId="{18EC8EE7-6B8F-4FAD-AB9C-4048E5AA3B1D}" srcOrd="1" destOrd="0" parTransId="{742AD42E-2DB7-4584-9A12-9BA350A8452E}" sibTransId="{2ABD3165-1F05-4A59-A62F-B2BF28F6A607}"/>
    <dgm:cxn modelId="{98AF50C0-221F-41D2-BC98-1203B08C569D}" type="presOf" srcId="{30198602-367A-4BE6-81E5-4DBC2623A176}" destId="{7FE0000E-3B64-404D-8D69-EE1668C4A2F7}" srcOrd="0" destOrd="0" presId="urn:microsoft.com/office/officeart/2005/8/layout/vList2"/>
    <dgm:cxn modelId="{910B9930-B4A9-45D2-AA35-EEC93F230AFF}" type="presParOf" srcId="{11365B76-5C2F-4119-84EC-643DFC645954}" destId="{9D611485-3608-4413-B131-8F209D0DB34E}" srcOrd="0" destOrd="0" presId="urn:microsoft.com/office/officeart/2005/8/layout/vList2"/>
    <dgm:cxn modelId="{B77880EE-7900-4644-9483-9943B76E2474}" type="presParOf" srcId="{11365B76-5C2F-4119-84EC-643DFC645954}" destId="{7FE0000E-3B64-404D-8D69-EE1668C4A2F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155342-9D8F-4F28-A8CF-3DEB78CBAD24}" type="doc">
      <dgm:prSet loTypeId="list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BE5338AE-3A63-4EA7-933D-8BD4E8445010}">
      <dgm:prSet/>
      <dgm:spPr/>
      <dgm:t>
        <a:bodyPr/>
        <a:lstStyle/>
        <a:p>
          <a:pPr rtl="0"/>
          <a:r>
            <a:rPr lang="zh-CN" b="1" smtClean="0"/>
            <a:t>列表的比较 </a:t>
          </a:r>
          <a:endParaRPr lang="zh-CN"/>
        </a:p>
      </dgm:t>
    </dgm:pt>
    <dgm:pt modelId="{63A47998-869D-49FA-B4DB-733CB8B818E6}" cxnId="{2D93855E-2413-4EEF-92AD-EA7FEEDF6E94}" type="parTrans">
      <dgm:prSet/>
      <dgm:spPr/>
      <dgm:t>
        <a:bodyPr/>
        <a:lstStyle/>
        <a:p>
          <a:endParaRPr lang="zh-CN" altLang="en-US"/>
        </a:p>
      </dgm:t>
    </dgm:pt>
    <dgm:pt modelId="{ED7C8994-8748-43F3-9E20-1D408614CD28}" cxnId="{2D93855E-2413-4EEF-92AD-EA7FEEDF6E94}" type="sibTrans">
      <dgm:prSet/>
      <dgm:spPr/>
      <dgm:t>
        <a:bodyPr/>
        <a:lstStyle/>
        <a:p>
          <a:endParaRPr lang="zh-CN" altLang="en-US"/>
        </a:p>
      </dgm:t>
    </dgm:pt>
    <dgm:pt modelId="{6782C9FA-0054-44BE-B14F-63D337E03906}">
      <dgm:prSet/>
      <dgm:spPr/>
      <dgm:t>
        <a:bodyPr/>
        <a:lstStyle/>
        <a:p>
          <a:pPr rtl="0"/>
          <a:r>
            <a:rPr lang="zh-CN" dirty="0" smtClean="0"/>
            <a:t>关系运算符（</a:t>
          </a:r>
          <a:r>
            <a:rPr lang="en-US" dirty="0" smtClean="0"/>
            <a:t>&lt;</a:t>
          </a:r>
          <a:r>
            <a:rPr lang="zh-CN" dirty="0" smtClean="0"/>
            <a:t>、</a:t>
          </a:r>
          <a:r>
            <a:rPr lang="en-US" dirty="0" smtClean="0"/>
            <a:t>&gt;</a:t>
          </a:r>
          <a:r>
            <a:rPr lang="zh-CN" dirty="0" smtClean="0"/>
            <a:t>、</a:t>
          </a:r>
          <a:r>
            <a:rPr lang="en-US" dirty="0" smtClean="0"/>
            <a:t>==</a:t>
          </a:r>
          <a:r>
            <a:rPr lang="zh-CN" dirty="0" smtClean="0"/>
            <a:t>、</a:t>
          </a:r>
          <a:r>
            <a:rPr lang="en-US" dirty="0" smtClean="0"/>
            <a:t>&lt;=</a:t>
          </a:r>
          <a:r>
            <a:rPr lang="zh-CN" dirty="0" smtClean="0"/>
            <a:t>、</a:t>
          </a:r>
          <a:r>
            <a:rPr lang="en-US" dirty="0" smtClean="0"/>
            <a:t>&gt;=</a:t>
          </a:r>
          <a:r>
            <a:rPr lang="zh-CN" dirty="0" smtClean="0"/>
            <a:t>、</a:t>
          </a:r>
          <a:r>
            <a:rPr lang="en-US" dirty="0" smtClean="0"/>
            <a:t>!=</a:t>
          </a:r>
          <a:r>
            <a:rPr lang="zh-CN" dirty="0" smtClean="0"/>
            <a:t>）也可以用来对列表进行比较。两个列表的比较规则如下：比较两个列表的第一个元素，如果两个元素相同，则继续比较下面两个元素；如果两个元素不同，则返回两个元素的比较结果；一直重复这个过程直到有不同的元素或比较完所有的元素为止。 </a:t>
          </a:r>
          <a:endParaRPr lang="zh-CN" dirty="0"/>
        </a:p>
      </dgm:t>
    </dgm:pt>
    <dgm:pt modelId="{FD1F33D7-B39C-48C6-8BA1-D792EEE503BA}" cxnId="{45246FFC-08DF-40A9-B840-54771526FDD9}" type="parTrans">
      <dgm:prSet/>
      <dgm:spPr/>
      <dgm:t>
        <a:bodyPr/>
        <a:lstStyle/>
        <a:p>
          <a:endParaRPr lang="zh-CN" altLang="en-US"/>
        </a:p>
      </dgm:t>
    </dgm:pt>
    <dgm:pt modelId="{6FFCB461-2576-48C8-BF0C-9778AD52EB8F}" cxnId="{45246FFC-08DF-40A9-B840-54771526FDD9}" type="sibTrans">
      <dgm:prSet/>
      <dgm:spPr/>
      <dgm:t>
        <a:bodyPr/>
        <a:lstStyle/>
        <a:p>
          <a:endParaRPr lang="zh-CN" altLang="en-US"/>
        </a:p>
      </dgm:t>
    </dgm:pt>
    <dgm:pt modelId="{43E346A8-D53C-4C3A-9C78-ED37249FF695}">
      <dgm:prSet/>
      <dgm:spPr/>
      <dgm:t>
        <a:bodyPr/>
        <a:lstStyle/>
        <a:p>
          <a:pPr rtl="0"/>
          <a:r>
            <a:rPr lang="zh-CN" b="1" smtClean="0"/>
            <a:t>列表推导式 </a:t>
          </a:r>
          <a:endParaRPr lang="zh-CN"/>
        </a:p>
      </dgm:t>
    </dgm:pt>
    <dgm:pt modelId="{2234674C-59D7-4509-8622-7ADD1DE22F88}" cxnId="{934B4487-5A78-40B0-99F4-5FDBF6C0F580}" type="parTrans">
      <dgm:prSet/>
      <dgm:spPr/>
      <dgm:t>
        <a:bodyPr/>
        <a:lstStyle/>
        <a:p>
          <a:endParaRPr lang="zh-CN" altLang="en-US"/>
        </a:p>
      </dgm:t>
    </dgm:pt>
    <dgm:pt modelId="{99929AA2-9767-47DB-B8F7-90841E21837D}" cxnId="{934B4487-5A78-40B0-99F4-5FDBF6C0F580}" type="sibTrans">
      <dgm:prSet/>
      <dgm:spPr/>
      <dgm:t>
        <a:bodyPr/>
        <a:lstStyle/>
        <a:p>
          <a:endParaRPr lang="zh-CN" altLang="en-US"/>
        </a:p>
      </dgm:t>
    </dgm:pt>
    <dgm:pt modelId="{5FD4D444-EDEE-47C0-AB02-F1C65FAA79E8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zh-CN" dirty="0" smtClean="0"/>
            <a:t>列表推导式提供了一个生成列表的简洁方法。一个列表推导式由方括号括起来，方括号内包含跟着一个</a:t>
          </a:r>
          <a:r>
            <a:rPr lang="en-US" dirty="0" smtClean="0"/>
            <a:t>for</a:t>
          </a:r>
          <a:r>
            <a:rPr lang="zh-CN" dirty="0" smtClean="0"/>
            <a:t>子句的表达式，之后可以接</a:t>
          </a:r>
          <a:r>
            <a:rPr lang="en-US" dirty="0" smtClean="0"/>
            <a:t>0</a:t>
          </a:r>
          <a:r>
            <a:rPr lang="zh-CN" dirty="0" smtClean="0"/>
            <a:t>到多个</a:t>
          </a:r>
          <a:r>
            <a:rPr lang="en-US" dirty="0" smtClean="0"/>
            <a:t>for</a:t>
          </a:r>
          <a:r>
            <a:rPr lang="zh-CN" dirty="0" smtClean="0"/>
            <a:t>或</a:t>
          </a:r>
          <a:r>
            <a:rPr lang="en-US" dirty="0" smtClean="0"/>
            <a:t>if</a:t>
          </a:r>
          <a:r>
            <a:rPr lang="zh-CN" dirty="0" smtClean="0"/>
            <a:t>子句。列表推导式可以产生一个由表达式求值结果组成的列表。 </a:t>
          </a:r>
          <a:r>
            <a:rPr lang="zh-CN" dirty="0"/>
            <a:t/>
          </a:r>
          <a:endParaRPr lang="zh-CN" dirty="0"/>
        </a:p>
      </dgm:t>
    </dgm:pt>
    <dgm:pt modelId="{161E0188-4EEB-44DB-B0E6-0C7005963A8C}" cxnId="{B9D7FB19-5E6D-43D4-9CFA-3694E1EBBC02}" type="parTrans">
      <dgm:prSet/>
      <dgm:spPr/>
      <dgm:t>
        <a:bodyPr/>
        <a:lstStyle/>
        <a:p>
          <a:endParaRPr lang="zh-CN" altLang="en-US"/>
        </a:p>
      </dgm:t>
    </dgm:pt>
    <dgm:pt modelId="{56F5A975-119E-467A-8979-702F29CB098E}" cxnId="{B9D7FB19-5E6D-43D4-9CFA-3694E1EBBC02}" type="sibTrans">
      <dgm:prSet/>
      <dgm:spPr/>
      <dgm:t>
        <a:bodyPr/>
        <a:lstStyle/>
        <a:p>
          <a:endParaRPr lang="zh-CN" altLang="en-US"/>
        </a:p>
      </dgm:t>
    </dgm:pt>
    <dgm:pt modelId="{12C955E1-A3E6-41E4-8F76-CBE875B395B4}" type="pres">
      <dgm:prSet presAssocID="{92155342-9D8F-4F28-A8CF-3DEB78CBAD2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51F827A-7780-45B3-B133-2647905E7D30}" type="pres">
      <dgm:prSet presAssocID="{BE5338AE-3A63-4EA7-933D-8BD4E8445010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5EAD490-3556-44E0-A23C-BDEC8C52459F}" type="pres">
      <dgm:prSet presAssocID="{BE5338AE-3A63-4EA7-933D-8BD4E8445010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E22B273B-752F-4B1B-A096-5C9323F87E0F}" type="pres">
      <dgm:prSet presAssocID="{43E346A8-D53C-4C3A-9C78-ED37249FF695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303D54A-782B-46FC-B9E3-FD1A1C1E5423}" type="pres">
      <dgm:prSet presAssocID="{43E346A8-D53C-4C3A-9C78-ED37249FF695}" presName="childText" presStyleLbl="revTx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D93855E-2413-4EEF-92AD-EA7FEEDF6E94}" srcId="{92155342-9D8F-4F28-A8CF-3DEB78CBAD24}" destId="{BE5338AE-3A63-4EA7-933D-8BD4E8445010}" srcOrd="0" destOrd="0" parTransId="{63A47998-869D-49FA-B4DB-733CB8B818E6}" sibTransId="{ED7C8994-8748-43F3-9E20-1D408614CD28}"/>
    <dgm:cxn modelId="{45246FFC-08DF-40A9-B840-54771526FDD9}" srcId="{BE5338AE-3A63-4EA7-933D-8BD4E8445010}" destId="{6782C9FA-0054-44BE-B14F-63D337E03906}" srcOrd="0" destOrd="0" parTransId="{FD1F33D7-B39C-48C6-8BA1-D792EEE503BA}" sibTransId="{6FFCB461-2576-48C8-BF0C-9778AD52EB8F}"/>
    <dgm:cxn modelId="{934B4487-5A78-40B0-99F4-5FDBF6C0F580}" srcId="{92155342-9D8F-4F28-A8CF-3DEB78CBAD24}" destId="{43E346A8-D53C-4C3A-9C78-ED37249FF695}" srcOrd="1" destOrd="0" parTransId="{2234674C-59D7-4509-8622-7ADD1DE22F88}" sibTransId="{99929AA2-9767-47DB-B8F7-90841E21837D}"/>
    <dgm:cxn modelId="{B9D7FB19-5E6D-43D4-9CFA-3694E1EBBC02}" srcId="{43E346A8-D53C-4C3A-9C78-ED37249FF695}" destId="{5FD4D444-EDEE-47C0-AB02-F1C65FAA79E8}" srcOrd="0" destOrd="1" parTransId="{161E0188-4EEB-44DB-B0E6-0C7005963A8C}" sibTransId="{56F5A975-119E-467A-8979-702F29CB098E}"/>
    <dgm:cxn modelId="{B62D54B6-0538-4B44-A255-73008747232A}" type="presOf" srcId="{92155342-9D8F-4F28-A8CF-3DEB78CBAD24}" destId="{12C955E1-A3E6-41E4-8F76-CBE875B395B4}" srcOrd="0" destOrd="0" presId="urn:microsoft.com/office/officeart/2005/8/layout/vList2"/>
    <dgm:cxn modelId="{C3B5ACB8-1FE2-4F42-B2D7-8C51E043E46E}" type="presParOf" srcId="{12C955E1-A3E6-41E4-8F76-CBE875B395B4}" destId="{A51F827A-7780-45B3-B133-2647905E7D30}" srcOrd="0" destOrd="0" presId="urn:microsoft.com/office/officeart/2005/8/layout/vList2"/>
    <dgm:cxn modelId="{EE80AC0D-B118-4139-80FD-469CEF885BCA}" type="presOf" srcId="{BE5338AE-3A63-4EA7-933D-8BD4E8445010}" destId="{A51F827A-7780-45B3-B133-2647905E7D30}" srcOrd="0" destOrd="0" presId="urn:microsoft.com/office/officeart/2005/8/layout/vList2"/>
    <dgm:cxn modelId="{F1C89EBE-778D-40F1-B72E-EAACF0689517}" type="presParOf" srcId="{12C955E1-A3E6-41E4-8F76-CBE875B395B4}" destId="{45EAD490-3556-44E0-A23C-BDEC8C52459F}" srcOrd="1" destOrd="0" presId="urn:microsoft.com/office/officeart/2005/8/layout/vList2"/>
    <dgm:cxn modelId="{8037C22F-6FCA-4C09-BBDA-BC76F9516622}" type="presOf" srcId="{6782C9FA-0054-44BE-B14F-63D337E03906}" destId="{45EAD490-3556-44E0-A23C-BDEC8C52459F}" srcOrd="0" destOrd="0" presId="urn:microsoft.com/office/officeart/2005/8/layout/vList2"/>
    <dgm:cxn modelId="{D2AEC629-94CC-45CC-B972-17F1A950B5E7}" type="presParOf" srcId="{12C955E1-A3E6-41E4-8F76-CBE875B395B4}" destId="{E22B273B-752F-4B1B-A096-5C9323F87E0F}" srcOrd="2" destOrd="0" presId="urn:microsoft.com/office/officeart/2005/8/layout/vList2"/>
    <dgm:cxn modelId="{B3202870-6B81-4E80-8DB0-195A830F34B2}" type="presOf" srcId="{43E346A8-D53C-4C3A-9C78-ED37249FF695}" destId="{E22B273B-752F-4B1B-A096-5C9323F87E0F}" srcOrd="0" destOrd="0" presId="urn:microsoft.com/office/officeart/2005/8/layout/vList2"/>
    <dgm:cxn modelId="{B5AD6FF8-EED6-4BFB-BBF3-F18CCBA9C22C}" type="presParOf" srcId="{12C955E1-A3E6-41E4-8F76-CBE875B395B4}" destId="{5303D54A-782B-46FC-B9E3-FD1A1C1E5423}" srcOrd="3" destOrd="0" presId="urn:microsoft.com/office/officeart/2005/8/layout/vList2"/>
    <dgm:cxn modelId="{8F03BB72-F641-4DA0-B3DC-A3CB3BBBE695}" type="presOf" srcId="{5FD4D444-EDEE-47C0-AB02-F1C65FAA79E8}" destId="{5303D54A-782B-46FC-B9E3-FD1A1C1E542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9D2932-E5B8-49DE-BDD6-BAFAC93C7E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1B24D78-7714-4508-A53E-A1B2DA5A04B7}">
      <dgm:prSet/>
      <dgm:spPr/>
      <dgm:t>
        <a:bodyPr/>
        <a:lstStyle/>
        <a:p>
          <a:pPr rtl="0"/>
          <a:r>
            <a:rPr lang="zh-CN" b="1" smtClean="0"/>
            <a:t>列表相关的内置函数：</a:t>
          </a:r>
          <a:endParaRPr lang="zh-CN"/>
        </a:p>
      </dgm:t>
    </dgm:pt>
    <dgm:pt modelId="{75BAED73-8721-4DC9-9848-63DFAD60239D}" cxnId="{8A46C785-6E9B-4785-A1CE-588F8A68AD1D}" type="parTrans">
      <dgm:prSet/>
      <dgm:spPr/>
      <dgm:t>
        <a:bodyPr/>
        <a:lstStyle/>
        <a:p>
          <a:endParaRPr lang="zh-CN" altLang="en-US"/>
        </a:p>
      </dgm:t>
    </dgm:pt>
    <dgm:pt modelId="{24DCC022-556E-4826-87C7-9CA2519429D2}" cxnId="{8A46C785-6E9B-4785-A1CE-588F8A68AD1D}" type="sibTrans">
      <dgm:prSet/>
      <dgm:spPr/>
      <dgm:t>
        <a:bodyPr/>
        <a:lstStyle/>
        <a:p>
          <a:endParaRPr lang="zh-CN" altLang="en-US"/>
        </a:p>
      </dgm:t>
    </dgm:pt>
    <dgm:pt modelId="{17F2D026-6BD6-426D-A3AD-DE71B622C0AE}">
      <dgm:prSet/>
      <dgm:spPr/>
      <dgm:t>
        <a:bodyPr/>
        <a:lstStyle/>
        <a:p>
          <a:pPr rtl="0"/>
          <a:r>
            <a:rPr lang="en-US" b="1" smtClean="0"/>
            <a:t>all(iterable)</a:t>
          </a:r>
          <a:endParaRPr lang="zh-CN"/>
        </a:p>
      </dgm:t>
    </dgm:pt>
    <dgm:pt modelId="{9EDA8CA5-0021-4CF3-AEAE-5DC8324E1373}" cxnId="{9570A23B-A7CF-4DAF-BF23-AD2F33C9F72F}" type="parTrans">
      <dgm:prSet/>
      <dgm:spPr/>
      <dgm:t>
        <a:bodyPr/>
        <a:lstStyle/>
        <a:p>
          <a:endParaRPr lang="zh-CN" altLang="en-US"/>
        </a:p>
      </dgm:t>
    </dgm:pt>
    <dgm:pt modelId="{E590FB3B-667D-4399-A4B0-EAE1D42A01E7}" cxnId="{9570A23B-A7CF-4DAF-BF23-AD2F33C9F72F}" type="sibTrans">
      <dgm:prSet/>
      <dgm:spPr/>
      <dgm:t>
        <a:bodyPr/>
        <a:lstStyle/>
        <a:p>
          <a:endParaRPr lang="zh-CN" altLang="en-US"/>
        </a:p>
      </dgm:t>
    </dgm:pt>
    <dgm:pt modelId="{09EFAC47-79B0-4FA7-8173-1277D197C853}">
      <dgm:prSet/>
      <dgm:spPr/>
      <dgm:t>
        <a:bodyPr/>
        <a:lstStyle/>
        <a:p>
          <a:pPr rtl="0"/>
          <a:r>
            <a:rPr lang="en-US" b="1" smtClean="0"/>
            <a:t>any(iterable)</a:t>
          </a:r>
          <a:endParaRPr lang="zh-CN"/>
        </a:p>
      </dgm:t>
    </dgm:pt>
    <dgm:pt modelId="{961E5AC4-9F64-4F00-ABE5-80F0B377EDFA}" cxnId="{79CA5C35-B83E-416B-8D26-C71589C82D53}" type="parTrans">
      <dgm:prSet/>
      <dgm:spPr/>
      <dgm:t>
        <a:bodyPr/>
        <a:lstStyle/>
        <a:p>
          <a:endParaRPr lang="zh-CN" altLang="en-US"/>
        </a:p>
      </dgm:t>
    </dgm:pt>
    <dgm:pt modelId="{0DD1FD71-64ED-4ADD-BFDF-B038BB312078}" cxnId="{79CA5C35-B83E-416B-8D26-C71589C82D53}" type="sibTrans">
      <dgm:prSet/>
      <dgm:spPr/>
      <dgm:t>
        <a:bodyPr/>
        <a:lstStyle/>
        <a:p>
          <a:endParaRPr lang="zh-CN" altLang="en-US"/>
        </a:p>
      </dgm:t>
    </dgm:pt>
    <dgm:pt modelId="{6DFFCBBE-478A-4558-B5B7-DA0D55F4F8FB}">
      <dgm:prSet/>
      <dgm:spPr/>
      <dgm:t>
        <a:bodyPr/>
        <a:lstStyle/>
        <a:p>
          <a:pPr rtl="0"/>
          <a:r>
            <a:rPr lang="en-US" b="1" smtClean="0"/>
            <a:t>list(s)</a:t>
          </a:r>
          <a:endParaRPr lang="zh-CN"/>
        </a:p>
      </dgm:t>
    </dgm:pt>
    <dgm:pt modelId="{4C63E8A2-A888-42DD-94EC-7A1CABDDEA35}" cxnId="{0B5FCBAC-3109-4DF0-AE92-E9BBBA8CD356}" type="parTrans">
      <dgm:prSet/>
      <dgm:spPr/>
      <dgm:t>
        <a:bodyPr/>
        <a:lstStyle/>
        <a:p>
          <a:endParaRPr lang="zh-CN" altLang="en-US"/>
        </a:p>
      </dgm:t>
    </dgm:pt>
    <dgm:pt modelId="{F40C4925-78B0-4912-AA8C-1B7DEC327647}" cxnId="{0B5FCBAC-3109-4DF0-AE92-E9BBBA8CD356}" type="sibTrans">
      <dgm:prSet/>
      <dgm:spPr/>
      <dgm:t>
        <a:bodyPr/>
        <a:lstStyle/>
        <a:p>
          <a:endParaRPr lang="zh-CN" altLang="en-US"/>
        </a:p>
      </dgm:t>
    </dgm:pt>
    <dgm:pt modelId="{2F1B3F07-3D3B-446C-9AA9-06F66781BDD4}">
      <dgm:prSet/>
      <dgm:spPr/>
      <dgm:t>
        <a:bodyPr/>
        <a:lstStyle/>
        <a:p>
          <a:pPr rtl="0"/>
          <a:r>
            <a:rPr lang="en-US" b="1" smtClean="0"/>
            <a:t>len(s)</a:t>
          </a:r>
          <a:endParaRPr lang="zh-CN"/>
        </a:p>
      </dgm:t>
    </dgm:pt>
    <dgm:pt modelId="{78EF8BD5-2AF6-40C4-BA16-9ADA87C97347}" cxnId="{5A3DFB4B-0DB9-490D-8430-77D0E438566D}" type="parTrans">
      <dgm:prSet/>
      <dgm:spPr/>
      <dgm:t>
        <a:bodyPr/>
        <a:lstStyle/>
        <a:p>
          <a:endParaRPr lang="zh-CN" altLang="en-US"/>
        </a:p>
      </dgm:t>
    </dgm:pt>
    <dgm:pt modelId="{D2E46626-001F-4485-A316-82C2FA7DFEFA}" cxnId="{5A3DFB4B-0DB9-490D-8430-77D0E438566D}" type="sibTrans">
      <dgm:prSet/>
      <dgm:spPr/>
      <dgm:t>
        <a:bodyPr/>
        <a:lstStyle/>
        <a:p>
          <a:endParaRPr lang="zh-CN" altLang="en-US"/>
        </a:p>
      </dgm:t>
    </dgm:pt>
    <dgm:pt modelId="{38759968-4F4B-4CBD-AF39-BDD60E7514B4}">
      <dgm:prSet/>
      <dgm:spPr/>
      <dgm:t>
        <a:bodyPr/>
        <a:lstStyle/>
        <a:p>
          <a:pPr rtl="0"/>
          <a:r>
            <a:rPr lang="en-US" b="1" smtClean="0"/>
            <a:t>max(iterable)</a:t>
          </a:r>
          <a:endParaRPr lang="zh-CN"/>
        </a:p>
      </dgm:t>
    </dgm:pt>
    <dgm:pt modelId="{ECF89A2C-4F57-4210-8095-0FBE13EFC908}" cxnId="{92077113-78CE-4C83-95F7-5ADF55FCF5D6}" type="parTrans">
      <dgm:prSet/>
      <dgm:spPr/>
      <dgm:t>
        <a:bodyPr/>
        <a:lstStyle/>
        <a:p>
          <a:endParaRPr lang="zh-CN" altLang="en-US"/>
        </a:p>
      </dgm:t>
    </dgm:pt>
    <dgm:pt modelId="{67B8A55E-0F6D-4309-9472-89AF6A29374A}" cxnId="{92077113-78CE-4C83-95F7-5ADF55FCF5D6}" type="sibTrans">
      <dgm:prSet/>
      <dgm:spPr/>
      <dgm:t>
        <a:bodyPr/>
        <a:lstStyle/>
        <a:p>
          <a:endParaRPr lang="zh-CN" altLang="en-US"/>
        </a:p>
      </dgm:t>
    </dgm:pt>
    <dgm:pt modelId="{9979BB87-21CE-4E1F-A820-F0412DB4C439}">
      <dgm:prSet/>
      <dgm:spPr/>
      <dgm:t>
        <a:bodyPr/>
        <a:lstStyle/>
        <a:p>
          <a:pPr rtl="0"/>
          <a:r>
            <a:rPr lang="en-US" b="1" smtClean="0"/>
            <a:t>min(iterable)</a:t>
          </a:r>
          <a:endParaRPr lang="zh-CN"/>
        </a:p>
      </dgm:t>
    </dgm:pt>
    <dgm:pt modelId="{074F790D-B8E0-4649-9808-11433C0BE005}" cxnId="{F9B1BB85-4903-425D-8405-8F8C90AB1892}" type="parTrans">
      <dgm:prSet/>
      <dgm:spPr/>
      <dgm:t>
        <a:bodyPr/>
        <a:lstStyle/>
        <a:p>
          <a:endParaRPr lang="zh-CN" altLang="en-US"/>
        </a:p>
      </dgm:t>
    </dgm:pt>
    <dgm:pt modelId="{ABD8B228-E51E-45F4-9C78-511541BBB524}" cxnId="{F9B1BB85-4903-425D-8405-8F8C90AB1892}" type="sibTrans">
      <dgm:prSet/>
      <dgm:spPr/>
      <dgm:t>
        <a:bodyPr/>
        <a:lstStyle/>
        <a:p>
          <a:endParaRPr lang="zh-CN" altLang="en-US"/>
        </a:p>
      </dgm:t>
    </dgm:pt>
    <dgm:pt modelId="{0BD0EC32-5550-46A2-A4C3-ABA94DF02FBB}">
      <dgm:prSet/>
      <dgm:spPr/>
      <dgm:t>
        <a:bodyPr/>
        <a:lstStyle/>
        <a:p>
          <a:pPr rtl="0"/>
          <a:r>
            <a:rPr lang="en-US" b="1" smtClean="0"/>
            <a:t>sorted(iterable[, cmp[, key[, reverse]]])</a:t>
          </a:r>
          <a:endParaRPr lang="zh-CN"/>
        </a:p>
      </dgm:t>
    </dgm:pt>
    <dgm:pt modelId="{7C26CE68-BDB0-4840-8EB0-7F6CE93BADC0}" cxnId="{AE06BE56-7ED7-4164-9DC4-7EA8C8F4CD3F}" type="parTrans">
      <dgm:prSet/>
      <dgm:spPr/>
      <dgm:t>
        <a:bodyPr/>
        <a:lstStyle/>
        <a:p>
          <a:endParaRPr lang="zh-CN" altLang="en-US"/>
        </a:p>
      </dgm:t>
    </dgm:pt>
    <dgm:pt modelId="{81781979-25B0-4C49-9DA9-D1902ED8B8B9}" cxnId="{AE06BE56-7ED7-4164-9DC4-7EA8C8F4CD3F}" type="sibTrans">
      <dgm:prSet/>
      <dgm:spPr/>
      <dgm:t>
        <a:bodyPr/>
        <a:lstStyle/>
        <a:p>
          <a:endParaRPr lang="zh-CN" altLang="en-US"/>
        </a:p>
      </dgm:t>
    </dgm:pt>
    <dgm:pt modelId="{44FE9169-E171-4DB8-8536-3B320E84DE11}">
      <dgm:prSet/>
      <dgm:spPr/>
      <dgm:t>
        <a:bodyPr/>
        <a:lstStyle/>
        <a:p>
          <a:pPr rtl="0"/>
          <a:r>
            <a:rPr lang="en-US" b="1" smtClean="0"/>
            <a:t>sum(iterable[, start])</a:t>
          </a:r>
          <a:r>
            <a:rPr lang="zh-CN" smtClean="0"/>
            <a:t> </a:t>
          </a:r>
          <a:endParaRPr lang="zh-CN"/>
        </a:p>
      </dgm:t>
    </dgm:pt>
    <dgm:pt modelId="{C964DA3B-EE32-49DE-8B39-FAFA6EE4D661}" cxnId="{738B97D3-F53C-4DE9-A5E3-FE51E15CA3F1}" type="parTrans">
      <dgm:prSet/>
      <dgm:spPr/>
      <dgm:t>
        <a:bodyPr/>
        <a:lstStyle/>
        <a:p>
          <a:endParaRPr lang="zh-CN" altLang="en-US"/>
        </a:p>
      </dgm:t>
    </dgm:pt>
    <dgm:pt modelId="{AB1E1A4D-8F1D-4394-8ED2-32D5F714319C}" cxnId="{738B97D3-F53C-4DE9-A5E3-FE51E15CA3F1}" type="sibTrans">
      <dgm:prSet/>
      <dgm:spPr/>
      <dgm:t>
        <a:bodyPr/>
        <a:lstStyle/>
        <a:p>
          <a:endParaRPr lang="zh-CN" altLang="en-US"/>
        </a:p>
      </dgm:t>
    </dgm:pt>
    <dgm:pt modelId="{0F1FD9E9-6E27-467A-9AA8-646102C41302}">
      <dgm:prSet/>
      <dgm:spPr/>
      <dgm:t>
        <a:bodyPr/>
        <a:lstStyle/>
        <a:p>
          <a:pPr rtl="0"/>
          <a:r>
            <a:rPr lang="en-US" b="1" smtClean="0"/>
            <a:t>reversed(iterable)</a:t>
          </a:r>
          <a:endParaRPr lang="zh-CN"/>
        </a:p>
      </dgm:t>
    </dgm:pt>
    <dgm:pt modelId="{4E03CCE7-9A61-450D-BF93-875B13D09E05}" cxnId="{BBD0CA82-C47E-4817-8E4C-53F0A21CC300}" type="parTrans">
      <dgm:prSet/>
      <dgm:spPr/>
      <dgm:t>
        <a:bodyPr/>
        <a:lstStyle/>
        <a:p>
          <a:endParaRPr lang="zh-CN" altLang="en-US"/>
        </a:p>
      </dgm:t>
    </dgm:pt>
    <dgm:pt modelId="{D0C0F00E-BC8A-408D-B7D6-90AF6A6F9CC0}" cxnId="{BBD0CA82-C47E-4817-8E4C-53F0A21CC300}" type="sibTrans">
      <dgm:prSet/>
      <dgm:spPr/>
      <dgm:t>
        <a:bodyPr/>
        <a:lstStyle/>
        <a:p>
          <a:endParaRPr lang="zh-CN" altLang="en-US"/>
        </a:p>
      </dgm:t>
    </dgm:pt>
    <dgm:pt modelId="{9D370A17-E2BA-4CB9-B5A8-B6E5C2FAB63C}" type="pres">
      <dgm:prSet presAssocID="{559D2932-E5B8-49DE-BDD6-BAFAC93C7E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BA6E01-6416-44DF-9EC6-92708599DDDA}" type="pres">
      <dgm:prSet presAssocID="{21B24D78-7714-4508-A53E-A1B2DA5A04B7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D2FBF76-6E25-4123-AA9A-DDBE8B0D6879}" type="pres">
      <dgm:prSet presAssocID="{21B24D78-7714-4508-A53E-A1B2DA5A04B7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A3DFB4B-0DB9-490D-8430-77D0E438566D}" srcId="{21B24D78-7714-4508-A53E-A1B2DA5A04B7}" destId="{2F1B3F07-3D3B-446C-9AA9-06F66781BDD4}" srcOrd="3" destOrd="0" parTransId="{78EF8BD5-2AF6-40C4-BA16-9ADA87C97347}" sibTransId="{D2E46626-001F-4485-A316-82C2FA7DFEFA}"/>
    <dgm:cxn modelId="{F1479F1E-97F4-4E8F-A65A-F7AEE41BD564}" type="presOf" srcId="{9979BB87-21CE-4E1F-A820-F0412DB4C439}" destId="{9D2FBF76-6E25-4123-AA9A-DDBE8B0D6879}" srcOrd="0" destOrd="5" presId="urn:microsoft.com/office/officeart/2005/8/layout/vList2"/>
    <dgm:cxn modelId="{89372DC5-3655-44B5-A7B3-F4DD7B6BD930}" type="presOf" srcId="{09EFAC47-79B0-4FA7-8173-1277D197C853}" destId="{9D2FBF76-6E25-4123-AA9A-DDBE8B0D6879}" srcOrd="0" destOrd="1" presId="urn:microsoft.com/office/officeart/2005/8/layout/vList2"/>
    <dgm:cxn modelId="{BBD0CA82-C47E-4817-8E4C-53F0A21CC300}" srcId="{21B24D78-7714-4508-A53E-A1B2DA5A04B7}" destId="{0F1FD9E9-6E27-467A-9AA8-646102C41302}" srcOrd="8" destOrd="0" parTransId="{4E03CCE7-9A61-450D-BF93-875B13D09E05}" sibTransId="{D0C0F00E-BC8A-408D-B7D6-90AF6A6F9CC0}"/>
    <dgm:cxn modelId="{79CA5C35-B83E-416B-8D26-C71589C82D53}" srcId="{21B24D78-7714-4508-A53E-A1B2DA5A04B7}" destId="{09EFAC47-79B0-4FA7-8173-1277D197C853}" srcOrd="1" destOrd="0" parTransId="{961E5AC4-9F64-4F00-ABE5-80F0B377EDFA}" sibTransId="{0DD1FD71-64ED-4ADD-BFDF-B038BB312078}"/>
    <dgm:cxn modelId="{AE06BE56-7ED7-4164-9DC4-7EA8C8F4CD3F}" srcId="{21B24D78-7714-4508-A53E-A1B2DA5A04B7}" destId="{0BD0EC32-5550-46A2-A4C3-ABA94DF02FBB}" srcOrd="6" destOrd="0" parTransId="{7C26CE68-BDB0-4840-8EB0-7F6CE93BADC0}" sibTransId="{81781979-25B0-4C49-9DA9-D1902ED8B8B9}"/>
    <dgm:cxn modelId="{0B5FCBAC-3109-4DF0-AE92-E9BBBA8CD356}" srcId="{21B24D78-7714-4508-A53E-A1B2DA5A04B7}" destId="{6DFFCBBE-478A-4558-B5B7-DA0D55F4F8FB}" srcOrd="2" destOrd="0" parTransId="{4C63E8A2-A888-42DD-94EC-7A1CABDDEA35}" sibTransId="{F40C4925-78B0-4912-AA8C-1B7DEC327647}"/>
    <dgm:cxn modelId="{738B97D3-F53C-4DE9-A5E3-FE51E15CA3F1}" srcId="{21B24D78-7714-4508-A53E-A1B2DA5A04B7}" destId="{44FE9169-E171-4DB8-8536-3B320E84DE11}" srcOrd="7" destOrd="0" parTransId="{C964DA3B-EE32-49DE-8B39-FAFA6EE4D661}" sibTransId="{AB1E1A4D-8F1D-4394-8ED2-32D5F714319C}"/>
    <dgm:cxn modelId="{43CF9C52-15B5-4356-8C03-58E9271BBBBD}" type="presOf" srcId="{21B24D78-7714-4508-A53E-A1B2DA5A04B7}" destId="{37BA6E01-6416-44DF-9EC6-92708599DDDA}" srcOrd="0" destOrd="0" presId="urn:microsoft.com/office/officeart/2005/8/layout/vList2"/>
    <dgm:cxn modelId="{FE558D3C-0385-4436-AC80-5906C048DBFA}" type="presOf" srcId="{0F1FD9E9-6E27-467A-9AA8-646102C41302}" destId="{9D2FBF76-6E25-4123-AA9A-DDBE8B0D6879}" srcOrd="0" destOrd="8" presId="urn:microsoft.com/office/officeart/2005/8/layout/vList2"/>
    <dgm:cxn modelId="{7B4C7B2C-49D3-4CCB-B121-145D0682F049}" type="presOf" srcId="{0BD0EC32-5550-46A2-A4C3-ABA94DF02FBB}" destId="{9D2FBF76-6E25-4123-AA9A-DDBE8B0D6879}" srcOrd="0" destOrd="6" presId="urn:microsoft.com/office/officeart/2005/8/layout/vList2"/>
    <dgm:cxn modelId="{9570A23B-A7CF-4DAF-BF23-AD2F33C9F72F}" srcId="{21B24D78-7714-4508-A53E-A1B2DA5A04B7}" destId="{17F2D026-6BD6-426D-A3AD-DE71B622C0AE}" srcOrd="0" destOrd="0" parTransId="{9EDA8CA5-0021-4CF3-AEAE-5DC8324E1373}" sibTransId="{E590FB3B-667D-4399-A4B0-EAE1D42A01E7}"/>
    <dgm:cxn modelId="{F1BC99AC-5C1F-403C-9B42-2859328E936F}" type="presOf" srcId="{6DFFCBBE-478A-4558-B5B7-DA0D55F4F8FB}" destId="{9D2FBF76-6E25-4123-AA9A-DDBE8B0D6879}" srcOrd="0" destOrd="2" presId="urn:microsoft.com/office/officeart/2005/8/layout/vList2"/>
    <dgm:cxn modelId="{F9B1BB85-4903-425D-8405-8F8C90AB1892}" srcId="{21B24D78-7714-4508-A53E-A1B2DA5A04B7}" destId="{9979BB87-21CE-4E1F-A820-F0412DB4C439}" srcOrd="5" destOrd="0" parTransId="{074F790D-B8E0-4649-9808-11433C0BE005}" sibTransId="{ABD8B228-E51E-45F4-9C78-511541BBB524}"/>
    <dgm:cxn modelId="{8A46C785-6E9B-4785-A1CE-588F8A68AD1D}" srcId="{559D2932-E5B8-49DE-BDD6-BAFAC93C7E53}" destId="{21B24D78-7714-4508-A53E-A1B2DA5A04B7}" srcOrd="0" destOrd="0" parTransId="{75BAED73-8721-4DC9-9848-63DFAD60239D}" sibTransId="{24DCC022-556E-4826-87C7-9CA2519429D2}"/>
    <dgm:cxn modelId="{92077113-78CE-4C83-95F7-5ADF55FCF5D6}" srcId="{21B24D78-7714-4508-A53E-A1B2DA5A04B7}" destId="{38759968-4F4B-4CBD-AF39-BDD60E7514B4}" srcOrd="4" destOrd="0" parTransId="{ECF89A2C-4F57-4210-8095-0FBE13EFC908}" sibTransId="{67B8A55E-0F6D-4309-9472-89AF6A29374A}"/>
    <dgm:cxn modelId="{232F6CA7-282C-4A2F-A9B2-0B7BF308F145}" type="presOf" srcId="{44FE9169-E171-4DB8-8536-3B320E84DE11}" destId="{9D2FBF76-6E25-4123-AA9A-DDBE8B0D6879}" srcOrd="0" destOrd="7" presId="urn:microsoft.com/office/officeart/2005/8/layout/vList2"/>
    <dgm:cxn modelId="{2AFA2ABB-B0C8-431C-A038-767F50C3993B}" type="presOf" srcId="{2F1B3F07-3D3B-446C-9AA9-06F66781BDD4}" destId="{9D2FBF76-6E25-4123-AA9A-DDBE8B0D6879}" srcOrd="0" destOrd="3" presId="urn:microsoft.com/office/officeart/2005/8/layout/vList2"/>
    <dgm:cxn modelId="{7BEAD4A5-3BB0-46B2-B337-F1A1E9EB4C94}" type="presOf" srcId="{17F2D026-6BD6-426D-A3AD-DE71B622C0AE}" destId="{9D2FBF76-6E25-4123-AA9A-DDBE8B0D6879}" srcOrd="0" destOrd="0" presId="urn:microsoft.com/office/officeart/2005/8/layout/vList2"/>
    <dgm:cxn modelId="{EE75DBBF-257C-4282-8FAB-77E262D1FCA4}" type="presOf" srcId="{559D2932-E5B8-49DE-BDD6-BAFAC93C7E53}" destId="{9D370A17-E2BA-4CB9-B5A8-B6E5C2FAB63C}" srcOrd="0" destOrd="0" presId="urn:microsoft.com/office/officeart/2005/8/layout/vList2"/>
    <dgm:cxn modelId="{01F42834-306B-4085-BFFB-DA37B4E282C7}" type="presOf" srcId="{38759968-4F4B-4CBD-AF39-BDD60E7514B4}" destId="{9D2FBF76-6E25-4123-AA9A-DDBE8B0D6879}" srcOrd="0" destOrd="4" presId="urn:microsoft.com/office/officeart/2005/8/layout/vList2"/>
    <dgm:cxn modelId="{261F5762-9B3D-48A4-A924-337B3BDD974E}" type="presParOf" srcId="{9D370A17-E2BA-4CB9-B5A8-B6E5C2FAB63C}" destId="{37BA6E01-6416-44DF-9EC6-92708599DDDA}" srcOrd="0" destOrd="0" presId="urn:microsoft.com/office/officeart/2005/8/layout/vList2"/>
    <dgm:cxn modelId="{2CFA4094-A33B-4127-8B03-DB35C08A69C8}" type="presParOf" srcId="{9D370A17-E2BA-4CB9-B5A8-B6E5C2FAB63C}" destId="{9D2FBF76-6E25-4123-AA9A-DDBE8B0D687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AFC1E1-E4C6-4D7B-9277-E86C890CAB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19F4085A-12D0-4DC1-B2C1-8269A7600D18}">
      <dgm:prSet/>
      <dgm:spPr/>
      <dgm:t>
        <a:bodyPr/>
        <a:lstStyle/>
        <a:p>
          <a:pPr rtl="0"/>
          <a:r>
            <a:rPr lang="zh-CN" smtClean="0"/>
            <a:t>列表类的成员函数：</a:t>
          </a:r>
          <a:endParaRPr lang="zh-CN"/>
        </a:p>
      </dgm:t>
    </dgm:pt>
    <dgm:pt modelId="{BE09DB8F-2E4F-47B8-B704-D02DF2B7677F}" cxnId="{E3C08BC3-AD0F-48BC-BE2E-F27F92BAEF02}" type="parTrans">
      <dgm:prSet/>
      <dgm:spPr/>
      <dgm:t>
        <a:bodyPr/>
        <a:lstStyle/>
        <a:p>
          <a:endParaRPr lang="zh-CN" altLang="en-US"/>
        </a:p>
      </dgm:t>
    </dgm:pt>
    <dgm:pt modelId="{79EBA5EB-78C4-4E9C-BCBC-3B806E2F6735}" cxnId="{E3C08BC3-AD0F-48BC-BE2E-F27F92BAEF02}" type="sibTrans">
      <dgm:prSet/>
      <dgm:spPr/>
      <dgm:t>
        <a:bodyPr/>
        <a:lstStyle/>
        <a:p>
          <a:endParaRPr lang="zh-CN" altLang="en-US"/>
        </a:p>
      </dgm:t>
    </dgm:pt>
    <dgm:pt modelId="{5705F7BF-0EA6-499B-89E4-B0693F416771}">
      <dgm:prSet/>
      <dgm:spPr/>
      <dgm:t>
        <a:bodyPr/>
        <a:lstStyle/>
        <a:p>
          <a:pPr rtl="0"/>
          <a:r>
            <a:rPr lang="en-US" b="1" smtClean="0"/>
            <a:t>list.append(x)</a:t>
          </a:r>
          <a:endParaRPr lang="zh-CN"/>
        </a:p>
      </dgm:t>
    </dgm:pt>
    <dgm:pt modelId="{4BBAB5B9-DDC5-463A-BFBA-D2F0CB84EF8C}" cxnId="{008F4851-1188-40FB-A679-0F61AC64D1A3}" type="parTrans">
      <dgm:prSet/>
      <dgm:spPr/>
      <dgm:t>
        <a:bodyPr/>
        <a:lstStyle/>
        <a:p>
          <a:endParaRPr lang="zh-CN" altLang="en-US"/>
        </a:p>
      </dgm:t>
    </dgm:pt>
    <dgm:pt modelId="{BB7EB571-BE24-4C2C-B5BD-C6712243FEB2}" cxnId="{008F4851-1188-40FB-A679-0F61AC64D1A3}" type="sibTrans">
      <dgm:prSet/>
      <dgm:spPr/>
      <dgm:t>
        <a:bodyPr/>
        <a:lstStyle/>
        <a:p>
          <a:endParaRPr lang="zh-CN" altLang="en-US"/>
        </a:p>
      </dgm:t>
    </dgm:pt>
    <dgm:pt modelId="{825901BB-8EDD-44C7-80E5-AA54AEC37650}">
      <dgm:prSet/>
      <dgm:spPr/>
      <dgm:t>
        <a:bodyPr/>
        <a:lstStyle/>
        <a:p>
          <a:pPr rtl="0"/>
          <a:r>
            <a:rPr lang="en-US" b="1" smtClean="0"/>
            <a:t>list.extend(L)</a:t>
          </a:r>
          <a:endParaRPr lang="zh-CN"/>
        </a:p>
      </dgm:t>
    </dgm:pt>
    <dgm:pt modelId="{E7EADB9C-6026-41BB-AE87-BF5D2073684D}" cxnId="{6A38E6E9-2D96-45BA-90EF-3469EFC2CB19}" type="parTrans">
      <dgm:prSet/>
      <dgm:spPr/>
      <dgm:t>
        <a:bodyPr/>
        <a:lstStyle/>
        <a:p>
          <a:endParaRPr lang="zh-CN" altLang="en-US"/>
        </a:p>
      </dgm:t>
    </dgm:pt>
    <dgm:pt modelId="{50C8E63A-CD18-42A1-9B40-255C6633DD4A}" cxnId="{6A38E6E9-2D96-45BA-90EF-3469EFC2CB19}" type="sibTrans">
      <dgm:prSet/>
      <dgm:spPr/>
      <dgm:t>
        <a:bodyPr/>
        <a:lstStyle/>
        <a:p>
          <a:endParaRPr lang="zh-CN" altLang="en-US"/>
        </a:p>
      </dgm:t>
    </dgm:pt>
    <dgm:pt modelId="{5FFA5B77-A2C3-48F6-92B8-8D757C0A192D}">
      <dgm:prSet/>
      <dgm:spPr/>
      <dgm:t>
        <a:bodyPr/>
        <a:lstStyle/>
        <a:p>
          <a:pPr rtl="0"/>
          <a:r>
            <a:rPr lang="en-US" b="1" smtClean="0"/>
            <a:t>list.insert(i, x)</a:t>
          </a:r>
          <a:endParaRPr lang="zh-CN"/>
        </a:p>
      </dgm:t>
    </dgm:pt>
    <dgm:pt modelId="{959A44D1-1655-4AFB-AEC7-A69544C357C9}" cxnId="{8C0F512A-5BFF-4A21-99EB-4D7AF157C0D5}" type="parTrans">
      <dgm:prSet/>
      <dgm:spPr/>
      <dgm:t>
        <a:bodyPr/>
        <a:lstStyle/>
        <a:p>
          <a:endParaRPr lang="zh-CN" altLang="en-US"/>
        </a:p>
      </dgm:t>
    </dgm:pt>
    <dgm:pt modelId="{B75D68A5-33E0-4080-89EB-A07CAC2E2F9B}" cxnId="{8C0F512A-5BFF-4A21-99EB-4D7AF157C0D5}" type="sibTrans">
      <dgm:prSet/>
      <dgm:spPr/>
      <dgm:t>
        <a:bodyPr/>
        <a:lstStyle/>
        <a:p>
          <a:endParaRPr lang="zh-CN" altLang="en-US"/>
        </a:p>
      </dgm:t>
    </dgm:pt>
    <dgm:pt modelId="{85B802C0-7C71-468F-9D58-6A05C447784D}">
      <dgm:prSet/>
      <dgm:spPr/>
      <dgm:t>
        <a:bodyPr/>
        <a:lstStyle/>
        <a:p>
          <a:pPr rtl="0"/>
          <a:r>
            <a:rPr lang="en-US" b="1" smtClean="0"/>
            <a:t>list.remove(x)</a:t>
          </a:r>
          <a:endParaRPr lang="zh-CN"/>
        </a:p>
      </dgm:t>
    </dgm:pt>
    <dgm:pt modelId="{15726FC6-7F0F-4F7C-8D64-C6610E92070A}" cxnId="{E5C3A66B-7047-409F-BCF0-E76FAB707B10}" type="parTrans">
      <dgm:prSet/>
      <dgm:spPr/>
      <dgm:t>
        <a:bodyPr/>
        <a:lstStyle/>
        <a:p>
          <a:endParaRPr lang="zh-CN" altLang="en-US"/>
        </a:p>
      </dgm:t>
    </dgm:pt>
    <dgm:pt modelId="{D5453F46-2B07-486A-B200-E9C369518C68}" cxnId="{E5C3A66B-7047-409F-BCF0-E76FAB707B10}" type="sibTrans">
      <dgm:prSet/>
      <dgm:spPr/>
      <dgm:t>
        <a:bodyPr/>
        <a:lstStyle/>
        <a:p>
          <a:endParaRPr lang="zh-CN" altLang="en-US"/>
        </a:p>
      </dgm:t>
    </dgm:pt>
    <dgm:pt modelId="{4963CB25-8388-493E-AD4C-1CC780A3B1C0}">
      <dgm:prSet/>
      <dgm:spPr/>
      <dgm:t>
        <a:bodyPr/>
        <a:lstStyle/>
        <a:p>
          <a:pPr rtl="0"/>
          <a:r>
            <a:rPr lang="en-US" b="1" dirty="0" err="1" smtClean="0"/>
            <a:t>list.pop</a:t>
          </a:r>
          <a:r>
            <a:rPr lang="en-US" b="1" dirty="0" smtClean="0"/>
            <a:t>(</a:t>
          </a:r>
          <a:r>
            <a:rPr lang="en-US" altLang="zh-CN" b="1" dirty="0" smtClean="0"/>
            <a:t>index</a:t>
          </a:r>
          <a:r>
            <a:rPr lang="en-US" b="1" dirty="0" smtClean="0"/>
            <a:t>)</a:t>
          </a:r>
          <a:endParaRPr lang="zh-CN" dirty="0"/>
        </a:p>
      </dgm:t>
    </dgm:pt>
    <dgm:pt modelId="{DE268AA7-4C3D-4EBD-9A5B-FAA779BE94AD}" cxnId="{206A90B5-45CA-4672-970E-90E239CDD89C}" type="parTrans">
      <dgm:prSet/>
      <dgm:spPr/>
      <dgm:t>
        <a:bodyPr/>
        <a:lstStyle/>
        <a:p>
          <a:endParaRPr lang="zh-CN" altLang="en-US"/>
        </a:p>
      </dgm:t>
    </dgm:pt>
    <dgm:pt modelId="{084988F9-D96C-47E9-B447-B15AC4D97206}" cxnId="{206A90B5-45CA-4672-970E-90E239CDD89C}" type="sibTrans">
      <dgm:prSet/>
      <dgm:spPr/>
      <dgm:t>
        <a:bodyPr/>
        <a:lstStyle/>
        <a:p>
          <a:endParaRPr lang="zh-CN" altLang="en-US"/>
        </a:p>
      </dgm:t>
    </dgm:pt>
    <dgm:pt modelId="{7E1043A7-90EB-48FE-AA59-D69D6F37AEA7}">
      <dgm:prSet/>
      <dgm:spPr/>
      <dgm:t>
        <a:bodyPr/>
        <a:lstStyle/>
        <a:p>
          <a:pPr rtl="0"/>
          <a:r>
            <a:rPr lang="en-US" b="1" smtClean="0"/>
            <a:t>list.index(x)</a:t>
          </a:r>
          <a:endParaRPr lang="zh-CN"/>
        </a:p>
      </dgm:t>
    </dgm:pt>
    <dgm:pt modelId="{BEC57FB8-C1E3-4815-9EEC-753596F9518F}" cxnId="{040FCBE3-7C46-4648-AFE7-D41387F5DAA2}" type="parTrans">
      <dgm:prSet/>
      <dgm:spPr/>
      <dgm:t>
        <a:bodyPr/>
        <a:lstStyle/>
        <a:p>
          <a:endParaRPr lang="zh-CN" altLang="en-US"/>
        </a:p>
      </dgm:t>
    </dgm:pt>
    <dgm:pt modelId="{8CB88F4B-6CC0-481D-B1C1-C874755AF3F0}" cxnId="{040FCBE3-7C46-4648-AFE7-D41387F5DAA2}" type="sibTrans">
      <dgm:prSet/>
      <dgm:spPr/>
      <dgm:t>
        <a:bodyPr/>
        <a:lstStyle/>
        <a:p>
          <a:endParaRPr lang="zh-CN" altLang="en-US"/>
        </a:p>
      </dgm:t>
    </dgm:pt>
    <dgm:pt modelId="{C414CA0F-F31A-468D-9005-B5014458865D}">
      <dgm:prSet/>
      <dgm:spPr/>
      <dgm:t>
        <a:bodyPr/>
        <a:lstStyle/>
        <a:p>
          <a:pPr rtl="0"/>
          <a:r>
            <a:rPr lang="en-US" b="1" smtClean="0"/>
            <a:t>list.count(x)</a:t>
          </a:r>
          <a:endParaRPr lang="zh-CN"/>
        </a:p>
      </dgm:t>
    </dgm:pt>
    <dgm:pt modelId="{72254FED-3DD4-49F4-93EC-B4927C1A003F}" cxnId="{D28D0559-99BB-40BC-8425-6BB427EC9357}" type="parTrans">
      <dgm:prSet/>
      <dgm:spPr/>
      <dgm:t>
        <a:bodyPr/>
        <a:lstStyle/>
        <a:p>
          <a:endParaRPr lang="zh-CN" altLang="en-US"/>
        </a:p>
      </dgm:t>
    </dgm:pt>
    <dgm:pt modelId="{42D760D6-F765-4837-A049-21717FD4B8F2}" cxnId="{D28D0559-99BB-40BC-8425-6BB427EC9357}" type="sibTrans">
      <dgm:prSet/>
      <dgm:spPr/>
      <dgm:t>
        <a:bodyPr/>
        <a:lstStyle/>
        <a:p>
          <a:endParaRPr lang="zh-CN" altLang="en-US"/>
        </a:p>
      </dgm:t>
    </dgm:pt>
    <dgm:pt modelId="{237CBA5F-8C6F-4FC5-9242-14D44AF971DD}">
      <dgm:prSet/>
      <dgm:spPr/>
      <dgm:t>
        <a:bodyPr/>
        <a:lstStyle/>
        <a:p>
          <a:pPr rtl="0"/>
          <a:r>
            <a:rPr lang="en-US" b="1" smtClean="0"/>
            <a:t>list.sort(key=None, reverse=False)</a:t>
          </a:r>
          <a:endParaRPr lang="zh-CN"/>
        </a:p>
      </dgm:t>
    </dgm:pt>
    <dgm:pt modelId="{4623A235-421B-4C13-AA57-F3A40D80F24B}" cxnId="{39E1858F-A8E1-4522-BDBB-02826E632869}" type="parTrans">
      <dgm:prSet/>
      <dgm:spPr/>
      <dgm:t>
        <a:bodyPr/>
        <a:lstStyle/>
        <a:p>
          <a:endParaRPr lang="zh-CN" altLang="en-US"/>
        </a:p>
      </dgm:t>
    </dgm:pt>
    <dgm:pt modelId="{1AE3D0C6-38CD-4DFE-B97A-B472ABC8D196}" cxnId="{39E1858F-A8E1-4522-BDBB-02826E632869}" type="sibTrans">
      <dgm:prSet/>
      <dgm:spPr/>
      <dgm:t>
        <a:bodyPr/>
        <a:lstStyle/>
        <a:p>
          <a:endParaRPr lang="zh-CN" altLang="en-US"/>
        </a:p>
      </dgm:t>
    </dgm:pt>
    <dgm:pt modelId="{E70975C7-758F-4FE9-9D30-87CA9691F798}">
      <dgm:prSet/>
      <dgm:spPr/>
      <dgm:t>
        <a:bodyPr/>
        <a:lstStyle/>
        <a:p>
          <a:pPr rtl="0"/>
          <a:r>
            <a:rPr lang="en-US" b="1" smtClean="0"/>
            <a:t>list.reverse()</a:t>
          </a:r>
          <a:endParaRPr lang="zh-CN"/>
        </a:p>
      </dgm:t>
    </dgm:pt>
    <dgm:pt modelId="{575C9660-6CA8-476D-A92D-5197479691FB}" cxnId="{8C008DAF-397D-4702-861B-339D76700F49}" type="parTrans">
      <dgm:prSet/>
      <dgm:spPr/>
      <dgm:t>
        <a:bodyPr/>
        <a:lstStyle/>
        <a:p>
          <a:endParaRPr lang="zh-CN" altLang="en-US"/>
        </a:p>
      </dgm:t>
    </dgm:pt>
    <dgm:pt modelId="{9B550121-0FA8-4792-832C-CBB6D1D86385}" cxnId="{8C008DAF-397D-4702-861B-339D76700F49}" type="sibTrans">
      <dgm:prSet/>
      <dgm:spPr/>
      <dgm:t>
        <a:bodyPr/>
        <a:lstStyle/>
        <a:p>
          <a:endParaRPr lang="zh-CN" altLang="en-US"/>
        </a:p>
      </dgm:t>
    </dgm:pt>
    <dgm:pt modelId="{0BB6B399-CA60-45B8-8A12-A58AA417BBA3}" type="pres">
      <dgm:prSet presAssocID="{2FAFC1E1-E4C6-4D7B-9277-E86C890CABC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F83E728-B982-44C6-9316-F0ADA85C90DE}" type="pres">
      <dgm:prSet presAssocID="{19F4085A-12D0-4DC1-B2C1-8269A7600D18}" presName="parentText" presStyleLbl="node1" presStyleIdx="0" presStyleCnt="1" custLinFactNeighborY="-4896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4E4714E-CA5A-4FCE-AF28-D4B66CE95F24}" type="pres">
      <dgm:prSet presAssocID="{19F4085A-12D0-4DC1-B2C1-8269A7600D18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42D9FE-E3BC-4C1D-A0C2-8C943492A4D1}" type="presOf" srcId="{7E1043A7-90EB-48FE-AA59-D69D6F37AEA7}" destId="{44E4714E-CA5A-4FCE-AF28-D4B66CE95F24}" srcOrd="0" destOrd="5" presId="urn:microsoft.com/office/officeart/2005/8/layout/vList2"/>
    <dgm:cxn modelId="{6EF84925-F9C9-4610-8C1E-A6AB360D546D}" type="presOf" srcId="{C414CA0F-F31A-468D-9005-B5014458865D}" destId="{44E4714E-CA5A-4FCE-AF28-D4B66CE95F24}" srcOrd="0" destOrd="6" presId="urn:microsoft.com/office/officeart/2005/8/layout/vList2"/>
    <dgm:cxn modelId="{9D83B1BF-E9AA-4038-8906-4A356FBEAEF8}" type="presOf" srcId="{5705F7BF-0EA6-499B-89E4-B0693F416771}" destId="{44E4714E-CA5A-4FCE-AF28-D4B66CE95F24}" srcOrd="0" destOrd="0" presId="urn:microsoft.com/office/officeart/2005/8/layout/vList2"/>
    <dgm:cxn modelId="{6A38E6E9-2D96-45BA-90EF-3469EFC2CB19}" srcId="{19F4085A-12D0-4DC1-B2C1-8269A7600D18}" destId="{825901BB-8EDD-44C7-80E5-AA54AEC37650}" srcOrd="1" destOrd="0" parTransId="{E7EADB9C-6026-41BB-AE87-BF5D2073684D}" sibTransId="{50C8E63A-CD18-42A1-9B40-255C6633DD4A}"/>
    <dgm:cxn modelId="{A2576A8B-923E-476D-BFC5-DAD3A9AA2A3F}" type="presOf" srcId="{5FFA5B77-A2C3-48F6-92B8-8D757C0A192D}" destId="{44E4714E-CA5A-4FCE-AF28-D4B66CE95F24}" srcOrd="0" destOrd="2" presId="urn:microsoft.com/office/officeart/2005/8/layout/vList2"/>
    <dgm:cxn modelId="{E5C3A66B-7047-409F-BCF0-E76FAB707B10}" srcId="{19F4085A-12D0-4DC1-B2C1-8269A7600D18}" destId="{85B802C0-7C71-468F-9D58-6A05C447784D}" srcOrd="3" destOrd="0" parTransId="{15726FC6-7F0F-4F7C-8D64-C6610E92070A}" sibTransId="{D5453F46-2B07-486A-B200-E9C369518C68}"/>
    <dgm:cxn modelId="{B594A14D-EF13-4187-B9AE-410A7522E1A3}" type="presOf" srcId="{237CBA5F-8C6F-4FC5-9242-14D44AF971DD}" destId="{44E4714E-CA5A-4FCE-AF28-D4B66CE95F24}" srcOrd="0" destOrd="7" presId="urn:microsoft.com/office/officeart/2005/8/layout/vList2"/>
    <dgm:cxn modelId="{45E303E3-EE27-485F-B65A-BB87BF5B4D3E}" type="presOf" srcId="{E70975C7-758F-4FE9-9D30-87CA9691F798}" destId="{44E4714E-CA5A-4FCE-AF28-D4B66CE95F24}" srcOrd="0" destOrd="8" presId="urn:microsoft.com/office/officeart/2005/8/layout/vList2"/>
    <dgm:cxn modelId="{206A90B5-45CA-4672-970E-90E239CDD89C}" srcId="{19F4085A-12D0-4DC1-B2C1-8269A7600D18}" destId="{4963CB25-8388-493E-AD4C-1CC780A3B1C0}" srcOrd="4" destOrd="0" parTransId="{DE268AA7-4C3D-4EBD-9A5B-FAA779BE94AD}" sibTransId="{084988F9-D96C-47E9-B447-B15AC4D97206}"/>
    <dgm:cxn modelId="{F9022F20-51D4-4DDD-BAF3-1627E518B00B}" type="presOf" srcId="{825901BB-8EDD-44C7-80E5-AA54AEC37650}" destId="{44E4714E-CA5A-4FCE-AF28-D4B66CE95F24}" srcOrd="0" destOrd="1" presId="urn:microsoft.com/office/officeart/2005/8/layout/vList2"/>
    <dgm:cxn modelId="{8C008DAF-397D-4702-861B-339D76700F49}" srcId="{19F4085A-12D0-4DC1-B2C1-8269A7600D18}" destId="{E70975C7-758F-4FE9-9D30-87CA9691F798}" srcOrd="8" destOrd="0" parTransId="{575C9660-6CA8-476D-A92D-5197479691FB}" sibTransId="{9B550121-0FA8-4792-832C-CBB6D1D86385}"/>
    <dgm:cxn modelId="{39E1858F-A8E1-4522-BDBB-02826E632869}" srcId="{19F4085A-12D0-4DC1-B2C1-8269A7600D18}" destId="{237CBA5F-8C6F-4FC5-9242-14D44AF971DD}" srcOrd="7" destOrd="0" parTransId="{4623A235-421B-4C13-AA57-F3A40D80F24B}" sibTransId="{1AE3D0C6-38CD-4DFE-B97A-B472ABC8D196}"/>
    <dgm:cxn modelId="{040FCBE3-7C46-4648-AFE7-D41387F5DAA2}" srcId="{19F4085A-12D0-4DC1-B2C1-8269A7600D18}" destId="{7E1043A7-90EB-48FE-AA59-D69D6F37AEA7}" srcOrd="5" destOrd="0" parTransId="{BEC57FB8-C1E3-4815-9EEC-753596F9518F}" sibTransId="{8CB88F4B-6CC0-481D-B1C1-C874755AF3F0}"/>
    <dgm:cxn modelId="{7C4CFBE1-65B4-48EF-94E1-CC2CF475CE11}" type="presOf" srcId="{85B802C0-7C71-468F-9D58-6A05C447784D}" destId="{44E4714E-CA5A-4FCE-AF28-D4B66CE95F24}" srcOrd="0" destOrd="3" presId="urn:microsoft.com/office/officeart/2005/8/layout/vList2"/>
    <dgm:cxn modelId="{8C0F512A-5BFF-4A21-99EB-4D7AF157C0D5}" srcId="{19F4085A-12D0-4DC1-B2C1-8269A7600D18}" destId="{5FFA5B77-A2C3-48F6-92B8-8D757C0A192D}" srcOrd="2" destOrd="0" parTransId="{959A44D1-1655-4AFB-AEC7-A69544C357C9}" sibTransId="{B75D68A5-33E0-4080-89EB-A07CAC2E2F9B}"/>
    <dgm:cxn modelId="{422142A7-D9D5-4F7A-B7BD-3F352B656287}" type="presOf" srcId="{4963CB25-8388-493E-AD4C-1CC780A3B1C0}" destId="{44E4714E-CA5A-4FCE-AF28-D4B66CE95F24}" srcOrd="0" destOrd="4" presId="urn:microsoft.com/office/officeart/2005/8/layout/vList2"/>
    <dgm:cxn modelId="{AEEE79C3-B0F3-4B90-90D6-E14AA5C48F0C}" type="presOf" srcId="{2FAFC1E1-E4C6-4D7B-9277-E86C890CABCD}" destId="{0BB6B399-CA60-45B8-8A12-A58AA417BBA3}" srcOrd="0" destOrd="0" presId="urn:microsoft.com/office/officeart/2005/8/layout/vList2"/>
    <dgm:cxn modelId="{E3C08BC3-AD0F-48BC-BE2E-F27F92BAEF02}" srcId="{2FAFC1E1-E4C6-4D7B-9277-E86C890CABCD}" destId="{19F4085A-12D0-4DC1-B2C1-8269A7600D18}" srcOrd="0" destOrd="0" parTransId="{BE09DB8F-2E4F-47B8-B704-D02DF2B7677F}" sibTransId="{79EBA5EB-78C4-4E9C-BCBC-3B806E2F6735}"/>
    <dgm:cxn modelId="{F1D77786-6E61-4317-9EAC-6873CBD0C983}" type="presOf" srcId="{19F4085A-12D0-4DC1-B2C1-8269A7600D18}" destId="{6F83E728-B982-44C6-9316-F0ADA85C90DE}" srcOrd="0" destOrd="0" presId="urn:microsoft.com/office/officeart/2005/8/layout/vList2"/>
    <dgm:cxn modelId="{008F4851-1188-40FB-A679-0F61AC64D1A3}" srcId="{19F4085A-12D0-4DC1-B2C1-8269A7600D18}" destId="{5705F7BF-0EA6-499B-89E4-B0693F416771}" srcOrd="0" destOrd="0" parTransId="{4BBAB5B9-DDC5-463A-BFBA-D2F0CB84EF8C}" sibTransId="{BB7EB571-BE24-4C2C-B5BD-C6712243FEB2}"/>
    <dgm:cxn modelId="{D28D0559-99BB-40BC-8425-6BB427EC9357}" srcId="{19F4085A-12D0-4DC1-B2C1-8269A7600D18}" destId="{C414CA0F-F31A-468D-9005-B5014458865D}" srcOrd="6" destOrd="0" parTransId="{72254FED-3DD4-49F4-93EC-B4927C1A003F}" sibTransId="{42D760D6-F765-4837-A049-21717FD4B8F2}"/>
    <dgm:cxn modelId="{5FDBABA5-12D2-4852-8CB0-854E022CFDCC}" type="presParOf" srcId="{0BB6B399-CA60-45B8-8A12-A58AA417BBA3}" destId="{6F83E728-B982-44C6-9316-F0ADA85C90DE}" srcOrd="0" destOrd="0" presId="urn:microsoft.com/office/officeart/2005/8/layout/vList2"/>
    <dgm:cxn modelId="{D4B7EB7D-D9EC-4ECB-A927-6B5ED2402572}" type="presParOf" srcId="{0BB6B399-CA60-45B8-8A12-A58AA417BBA3}" destId="{44E4714E-CA5A-4FCE-AF28-D4B66CE95F2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4F3B0D3-47F2-4578-BC0C-9A15BA0ED3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0289A13F-FD81-481B-9965-DD15BB1F0E20}">
      <dgm:prSet/>
      <dgm:spPr/>
      <dgm:t>
        <a:bodyPr/>
        <a:lstStyle/>
        <a:p>
          <a:pPr rtl="0"/>
          <a:r>
            <a:rPr lang="en-US" smtClean="0"/>
            <a:t>sort</a:t>
          </a:r>
          <a:r>
            <a:rPr lang="zh-CN" smtClean="0"/>
            <a:t>、</a:t>
          </a:r>
          <a:r>
            <a:rPr lang="en-US" smtClean="0"/>
            <a:t>reverse</a:t>
          </a:r>
          <a:r>
            <a:rPr lang="zh-CN" smtClean="0"/>
            <a:t>、</a:t>
          </a:r>
          <a:r>
            <a:rPr lang="en-US" smtClean="0"/>
            <a:t>count</a:t>
          </a:r>
          <a:r>
            <a:rPr lang="zh-CN" smtClean="0"/>
            <a:t>和</a:t>
          </a:r>
          <a:r>
            <a:rPr lang="en-US" smtClean="0"/>
            <a:t>index</a:t>
          </a:r>
          <a:r>
            <a:rPr lang="zh-CN" smtClean="0"/>
            <a:t>方法</a:t>
          </a:r>
          <a:endParaRPr lang="zh-CN"/>
        </a:p>
      </dgm:t>
    </dgm:pt>
    <dgm:pt modelId="{8CD3E6FE-9348-46D2-AB72-48FC9ECBB299}" cxnId="{2E87506A-2F99-4FCA-8670-B9C8B100E26A}" type="parTrans">
      <dgm:prSet/>
      <dgm:spPr/>
      <dgm:t>
        <a:bodyPr/>
        <a:lstStyle/>
        <a:p>
          <a:endParaRPr lang="zh-CN" altLang="en-US"/>
        </a:p>
      </dgm:t>
    </dgm:pt>
    <dgm:pt modelId="{D0BD04C9-8342-412E-B8BF-410414107957}" cxnId="{2E87506A-2F99-4FCA-8670-B9C8B100E26A}" type="sibTrans">
      <dgm:prSet/>
      <dgm:spPr/>
      <dgm:t>
        <a:bodyPr/>
        <a:lstStyle/>
        <a:p>
          <a:endParaRPr lang="zh-CN" altLang="en-US"/>
        </a:p>
      </dgm:t>
    </dgm:pt>
    <dgm:pt modelId="{D3C5ED2E-9BF8-4B41-BE54-80656B513192}" type="pres">
      <dgm:prSet presAssocID="{74F3B0D3-47F2-4578-BC0C-9A15BA0ED3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F416833-93D0-4D98-B576-975BC9B4F98B}" type="pres">
      <dgm:prSet presAssocID="{0289A13F-FD81-481B-9965-DD15BB1F0E20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E87506A-2F99-4FCA-8670-B9C8B100E26A}" srcId="{74F3B0D3-47F2-4578-BC0C-9A15BA0ED3C6}" destId="{0289A13F-FD81-481B-9965-DD15BB1F0E20}" srcOrd="0" destOrd="0" parTransId="{8CD3E6FE-9348-46D2-AB72-48FC9ECBB299}" sibTransId="{D0BD04C9-8342-412E-B8BF-410414107957}"/>
    <dgm:cxn modelId="{6B2C5A1D-C508-4572-AA27-3A78CD09900D}" type="presOf" srcId="{74F3B0D3-47F2-4578-BC0C-9A15BA0ED3C6}" destId="{D3C5ED2E-9BF8-4B41-BE54-80656B513192}" srcOrd="0" destOrd="0" presId="urn:microsoft.com/office/officeart/2005/8/layout/vList2"/>
    <dgm:cxn modelId="{7F4DA42A-98E5-42C3-BDF3-DDF2033E0332}" type="presOf" srcId="{0289A13F-FD81-481B-9965-DD15BB1F0E20}" destId="{DF416833-93D0-4D98-B576-975BC9B4F98B}" srcOrd="0" destOrd="0" presId="urn:microsoft.com/office/officeart/2005/8/layout/vList2"/>
    <dgm:cxn modelId="{ACC185E6-057E-44E4-8586-706D62FCFB9E}" type="presParOf" srcId="{D3C5ED2E-9BF8-4B41-BE54-80656B513192}" destId="{DF416833-93D0-4D98-B576-975BC9B4F98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D7383-4F99-4A68-8D65-5C6BCFAFA984}">
      <dsp:nvSpPr>
        <dsp:cNvPr id="0" name=""/>
        <dsp:cNvSpPr/>
      </dsp:nvSpPr>
      <dsp:spPr>
        <a:xfrm>
          <a:off x="0" y="8935"/>
          <a:ext cx="12125516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序列类型</a:t>
          </a:r>
          <a:endParaRPr lang="zh-CN" altLang="en-US" sz="3600" kern="1200" dirty="0"/>
        </a:p>
      </dsp:txBody>
      <dsp:txXfrm>
        <a:off x="48433" y="57368"/>
        <a:ext cx="12028650" cy="895294"/>
      </dsp:txXfrm>
    </dsp:sp>
    <dsp:sp modelId="{26447101-1EC0-48E2-AFDF-55EB6B9F28DC}">
      <dsp:nvSpPr>
        <dsp:cNvPr id="0" name=""/>
        <dsp:cNvSpPr/>
      </dsp:nvSpPr>
      <dsp:spPr>
        <a:xfrm>
          <a:off x="0" y="1001095"/>
          <a:ext cx="12125516" cy="1508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列表：可变对象</a:t>
          </a:r>
          <a:endParaRPr lang="zh-CN" alt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元组：不可变</a:t>
          </a:r>
          <a:endParaRPr lang="zh-CN" alt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字符串：不可变</a:t>
          </a:r>
          <a:endParaRPr lang="zh-CN" altLang="en-US" sz="2800" kern="1200" dirty="0"/>
        </a:p>
      </dsp:txBody>
      <dsp:txXfrm>
        <a:off x="0" y="1001095"/>
        <a:ext cx="12125516" cy="1508512"/>
      </dsp:txXfrm>
    </dsp:sp>
    <dsp:sp modelId="{0D89B3FF-0591-4D0F-A2C1-5391A6EC3D7A}">
      <dsp:nvSpPr>
        <dsp:cNvPr id="0" name=""/>
        <dsp:cNvSpPr/>
      </dsp:nvSpPr>
      <dsp:spPr>
        <a:xfrm>
          <a:off x="0" y="2509607"/>
          <a:ext cx="12125516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集合：无重复元素类型</a:t>
          </a:r>
          <a:endParaRPr lang="zh-CN" altLang="en-US" sz="3600" kern="1200" dirty="0"/>
        </a:p>
      </dsp:txBody>
      <dsp:txXfrm>
        <a:off x="48433" y="2558040"/>
        <a:ext cx="12028650" cy="895294"/>
      </dsp:txXfrm>
    </dsp:sp>
    <dsp:sp modelId="{41D3E8FA-C364-4519-995C-C6E05E534FCA}">
      <dsp:nvSpPr>
        <dsp:cNvPr id="0" name=""/>
        <dsp:cNvSpPr/>
      </dsp:nvSpPr>
      <dsp:spPr>
        <a:xfrm>
          <a:off x="0" y="3654407"/>
          <a:ext cx="12125516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字典：唯一映射类型</a:t>
          </a:r>
          <a:endParaRPr lang="zh-CN" altLang="en-US" sz="3600" kern="1200" dirty="0"/>
        </a:p>
      </dsp:txBody>
      <dsp:txXfrm>
        <a:off x="48433" y="3702840"/>
        <a:ext cx="12028650" cy="89529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601E7-CA16-49A7-AA17-C1412243E79A}">
      <dsp:nvSpPr>
        <dsp:cNvPr id="0" name=""/>
        <dsp:cNvSpPr/>
      </dsp:nvSpPr>
      <dsp:spPr>
        <a:xfrm>
          <a:off x="0" y="375"/>
          <a:ext cx="11856274" cy="9190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多维列表：列表的元素可以是任何类型的对象，包括列表。</a:t>
          </a:r>
          <a:endParaRPr lang="zh-CN" altLang="en-US" sz="2400" kern="1200" dirty="0"/>
        </a:p>
      </dsp:txBody>
      <dsp:txXfrm>
        <a:off x="44867" y="45242"/>
        <a:ext cx="11766540" cy="829364"/>
      </dsp:txXfrm>
    </dsp:sp>
    <dsp:sp modelId="{605D985C-B9F3-47CC-A7E5-C18489A8357F}">
      <dsp:nvSpPr>
        <dsp:cNvPr id="0" name=""/>
        <dsp:cNvSpPr/>
      </dsp:nvSpPr>
      <dsp:spPr>
        <a:xfrm>
          <a:off x="0" y="932607"/>
          <a:ext cx="11856274" cy="9190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二维列表可以理解为一个由行组成的列表，每一行都可以使用下标访问，称为行下标，每一行中的值可以通过另一个下标来访问，称为列下标。</a:t>
          </a:r>
          <a:endParaRPr lang="zh-CN" altLang="en-US" sz="2400" kern="1200" dirty="0"/>
        </a:p>
      </dsp:txBody>
      <dsp:txXfrm>
        <a:off x="44867" y="977474"/>
        <a:ext cx="11766540" cy="829364"/>
      </dsp:txXfrm>
    </dsp:sp>
    <dsp:sp modelId="{E54FE8AA-FC51-45A6-A4D1-91AFB4CBEAB6}">
      <dsp:nvSpPr>
        <dsp:cNvPr id="0" name=""/>
        <dsp:cNvSpPr/>
      </dsp:nvSpPr>
      <dsp:spPr>
        <a:xfrm>
          <a:off x="0" y="1864840"/>
          <a:ext cx="11856274" cy="9190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二维列表中的每个值都可以使用</a:t>
          </a:r>
          <a:r>
            <a:rPr lang="en-US" sz="2400" kern="1200" dirty="0" err="1" smtClean="0"/>
            <a:t>myMat</a:t>
          </a:r>
          <a:r>
            <a:rPr lang="en-US" sz="2400" kern="1200" dirty="0" smtClean="0"/>
            <a:t>[</a:t>
          </a:r>
          <a:r>
            <a:rPr lang="en-US" sz="2400" i="1" kern="1200" dirty="0" err="1" smtClean="0"/>
            <a:t>i</a:t>
          </a:r>
          <a:r>
            <a:rPr lang="en-US" sz="2400" kern="1200" dirty="0" smtClean="0"/>
            <a:t>][</a:t>
          </a:r>
          <a:r>
            <a:rPr lang="en-US" sz="2400" i="1" kern="1200" dirty="0" smtClean="0"/>
            <a:t>j</a:t>
          </a:r>
          <a:r>
            <a:rPr lang="en-US" sz="2400" kern="1200" dirty="0" smtClean="0"/>
            <a:t>]</a:t>
          </a:r>
          <a:r>
            <a:rPr lang="zh-CN" sz="2400" kern="1200" dirty="0" smtClean="0"/>
            <a:t>来访问，其中</a:t>
          </a:r>
          <a:r>
            <a:rPr lang="en-US" sz="2400" i="1" kern="1200" dirty="0" err="1" smtClean="0"/>
            <a:t>i</a:t>
          </a:r>
          <a:r>
            <a:rPr lang="zh-CN" sz="2400" kern="1200" dirty="0" smtClean="0"/>
            <a:t>和</a:t>
          </a:r>
          <a:r>
            <a:rPr lang="en-US" sz="2400" i="1" kern="1200" dirty="0" smtClean="0"/>
            <a:t>j</a:t>
          </a:r>
          <a:r>
            <a:rPr lang="zh-CN" sz="2400" kern="1200" dirty="0" smtClean="0"/>
            <a:t>分别代表行下标和列下标。</a:t>
          </a:r>
          <a:endParaRPr lang="zh-CN" sz="2400" kern="1200" dirty="0"/>
        </a:p>
      </dsp:txBody>
      <dsp:txXfrm>
        <a:off x="44867" y="1909707"/>
        <a:ext cx="11766540" cy="829364"/>
      </dsp:txXfrm>
    </dsp:sp>
    <dsp:sp modelId="{D4CC330A-25C4-41CC-BEBF-BB37876A313C}">
      <dsp:nvSpPr>
        <dsp:cNvPr id="0" name=""/>
        <dsp:cNvSpPr/>
      </dsp:nvSpPr>
      <dsp:spPr>
        <a:xfrm>
          <a:off x="0" y="2797073"/>
          <a:ext cx="11856274" cy="9190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要遍历一个二维列表，一般需要使用两层嵌套的循环结构来实现。 </a:t>
          </a:r>
          <a:endParaRPr lang="zh-CN" altLang="en-US" sz="2400" kern="1200"/>
        </a:p>
      </dsp:txBody>
      <dsp:txXfrm>
        <a:off x="44867" y="2841940"/>
        <a:ext cx="11766540" cy="8293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3A705-3F9C-48EE-A510-F1182D549F79}">
      <dsp:nvSpPr>
        <dsp:cNvPr id="0" name=""/>
        <dsp:cNvSpPr/>
      </dsp:nvSpPr>
      <dsp:spPr>
        <a:xfrm>
          <a:off x="0" y="12191"/>
          <a:ext cx="11972252" cy="999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元组是不可变的，即元组一旦创建，其中的元素就不可以被修改。</a:t>
          </a:r>
          <a:endParaRPr lang="zh-CN" sz="2400" kern="1200"/>
        </a:p>
      </dsp:txBody>
      <dsp:txXfrm>
        <a:off x="48812" y="61003"/>
        <a:ext cx="11874628" cy="902287"/>
      </dsp:txXfrm>
    </dsp:sp>
    <dsp:sp modelId="{C5B0484F-F5B7-414E-956F-D907BD07AD4A}">
      <dsp:nvSpPr>
        <dsp:cNvPr id="0" name=""/>
        <dsp:cNvSpPr/>
      </dsp:nvSpPr>
      <dsp:spPr>
        <a:xfrm>
          <a:off x="0" y="1081223"/>
          <a:ext cx="11972252" cy="999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元组由用逗号分隔的若干值组成。如果在使用中不会对列表的内容进行修改，那么可以使用元组来代替列表。</a:t>
          </a:r>
          <a:endParaRPr lang="zh-CN" sz="2400" kern="1200"/>
        </a:p>
      </dsp:txBody>
      <dsp:txXfrm>
        <a:off x="48812" y="1130035"/>
        <a:ext cx="11874628" cy="902287"/>
      </dsp:txXfrm>
    </dsp:sp>
    <dsp:sp modelId="{7CB21A2D-6C6F-4832-92EE-F5D45592032E}">
      <dsp:nvSpPr>
        <dsp:cNvPr id="0" name=""/>
        <dsp:cNvSpPr/>
      </dsp:nvSpPr>
      <dsp:spPr>
        <a:xfrm>
          <a:off x="0" y="2150254"/>
          <a:ext cx="11972252" cy="999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创建一个元组最简单的方法就是用一对圆括号括起来组成一个元组，元组内的元素使用逗号分隔。</a:t>
          </a:r>
          <a:endParaRPr lang="zh-CN" sz="2400" kern="1200" dirty="0"/>
        </a:p>
      </dsp:txBody>
      <dsp:txXfrm>
        <a:off x="48812" y="2199066"/>
        <a:ext cx="11874628" cy="902287"/>
      </dsp:txXfrm>
    </dsp:sp>
    <dsp:sp modelId="{63888720-E4A3-48BC-B6A8-117E2370F338}">
      <dsp:nvSpPr>
        <dsp:cNvPr id="0" name=""/>
        <dsp:cNvSpPr/>
      </dsp:nvSpPr>
      <dsp:spPr>
        <a:xfrm>
          <a:off x="0" y="3219285"/>
          <a:ext cx="11972252" cy="999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元组通过</a:t>
          </a:r>
          <a:r>
            <a:rPr lang="en-US" sz="2400" kern="1200" smtClean="0"/>
            <a:t>Python</a:t>
          </a:r>
          <a:r>
            <a:rPr lang="zh-CN" sz="2400" kern="1200" smtClean="0"/>
            <a:t>内置的</a:t>
          </a:r>
          <a:r>
            <a:rPr lang="en-US" sz="2400" kern="1200" smtClean="0"/>
            <a:t>tuple</a:t>
          </a:r>
          <a:r>
            <a:rPr lang="zh-CN" sz="2400" kern="1200" smtClean="0"/>
            <a:t>类进行定义，因此也可以使用</a:t>
          </a:r>
          <a:r>
            <a:rPr lang="en-US" sz="2400" kern="1200" smtClean="0"/>
            <a:t>tuple</a:t>
          </a:r>
          <a:r>
            <a:rPr lang="zh-CN" sz="2400" kern="1200" smtClean="0"/>
            <a:t>函数创建一个列表。使用</a:t>
          </a:r>
          <a:r>
            <a:rPr lang="en-US" sz="2400" kern="1200" smtClean="0"/>
            <a:t>tuple</a:t>
          </a:r>
          <a:r>
            <a:rPr lang="zh-CN" sz="2400" kern="1200" smtClean="0"/>
            <a:t>函数也可以将列表、字符串等元素转换为元组。</a:t>
          </a:r>
          <a:endParaRPr lang="zh-CN" sz="2400" kern="1200"/>
        </a:p>
      </dsp:txBody>
      <dsp:txXfrm>
        <a:off x="48812" y="3268097"/>
        <a:ext cx="11874628" cy="902287"/>
      </dsp:txXfrm>
    </dsp:sp>
    <dsp:sp modelId="{25AFF23C-40CF-4A0D-840E-DD2AE11D9436}">
      <dsp:nvSpPr>
        <dsp:cNvPr id="0" name=""/>
        <dsp:cNvSpPr/>
      </dsp:nvSpPr>
      <dsp:spPr>
        <a:xfrm>
          <a:off x="0" y="4288316"/>
          <a:ext cx="11972252" cy="999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元组也是序列，因此一些用于列表的基本操作也可以用在元组上。可以使用下标访问元组中的元素，使用</a:t>
          </a:r>
          <a:r>
            <a:rPr lang="en-US" sz="2400" kern="1200" smtClean="0"/>
            <a:t>in</a:t>
          </a:r>
          <a:r>
            <a:rPr lang="zh-CN" sz="2400" kern="1200" smtClean="0"/>
            <a:t>和</a:t>
          </a:r>
          <a:r>
            <a:rPr lang="en-US" sz="2400" kern="1200" smtClean="0"/>
            <a:t>not in</a:t>
          </a:r>
          <a:r>
            <a:rPr lang="zh-CN" sz="2400" kern="1200" smtClean="0"/>
            <a:t>运算符来判断元素是否在元组中，对元组进行切片，等等。</a:t>
          </a:r>
          <a:endParaRPr lang="zh-CN" sz="2400" kern="1200"/>
        </a:p>
      </dsp:txBody>
      <dsp:txXfrm>
        <a:off x="48812" y="4337128"/>
        <a:ext cx="11874628" cy="90228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C260E-9C68-42E0-8289-F097EC768F85}">
      <dsp:nvSpPr>
        <dsp:cNvPr id="0" name=""/>
        <dsp:cNvSpPr/>
      </dsp:nvSpPr>
      <dsp:spPr>
        <a:xfrm>
          <a:off x="0" y="53556"/>
          <a:ext cx="12125516" cy="112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元组封装：指的是将多个值自动封装到一个元组中。</a:t>
          </a:r>
          <a:endParaRPr lang="zh-CN" sz="2700" kern="1200"/>
        </a:p>
      </dsp:txBody>
      <dsp:txXfrm>
        <a:off x="54913" y="108469"/>
        <a:ext cx="12015690" cy="1015074"/>
      </dsp:txXfrm>
    </dsp:sp>
    <dsp:sp modelId="{961BE7A3-DF1A-4EDB-900F-35E953DCDEFE}">
      <dsp:nvSpPr>
        <dsp:cNvPr id="0" name=""/>
        <dsp:cNvSpPr/>
      </dsp:nvSpPr>
      <dsp:spPr>
        <a:xfrm>
          <a:off x="0" y="1178456"/>
          <a:ext cx="12125516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t = 1, 1, 2, 3, 5</a:t>
          </a:r>
          <a:endParaRPr lang="zh-CN" sz="2100" kern="1200"/>
        </a:p>
      </dsp:txBody>
      <dsp:txXfrm>
        <a:off x="0" y="1178456"/>
        <a:ext cx="12125516" cy="447120"/>
      </dsp:txXfrm>
    </dsp:sp>
    <dsp:sp modelId="{A979C8BF-2F52-41E6-95EE-67EC0B70BB71}">
      <dsp:nvSpPr>
        <dsp:cNvPr id="0" name=""/>
        <dsp:cNvSpPr/>
      </dsp:nvSpPr>
      <dsp:spPr>
        <a:xfrm>
          <a:off x="0" y="1625576"/>
          <a:ext cx="12125516" cy="112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序列拆封</a:t>
          </a:r>
          <a:r>
            <a:rPr lang="en-US" sz="2700" kern="1200" smtClean="0"/>
            <a:t>:</a:t>
          </a:r>
          <a:r>
            <a:rPr lang="zh-CN" sz="2700" kern="1200" smtClean="0"/>
            <a:t>元组封装的逆操作，用来将一个封装起来的序列自动拆分为若干个基本数据。</a:t>
          </a:r>
          <a:endParaRPr lang="zh-CN" sz="2700" kern="1200"/>
        </a:p>
      </dsp:txBody>
      <dsp:txXfrm>
        <a:off x="54913" y="1680489"/>
        <a:ext cx="12015690" cy="1015074"/>
      </dsp:txXfrm>
    </dsp:sp>
    <dsp:sp modelId="{BBD2467E-C530-44C4-80CC-9305B68C8F83}">
      <dsp:nvSpPr>
        <dsp:cNvPr id="0" name=""/>
        <dsp:cNvSpPr/>
      </dsp:nvSpPr>
      <dsp:spPr>
        <a:xfrm>
          <a:off x="0" y="2750476"/>
          <a:ext cx="12125516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tuple1 = (1, 2, 3)</a:t>
          </a:r>
          <a:endParaRPr lang="zh-CN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x, y, z = tuple1</a:t>
          </a:r>
          <a:endParaRPr lang="zh-CN" sz="2100" kern="1200"/>
        </a:p>
      </dsp:txBody>
      <dsp:txXfrm>
        <a:off x="0" y="2750476"/>
        <a:ext cx="12125516" cy="726570"/>
      </dsp:txXfrm>
    </dsp:sp>
    <dsp:sp modelId="{BFDF7937-8A81-4A7F-B170-CDA423B15070}">
      <dsp:nvSpPr>
        <dsp:cNvPr id="0" name=""/>
        <dsp:cNvSpPr/>
      </dsp:nvSpPr>
      <dsp:spPr>
        <a:xfrm>
          <a:off x="0" y="3477046"/>
          <a:ext cx="12125516" cy="112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同时赋值的语法是将元组封装和序列拆封操作相结合了。 </a:t>
          </a:r>
          <a:endParaRPr lang="zh-CN" sz="2700" kern="1200"/>
        </a:p>
      </dsp:txBody>
      <dsp:txXfrm>
        <a:off x="54913" y="3531959"/>
        <a:ext cx="12015690" cy="101507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3C756-DC50-4B95-AE80-33DB2F68E6B5}">
      <dsp:nvSpPr>
        <dsp:cNvPr id="0" name=""/>
        <dsp:cNvSpPr/>
      </dsp:nvSpPr>
      <dsp:spPr>
        <a:xfrm>
          <a:off x="0" y="142776"/>
          <a:ext cx="12125516" cy="20913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just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元组和列表都属于序列。元组属于不可变序列，元组中的元素一旦定义就不允许进行增加、删除和替换操作。因此，</a:t>
          </a:r>
          <a:r>
            <a:rPr lang="en-US" sz="2800" kern="1200" dirty="0" smtClean="0"/>
            <a:t>tuple</a:t>
          </a:r>
          <a:r>
            <a:rPr lang="zh-CN" sz="2800" kern="1200" dirty="0" smtClean="0"/>
            <a:t>类没有提供</a:t>
          </a:r>
          <a:r>
            <a:rPr lang="en-US" sz="2800" kern="1200" dirty="0" smtClean="0"/>
            <a:t>append()</a:t>
          </a:r>
          <a:r>
            <a:rPr lang="zh-CN" sz="2800" kern="1200" dirty="0" smtClean="0"/>
            <a:t>、</a:t>
          </a:r>
          <a:r>
            <a:rPr lang="en-US" sz="2800" kern="1200" dirty="0" smtClean="0"/>
            <a:t>insert()</a:t>
          </a:r>
          <a:r>
            <a:rPr lang="zh-CN" sz="2800" kern="1200" dirty="0" smtClean="0"/>
            <a:t>和</a:t>
          </a:r>
          <a:r>
            <a:rPr lang="en-US" sz="2800" kern="1200" dirty="0" smtClean="0"/>
            <a:t>remove()</a:t>
          </a:r>
          <a:r>
            <a:rPr lang="zh-CN" sz="2800" kern="1200" dirty="0" smtClean="0"/>
            <a:t>等函数。在使用下标访问或者切片操作时，也只允许读取元组中的值而不能对其进行修改或赋值。</a:t>
          </a:r>
          <a:endParaRPr lang="zh-CN" sz="2800" kern="1200" dirty="0"/>
        </a:p>
      </dsp:txBody>
      <dsp:txXfrm>
        <a:off x="102093" y="244869"/>
        <a:ext cx="11921330" cy="1887189"/>
      </dsp:txXfrm>
    </dsp:sp>
    <dsp:sp modelId="{A0C25ED4-8811-4085-9132-0E3E4DEC2418}">
      <dsp:nvSpPr>
        <dsp:cNvPr id="0" name=""/>
        <dsp:cNvSpPr/>
      </dsp:nvSpPr>
      <dsp:spPr>
        <a:xfrm>
          <a:off x="0" y="2421351"/>
          <a:ext cx="12125516" cy="20913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元组的访问和处理速度比列表更快。因此，如果所需要定义的序列内容不会进行修改，那么最好使用元组而不是列表。另外，使用元组也可以使元素在实现上无法被修改，从而使代码更加安全。</a:t>
          </a:r>
          <a:endParaRPr lang="zh-CN" altLang="en-US" sz="2800" kern="1200" dirty="0"/>
        </a:p>
      </dsp:txBody>
      <dsp:txXfrm>
        <a:off x="102093" y="2523444"/>
        <a:ext cx="11921330" cy="1887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65E62-DF07-43F5-A010-84B5A34F3BE1}">
      <dsp:nvSpPr>
        <dsp:cNvPr id="0" name=""/>
        <dsp:cNvSpPr/>
      </dsp:nvSpPr>
      <dsp:spPr>
        <a:xfrm>
          <a:off x="0" y="90792"/>
          <a:ext cx="1197846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列表：一个列表中可以包含任意个数据，每一个数据称为元素。</a:t>
          </a:r>
          <a:endParaRPr lang="zh-CN" sz="2800" kern="1200" dirty="0"/>
        </a:p>
      </dsp:txBody>
      <dsp:txXfrm>
        <a:off x="59399" y="150191"/>
        <a:ext cx="11859671" cy="1098002"/>
      </dsp:txXfrm>
    </dsp:sp>
    <dsp:sp modelId="{4A377BDC-2CB6-4CF8-A5DE-3E221B1BAC15}">
      <dsp:nvSpPr>
        <dsp:cNvPr id="0" name=""/>
        <dsp:cNvSpPr/>
      </dsp:nvSpPr>
      <dsp:spPr>
        <a:xfrm>
          <a:off x="0" y="1494792"/>
          <a:ext cx="1197846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创建一个列表的最简单方法是将列表元素放在一对方括号（“</a:t>
          </a:r>
          <a:r>
            <a:rPr lang="en-US" sz="2800" kern="1200" dirty="0" smtClean="0"/>
            <a:t>[</a:t>
          </a:r>
          <a:r>
            <a:rPr lang="zh-CN" sz="2800" kern="1200" dirty="0" smtClean="0"/>
            <a:t>”和“</a:t>
          </a:r>
          <a:r>
            <a:rPr lang="en-US" sz="2800" kern="1200" dirty="0" smtClean="0"/>
            <a:t>]</a:t>
          </a:r>
          <a:r>
            <a:rPr lang="zh-CN" sz="2800" kern="1200" dirty="0" smtClean="0"/>
            <a:t>”）内并以逗号分隔，并用“</a:t>
          </a:r>
          <a:r>
            <a:rPr lang="en-US" sz="2800" kern="1200" dirty="0" smtClean="0"/>
            <a:t>=</a:t>
          </a:r>
          <a:r>
            <a:rPr lang="zh-CN" sz="2800" kern="1200" dirty="0" smtClean="0"/>
            <a:t>”</a:t>
          </a:r>
          <a:r>
            <a:rPr lang="en-US" sz="2800" kern="1200" dirty="0" smtClean="0"/>
            <a:t> </a:t>
          </a:r>
          <a:r>
            <a:rPr lang="zh-CN" sz="2800" kern="1200" dirty="0" smtClean="0"/>
            <a:t>将一个列表赋值给变量。 </a:t>
          </a:r>
          <a:endParaRPr lang="zh-CN" sz="2800" kern="1200" dirty="0"/>
        </a:p>
      </dsp:txBody>
      <dsp:txXfrm>
        <a:off x="59399" y="1554191"/>
        <a:ext cx="11859671" cy="1098002"/>
      </dsp:txXfrm>
    </dsp:sp>
    <dsp:sp modelId="{C38E5826-8183-4130-B257-AEAA9B35E14B}">
      <dsp:nvSpPr>
        <dsp:cNvPr id="0" name=""/>
        <dsp:cNvSpPr/>
      </dsp:nvSpPr>
      <dsp:spPr>
        <a:xfrm>
          <a:off x="0" y="2898792"/>
          <a:ext cx="1197846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列表通过</a:t>
          </a:r>
          <a:r>
            <a:rPr lang="en-US" sz="2800" kern="1200" dirty="0" smtClean="0"/>
            <a:t>Python</a:t>
          </a:r>
          <a:r>
            <a:rPr lang="zh-CN" sz="2800" kern="1200" dirty="0" smtClean="0"/>
            <a:t>内置的</a:t>
          </a:r>
          <a:r>
            <a:rPr lang="en-US" sz="2800" kern="1200" dirty="0" smtClean="0"/>
            <a:t>list</a:t>
          </a:r>
          <a:r>
            <a:rPr lang="zh-CN" sz="2800" kern="1200" dirty="0" smtClean="0"/>
            <a:t>类定义。也可以使用</a:t>
          </a:r>
          <a:r>
            <a:rPr lang="en-US" sz="2800" kern="1200" dirty="0" smtClean="0"/>
            <a:t>list</a:t>
          </a:r>
          <a:r>
            <a:rPr lang="zh-CN" sz="2800" kern="1200" dirty="0" smtClean="0"/>
            <a:t>类的构造函数来创建列表。 </a:t>
          </a:r>
          <a:endParaRPr lang="zh-CN" sz="2800" kern="1200" dirty="0"/>
        </a:p>
      </dsp:txBody>
      <dsp:txXfrm>
        <a:off x="59399" y="2958191"/>
        <a:ext cx="11859671" cy="1098002"/>
      </dsp:txXfrm>
    </dsp:sp>
    <dsp:sp modelId="{3B458667-FE44-4D5A-8903-9E7D3567BD5A}">
      <dsp:nvSpPr>
        <dsp:cNvPr id="0" name=""/>
        <dsp:cNvSpPr/>
      </dsp:nvSpPr>
      <dsp:spPr>
        <a:xfrm>
          <a:off x="0" y="4302792"/>
          <a:ext cx="1197846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Python</a:t>
          </a:r>
          <a:r>
            <a:rPr lang="zh-CN" sz="2800" kern="1200" dirty="0" smtClean="0"/>
            <a:t>允许同一个列表中元素的数据类型不同，可以是整数、字符串等基本类型，也可以是列表、集合及其他类型的对象。 </a:t>
          </a:r>
          <a:endParaRPr lang="zh-CN" sz="2800" kern="1200" dirty="0"/>
        </a:p>
      </dsp:txBody>
      <dsp:txXfrm>
        <a:off x="59399" y="4362191"/>
        <a:ext cx="11859671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ADA1D-ECD6-4BE2-8A8D-36412239CD68}">
      <dsp:nvSpPr>
        <dsp:cNvPr id="0" name=""/>
        <dsp:cNvSpPr/>
      </dsp:nvSpPr>
      <dsp:spPr>
        <a:xfrm>
          <a:off x="0" y="25353"/>
          <a:ext cx="12251223" cy="8447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1</a:t>
          </a:r>
          <a:r>
            <a:rPr lang="zh-CN" sz="3600" b="1" kern="1200" dirty="0" smtClean="0"/>
            <a:t>、下标访问元素</a:t>
          </a:r>
          <a:r>
            <a:rPr lang="en-US" sz="3600" b="1" kern="1200" dirty="0" smtClean="0"/>
            <a:t>(</a:t>
          </a:r>
          <a:r>
            <a:rPr lang="zh-CN" sz="3600" b="1" kern="1200" dirty="0" smtClean="0"/>
            <a:t>正向索引</a:t>
          </a:r>
          <a:r>
            <a:rPr lang="en-US" sz="3600" b="1" kern="1200" dirty="0" smtClean="0"/>
            <a:t>)</a:t>
          </a:r>
          <a:endParaRPr lang="zh-CN" sz="3600" kern="1200" dirty="0"/>
        </a:p>
      </dsp:txBody>
      <dsp:txXfrm>
        <a:off x="41236" y="66589"/>
        <a:ext cx="12168751" cy="762260"/>
      </dsp:txXfrm>
    </dsp:sp>
    <dsp:sp modelId="{2721ACAF-6A9C-4210-9D48-603FA57106AA}">
      <dsp:nvSpPr>
        <dsp:cNvPr id="0" name=""/>
        <dsp:cNvSpPr/>
      </dsp:nvSpPr>
      <dsp:spPr>
        <a:xfrm>
          <a:off x="0" y="870086"/>
          <a:ext cx="12251223" cy="2182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976" tIns="33020" rIns="184912" bIns="33020" numCol="1" spcCol="1270" anchor="t" anchorCtr="0">
          <a:noAutofit/>
        </a:bodyPr>
        <a:lstStyle/>
        <a:p>
          <a:pPr marL="228600" lvl="1" indent="-228600" algn="l" defTabSz="11557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600" kern="1200" dirty="0" smtClean="0"/>
            <a:t>列表中的元素可以通过下标（索引）运算符来访问 。</a:t>
          </a:r>
          <a:endParaRPr lang="zh-CN" altLang="en-US" sz="2600" kern="1200" dirty="0"/>
        </a:p>
        <a:p>
          <a:pPr marL="228600" lvl="1" indent="-228600" algn="l" defTabSz="11557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dirty="0" smtClean="0"/>
            <a:t>列表的下标从</a:t>
          </a:r>
          <a:r>
            <a:rPr lang="en-US" sz="2600" kern="1200" dirty="0" smtClean="0"/>
            <a:t>0</a:t>
          </a:r>
          <a:r>
            <a:rPr lang="zh-CN" sz="2600" kern="1200" dirty="0" smtClean="0"/>
            <a:t>开始的。如果一个列表的长度为</a:t>
          </a:r>
          <a:r>
            <a:rPr lang="en-US" sz="2600" kern="1200" dirty="0" smtClean="0"/>
            <a:t>r</a:t>
          </a:r>
          <a:r>
            <a:rPr lang="zh-CN" sz="2600" kern="1200" dirty="0" smtClean="0"/>
            <a:t>，则合法的下标在</a:t>
          </a:r>
          <a:r>
            <a:rPr lang="en-US" sz="2600" kern="1200" dirty="0" smtClean="0"/>
            <a:t>0</a:t>
          </a:r>
          <a:r>
            <a:rPr lang="zh-CN" sz="2600" kern="1200" dirty="0" smtClean="0"/>
            <a:t>到</a:t>
          </a:r>
          <a:r>
            <a:rPr lang="en-US" sz="2600" kern="1200" dirty="0" smtClean="0"/>
            <a:t>r-1</a:t>
          </a:r>
          <a:r>
            <a:rPr lang="zh-CN" sz="2600" kern="1200" dirty="0" smtClean="0"/>
            <a:t>之间。 </a:t>
          </a:r>
          <a:endParaRPr lang="zh-CN" sz="2600" kern="1200" dirty="0"/>
        </a:p>
        <a:p>
          <a:pPr marL="228600" lvl="1" indent="-228600" algn="l" defTabSz="11557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/>
            <a:t>list[index]</a:t>
          </a:r>
          <a:r>
            <a:rPr lang="zh-CN" sz="2600" kern="1200" dirty="0" smtClean="0"/>
            <a:t>可以像变量一样使用，进行读取或写入，所以它也被称为下标变量。 </a:t>
          </a:r>
          <a:endParaRPr lang="zh-CN" sz="2600" kern="1200" dirty="0"/>
        </a:p>
      </dsp:txBody>
      <dsp:txXfrm>
        <a:off x="0" y="870086"/>
        <a:ext cx="12251223" cy="2182815"/>
      </dsp:txXfrm>
    </dsp:sp>
    <dsp:sp modelId="{7316B1A9-9A18-4BA6-ABE0-051E419F10DA}">
      <dsp:nvSpPr>
        <dsp:cNvPr id="0" name=""/>
        <dsp:cNvSpPr/>
      </dsp:nvSpPr>
      <dsp:spPr>
        <a:xfrm>
          <a:off x="0" y="3112147"/>
          <a:ext cx="12251223" cy="7011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2</a:t>
          </a:r>
          <a:r>
            <a:rPr lang="zh-CN" sz="3600" b="1" kern="1200" dirty="0" smtClean="0"/>
            <a:t>、反向索引</a:t>
          </a:r>
          <a:endParaRPr lang="zh-CN" sz="3600" kern="1200" dirty="0"/>
        </a:p>
      </dsp:txBody>
      <dsp:txXfrm>
        <a:off x="34228" y="3146375"/>
        <a:ext cx="12182767" cy="632717"/>
      </dsp:txXfrm>
    </dsp:sp>
    <dsp:sp modelId="{0957D50B-4BA3-4542-90D9-53D563DCAE90}">
      <dsp:nvSpPr>
        <dsp:cNvPr id="0" name=""/>
        <dsp:cNvSpPr/>
      </dsp:nvSpPr>
      <dsp:spPr>
        <a:xfrm>
          <a:off x="0" y="3754074"/>
          <a:ext cx="12251223" cy="1445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976" tIns="33020" rIns="184912" bIns="33020" numCol="1" spcCol="1270" anchor="t" anchorCtr="0">
          <a:noAutofit/>
        </a:bodyPr>
        <a:lstStyle/>
        <a:p>
          <a:pPr marL="228600" lvl="1" indent="-228600" algn="l" defTabSz="11557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/>
            <a:t>Python</a:t>
          </a:r>
          <a:r>
            <a:rPr lang="zh-CN" sz="2600" kern="1200" dirty="0" smtClean="0"/>
            <a:t>也允许使用负数作为下表来引用相对于列表末端的位置。 </a:t>
          </a:r>
          <a:endParaRPr lang="zh-CN" sz="2600" kern="1200" dirty="0"/>
        </a:p>
        <a:p>
          <a:pPr marL="228600" lvl="1" indent="-228600" algn="l" defTabSz="11557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zh-CN" sz="2600" kern="1200" dirty="0" smtClean="0"/>
            <a:t>反向索引的范围为</a:t>
          </a:r>
          <a:r>
            <a:rPr kumimoji="1" lang="en-US" sz="2600" kern="1200" dirty="0" smtClean="0"/>
            <a:t>-r</a:t>
          </a:r>
          <a:r>
            <a:rPr kumimoji="1" lang="zh-CN" sz="2600" kern="1200" dirty="0" smtClean="0"/>
            <a:t>至</a:t>
          </a:r>
          <a:r>
            <a:rPr kumimoji="1" lang="en-US" sz="2600" kern="1200" dirty="0" smtClean="0"/>
            <a:t>-1</a:t>
          </a:r>
          <a:r>
            <a:rPr kumimoji="1" lang="zh-CN" sz="2600" kern="1200" dirty="0" smtClean="0"/>
            <a:t>。</a:t>
          </a:r>
          <a:endParaRPr lang="zh-CN" sz="2600" kern="1200" dirty="0"/>
        </a:p>
      </dsp:txBody>
      <dsp:txXfrm>
        <a:off x="0" y="3754074"/>
        <a:ext cx="12251223" cy="14453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43091-EE63-43CA-B34A-C8823964AB76}">
      <dsp:nvSpPr>
        <dsp:cNvPr id="0" name=""/>
        <dsp:cNvSpPr/>
      </dsp:nvSpPr>
      <dsp:spPr>
        <a:xfrm>
          <a:off x="0" y="21550"/>
          <a:ext cx="12228163" cy="830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3</a:t>
          </a:r>
          <a:r>
            <a:rPr lang="zh-CN" sz="3300" b="1" kern="1200" smtClean="0"/>
            <a:t>、</a:t>
          </a:r>
          <a:r>
            <a:rPr lang="en-US" sz="3300" b="1" kern="1200" smtClean="0"/>
            <a:t>in/not in</a:t>
          </a:r>
          <a:r>
            <a:rPr lang="zh-CN" sz="3300" b="1" kern="1200" smtClean="0"/>
            <a:t>运算符</a:t>
          </a:r>
          <a:endParaRPr lang="zh-CN" sz="3300" kern="1200"/>
        </a:p>
      </dsp:txBody>
      <dsp:txXfrm>
        <a:off x="40523" y="62073"/>
        <a:ext cx="12147117" cy="749069"/>
      </dsp:txXfrm>
    </dsp:sp>
    <dsp:sp modelId="{BAD0715E-C972-4F62-8E6E-E92C7F864A3D}">
      <dsp:nvSpPr>
        <dsp:cNvPr id="0" name=""/>
        <dsp:cNvSpPr/>
      </dsp:nvSpPr>
      <dsp:spPr>
        <a:xfrm>
          <a:off x="0" y="851665"/>
          <a:ext cx="12228163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244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smtClean="0"/>
            <a:t>使用</a:t>
          </a:r>
          <a:r>
            <a:rPr lang="en-US" sz="2600" kern="1200" smtClean="0"/>
            <a:t>in/not in</a:t>
          </a:r>
          <a:r>
            <a:rPr lang="zh-CN" sz="2600" kern="1200" smtClean="0"/>
            <a:t>运算符可以判断一个元素是否在列表中。 </a:t>
          </a:r>
          <a:endParaRPr lang="zh-CN" sz="2600" kern="1200"/>
        </a:p>
      </dsp:txBody>
      <dsp:txXfrm>
        <a:off x="0" y="851665"/>
        <a:ext cx="12228163" cy="546480"/>
      </dsp:txXfrm>
    </dsp:sp>
    <dsp:sp modelId="{9BCD51C2-A86C-4F97-AD7F-7936D0F2D181}">
      <dsp:nvSpPr>
        <dsp:cNvPr id="0" name=""/>
        <dsp:cNvSpPr/>
      </dsp:nvSpPr>
      <dsp:spPr>
        <a:xfrm>
          <a:off x="0" y="1398146"/>
          <a:ext cx="12228163" cy="830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4</a:t>
          </a:r>
          <a:r>
            <a:rPr lang="zh-CN" sz="3300" b="1" kern="1200" smtClean="0"/>
            <a:t>、列表切片</a:t>
          </a:r>
          <a:endParaRPr lang="zh-CN" sz="3300" kern="1200"/>
        </a:p>
      </dsp:txBody>
      <dsp:txXfrm>
        <a:off x="40523" y="1438669"/>
        <a:ext cx="12147117" cy="749069"/>
      </dsp:txXfrm>
    </dsp:sp>
    <dsp:sp modelId="{1988EEB6-88AF-4DA7-ADBE-D4A36FAADF25}">
      <dsp:nvSpPr>
        <dsp:cNvPr id="0" name=""/>
        <dsp:cNvSpPr/>
      </dsp:nvSpPr>
      <dsp:spPr>
        <a:xfrm>
          <a:off x="0" y="2228261"/>
          <a:ext cx="12228163" cy="2664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244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dirty="0" smtClean="0"/>
            <a:t>列表的切片操作使用语法</a:t>
          </a:r>
          <a:r>
            <a:rPr lang="en-US" sz="2600" kern="1200" dirty="0" smtClean="0"/>
            <a:t>list[</a:t>
          </a:r>
          <a:r>
            <a:rPr lang="en-US" sz="2600" kern="1200" dirty="0" err="1" smtClean="0"/>
            <a:t>start:end</a:t>
          </a:r>
          <a:r>
            <a:rPr lang="en-US" sz="2600" kern="1200" dirty="0" smtClean="0"/>
            <a:t>]</a:t>
          </a:r>
          <a:r>
            <a:rPr lang="zh-CN" sz="2600" kern="1200" dirty="0" smtClean="0"/>
            <a:t>来返回列表</a:t>
          </a:r>
          <a:r>
            <a:rPr lang="en-US" sz="2600" kern="1200" dirty="0" smtClean="0"/>
            <a:t>list</a:t>
          </a:r>
          <a:r>
            <a:rPr lang="zh-CN" sz="2600" kern="1200" dirty="0" smtClean="0"/>
            <a:t>的一个片段。包含下标</a:t>
          </a:r>
          <a:r>
            <a:rPr lang="en-US" sz="2600" kern="1200" dirty="0" smtClean="0"/>
            <a:t>start</a:t>
          </a:r>
          <a:r>
            <a:rPr lang="zh-CN" sz="2600" kern="1200" dirty="0" smtClean="0"/>
            <a:t>到</a:t>
          </a:r>
          <a:r>
            <a:rPr lang="en-US" sz="2600" kern="1200" dirty="0" smtClean="0"/>
            <a:t>end-1</a:t>
          </a:r>
          <a:r>
            <a:rPr lang="zh-CN" sz="2600" kern="1200" dirty="0" smtClean="0"/>
            <a:t>的元素所构成的一个</a:t>
          </a:r>
          <a:r>
            <a:rPr lang="zh-CN" sz="2600" b="1" kern="1200" dirty="0" smtClean="0"/>
            <a:t>新列表</a:t>
          </a:r>
          <a:r>
            <a:rPr lang="zh-CN" sz="2600" kern="1200" dirty="0" smtClean="0"/>
            <a:t>。 </a:t>
          </a:r>
          <a:endParaRPr lang="zh-CN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dirty="0" smtClean="0"/>
            <a:t>在切片操作中，起始下标和结束下标是可以省略的。</a:t>
          </a:r>
          <a:endParaRPr lang="zh-CN" sz="2600" kern="1200" dirty="0"/>
        </a:p>
        <a:p>
          <a:pPr marL="457200" lvl="2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dirty="0" smtClean="0"/>
            <a:t>如果省略起始下标，则起始下标默认为</a:t>
          </a:r>
          <a:r>
            <a:rPr lang="en-US" sz="2600" kern="1200" dirty="0" smtClean="0"/>
            <a:t>0</a:t>
          </a:r>
          <a:r>
            <a:rPr lang="zh-CN" sz="2600" kern="1200" dirty="0" smtClean="0"/>
            <a:t>，即从列表的第一个元素开始截取。</a:t>
          </a:r>
          <a:endParaRPr lang="zh-CN" sz="2600" kern="1200" dirty="0"/>
        </a:p>
        <a:p>
          <a:pPr marL="457200" lvl="2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dirty="0" smtClean="0"/>
            <a:t>如果省略结束下标，则结束下标默认为列表长度，即截取到列表的最后一个元素。 </a:t>
          </a:r>
          <a:endParaRPr lang="zh-CN" sz="2600" kern="1200" dirty="0"/>
        </a:p>
      </dsp:txBody>
      <dsp:txXfrm>
        <a:off x="0" y="2228261"/>
        <a:ext cx="12228163" cy="26640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11485-3608-4413-B131-8F209D0DB34E}">
      <dsp:nvSpPr>
        <dsp:cNvPr id="0" name=""/>
        <dsp:cNvSpPr/>
      </dsp:nvSpPr>
      <dsp:spPr>
        <a:xfrm>
          <a:off x="0" y="162282"/>
          <a:ext cx="11896351" cy="879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/>
            <a:t>列表的拼接和复制 </a:t>
          </a:r>
          <a:endParaRPr lang="zh-CN" altLang="en-US" sz="3200" kern="1200" dirty="0"/>
        </a:p>
      </dsp:txBody>
      <dsp:txXfrm>
        <a:off x="42914" y="205196"/>
        <a:ext cx="11810523" cy="793261"/>
      </dsp:txXfrm>
    </dsp:sp>
    <dsp:sp modelId="{7FE0000E-3B64-404D-8D69-EE1668C4A2F7}">
      <dsp:nvSpPr>
        <dsp:cNvPr id="0" name=""/>
        <dsp:cNvSpPr/>
      </dsp:nvSpPr>
      <dsp:spPr>
        <a:xfrm>
          <a:off x="0" y="1351375"/>
          <a:ext cx="11896351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7709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在</a:t>
          </a:r>
          <a:r>
            <a:rPr lang="en-US" sz="2800" kern="1200" dirty="0" smtClean="0"/>
            <a:t>Python</a:t>
          </a:r>
          <a:r>
            <a:rPr lang="zh-CN" sz="2800" kern="1200" dirty="0" smtClean="0"/>
            <a:t>中，可使用运算符“</a:t>
          </a:r>
          <a:r>
            <a:rPr lang="en-US" sz="2800" kern="1200" dirty="0" smtClean="0"/>
            <a:t>+</a:t>
          </a:r>
          <a:r>
            <a:rPr lang="zh-CN" sz="2800" kern="1200" dirty="0" smtClean="0"/>
            <a:t>”来连接两个列表，并返回一个新列表。 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使用运算符“</a:t>
          </a:r>
          <a:r>
            <a:rPr lang="en-US" sz="2800" kern="1200" dirty="0" smtClean="0"/>
            <a:t>*</a:t>
          </a:r>
          <a:r>
            <a:rPr lang="zh-CN" sz="2800" kern="1200" dirty="0" smtClean="0"/>
            <a:t>”可以将一个列表复制若干次后形成一个新的列表。 </a:t>
          </a:r>
          <a:endParaRPr lang="zh-CN" sz="2800" kern="1200" dirty="0"/>
        </a:p>
      </dsp:txBody>
      <dsp:txXfrm>
        <a:off x="0" y="1351375"/>
        <a:ext cx="11896351" cy="10764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F827A-7780-45B3-B133-2647905E7D30}">
      <dsp:nvSpPr>
        <dsp:cNvPr id="0" name=""/>
        <dsp:cNvSpPr/>
      </dsp:nvSpPr>
      <dsp:spPr>
        <a:xfrm>
          <a:off x="0" y="80936"/>
          <a:ext cx="12125516" cy="8804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500" b="1" kern="1200" smtClean="0"/>
            <a:t>列表的比较 </a:t>
          </a:r>
          <a:endParaRPr lang="zh-CN" sz="3500" kern="1200"/>
        </a:p>
      </dsp:txBody>
      <dsp:txXfrm>
        <a:off x="42979" y="123915"/>
        <a:ext cx="12039558" cy="794466"/>
      </dsp:txXfrm>
    </dsp:sp>
    <dsp:sp modelId="{45EAD490-3556-44E0-A23C-BDEC8C52459F}">
      <dsp:nvSpPr>
        <dsp:cNvPr id="0" name=""/>
        <dsp:cNvSpPr/>
      </dsp:nvSpPr>
      <dsp:spPr>
        <a:xfrm>
          <a:off x="0" y="961361"/>
          <a:ext cx="12125516" cy="170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44450" rIns="248920" bIns="4445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700" kern="1200" dirty="0" smtClean="0"/>
            <a:t>关系运算符（</a:t>
          </a:r>
          <a:r>
            <a:rPr lang="en-US" sz="2700" kern="1200" dirty="0" smtClean="0"/>
            <a:t>&lt;</a:t>
          </a:r>
          <a:r>
            <a:rPr lang="zh-CN" sz="2700" kern="1200" dirty="0" smtClean="0"/>
            <a:t>、</a:t>
          </a:r>
          <a:r>
            <a:rPr lang="en-US" sz="2700" kern="1200" dirty="0" smtClean="0"/>
            <a:t>&gt;</a:t>
          </a:r>
          <a:r>
            <a:rPr lang="zh-CN" sz="2700" kern="1200" dirty="0" smtClean="0"/>
            <a:t>、</a:t>
          </a:r>
          <a:r>
            <a:rPr lang="en-US" sz="2700" kern="1200" dirty="0" smtClean="0"/>
            <a:t>==</a:t>
          </a:r>
          <a:r>
            <a:rPr lang="zh-CN" sz="2700" kern="1200" dirty="0" smtClean="0"/>
            <a:t>、</a:t>
          </a:r>
          <a:r>
            <a:rPr lang="en-US" sz="2700" kern="1200" dirty="0" smtClean="0"/>
            <a:t>&lt;=</a:t>
          </a:r>
          <a:r>
            <a:rPr lang="zh-CN" sz="2700" kern="1200" dirty="0" smtClean="0"/>
            <a:t>、</a:t>
          </a:r>
          <a:r>
            <a:rPr lang="en-US" sz="2700" kern="1200" dirty="0" smtClean="0"/>
            <a:t>&gt;=</a:t>
          </a:r>
          <a:r>
            <a:rPr lang="zh-CN" sz="2700" kern="1200" dirty="0" smtClean="0"/>
            <a:t>、</a:t>
          </a:r>
          <a:r>
            <a:rPr lang="en-US" sz="2700" kern="1200" dirty="0" smtClean="0"/>
            <a:t>!=</a:t>
          </a:r>
          <a:r>
            <a:rPr lang="zh-CN" sz="2700" kern="1200" dirty="0" smtClean="0"/>
            <a:t>）也可以用来对列表进行比较。两个列表的比较规则如下：比较两个列表的第一个元素，如果两个元素相同，则继续比较下面两个元素；如果两个元素不同，则返回两个元素的比较结果；一直重复这个过程直到有不同的元素或比较完所有的元素为止。 </a:t>
          </a:r>
          <a:endParaRPr lang="zh-CN" sz="2700" kern="1200" dirty="0"/>
        </a:p>
      </dsp:txBody>
      <dsp:txXfrm>
        <a:off x="0" y="961361"/>
        <a:ext cx="12125516" cy="1702575"/>
      </dsp:txXfrm>
    </dsp:sp>
    <dsp:sp modelId="{E22B273B-752F-4B1B-A096-5C9323F87E0F}">
      <dsp:nvSpPr>
        <dsp:cNvPr id="0" name=""/>
        <dsp:cNvSpPr/>
      </dsp:nvSpPr>
      <dsp:spPr>
        <a:xfrm>
          <a:off x="0" y="2663937"/>
          <a:ext cx="12125516" cy="8804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500" b="1" kern="1200" smtClean="0"/>
            <a:t>列表推导式 </a:t>
          </a:r>
          <a:endParaRPr lang="zh-CN" sz="3500" kern="1200"/>
        </a:p>
      </dsp:txBody>
      <dsp:txXfrm>
        <a:off x="42979" y="2706916"/>
        <a:ext cx="12039558" cy="794466"/>
      </dsp:txXfrm>
    </dsp:sp>
    <dsp:sp modelId="{5303D54A-782B-46FC-B9E3-FD1A1C1E5423}">
      <dsp:nvSpPr>
        <dsp:cNvPr id="0" name=""/>
        <dsp:cNvSpPr/>
      </dsp:nvSpPr>
      <dsp:spPr>
        <a:xfrm>
          <a:off x="0" y="3544362"/>
          <a:ext cx="12125516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44450" rIns="248920" bIns="4445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700" kern="1200" dirty="0" smtClean="0"/>
            <a:t>列表推导式提供了一个生成列表的简洁方法。一个列表推导式由方括号括起来，方括号内包含后跟着一个</a:t>
          </a:r>
          <a:r>
            <a:rPr lang="en-US" sz="2700" kern="1200" dirty="0" smtClean="0"/>
            <a:t>for</a:t>
          </a:r>
          <a:r>
            <a:rPr lang="zh-CN" sz="2700" kern="1200" dirty="0" smtClean="0"/>
            <a:t>子句的表达式，之后可以接</a:t>
          </a:r>
          <a:r>
            <a:rPr lang="en-US" sz="2700" kern="1200" dirty="0" smtClean="0"/>
            <a:t>0</a:t>
          </a:r>
          <a:r>
            <a:rPr lang="zh-CN" sz="2700" kern="1200" dirty="0" smtClean="0"/>
            <a:t>到多个</a:t>
          </a:r>
          <a:r>
            <a:rPr lang="en-US" sz="2700" kern="1200" dirty="0" smtClean="0"/>
            <a:t>for</a:t>
          </a:r>
          <a:r>
            <a:rPr lang="zh-CN" sz="2700" kern="1200" dirty="0" smtClean="0"/>
            <a:t>或</a:t>
          </a:r>
          <a:r>
            <a:rPr lang="en-US" sz="2700" kern="1200" dirty="0" smtClean="0"/>
            <a:t>if</a:t>
          </a:r>
          <a:r>
            <a:rPr lang="zh-CN" sz="2700" kern="1200" dirty="0" smtClean="0"/>
            <a:t>子句。列表推导式可以产生一个由表达式求值结果组成的列表。 </a:t>
          </a:r>
          <a:endParaRPr lang="zh-CN" sz="2700" kern="1200" dirty="0"/>
        </a:p>
      </dsp:txBody>
      <dsp:txXfrm>
        <a:off x="0" y="3544362"/>
        <a:ext cx="12125516" cy="13041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A6E01-6416-44DF-9EC6-92708599DDDA}">
      <dsp:nvSpPr>
        <dsp:cNvPr id="0" name=""/>
        <dsp:cNvSpPr/>
      </dsp:nvSpPr>
      <dsp:spPr>
        <a:xfrm>
          <a:off x="0" y="53364"/>
          <a:ext cx="11758588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b="1" kern="1200" smtClean="0"/>
            <a:t>列表相关的内置函数：</a:t>
          </a:r>
          <a:endParaRPr lang="zh-CN" sz="3100" kern="1200"/>
        </a:p>
      </dsp:txBody>
      <dsp:txXfrm>
        <a:off x="38067" y="91431"/>
        <a:ext cx="11682454" cy="703671"/>
      </dsp:txXfrm>
    </dsp:sp>
    <dsp:sp modelId="{9D2FBF76-6E25-4123-AA9A-DDBE8B0D6879}">
      <dsp:nvSpPr>
        <dsp:cNvPr id="0" name=""/>
        <dsp:cNvSpPr/>
      </dsp:nvSpPr>
      <dsp:spPr>
        <a:xfrm>
          <a:off x="0" y="833169"/>
          <a:ext cx="11758588" cy="372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335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all(iterable)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any(iterable)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list(s)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len(s)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max(iterable)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min(iterable)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sorted(iterable[, cmp[, key[, reverse]]])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sum(iterable[, start])</a:t>
          </a:r>
          <a:r>
            <a:rPr lang="zh-CN" sz="2400" kern="1200" smtClean="0"/>
            <a:t> 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reversed(iterable)</a:t>
          </a:r>
          <a:endParaRPr lang="zh-CN" sz="2400" kern="1200"/>
        </a:p>
      </dsp:txBody>
      <dsp:txXfrm>
        <a:off x="0" y="833169"/>
        <a:ext cx="11758588" cy="37218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3E728-B982-44C6-9316-F0ADA85C90DE}">
      <dsp:nvSpPr>
        <dsp:cNvPr id="0" name=""/>
        <dsp:cNvSpPr/>
      </dsp:nvSpPr>
      <dsp:spPr>
        <a:xfrm>
          <a:off x="0" y="0"/>
          <a:ext cx="12125516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smtClean="0"/>
            <a:t>列表类的成员函数：</a:t>
          </a:r>
          <a:endParaRPr lang="zh-CN" sz="3100" kern="1200"/>
        </a:p>
      </dsp:txBody>
      <dsp:txXfrm>
        <a:off x="38067" y="38067"/>
        <a:ext cx="12049382" cy="703671"/>
      </dsp:txXfrm>
    </dsp:sp>
    <dsp:sp modelId="{44E4714E-CA5A-4FCE-AF28-D4B66CE95F24}">
      <dsp:nvSpPr>
        <dsp:cNvPr id="0" name=""/>
        <dsp:cNvSpPr/>
      </dsp:nvSpPr>
      <dsp:spPr>
        <a:xfrm>
          <a:off x="0" y="856724"/>
          <a:ext cx="12125516" cy="372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list.append(x)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list.extend(L)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list.insert(i, x)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list.remove(x)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dirty="0" err="1" smtClean="0"/>
            <a:t>list.pop</a:t>
          </a:r>
          <a:r>
            <a:rPr lang="en-US" sz="2400" b="1" kern="1200" dirty="0" smtClean="0"/>
            <a:t>(</a:t>
          </a:r>
          <a:r>
            <a:rPr lang="en-US" altLang="zh-CN" sz="2400" b="1" kern="1200" dirty="0" smtClean="0"/>
            <a:t>index</a:t>
          </a:r>
          <a:r>
            <a:rPr lang="en-US" sz="2400" b="1" kern="1200" dirty="0" smtClean="0"/>
            <a:t>)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list.index(x)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list.count(x)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list.sort(key=None, reverse=False)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list.reverse()</a:t>
          </a:r>
          <a:endParaRPr lang="zh-CN" sz="2400" kern="1200"/>
        </a:p>
      </dsp:txBody>
      <dsp:txXfrm>
        <a:off x="0" y="856724"/>
        <a:ext cx="12125516" cy="37218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16833-93D0-4D98-B576-975BC9B4F98B}">
      <dsp:nvSpPr>
        <dsp:cNvPr id="0" name=""/>
        <dsp:cNvSpPr/>
      </dsp:nvSpPr>
      <dsp:spPr>
        <a:xfrm>
          <a:off x="0" y="343"/>
          <a:ext cx="7490142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sort</a:t>
          </a:r>
          <a:r>
            <a:rPr lang="zh-CN" sz="2900" kern="1200" smtClean="0"/>
            <a:t>、</a:t>
          </a:r>
          <a:r>
            <a:rPr lang="en-US" sz="2900" kern="1200" smtClean="0"/>
            <a:t>reverse</a:t>
          </a:r>
          <a:r>
            <a:rPr lang="zh-CN" sz="2900" kern="1200" smtClean="0"/>
            <a:t>、</a:t>
          </a:r>
          <a:r>
            <a:rPr lang="en-US" sz="2900" kern="1200" smtClean="0"/>
            <a:t>count</a:t>
          </a:r>
          <a:r>
            <a:rPr lang="zh-CN" sz="2900" kern="1200" smtClean="0"/>
            <a:t>和</a:t>
          </a:r>
          <a:r>
            <a:rPr lang="en-US" sz="2900" kern="1200" smtClean="0"/>
            <a:t>index</a:t>
          </a:r>
          <a:r>
            <a:rPr lang="zh-CN" sz="2900" kern="1200" smtClean="0"/>
            <a:t>方法</a:t>
          </a:r>
          <a:endParaRPr lang="zh-CN" sz="2900" kern="1200"/>
        </a:p>
      </dsp:txBody>
      <dsp:txXfrm>
        <a:off x="35611" y="35954"/>
        <a:ext cx="7418920" cy="658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8" y="2476115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3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1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5" y="6170041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1" y="6171249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5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6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8" y="2476115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3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1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5" y="6170041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1" y="6171249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7" y="5543693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1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1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1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1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0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5" y="719170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5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2" y="7471318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3" y="714567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3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4" y="7470459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5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6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8" y="2476115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3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1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5" y="6170041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1" y="6171249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7" y="5543693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1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1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1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1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0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7" y="5543693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1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1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1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5" y="719170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5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2" y="7471318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3" y="714567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3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4" y="7470459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5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6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1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0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5" y="719170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5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2" y="7471318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3" y="714567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3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4" y="7470459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7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0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4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7" y="7470459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59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59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7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0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4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7" y="7470459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59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59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7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0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4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7" y="7470459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59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59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7" Type="http://schemas.openxmlformats.org/officeDocument/2006/relationships/themeOverride" Target="../theme/themeOverride5.xml"/><Relationship Id="rId6" Type="http://schemas.openxmlformats.org/officeDocument/2006/relationships/image" Target="../media/image10.png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6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hemeOverride" Target="../theme/themeOverride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8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hemeOverride" Target="../theme/themeOverride9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10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hemeOverride" Target="../theme/themeOverride1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hemeOverride" Target="../theme/themeOverride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7" Type="http://schemas.openxmlformats.org/officeDocument/2006/relationships/themeOverride" Target="../theme/themeOverride12.xml"/><Relationship Id="rId6" Type="http://schemas.openxmlformats.org/officeDocument/2006/relationships/image" Target="../media/image18.png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7" Type="http://schemas.openxmlformats.org/officeDocument/2006/relationships/themeOverride" Target="../theme/themeOverride13.xml"/><Relationship Id="rId6" Type="http://schemas.openxmlformats.org/officeDocument/2006/relationships/image" Target="../media/image19.png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hemeOverride" Target="../theme/themeOverride14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15.xml"/><Relationship Id="rId5" Type="http://schemas.microsoft.com/office/2007/relationships/diagramDrawing" Target="../diagrams/drawing11.xml"/><Relationship Id="rId4" Type="http://schemas.openxmlformats.org/officeDocument/2006/relationships/diagramColors" Target="../diagrams/colors11.xml"/><Relationship Id="rId3" Type="http://schemas.openxmlformats.org/officeDocument/2006/relationships/diagramQuickStyle" Target="../diagrams/quickStyle11.xml"/><Relationship Id="rId2" Type="http://schemas.openxmlformats.org/officeDocument/2006/relationships/diagramLayout" Target="../diagrams/layout11.xml"/><Relationship Id="rId1" Type="http://schemas.openxmlformats.org/officeDocument/2006/relationships/diagramData" Target="../diagrams/data11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16.xml"/><Relationship Id="rId5" Type="http://schemas.microsoft.com/office/2007/relationships/diagramDrawing" Target="../diagrams/drawing12.xml"/><Relationship Id="rId4" Type="http://schemas.openxmlformats.org/officeDocument/2006/relationships/diagramColors" Target="../diagrams/colors12.xml"/><Relationship Id="rId3" Type="http://schemas.openxmlformats.org/officeDocument/2006/relationships/diagramQuickStyle" Target="../diagrams/quickStyle12.xml"/><Relationship Id="rId2" Type="http://schemas.openxmlformats.org/officeDocument/2006/relationships/diagramLayout" Target="../diagrams/layout12.xml"/><Relationship Id="rId1" Type="http://schemas.openxmlformats.org/officeDocument/2006/relationships/diagramData" Target="../diagrams/data12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17.xml"/><Relationship Id="rId5" Type="http://schemas.microsoft.com/office/2007/relationships/diagramDrawing" Target="../diagrams/drawing13.xml"/><Relationship Id="rId4" Type="http://schemas.openxmlformats.org/officeDocument/2006/relationships/diagramColors" Target="../diagrams/colors13.xml"/><Relationship Id="rId3" Type="http://schemas.openxmlformats.org/officeDocument/2006/relationships/diagramQuickStyle" Target="../diagrams/quickStyle13.xml"/><Relationship Id="rId2" Type="http://schemas.openxmlformats.org/officeDocument/2006/relationships/diagramLayout" Target="../diagrams/layout13.xml"/><Relationship Id="rId1" Type="http://schemas.openxmlformats.org/officeDocument/2006/relationships/diagramData" Target="../diagrams/data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hemeOverride" Target="../theme/themeOverride18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4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5400" dirty="0"/>
              <a:t>第二章 </a:t>
            </a:r>
            <a:r>
              <a:rPr lang="en-US" altLang="zh-CN" sz="5400" dirty="0"/>
              <a:t>Python</a:t>
            </a:r>
            <a:r>
              <a:rPr lang="zh-CN" altLang="zh-CN" sz="5400" dirty="0"/>
              <a:t>数据结构  </a:t>
            </a:r>
            <a:endParaRPr kumimoji="1" lang="zh-CN" altLang="en-US" sz="5400" dirty="0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3191023" y="4948223"/>
            <a:ext cx="8055102" cy="595471"/>
          </a:xfrm>
        </p:spPr>
        <p:txBody>
          <a:bodyPr>
            <a:noAutofit/>
          </a:bodyPr>
          <a:lstStyle/>
          <a:p>
            <a:r>
              <a:rPr kumimoji="1" lang="zh-CN" altLang="en-US" sz="3600" dirty="0"/>
              <a:t>序列</a:t>
            </a:r>
            <a:r>
              <a:rPr kumimoji="1" lang="en-US" altLang="zh-CN" sz="3600" dirty="0"/>
              <a:t>(</a:t>
            </a:r>
            <a:r>
              <a:rPr kumimoji="1" lang="zh-CN" altLang="en-US" sz="3600" dirty="0"/>
              <a:t>列表，元组</a:t>
            </a:r>
            <a:r>
              <a:rPr kumimoji="1" lang="en-US" altLang="zh-CN" sz="3600" dirty="0"/>
              <a:t>)</a:t>
            </a:r>
            <a:endParaRPr kumimoji="1" lang="zh-CN" altLang="en-US" sz="36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0827" y="2415943"/>
            <a:ext cx="7141595" cy="4602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9794084" y="2979480"/>
            <a:ext cx="169164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扩展列表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 flipH="true">
            <a:off x="9065837" y="3081948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794084" y="4084955"/>
            <a:ext cx="169164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删减列表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右箭头 7"/>
          <p:cNvSpPr/>
          <p:nvPr/>
        </p:nvSpPr>
        <p:spPr>
          <a:xfrm flipH="true">
            <a:off x="9065837" y="4103028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809324" y="5260499"/>
            <a:ext cx="169164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复制列表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" name="右箭头 9"/>
          <p:cNvSpPr/>
          <p:nvPr/>
        </p:nvSpPr>
        <p:spPr>
          <a:xfrm flipH="true">
            <a:off x="9065836" y="5294814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列表的基本操作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289293" y="2384863"/>
            <a:ext cx="12442205" cy="168560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dirty="0"/>
              <a:t>思考题：已知</a:t>
            </a:r>
            <a:r>
              <a:rPr lang="en-US" altLang="zh-CN" sz="3200" dirty="0"/>
              <a:t>x = [1, 20, 30, 40, 5, 6]</a:t>
            </a:r>
            <a:r>
              <a:rPr lang="zh-CN" altLang="en-US" sz="3200" dirty="0"/>
              <a:t>，则执行 </a:t>
            </a:r>
            <a:r>
              <a:rPr lang="en-US" altLang="zh-CN" sz="3200" dirty="0"/>
              <a:t>x[2]=[] </a:t>
            </a:r>
            <a:r>
              <a:rPr lang="zh-CN" altLang="en-US" sz="3200" dirty="0"/>
              <a:t>后，</a:t>
            </a:r>
            <a:r>
              <a:rPr lang="en-US" altLang="zh-CN" sz="3200" dirty="0"/>
              <a:t>x</a:t>
            </a:r>
            <a:r>
              <a:rPr lang="zh-CN" altLang="en-US" sz="3200" dirty="0"/>
              <a:t>是什么？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846687" y="3729506"/>
            <a:ext cx="5634562" cy="2454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graphicFrame>
        <p:nvGraphicFramePr>
          <p:cNvPr id="2" name="内容占位符 1"/>
          <p:cNvGraphicFramePr>
            <a:graphicFrameLocks noGrp="true"/>
          </p:cNvGraphicFramePr>
          <p:nvPr>
            <p:ph idx="1"/>
          </p:nvPr>
        </p:nvGraphicFramePr>
        <p:xfrm>
          <a:off x="1383975" y="2260875"/>
          <a:ext cx="11896352" cy="2900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" name="图片 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180136" y="4991227"/>
            <a:ext cx="8074865" cy="187452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216258"/>
          <a:ext cx="12125516" cy="4929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9355" y="2258934"/>
            <a:ext cx="4079553" cy="3324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355" y="5746292"/>
            <a:ext cx="7324725" cy="2019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矩形 5"/>
          <p:cNvSpPr/>
          <p:nvPr/>
        </p:nvSpPr>
        <p:spPr>
          <a:xfrm>
            <a:off x="8453737" y="3142371"/>
            <a:ext cx="4290061" cy="15573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列表解析是个有用的方法！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：按条件提取列表元素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：列表的生成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2" name="闪电形 1"/>
          <p:cNvSpPr/>
          <p:nvPr/>
        </p:nvSpPr>
        <p:spPr>
          <a:xfrm flipH="true">
            <a:off x="7450120" y="4876569"/>
            <a:ext cx="1003617" cy="71709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zh-CN" dirty="0" smtClean="0"/>
              <a:t>列表</a:t>
            </a:r>
            <a:r>
              <a:rPr lang="zh-CN" altLang="zh-CN" dirty="0"/>
              <a:t>相关的函数 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383975" y="2276374"/>
          <a:ext cx="11758588" cy="4608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zh-CN" dirty="0" smtClean="0"/>
              <a:t>列表</a:t>
            </a:r>
            <a:r>
              <a:rPr lang="zh-CN" altLang="zh-CN" dirty="0"/>
              <a:t>相关的函数 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17704" y="2260877"/>
            <a:ext cx="3470173" cy="5129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127" y="2260877"/>
            <a:ext cx="3255093" cy="3496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046323" y="481881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zh-CN" dirty="0" smtClean="0"/>
              <a:t>列表</a:t>
            </a:r>
            <a:r>
              <a:rPr lang="zh-CN" altLang="zh-CN" dirty="0"/>
              <a:t>相关的函数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0170" y="2519439"/>
            <a:ext cx="6477000" cy="2000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1180170" y="5464939"/>
            <a:ext cx="12194867" cy="14711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注意：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sorted()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函数中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key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指排序方式，通常是一个函数，而</a:t>
            </a: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reverse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关键字指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是否采用反序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排列。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函数</a:t>
            </a: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reversed()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的参数是一个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列表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，实现该列表的翻转。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zh-CN" dirty="0" smtClean="0"/>
              <a:t>列表</a:t>
            </a:r>
            <a:r>
              <a:rPr lang="zh-CN" altLang="zh-CN" dirty="0"/>
              <a:t>相关</a:t>
            </a:r>
            <a:r>
              <a:rPr lang="zh-CN" altLang="zh-CN" dirty="0" smtClean="0"/>
              <a:t>的</a:t>
            </a:r>
            <a:r>
              <a:rPr lang="zh-CN" altLang="en-US" dirty="0"/>
              <a:t>方法</a:t>
            </a:r>
            <a:r>
              <a:rPr lang="zh-CN" altLang="zh-CN" dirty="0" smtClean="0"/>
              <a:t> 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zh-CN" dirty="0" smtClean="0"/>
              <a:t>列表</a:t>
            </a:r>
            <a:r>
              <a:rPr lang="zh-CN" altLang="zh-CN" dirty="0"/>
              <a:t>相关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方法</a:t>
            </a:r>
            <a:r>
              <a:rPr lang="zh-CN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424" y="2230589"/>
            <a:ext cx="3000856" cy="1997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矩形 7"/>
          <p:cNvSpPr/>
          <p:nvPr/>
        </p:nvSpPr>
        <p:spPr>
          <a:xfrm>
            <a:off x="5784675" y="2308641"/>
            <a:ext cx="7621359" cy="19020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注意：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 extend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的参数是列表。实现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x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与参数列表的拼接！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而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append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是把任意对象参数作为最后一个元素放到列表中！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84675" y="5279128"/>
            <a:ext cx="7605862" cy="19882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注意：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 remove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将第一个值为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的元素删除！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而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pop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是将索引为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的元素删除，同时返回该元素的值！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insert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为在指定位置插入指定元素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10" name="图片 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25" y="4555616"/>
            <a:ext cx="3000855" cy="2899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常见内置数据类型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384863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23815" y="590371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zh-CN" dirty="0" smtClean="0"/>
              <a:t>列表</a:t>
            </a:r>
            <a:r>
              <a:rPr lang="zh-CN" altLang="zh-CN" dirty="0"/>
              <a:t>相关的</a:t>
            </a:r>
            <a:r>
              <a:rPr lang="zh-CN" altLang="en-US" dirty="0"/>
              <a:t>方法</a:t>
            </a:r>
            <a:r>
              <a:rPr lang="zh-CN" altLang="zh-CN" dirty="0"/>
              <a:t> 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/>
        </p:nvGraphicFramePr>
        <p:xfrm>
          <a:off x="1244488" y="1958451"/>
          <a:ext cx="7490142" cy="73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矩形 5"/>
          <p:cNvSpPr/>
          <p:nvPr/>
        </p:nvSpPr>
        <p:spPr>
          <a:xfrm>
            <a:off x="1244488" y="6771953"/>
            <a:ext cx="729107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注意：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列表方法与列表函数的使用上的区别！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271870" y="2868927"/>
            <a:ext cx="11977461" cy="348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283368" y="440008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zh-CN" dirty="0" smtClean="0"/>
              <a:t>多维</a:t>
            </a:r>
            <a:r>
              <a:rPr lang="zh-CN" altLang="zh-CN" dirty="0"/>
              <a:t>列表 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true"/>
          </p:cNvGraphicFramePr>
          <p:nvPr>
            <p:ph idx="1"/>
          </p:nvPr>
        </p:nvGraphicFramePr>
        <p:xfrm>
          <a:off x="1314294" y="1978400"/>
          <a:ext cx="11856274" cy="3716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025" name="Picture 1" descr="5-4"/>
          <p:cNvPicPr>
            <a:picLocks noChangeAspect="true" noChangeArrowheads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3487925" y="5775157"/>
            <a:ext cx="6690951" cy="199859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zh-CN" dirty="0" smtClean="0"/>
              <a:t>多维</a:t>
            </a:r>
            <a:r>
              <a:rPr lang="zh-CN" altLang="zh-CN" dirty="0"/>
              <a:t>列表 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4853" y="2495917"/>
            <a:ext cx="5393410" cy="4142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矩形 6"/>
          <p:cNvSpPr/>
          <p:nvPr/>
        </p:nvSpPr>
        <p:spPr>
          <a:xfrm>
            <a:off x="7423696" y="2495917"/>
            <a:ext cx="5594889" cy="41426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：多维列表本质上仍然是列表，只是元素也是列表罢了！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：列表的方法和函数对于多维列表仍然适用。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：注意多维列表中的成员数量统计口径。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154811" y="388890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2.6 </a:t>
            </a:r>
            <a:r>
              <a:rPr lang="zh-CN" altLang="zh-CN" dirty="0" smtClean="0"/>
              <a:t>元组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3" y="1937288"/>
          <a:ext cx="11972252" cy="5300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2.7 </a:t>
            </a:r>
            <a:r>
              <a:rPr lang="zh-CN" altLang="zh-CN" dirty="0" smtClean="0"/>
              <a:t>元组</a:t>
            </a:r>
            <a:r>
              <a:rPr lang="zh-CN" altLang="zh-CN" dirty="0"/>
              <a:t>封装与序列拆封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2.8 </a:t>
            </a:r>
            <a:r>
              <a:rPr lang="zh-CN" altLang="zh-CN" dirty="0" smtClean="0"/>
              <a:t>元组</a:t>
            </a:r>
            <a:r>
              <a:rPr lang="zh-CN" altLang="zh-CN" dirty="0"/>
              <a:t>与列表的比较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476969" y="590368"/>
            <a:ext cx="9094470" cy="1624013"/>
          </a:xfrm>
        </p:spPr>
        <p:txBody>
          <a:bodyPr/>
          <a:lstStyle/>
          <a:p>
            <a:r>
              <a:rPr lang="en-US" altLang="zh-CN" dirty="0" smtClean="0"/>
              <a:t>2.9 </a:t>
            </a:r>
            <a:r>
              <a:rPr lang="zh-CN" altLang="en-US" dirty="0" smtClean="0"/>
              <a:t>关于元组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0953" y="2586078"/>
            <a:ext cx="7718090" cy="4654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10419420" y="5173643"/>
            <a:ext cx="1992330" cy="18158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元组的元素为可变对象时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,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这个元素可以修改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2" name="圆角右箭头 1"/>
          <p:cNvSpPr/>
          <p:nvPr/>
        </p:nvSpPr>
        <p:spPr>
          <a:xfrm flipH="true">
            <a:off x="9515957" y="4401519"/>
            <a:ext cx="1965635" cy="706859"/>
          </a:xfrm>
          <a:prstGeom prst="bentArrow">
            <a:avLst>
              <a:gd name="adj1" fmla="val 25000"/>
              <a:gd name="adj2" fmla="val 50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154811" y="590372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zh-CN" dirty="0" smtClean="0"/>
              <a:t>列表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301857" y="2061275"/>
          <a:ext cx="11978470" cy="5610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154811" y="714355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zh-CN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0" y="2229879"/>
          <a:ext cx="12251223" cy="5224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1993" y="2417308"/>
            <a:ext cx="8185901" cy="5155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矩形 9"/>
          <p:cNvSpPr/>
          <p:nvPr/>
        </p:nvSpPr>
        <p:spPr>
          <a:xfrm>
            <a:off x="10925941" y="3161292"/>
            <a:ext cx="166274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正向索引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925941" y="5423411"/>
            <a:ext cx="166274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反向索引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3" name="左箭头 2"/>
          <p:cNvSpPr/>
          <p:nvPr/>
        </p:nvSpPr>
        <p:spPr>
          <a:xfrm>
            <a:off x="9437114" y="3167968"/>
            <a:ext cx="1280672" cy="5424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9437114" y="5370259"/>
            <a:ext cx="1280672" cy="5424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286358" y="2231756"/>
          <a:ext cx="12228163" cy="4913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49926" y="3046498"/>
            <a:ext cx="268173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成员关系判断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 flipH="true">
            <a:off x="5745077" y="3065079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626696" y="5957487"/>
            <a:ext cx="2407378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注意索引时不可越界！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10" name="图片 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96324" y="4765531"/>
            <a:ext cx="8395603" cy="2797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右箭头 10"/>
          <p:cNvSpPr/>
          <p:nvPr/>
        </p:nvSpPr>
        <p:spPr>
          <a:xfrm flipH="true">
            <a:off x="9900747" y="4945941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579791" y="4678765"/>
            <a:ext cx="2454283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注意切片的起始位置！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5" name="闪电形 14"/>
          <p:cNvSpPr/>
          <p:nvPr/>
        </p:nvSpPr>
        <p:spPr>
          <a:xfrm flipH="true" flipV="true">
            <a:off x="9901454" y="5865013"/>
            <a:ext cx="678338" cy="67641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内容占位符 15"/>
          <p:cNvPicPr>
            <a:picLocks noGrp="true" noChangeAspect="true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325" y="2200759"/>
            <a:ext cx="3937225" cy="2233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170309" y="760849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</a:t>
            </a:r>
            <a:r>
              <a:rPr lang="zh-CN" altLang="zh-CN" dirty="0" smtClean="0"/>
              <a:t>操作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621529" y="2508847"/>
            <a:ext cx="2808112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注意索引和切片的差异！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7" name="内容占位符 6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89315" y="2384862"/>
            <a:ext cx="7336267" cy="4654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右箭头 7"/>
          <p:cNvSpPr/>
          <p:nvPr/>
        </p:nvSpPr>
        <p:spPr>
          <a:xfrm flipH="true">
            <a:off x="9047230" y="2761908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621529" y="5566590"/>
            <a:ext cx="2808112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负值步长实现列表的翻转。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" name="右箭头 9"/>
          <p:cNvSpPr/>
          <p:nvPr/>
        </p:nvSpPr>
        <p:spPr>
          <a:xfrm flipH="true">
            <a:off x="9047230" y="5801742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743190" y="2532100"/>
            <a:ext cx="3073908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修改单个元素：单独赋值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右箭头 7"/>
          <p:cNvSpPr/>
          <p:nvPr/>
        </p:nvSpPr>
        <p:spPr>
          <a:xfrm flipH="true">
            <a:off x="8796928" y="2771985"/>
            <a:ext cx="64153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743190" y="6255490"/>
            <a:ext cx="3073908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修改一个或多个元素：分片赋值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" name="右箭头 9"/>
          <p:cNvSpPr/>
          <p:nvPr/>
        </p:nvSpPr>
        <p:spPr>
          <a:xfrm flipH="true">
            <a:off x="8781688" y="6474884"/>
            <a:ext cx="65677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内容占位符 12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5328" y="2309850"/>
            <a:ext cx="6995645" cy="5093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矩形 14"/>
          <p:cNvSpPr/>
          <p:nvPr/>
        </p:nvSpPr>
        <p:spPr>
          <a:xfrm>
            <a:off x="9743190" y="4718830"/>
            <a:ext cx="3073908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分片赋值：左侧切片，右侧为列表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" name="右箭头 15"/>
          <p:cNvSpPr/>
          <p:nvPr/>
        </p:nvSpPr>
        <p:spPr>
          <a:xfrm flipH="true">
            <a:off x="8766448" y="4916170"/>
            <a:ext cx="67201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0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9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795</Words>
  <Application>WPS 演示</Application>
  <PresentationFormat>自定义</PresentationFormat>
  <Paragraphs>104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宋体</vt:lpstr>
      <vt:lpstr>Wingdings</vt:lpstr>
      <vt:lpstr>Garamond</vt:lpstr>
      <vt:lpstr>Candara</vt:lpstr>
      <vt:lpstr>华文楷体</vt:lpstr>
      <vt:lpstr>Century Gothic</vt:lpstr>
      <vt:lpstr>微软雅黑</vt:lpstr>
      <vt:lpstr>Arial Unicode MS</vt:lpstr>
      <vt:lpstr>Calibri</vt:lpstr>
      <vt:lpstr>Times New Roman</vt:lpstr>
      <vt:lpstr>Savon</vt:lpstr>
      <vt:lpstr>1_Savon</vt:lpstr>
      <vt:lpstr>2_Savon</vt:lpstr>
      <vt:lpstr>第二章 Python数据结构  </vt:lpstr>
      <vt:lpstr>Python常见内置数据类型</vt:lpstr>
      <vt:lpstr>2.1 列表</vt:lpstr>
      <vt:lpstr>2.2 列表的基本操作</vt:lpstr>
      <vt:lpstr>2.2 列表的基本操作</vt:lpstr>
      <vt:lpstr>2.2 列表的基本操作</vt:lpstr>
      <vt:lpstr>2.2 列表的基本操作</vt:lpstr>
      <vt:lpstr>2.2 列表的基本操作</vt:lpstr>
      <vt:lpstr>2.2 列表的基本操作</vt:lpstr>
      <vt:lpstr>2.2 列表的基本操作</vt:lpstr>
      <vt:lpstr>列表的基本操作</vt:lpstr>
      <vt:lpstr>2.2 列表的基本操作</vt:lpstr>
      <vt:lpstr>2.2 列表的基本操作</vt:lpstr>
      <vt:lpstr>2.2 列表的基本操作</vt:lpstr>
      <vt:lpstr>2.3 列表相关的函数 </vt:lpstr>
      <vt:lpstr>2.3 列表相关的函数 </vt:lpstr>
      <vt:lpstr>2.3 列表相关的函数 </vt:lpstr>
      <vt:lpstr>2.4 列表相关的方法 </vt:lpstr>
      <vt:lpstr>2.4 列表相关的方法 </vt:lpstr>
      <vt:lpstr>2.4 列表相关的方法 </vt:lpstr>
      <vt:lpstr>2.5 多维列表 </vt:lpstr>
      <vt:lpstr>2.5 多维列表 </vt:lpstr>
      <vt:lpstr>2.6 元组</vt:lpstr>
      <vt:lpstr>2.7 元组封装与序列拆封</vt:lpstr>
      <vt:lpstr>2.8 元组与列表的比较</vt:lpstr>
      <vt:lpstr>2.9 关于元组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zjz</cp:lastModifiedBy>
  <cp:revision>169</cp:revision>
  <dcterms:created xsi:type="dcterms:W3CDTF">2021-10-11T12:09:46Z</dcterms:created>
  <dcterms:modified xsi:type="dcterms:W3CDTF">2021-10-11T12:09:46Z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