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1" r:id="rId3"/>
    <p:sldId id="340" r:id="rId4"/>
    <p:sldId id="345" r:id="rId5"/>
    <p:sldId id="341" r:id="rId6"/>
    <p:sldId id="346" r:id="rId7"/>
    <p:sldId id="342" r:id="rId8"/>
    <p:sldId id="343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44" r:id="rId17"/>
    <p:sldId id="354" r:id="rId18"/>
    <p:sldId id="355" r:id="rId19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E2607-0E38-4613-ADFD-A59FC77196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D4E6CF14-31CD-4ACD-B675-35A901B9F932}">
      <dgm:prSet custT="true"/>
      <dgm:spPr/>
      <dgm:t>
        <a:bodyPr/>
        <a:lstStyle/>
        <a:p>
          <a:pPr rtl="0"/>
          <a:r>
            <a:rPr lang="zh-CN" sz="2800" smtClean="0"/>
            <a:t>字典是一个存储键值对集合的</a:t>
          </a:r>
          <a:r>
            <a:rPr lang="en-US" sz="2800" smtClean="0"/>
            <a:t>Python</a:t>
          </a:r>
          <a:r>
            <a:rPr lang="zh-CN" sz="2800" smtClean="0"/>
            <a:t>容器。它通过使用关键字来快速获取、删除和更新值。</a:t>
          </a:r>
          <a:endParaRPr lang="zh-CN" sz="2800"/>
        </a:p>
      </dgm:t>
    </dgm:pt>
    <dgm:pt modelId="{38F37804-37B7-4469-A956-F92D934F4A6C}" cxnId="{D250E7A0-E513-42F3-A2C6-BF1AE48E3A2B}" type="parTrans">
      <dgm:prSet/>
      <dgm:spPr/>
      <dgm:t>
        <a:bodyPr/>
        <a:lstStyle/>
        <a:p>
          <a:endParaRPr lang="zh-CN" altLang="en-US" sz="2800"/>
        </a:p>
      </dgm:t>
    </dgm:pt>
    <dgm:pt modelId="{F864CD03-DA3E-4919-8202-17EBD68C779A}" cxnId="{D250E7A0-E513-42F3-A2C6-BF1AE48E3A2B}" type="sibTrans">
      <dgm:prSet/>
      <dgm:spPr/>
      <dgm:t>
        <a:bodyPr/>
        <a:lstStyle/>
        <a:p>
          <a:endParaRPr lang="zh-CN" altLang="en-US" sz="2800"/>
        </a:p>
      </dgm:t>
    </dgm:pt>
    <dgm:pt modelId="{49A7B3A6-9295-4441-95A9-B3F4B14A6F17}">
      <dgm:prSet custT="true"/>
      <dgm:spPr/>
      <dgm:t>
        <a:bodyPr/>
        <a:lstStyle/>
        <a:p>
          <a:pPr algn="just" rtl="0"/>
          <a:r>
            <a:rPr lang="zh-CN" altLang="en-US" sz="2800" dirty="0" smtClean="0"/>
            <a:t>一</a:t>
          </a:r>
          <a:r>
            <a:rPr lang="zh-CN" altLang="en-US" sz="2800" dirty="0" smtClean="0"/>
            <a:t>个字典对象中无序地存储了若干个</a:t>
          </a:r>
          <a:r>
            <a:rPr lang="zh-CN" altLang="en-US" sz="2800" dirty="0" smtClean="0"/>
            <a:t>条目，</a:t>
          </a:r>
          <a:r>
            <a:rPr lang="zh-CN" sz="2800" dirty="0" smtClean="0"/>
            <a:t>用一对花括号（</a:t>
          </a:r>
          <a:r>
            <a:rPr lang="en-US" sz="2800" dirty="0" smtClean="0"/>
            <a:t>{}</a:t>
          </a:r>
          <a:r>
            <a:rPr lang="zh-CN" sz="2800" dirty="0" smtClean="0"/>
            <a:t>）括起来。</a:t>
          </a:r>
          <a:r>
            <a:rPr lang="zh-CN" altLang="en-US" sz="2800" dirty="0" smtClean="0"/>
            <a:t>每个</a:t>
          </a:r>
          <a:r>
            <a:rPr lang="zh-CN" altLang="en-US" sz="2800" dirty="0" smtClean="0"/>
            <a:t>条目都是一个键值</a:t>
          </a:r>
          <a:r>
            <a:rPr lang="zh-CN" altLang="en-US" sz="2800" dirty="0" smtClean="0"/>
            <a:t>对，</a:t>
          </a:r>
          <a:r>
            <a:rPr lang="zh-CN" sz="2800" dirty="0" smtClean="0"/>
            <a:t>由类似“关键字</a:t>
          </a:r>
          <a:r>
            <a:rPr lang="en-US" sz="2800" dirty="0" smtClean="0"/>
            <a:t>:</a:t>
          </a:r>
          <a:r>
            <a:rPr lang="zh-CN" sz="2800" dirty="0" smtClean="0"/>
            <a:t>对应值”的结构组成</a:t>
          </a:r>
          <a:r>
            <a:rPr lang="zh-CN" altLang="en-US" sz="2800" dirty="0" smtClean="0"/>
            <a:t>，</a:t>
          </a:r>
          <a:r>
            <a:rPr lang="zh-CN" altLang="en-US" sz="2800" dirty="0" smtClean="0"/>
            <a:t>即一个关键字和一个对应值。关键字在字典中是唯一的，每个关键字唯一地匹配一个值。 </a:t>
          </a:r>
          <a:endParaRPr lang="zh-CN" altLang="en-US" sz="2800" dirty="0"/>
        </a:p>
      </dgm:t>
    </dgm:pt>
    <dgm:pt modelId="{AA167B20-DA02-418F-A979-022DA372618C}" cxnId="{FCA12BBF-A306-4069-A362-9E4B2BE18ACA}" type="parTrans">
      <dgm:prSet/>
      <dgm:spPr/>
      <dgm:t>
        <a:bodyPr/>
        <a:lstStyle/>
        <a:p>
          <a:endParaRPr lang="zh-CN" altLang="en-US" sz="2800"/>
        </a:p>
      </dgm:t>
    </dgm:pt>
    <dgm:pt modelId="{4C48F328-2EC3-4018-9C9F-B4E27CD1CBA4}" cxnId="{FCA12BBF-A306-4069-A362-9E4B2BE18ACA}" type="sibTrans">
      <dgm:prSet/>
      <dgm:spPr/>
      <dgm:t>
        <a:bodyPr/>
        <a:lstStyle/>
        <a:p>
          <a:endParaRPr lang="zh-CN" altLang="en-US" sz="2800"/>
        </a:p>
      </dgm:t>
    </dgm:pt>
    <dgm:pt modelId="{4812A7D2-FFC9-457C-B9CE-AFB936BE2C2B}">
      <dgm:prSet custT="true"/>
      <dgm:spPr/>
      <dgm:t>
        <a:bodyPr/>
        <a:lstStyle/>
        <a:p>
          <a:pPr rtl="0"/>
          <a:r>
            <a:rPr lang="zh-CN" sz="2800" dirty="0" smtClean="0"/>
            <a:t>字典类型通过</a:t>
          </a:r>
          <a:r>
            <a:rPr lang="en-US" sz="2800" dirty="0" smtClean="0"/>
            <a:t>Python</a:t>
          </a:r>
          <a:r>
            <a:rPr lang="zh-CN" sz="2800" dirty="0" smtClean="0"/>
            <a:t>的内置类</a:t>
          </a:r>
          <a:r>
            <a:rPr lang="en-US" sz="2800" dirty="0" err="1" smtClean="0"/>
            <a:t>dict</a:t>
          </a:r>
          <a:r>
            <a:rPr lang="zh-CN" sz="2800" dirty="0" smtClean="0"/>
            <a:t>来定义，因此使用</a:t>
          </a:r>
          <a:r>
            <a:rPr lang="en-US" sz="2800" dirty="0" err="1" smtClean="0"/>
            <a:t>dict</a:t>
          </a:r>
          <a:r>
            <a:rPr lang="zh-CN" sz="2800" dirty="0" smtClean="0"/>
            <a:t>函数也可以创建一个字典。</a:t>
          </a:r>
          <a:endParaRPr lang="zh-CN" sz="2800" dirty="0"/>
        </a:p>
      </dgm:t>
    </dgm:pt>
    <dgm:pt modelId="{8B9B62F4-DBE7-469C-A3DE-2D206C9E2C11}" cxnId="{87D26DCB-346C-46A5-9A22-CF1AEA464779}" type="parTrans">
      <dgm:prSet/>
      <dgm:spPr/>
      <dgm:t>
        <a:bodyPr/>
        <a:lstStyle/>
        <a:p>
          <a:endParaRPr lang="zh-CN" altLang="en-US" sz="2800"/>
        </a:p>
      </dgm:t>
    </dgm:pt>
    <dgm:pt modelId="{9887A04A-3D4A-44D0-8AF6-75B338166F9C}" cxnId="{87D26DCB-346C-46A5-9A22-CF1AEA464779}" type="sibTrans">
      <dgm:prSet/>
      <dgm:spPr/>
      <dgm:t>
        <a:bodyPr/>
        <a:lstStyle/>
        <a:p>
          <a:endParaRPr lang="zh-CN" altLang="en-US" sz="2800"/>
        </a:p>
      </dgm:t>
    </dgm:pt>
    <dgm:pt modelId="{C8A0FC0A-4716-4644-B41C-3064B3EA4C54}" type="pres">
      <dgm:prSet presAssocID="{5A7E2607-0E38-4613-ADFD-A59FC77196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1DAA6E2-83B9-4EB6-AC73-1AD6FF8DCE32}" type="pres">
      <dgm:prSet presAssocID="{D4E6CF14-31CD-4ACD-B675-35A901B9F93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A2BE79C-5ECD-480F-BC2E-3706808F5EA4}" type="pres">
      <dgm:prSet presAssocID="{F864CD03-DA3E-4919-8202-17EBD68C779A}" presName="spacer" presStyleCnt="0"/>
      <dgm:spPr/>
    </dgm:pt>
    <dgm:pt modelId="{38EB740C-6A76-449B-8156-451C091CE293}" type="pres">
      <dgm:prSet presAssocID="{49A7B3A6-9295-4441-95A9-B3F4B14A6F17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B6D06F9-94B8-4864-BF32-88221BA66C56}" type="pres">
      <dgm:prSet presAssocID="{4C48F328-2EC3-4018-9C9F-B4E27CD1CBA4}" presName="spacer" presStyleCnt="0"/>
      <dgm:spPr/>
    </dgm:pt>
    <dgm:pt modelId="{5A56B6D6-B64F-4462-A4A7-2C08A9FB4D2E}" type="pres">
      <dgm:prSet presAssocID="{4812A7D2-FFC9-457C-B9CE-AFB936BE2C2B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50E7A0-E513-42F3-A2C6-BF1AE48E3A2B}" srcId="{5A7E2607-0E38-4613-ADFD-A59FC7719613}" destId="{D4E6CF14-31CD-4ACD-B675-35A901B9F932}" srcOrd="0" destOrd="0" parTransId="{38F37804-37B7-4469-A956-F92D934F4A6C}" sibTransId="{F864CD03-DA3E-4919-8202-17EBD68C779A}"/>
    <dgm:cxn modelId="{FCA12BBF-A306-4069-A362-9E4B2BE18ACA}" srcId="{5A7E2607-0E38-4613-ADFD-A59FC7719613}" destId="{49A7B3A6-9295-4441-95A9-B3F4B14A6F17}" srcOrd="1" destOrd="0" parTransId="{AA167B20-DA02-418F-A979-022DA372618C}" sibTransId="{4C48F328-2EC3-4018-9C9F-B4E27CD1CBA4}"/>
    <dgm:cxn modelId="{3F67E787-6E26-40F1-B980-2BF22ABEAAE5}" type="presOf" srcId="{D4E6CF14-31CD-4ACD-B675-35A901B9F932}" destId="{F1DAA6E2-83B9-4EB6-AC73-1AD6FF8DCE32}" srcOrd="0" destOrd="0" presId="urn:microsoft.com/office/officeart/2005/8/layout/vList2"/>
    <dgm:cxn modelId="{90D06A7E-C445-4EC2-B232-F6FC65F72264}" type="presOf" srcId="{5A7E2607-0E38-4613-ADFD-A59FC7719613}" destId="{C8A0FC0A-4716-4644-B41C-3064B3EA4C54}" srcOrd="0" destOrd="0" presId="urn:microsoft.com/office/officeart/2005/8/layout/vList2"/>
    <dgm:cxn modelId="{FDB7167F-2DDA-4FB8-910F-164D58C6E2D6}" type="presOf" srcId="{49A7B3A6-9295-4441-95A9-B3F4B14A6F17}" destId="{38EB740C-6A76-449B-8156-451C091CE293}" srcOrd="0" destOrd="0" presId="urn:microsoft.com/office/officeart/2005/8/layout/vList2"/>
    <dgm:cxn modelId="{17DBD92A-12B2-4981-AFC1-D61E772313FC}" type="presOf" srcId="{4812A7D2-FFC9-457C-B9CE-AFB936BE2C2B}" destId="{5A56B6D6-B64F-4462-A4A7-2C08A9FB4D2E}" srcOrd="0" destOrd="0" presId="urn:microsoft.com/office/officeart/2005/8/layout/vList2"/>
    <dgm:cxn modelId="{87D26DCB-346C-46A5-9A22-CF1AEA464779}" srcId="{5A7E2607-0E38-4613-ADFD-A59FC7719613}" destId="{4812A7D2-FFC9-457C-B9CE-AFB936BE2C2B}" srcOrd="2" destOrd="0" parTransId="{8B9B62F4-DBE7-469C-A3DE-2D206C9E2C11}" sibTransId="{9887A04A-3D4A-44D0-8AF6-75B338166F9C}"/>
    <dgm:cxn modelId="{3C7DB9D5-CB37-462E-AFB4-A602D392382C}" type="presParOf" srcId="{C8A0FC0A-4716-4644-B41C-3064B3EA4C54}" destId="{F1DAA6E2-83B9-4EB6-AC73-1AD6FF8DCE32}" srcOrd="0" destOrd="0" presId="urn:microsoft.com/office/officeart/2005/8/layout/vList2"/>
    <dgm:cxn modelId="{50FD5754-1644-49F4-B39D-FDB6CD65B97B}" type="presParOf" srcId="{C8A0FC0A-4716-4644-B41C-3064B3EA4C54}" destId="{7A2BE79C-5ECD-480F-BC2E-3706808F5EA4}" srcOrd="1" destOrd="0" presId="urn:microsoft.com/office/officeart/2005/8/layout/vList2"/>
    <dgm:cxn modelId="{4788280F-D3F8-4EED-B3B8-FFE662E8E174}" type="presParOf" srcId="{C8A0FC0A-4716-4644-B41C-3064B3EA4C54}" destId="{38EB740C-6A76-449B-8156-451C091CE293}" srcOrd="2" destOrd="0" presId="urn:microsoft.com/office/officeart/2005/8/layout/vList2"/>
    <dgm:cxn modelId="{A2437DBB-88C1-4F0E-B84A-00E580C8B4F7}" type="presParOf" srcId="{C8A0FC0A-4716-4644-B41C-3064B3EA4C54}" destId="{FB6D06F9-94B8-4864-BF32-88221BA66C56}" srcOrd="3" destOrd="0" presId="urn:microsoft.com/office/officeart/2005/8/layout/vList2"/>
    <dgm:cxn modelId="{E3330D60-A64D-4530-B4BD-C77371A9E490}" type="presParOf" srcId="{C8A0FC0A-4716-4644-B41C-3064B3EA4C54}" destId="{5A56B6D6-B64F-4462-A4A7-2C08A9FB4D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765D4-2511-4F85-A8B5-D7C040D297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A41C73E-8FF2-4085-B67E-96A869615BA8}">
      <dgm:prSet custT="true"/>
      <dgm:spPr/>
      <dgm:t>
        <a:bodyPr/>
        <a:lstStyle/>
        <a:p>
          <a:pPr rtl="0"/>
          <a:r>
            <a:rPr lang="zh-CN" altLang="en-US" sz="3600" b="1" dirty="0" smtClean="0"/>
            <a:t>添加、修改、获取、删除条目</a:t>
          </a:r>
          <a:endParaRPr lang="zh-CN" altLang="en-US" sz="3600" dirty="0"/>
        </a:p>
      </dgm:t>
    </dgm:pt>
    <dgm:pt modelId="{EBEC7DF8-F385-422B-B9F0-D3CEE79DB03F}" cxnId="{126F2EEB-8484-4649-BC7C-A6C62C49CD19}" type="parTrans">
      <dgm:prSet/>
      <dgm:spPr/>
      <dgm:t>
        <a:bodyPr/>
        <a:lstStyle/>
        <a:p>
          <a:endParaRPr lang="zh-CN" altLang="en-US"/>
        </a:p>
      </dgm:t>
    </dgm:pt>
    <dgm:pt modelId="{114745BA-A6AD-494F-B23B-B88D6C78FB8A}" cxnId="{126F2EEB-8484-4649-BC7C-A6C62C49CD19}" type="sibTrans">
      <dgm:prSet/>
      <dgm:spPr/>
      <dgm:t>
        <a:bodyPr/>
        <a:lstStyle/>
        <a:p>
          <a:endParaRPr lang="zh-CN" altLang="en-US"/>
        </a:p>
      </dgm:t>
    </dgm:pt>
    <dgm:pt modelId="{BF21A6A8-08C5-45CF-9BA7-8B26E7657DE9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关键字</a:t>
          </a:r>
          <a:r>
            <a:rPr lang="zh-CN" altLang="en-US" sz="2800" dirty="0" smtClean="0"/>
            <a:t>（键）</a:t>
          </a:r>
          <a:r>
            <a:rPr lang="zh-CN" sz="2800" dirty="0" smtClean="0"/>
            <a:t>在</a:t>
          </a:r>
          <a:r>
            <a:rPr lang="zh-CN" sz="2800" dirty="0" smtClean="0"/>
            <a:t>字典中的作用相当于列表中的下标。通过类似“字典对象名</a:t>
          </a:r>
          <a:r>
            <a:rPr lang="en-US" sz="2800" dirty="0" smtClean="0"/>
            <a:t>[</a:t>
          </a:r>
          <a:r>
            <a:rPr lang="zh-CN" sz="2800" dirty="0" smtClean="0"/>
            <a:t>关键字</a:t>
          </a:r>
          <a:r>
            <a:rPr lang="en-US" sz="2800" dirty="0" smtClean="0"/>
            <a:t>]</a:t>
          </a:r>
          <a:r>
            <a:rPr lang="zh-CN" sz="2800" dirty="0" smtClean="0"/>
            <a:t>”的语法可以读或写字典中的条目。</a:t>
          </a:r>
          <a:endParaRPr lang="zh-CN" sz="2800" dirty="0"/>
        </a:p>
      </dgm:t>
    </dgm:pt>
    <dgm:pt modelId="{C7ED38DB-C99F-433F-8505-FC2C1FDB428C}" cxnId="{B2612C0F-C427-4ED8-923B-051687E6E67B}" type="parTrans">
      <dgm:prSet/>
      <dgm:spPr/>
      <dgm:t>
        <a:bodyPr/>
        <a:lstStyle/>
        <a:p>
          <a:endParaRPr lang="zh-CN" altLang="en-US"/>
        </a:p>
      </dgm:t>
    </dgm:pt>
    <dgm:pt modelId="{1BE8331B-EF4C-4CE9-9939-0090459C995B}" cxnId="{B2612C0F-C427-4ED8-923B-051687E6E67B}" type="sibTrans">
      <dgm:prSet/>
      <dgm:spPr/>
      <dgm:t>
        <a:bodyPr/>
        <a:lstStyle/>
        <a:p>
          <a:endParaRPr lang="zh-CN" altLang="en-US"/>
        </a:p>
      </dgm:t>
    </dgm:pt>
    <dgm:pt modelId="{2FF8AF84-786A-4A35-81DB-98D19E6E91DB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要从字典中删除一个条目，可使用</a:t>
          </a:r>
          <a:r>
            <a:rPr lang="en-US" sz="2800" dirty="0" smtClean="0"/>
            <a:t>del</a:t>
          </a:r>
          <a:r>
            <a:rPr lang="zh-CN" sz="2800" dirty="0" smtClean="0"/>
            <a:t>关键字进行删除。</a:t>
          </a:r>
          <a:endParaRPr lang="zh-CN" sz="2800" dirty="0"/>
        </a:p>
      </dgm:t>
    </dgm:pt>
    <dgm:pt modelId="{C8E60AB2-AE82-44F3-8B05-FEF1944F3EAD}" cxnId="{ED558B9E-A4DE-4E8F-91EA-0969457196AD}" type="parTrans">
      <dgm:prSet/>
      <dgm:spPr/>
      <dgm:t>
        <a:bodyPr/>
        <a:lstStyle/>
        <a:p>
          <a:endParaRPr lang="zh-CN" altLang="en-US"/>
        </a:p>
      </dgm:t>
    </dgm:pt>
    <dgm:pt modelId="{6E0AC428-95D0-4EEC-8FF4-B434B6D51172}" cxnId="{ED558B9E-A4DE-4E8F-91EA-0969457196AD}" type="sibTrans">
      <dgm:prSet/>
      <dgm:spPr/>
      <dgm:t>
        <a:bodyPr/>
        <a:lstStyle/>
        <a:p>
          <a:endParaRPr lang="zh-CN" altLang="en-US"/>
        </a:p>
      </dgm:t>
    </dgm:pt>
    <dgm:pt modelId="{B4D543A7-E989-425E-B5D9-FD536CCF7D23}">
      <dgm:prSet custT="true"/>
      <dgm:spPr/>
      <dgm:t>
        <a:bodyPr/>
        <a:lstStyle/>
        <a:p>
          <a:pPr rtl="0"/>
          <a:r>
            <a:rPr lang="zh-CN" altLang="en-US" sz="3600" b="1" dirty="0" smtClean="0"/>
            <a:t>字典推导式</a:t>
          </a:r>
          <a:endParaRPr lang="zh-CN" altLang="en-US" sz="3600" dirty="0"/>
        </a:p>
      </dgm:t>
    </dgm:pt>
    <dgm:pt modelId="{71F25B43-103A-4F5D-8FB4-1AC17715D230}" cxnId="{C55D8275-6875-4E03-BC2B-81CA34FD105B}" type="parTrans">
      <dgm:prSet/>
      <dgm:spPr/>
      <dgm:t>
        <a:bodyPr/>
        <a:lstStyle/>
        <a:p>
          <a:endParaRPr lang="zh-CN" altLang="en-US"/>
        </a:p>
      </dgm:t>
    </dgm:pt>
    <dgm:pt modelId="{78F7FC1E-BF13-4A64-8207-1B7BC103D1F9}" cxnId="{C55D8275-6875-4E03-BC2B-81CA34FD105B}" type="sibTrans">
      <dgm:prSet/>
      <dgm:spPr/>
      <dgm:t>
        <a:bodyPr/>
        <a:lstStyle/>
        <a:p>
          <a:endParaRPr lang="zh-CN" altLang="en-US"/>
        </a:p>
      </dgm:t>
    </dgm:pt>
    <dgm:pt modelId="{5DAEC451-1178-4803-8D65-A279A389B65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与列表和集合相似，字典同样支持推导式生成。不同的是，字典推导式起始位置的表达式应该是“键</a:t>
          </a:r>
          <a:r>
            <a:rPr lang="en-US" sz="2800" dirty="0" smtClean="0"/>
            <a:t>:</a:t>
          </a:r>
          <a:r>
            <a:rPr lang="zh-CN" sz="2800" dirty="0" smtClean="0"/>
            <a:t>值”格式的。 </a:t>
          </a:r>
          <a:endParaRPr lang="zh-CN" sz="2800" dirty="0"/>
        </a:p>
      </dgm:t>
    </dgm:pt>
    <dgm:pt modelId="{4D1999F7-46A5-4120-BDDC-3212D412F308}" cxnId="{AC2B87DB-2E39-4B4D-B24D-95BBD3A4ABDF}" type="parTrans">
      <dgm:prSet/>
      <dgm:spPr/>
      <dgm:t>
        <a:bodyPr/>
        <a:lstStyle/>
        <a:p>
          <a:endParaRPr lang="zh-CN" altLang="en-US"/>
        </a:p>
      </dgm:t>
    </dgm:pt>
    <dgm:pt modelId="{D4E0EAA5-D10B-4FB0-B19C-34B8D2F352AF}" cxnId="{AC2B87DB-2E39-4B4D-B24D-95BBD3A4ABDF}" type="sibTrans">
      <dgm:prSet/>
      <dgm:spPr/>
      <dgm:t>
        <a:bodyPr/>
        <a:lstStyle/>
        <a:p>
          <a:endParaRPr lang="zh-CN" altLang="en-US"/>
        </a:p>
      </dgm:t>
    </dgm:pt>
    <dgm:pt modelId="{8BD54140-8C19-40B6-974A-6C57D4F6AECB}" type="pres">
      <dgm:prSet presAssocID="{817765D4-2511-4F85-A8B5-D7C040D297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A5B0AB-7D9B-4555-A300-20913A5E335F}" type="pres">
      <dgm:prSet presAssocID="{AA41C73E-8FF2-4085-B67E-96A869615BA8}" presName="parentText" presStyleLbl="node1" presStyleIdx="0" presStyleCnt="2" custScaleY="69044" custLinFactNeighborY="206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8D4387F-A84A-4E04-91CA-092D11EE742E}" type="pres">
      <dgm:prSet presAssocID="{AA41C73E-8FF2-4085-B67E-96A869615BA8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4FBE379-ACB3-4CF8-B287-49AA1B541DFC}" type="pres">
      <dgm:prSet presAssocID="{B4D543A7-E989-425E-B5D9-FD536CCF7D23}" presName="parentText" presStyleLbl="node1" presStyleIdx="1" presStyleCnt="2" custScaleY="6766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F8C328E-5F37-498A-8D36-8003FF0F35A2}" type="pres">
      <dgm:prSet presAssocID="{B4D543A7-E989-425E-B5D9-FD536CCF7D23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558B9E-A4DE-4E8F-91EA-0969457196AD}" srcId="{AA41C73E-8FF2-4085-B67E-96A869615BA8}" destId="{2FF8AF84-786A-4A35-81DB-98D19E6E91DB}" srcOrd="1" destOrd="0" parTransId="{C8E60AB2-AE82-44F3-8B05-FEF1944F3EAD}" sibTransId="{6E0AC428-95D0-4EEC-8FF4-B434B6D51172}"/>
    <dgm:cxn modelId="{7A5B26D9-1B6E-457F-A22A-95E96BC9F6BF}" type="presOf" srcId="{5DAEC451-1178-4803-8D65-A279A389B652}" destId="{4F8C328E-5F37-498A-8D36-8003FF0F35A2}" srcOrd="0" destOrd="0" presId="urn:microsoft.com/office/officeart/2005/8/layout/vList2"/>
    <dgm:cxn modelId="{280EC05E-6175-46F0-8235-719212C31268}" type="presOf" srcId="{2FF8AF84-786A-4A35-81DB-98D19E6E91DB}" destId="{58D4387F-A84A-4E04-91CA-092D11EE742E}" srcOrd="0" destOrd="1" presId="urn:microsoft.com/office/officeart/2005/8/layout/vList2"/>
    <dgm:cxn modelId="{6ADF98B6-2A9B-4C8C-A01E-35FB55E1E3FD}" type="presOf" srcId="{B4D543A7-E989-425E-B5D9-FD536CCF7D23}" destId="{64FBE379-ACB3-4CF8-B287-49AA1B541DFC}" srcOrd="0" destOrd="0" presId="urn:microsoft.com/office/officeart/2005/8/layout/vList2"/>
    <dgm:cxn modelId="{B2612C0F-C427-4ED8-923B-051687E6E67B}" srcId="{AA41C73E-8FF2-4085-B67E-96A869615BA8}" destId="{BF21A6A8-08C5-45CF-9BA7-8B26E7657DE9}" srcOrd="0" destOrd="0" parTransId="{C7ED38DB-C99F-433F-8505-FC2C1FDB428C}" sibTransId="{1BE8331B-EF4C-4CE9-9939-0090459C995B}"/>
    <dgm:cxn modelId="{EE54D4F0-F376-4F66-9532-C70BB546B094}" type="presOf" srcId="{AA41C73E-8FF2-4085-B67E-96A869615BA8}" destId="{BAA5B0AB-7D9B-4555-A300-20913A5E335F}" srcOrd="0" destOrd="0" presId="urn:microsoft.com/office/officeart/2005/8/layout/vList2"/>
    <dgm:cxn modelId="{126F2EEB-8484-4649-BC7C-A6C62C49CD19}" srcId="{817765D4-2511-4F85-A8B5-D7C040D29797}" destId="{AA41C73E-8FF2-4085-B67E-96A869615BA8}" srcOrd="0" destOrd="0" parTransId="{EBEC7DF8-F385-422B-B9F0-D3CEE79DB03F}" sibTransId="{114745BA-A6AD-494F-B23B-B88D6C78FB8A}"/>
    <dgm:cxn modelId="{B6B0D1F1-A2F7-4B1F-857B-B8E38F69BF8B}" type="presOf" srcId="{817765D4-2511-4F85-A8B5-D7C040D29797}" destId="{8BD54140-8C19-40B6-974A-6C57D4F6AECB}" srcOrd="0" destOrd="0" presId="urn:microsoft.com/office/officeart/2005/8/layout/vList2"/>
    <dgm:cxn modelId="{440C797A-5BD1-42DD-B815-E49B2F8F26E1}" type="presOf" srcId="{BF21A6A8-08C5-45CF-9BA7-8B26E7657DE9}" destId="{58D4387F-A84A-4E04-91CA-092D11EE742E}" srcOrd="0" destOrd="0" presId="urn:microsoft.com/office/officeart/2005/8/layout/vList2"/>
    <dgm:cxn modelId="{C55D8275-6875-4E03-BC2B-81CA34FD105B}" srcId="{817765D4-2511-4F85-A8B5-D7C040D29797}" destId="{B4D543A7-E989-425E-B5D9-FD536CCF7D23}" srcOrd="1" destOrd="0" parTransId="{71F25B43-103A-4F5D-8FB4-1AC17715D230}" sibTransId="{78F7FC1E-BF13-4A64-8207-1B7BC103D1F9}"/>
    <dgm:cxn modelId="{AC2B87DB-2E39-4B4D-B24D-95BBD3A4ABDF}" srcId="{B4D543A7-E989-425E-B5D9-FD536CCF7D23}" destId="{5DAEC451-1178-4803-8D65-A279A389B652}" srcOrd="0" destOrd="0" parTransId="{4D1999F7-46A5-4120-BDDC-3212D412F308}" sibTransId="{D4E0EAA5-D10B-4FB0-B19C-34B8D2F352AF}"/>
    <dgm:cxn modelId="{80CFF354-E557-4905-94B6-28E54D70E844}" type="presParOf" srcId="{8BD54140-8C19-40B6-974A-6C57D4F6AECB}" destId="{BAA5B0AB-7D9B-4555-A300-20913A5E335F}" srcOrd="0" destOrd="0" presId="urn:microsoft.com/office/officeart/2005/8/layout/vList2"/>
    <dgm:cxn modelId="{19D88921-865D-48D8-97BD-FD2F2C3FA543}" type="presParOf" srcId="{8BD54140-8C19-40B6-974A-6C57D4F6AECB}" destId="{58D4387F-A84A-4E04-91CA-092D11EE742E}" srcOrd="1" destOrd="0" presId="urn:microsoft.com/office/officeart/2005/8/layout/vList2"/>
    <dgm:cxn modelId="{B7EC7B70-1427-4BD0-86FB-C3513E12252B}" type="presParOf" srcId="{8BD54140-8C19-40B6-974A-6C57D4F6AECB}" destId="{64FBE379-ACB3-4CF8-B287-49AA1B541DFC}" srcOrd="2" destOrd="0" presId="urn:microsoft.com/office/officeart/2005/8/layout/vList2"/>
    <dgm:cxn modelId="{246688DF-1CB3-4E7B-8203-70D2737F7851}" type="presParOf" srcId="{8BD54140-8C19-40B6-974A-6C57D4F6AECB}" destId="{4F8C328E-5F37-498A-8D36-8003FF0F35A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4DB1C-D9E1-402C-B195-278852DF2E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30CF0E9-2165-4EAA-843B-B02CA7867AF0}">
      <dgm:prSet custT="true"/>
      <dgm:spPr/>
      <dgm:t>
        <a:bodyPr/>
        <a:lstStyle/>
        <a:p>
          <a:pPr rtl="0"/>
          <a:r>
            <a:rPr lang="en-US" sz="3600" b="1" dirty="0" smtClean="0"/>
            <a:t>in/not in</a:t>
          </a:r>
          <a:r>
            <a:rPr lang="zh-CN" sz="3600" b="1" dirty="0" smtClean="0"/>
            <a:t>运算符</a:t>
          </a:r>
          <a:endParaRPr lang="zh-CN" sz="3600" dirty="0"/>
        </a:p>
      </dgm:t>
    </dgm:pt>
    <dgm:pt modelId="{845AF9D2-6778-4DF4-A02C-30F9BE408100}" cxnId="{41AD56B5-C249-4562-A9B9-13FBDAAC9B50}" type="parTrans">
      <dgm:prSet/>
      <dgm:spPr/>
      <dgm:t>
        <a:bodyPr/>
        <a:lstStyle/>
        <a:p>
          <a:endParaRPr lang="zh-CN" altLang="en-US"/>
        </a:p>
      </dgm:t>
    </dgm:pt>
    <dgm:pt modelId="{5E74E95E-B14A-42D2-B1B7-5173F10831CB}" cxnId="{41AD56B5-C249-4562-A9B9-13FBDAAC9B50}" type="sibTrans">
      <dgm:prSet/>
      <dgm:spPr/>
      <dgm:t>
        <a:bodyPr/>
        <a:lstStyle/>
        <a:p>
          <a:endParaRPr lang="zh-CN" altLang="en-US"/>
        </a:p>
      </dgm:t>
    </dgm:pt>
    <dgm:pt modelId="{D5F982C5-541F-4C74-B4FC-73C90546593F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800" dirty="0" smtClean="0"/>
            <a:t>使用</a:t>
          </a:r>
          <a:r>
            <a:rPr lang="en-US" sz="2800" dirty="0" smtClean="0"/>
            <a:t>in</a:t>
          </a:r>
          <a:r>
            <a:rPr lang="zh-CN" sz="2800" dirty="0" smtClean="0"/>
            <a:t>或</a:t>
          </a:r>
          <a:r>
            <a:rPr lang="en-US" sz="2800" dirty="0" smtClean="0"/>
            <a:t>not in</a:t>
          </a:r>
          <a:r>
            <a:rPr lang="zh-CN" sz="2800" dirty="0" smtClean="0"/>
            <a:t>运算符可以用来判断一个关键字是否在字典中。 </a:t>
          </a:r>
          <a:endParaRPr lang="zh-CN" sz="2800" dirty="0"/>
        </a:p>
      </dgm:t>
    </dgm:pt>
    <dgm:pt modelId="{6F5E1258-B68F-4385-9F90-2F94A40A3890}" cxnId="{ECE39906-FFB5-4899-86D6-46E9798AF203}" type="parTrans">
      <dgm:prSet/>
      <dgm:spPr/>
      <dgm:t>
        <a:bodyPr/>
        <a:lstStyle/>
        <a:p>
          <a:endParaRPr lang="zh-CN" altLang="en-US"/>
        </a:p>
      </dgm:t>
    </dgm:pt>
    <dgm:pt modelId="{C466EC9E-BF11-4311-A986-4C92EEA35C35}" cxnId="{ECE39906-FFB5-4899-86D6-46E9798AF203}" type="sibTrans">
      <dgm:prSet/>
      <dgm:spPr/>
      <dgm:t>
        <a:bodyPr/>
        <a:lstStyle/>
        <a:p>
          <a:endParaRPr lang="zh-CN" altLang="en-US"/>
        </a:p>
      </dgm:t>
    </dgm:pt>
    <dgm:pt modelId="{8E6AC199-5CA7-4512-B2D6-99675B71530D}">
      <dgm:prSet custT="true"/>
      <dgm:spPr/>
      <dgm:t>
        <a:bodyPr/>
        <a:lstStyle/>
        <a:p>
          <a:pPr rtl="0"/>
          <a:r>
            <a:rPr lang="zh-CN" altLang="en-US" sz="3600" b="1" dirty="0" smtClean="0"/>
            <a:t>比较运算符</a:t>
          </a:r>
          <a:endParaRPr lang="zh-CN" altLang="en-US" sz="3600" dirty="0"/>
        </a:p>
      </dgm:t>
    </dgm:pt>
    <dgm:pt modelId="{2C64322A-DD7A-46A1-A6C2-6078B608CA59}" cxnId="{14DC298A-51F2-42F4-BA41-376DC941BF16}" type="parTrans">
      <dgm:prSet/>
      <dgm:spPr/>
      <dgm:t>
        <a:bodyPr/>
        <a:lstStyle/>
        <a:p>
          <a:endParaRPr lang="zh-CN" altLang="en-US"/>
        </a:p>
      </dgm:t>
    </dgm:pt>
    <dgm:pt modelId="{37A6C86A-476A-45EC-B7EF-0C9276C08602}" cxnId="{14DC298A-51F2-42F4-BA41-376DC941BF16}" type="sibTrans">
      <dgm:prSet/>
      <dgm:spPr/>
      <dgm:t>
        <a:bodyPr/>
        <a:lstStyle/>
        <a:p>
          <a:endParaRPr lang="zh-CN" altLang="en-US"/>
        </a:p>
      </dgm:t>
    </dgm:pt>
    <dgm:pt modelId="{6823346E-98E8-4B69-85C6-F07ED02C5257}">
      <dgm:prSet custT="true"/>
      <dgm:spPr/>
      <dgm:t>
        <a:bodyPr/>
        <a:lstStyle/>
        <a:p>
          <a:pPr rtl="0"/>
          <a:r>
            <a:rPr lang="zh-CN" sz="2800" dirty="0" smtClean="0"/>
            <a:t>可以使用运算符</a:t>
          </a:r>
          <a:r>
            <a:rPr lang="en-US" sz="2800" dirty="0" smtClean="0"/>
            <a:t>==</a:t>
          </a:r>
          <a:r>
            <a:rPr lang="zh-CN" sz="2800" dirty="0" smtClean="0"/>
            <a:t>和</a:t>
          </a:r>
          <a:r>
            <a:rPr lang="en-US" sz="2800" dirty="0" smtClean="0"/>
            <a:t>!=</a:t>
          </a:r>
          <a:r>
            <a:rPr lang="zh-CN" sz="2800" dirty="0" smtClean="0"/>
            <a:t>来检测两个字典中的条目是否相同。 </a:t>
          </a:r>
          <a:endParaRPr lang="zh-CN" sz="2800" dirty="0"/>
        </a:p>
      </dgm:t>
    </dgm:pt>
    <dgm:pt modelId="{F1D8B0CC-C968-4306-BE33-3A97ECD1E8CE}" cxnId="{EFD99F8A-9386-4E4E-9BB1-B5600ED4287D}" type="parTrans">
      <dgm:prSet/>
      <dgm:spPr/>
      <dgm:t>
        <a:bodyPr/>
        <a:lstStyle/>
        <a:p>
          <a:endParaRPr lang="zh-CN" altLang="en-US"/>
        </a:p>
      </dgm:t>
    </dgm:pt>
    <dgm:pt modelId="{5914A58C-61A7-460C-B0B6-0B7F8AC7C09F}" cxnId="{EFD99F8A-9386-4E4E-9BB1-B5600ED4287D}" type="sibTrans">
      <dgm:prSet/>
      <dgm:spPr/>
      <dgm:t>
        <a:bodyPr/>
        <a:lstStyle/>
        <a:p>
          <a:endParaRPr lang="zh-CN" altLang="en-US"/>
        </a:p>
      </dgm:t>
    </dgm:pt>
    <dgm:pt modelId="{0A319DD9-9E4B-4989-B23C-A0C0D6D752CF}" type="pres">
      <dgm:prSet presAssocID="{7294DB1C-D9E1-402C-B195-278852DF2E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0FA934-328B-46F6-B19A-1EA87A160BFE}" type="pres">
      <dgm:prSet presAssocID="{A30CF0E9-2165-4EAA-843B-B02CA7867AF0}" presName="parentText" presStyleLbl="node1" presStyleIdx="0" presStyleCnt="2" custScaleY="85852" custLinFactNeighborY="-1400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6AB193-01A8-4D81-B053-9E7CCB6D7A1F}" type="pres">
      <dgm:prSet presAssocID="{A30CF0E9-2165-4EAA-843B-B02CA7867AF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CBA9A81-6EFC-43A1-B098-2ADE048C2E6D}" type="pres">
      <dgm:prSet presAssocID="{8E6AC199-5CA7-4512-B2D6-99675B71530D}" presName="parentText" presStyleLbl="node1" presStyleIdx="1" presStyleCnt="2" custScaleY="79972" custLinFactNeighborY="-17448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F2B2B7-07AF-4B76-ADA3-D04415C6DF5C}" type="pres">
      <dgm:prSet presAssocID="{8E6AC199-5CA7-4512-B2D6-99675B71530D}" presName="childText" presStyleLbl="revTx" presStyleIdx="1" presStyleCnt="2" custLinFactNeighborY="-323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4DC298A-51F2-42F4-BA41-376DC941BF16}" srcId="{7294DB1C-D9E1-402C-B195-278852DF2E94}" destId="{8E6AC199-5CA7-4512-B2D6-99675B71530D}" srcOrd="1" destOrd="0" parTransId="{2C64322A-DD7A-46A1-A6C2-6078B608CA59}" sibTransId="{37A6C86A-476A-45EC-B7EF-0C9276C08602}"/>
    <dgm:cxn modelId="{E99C6D8C-B838-4821-8E3E-672190C017C7}" type="presOf" srcId="{8E6AC199-5CA7-4512-B2D6-99675B71530D}" destId="{ACBA9A81-6EFC-43A1-B098-2ADE048C2E6D}" srcOrd="0" destOrd="0" presId="urn:microsoft.com/office/officeart/2005/8/layout/vList2"/>
    <dgm:cxn modelId="{D8303E2D-0B31-4E1D-9423-065D3666BCEB}" type="presOf" srcId="{D5F982C5-541F-4C74-B4FC-73C90546593F}" destId="{4E6AB193-01A8-4D81-B053-9E7CCB6D7A1F}" srcOrd="0" destOrd="0" presId="urn:microsoft.com/office/officeart/2005/8/layout/vList2"/>
    <dgm:cxn modelId="{EFD99F8A-9386-4E4E-9BB1-B5600ED4287D}" srcId="{8E6AC199-5CA7-4512-B2D6-99675B71530D}" destId="{6823346E-98E8-4B69-85C6-F07ED02C5257}" srcOrd="0" destOrd="0" parTransId="{F1D8B0CC-C968-4306-BE33-3A97ECD1E8CE}" sibTransId="{5914A58C-61A7-460C-B0B6-0B7F8AC7C09F}"/>
    <dgm:cxn modelId="{ECE39906-FFB5-4899-86D6-46E9798AF203}" srcId="{A30CF0E9-2165-4EAA-843B-B02CA7867AF0}" destId="{D5F982C5-541F-4C74-B4FC-73C90546593F}" srcOrd="0" destOrd="0" parTransId="{6F5E1258-B68F-4385-9F90-2F94A40A3890}" sibTransId="{C466EC9E-BF11-4311-A986-4C92EEA35C35}"/>
    <dgm:cxn modelId="{41AD56B5-C249-4562-A9B9-13FBDAAC9B50}" srcId="{7294DB1C-D9E1-402C-B195-278852DF2E94}" destId="{A30CF0E9-2165-4EAA-843B-B02CA7867AF0}" srcOrd="0" destOrd="0" parTransId="{845AF9D2-6778-4DF4-A02C-30F9BE408100}" sibTransId="{5E74E95E-B14A-42D2-B1B7-5173F10831CB}"/>
    <dgm:cxn modelId="{69B8B281-D6E6-45E8-92CE-8ABEA5BCAEE9}" type="presOf" srcId="{6823346E-98E8-4B69-85C6-F07ED02C5257}" destId="{27F2B2B7-07AF-4B76-ADA3-D04415C6DF5C}" srcOrd="0" destOrd="0" presId="urn:microsoft.com/office/officeart/2005/8/layout/vList2"/>
    <dgm:cxn modelId="{A2D4ACE9-78B5-4ED6-BE17-E8F132C8DC72}" type="presOf" srcId="{A30CF0E9-2165-4EAA-843B-B02CA7867AF0}" destId="{0F0FA934-328B-46F6-B19A-1EA87A160BFE}" srcOrd="0" destOrd="0" presId="urn:microsoft.com/office/officeart/2005/8/layout/vList2"/>
    <dgm:cxn modelId="{E7845407-72E7-44AC-9443-91C77D9374E7}" type="presOf" srcId="{7294DB1C-D9E1-402C-B195-278852DF2E94}" destId="{0A319DD9-9E4B-4989-B23C-A0C0D6D752CF}" srcOrd="0" destOrd="0" presId="urn:microsoft.com/office/officeart/2005/8/layout/vList2"/>
    <dgm:cxn modelId="{52C2B25F-FB60-4C53-8EC8-39E0A3C9FE0C}" type="presParOf" srcId="{0A319DD9-9E4B-4989-B23C-A0C0D6D752CF}" destId="{0F0FA934-328B-46F6-B19A-1EA87A160BFE}" srcOrd="0" destOrd="0" presId="urn:microsoft.com/office/officeart/2005/8/layout/vList2"/>
    <dgm:cxn modelId="{153173F2-DA7C-4216-9763-DBE545A98192}" type="presParOf" srcId="{0A319DD9-9E4B-4989-B23C-A0C0D6D752CF}" destId="{4E6AB193-01A8-4D81-B053-9E7CCB6D7A1F}" srcOrd="1" destOrd="0" presId="urn:microsoft.com/office/officeart/2005/8/layout/vList2"/>
    <dgm:cxn modelId="{3C7F9EEB-1528-4018-A85E-894EE6D62BED}" type="presParOf" srcId="{0A319DD9-9E4B-4989-B23C-A0C0D6D752CF}" destId="{ACBA9A81-6EFC-43A1-B098-2ADE048C2E6D}" srcOrd="2" destOrd="0" presId="urn:microsoft.com/office/officeart/2005/8/layout/vList2"/>
    <dgm:cxn modelId="{3887E0FB-A7AD-44DA-8491-A17C8FC0186E}" type="presParOf" srcId="{0A319DD9-9E4B-4989-B23C-A0C0D6D752CF}" destId="{27F2B2B7-07AF-4B76-ADA3-D04415C6DF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F6475B-BB69-47D3-B973-B81BA28CC2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690BDAE-60D5-4E83-8847-CA27C24E67D2}">
      <dgm:prSet custT="true"/>
      <dgm:spPr/>
      <dgm:t>
        <a:bodyPr/>
        <a:lstStyle/>
        <a:p>
          <a:pPr rtl="0"/>
          <a:r>
            <a:rPr lang="en-US" sz="3200" dirty="0" err="1" smtClean="0"/>
            <a:t>dict</a:t>
          </a:r>
          <a:r>
            <a:rPr lang="zh-CN" sz="3200" dirty="0" smtClean="0"/>
            <a:t>类的成员函数：</a:t>
          </a:r>
          <a:endParaRPr lang="zh-CN" sz="3200" dirty="0"/>
        </a:p>
      </dgm:t>
    </dgm:pt>
    <dgm:pt modelId="{BB059A3A-EBA6-48D3-988A-486993DAD4E6}" cxnId="{0BEEA788-34E6-4AEC-B237-8E551E84557E}" type="parTrans">
      <dgm:prSet/>
      <dgm:spPr/>
      <dgm:t>
        <a:bodyPr/>
        <a:lstStyle/>
        <a:p>
          <a:endParaRPr lang="zh-CN" altLang="en-US"/>
        </a:p>
      </dgm:t>
    </dgm:pt>
    <dgm:pt modelId="{9CD41B63-F71F-43CD-8D93-51C0400F12D2}" cxnId="{0BEEA788-34E6-4AEC-B237-8E551E84557E}" type="sibTrans">
      <dgm:prSet/>
      <dgm:spPr/>
      <dgm:t>
        <a:bodyPr/>
        <a:lstStyle/>
        <a:p>
          <a:endParaRPr lang="zh-CN" altLang="en-US"/>
        </a:p>
      </dgm:t>
    </dgm:pt>
    <dgm:pt modelId="{B9F54E1D-9ECC-4446-9E84-F6882B342F79}">
      <dgm:prSet/>
      <dgm:spPr/>
      <dgm:t>
        <a:bodyPr/>
        <a:lstStyle/>
        <a:p>
          <a:pPr rtl="0"/>
          <a:r>
            <a:rPr lang="en-US" b="1" smtClean="0"/>
            <a:t>clear()</a:t>
          </a:r>
          <a:endParaRPr lang="zh-CN"/>
        </a:p>
      </dgm:t>
    </dgm:pt>
    <dgm:pt modelId="{0FD47E94-26FA-45EE-BE10-2BBE8C0FB08F}" cxnId="{25BC0648-CF83-4F3E-BE8E-2A07950E6FCB}" type="parTrans">
      <dgm:prSet/>
      <dgm:spPr/>
      <dgm:t>
        <a:bodyPr/>
        <a:lstStyle/>
        <a:p>
          <a:endParaRPr lang="zh-CN" altLang="en-US"/>
        </a:p>
      </dgm:t>
    </dgm:pt>
    <dgm:pt modelId="{86C0C27C-927C-4073-B4CF-375891189800}" cxnId="{25BC0648-CF83-4F3E-BE8E-2A07950E6FCB}" type="sibTrans">
      <dgm:prSet/>
      <dgm:spPr/>
      <dgm:t>
        <a:bodyPr/>
        <a:lstStyle/>
        <a:p>
          <a:endParaRPr lang="zh-CN" altLang="en-US"/>
        </a:p>
      </dgm:t>
    </dgm:pt>
    <dgm:pt modelId="{581DBE8E-217A-49A5-9B67-603F9A3899E6}">
      <dgm:prSet/>
      <dgm:spPr/>
      <dgm:t>
        <a:bodyPr/>
        <a:lstStyle/>
        <a:p>
          <a:pPr rtl="0"/>
          <a:r>
            <a:rPr lang="en-US" b="1" smtClean="0"/>
            <a:t>copy()</a:t>
          </a:r>
          <a:endParaRPr lang="zh-CN"/>
        </a:p>
      </dgm:t>
    </dgm:pt>
    <dgm:pt modelId="{ACEF883F-68B9-48A9-8039-847C5F24D193}" cxnId="{9909B9A4-9AD6-451D-974C-6EF6419D3F73}" type="parTrans">
      <dgm:prSet/>
      <dgm:spPr/>
      <dgm:t>
        <a:bodyPr/>
        <a:lstStyle/>
        <a:p>
          <a:endParaRPr lang="zh-CN" altLang="en-US"/>
        </a:p>
      </dgm:t>
    </dgm:pt>
    <dgm:pt modelId="{4B42B22C-070B-4825-8D80-AABB00BE68B7}" cxnId="{9909B9A4-9AD6-451D-974C-6EF6419D3F73}" type="sibTrans">
      <dgm:prSet/>
      <dgm:spPr/>
      <dgm:t>
        <a:bodyPr/>
        <a:lstStyle/>
        <a:p>
          <a:endParaRPr lang="zh-CN" altLang="en-US"/>
        </a:p>
      </dgm:t>
    </dgm:pt>
    <dgm:pt modelId="{3D714E3A-ADB1-4770-BD74-D98AE04FF5F8}">
      <dgm:prSet/>
      <dgm:spPr/>
      <dgm:t>
        <a:bodyPr/>
        <a:lstStyle/>
        <a:p>
          <a:pPr rtl="0"/>
          <a:r>
            <a:rPr lang="en-US" b="1" smtClean="0"/>
            <a:t>get(key[, default])</a:t>
          </a:r>
          <a:endParaRPr lang="zh-CN"/>
        </a:p>
      </dgm:t>
    </dgm:pt>
    <dgm:pt modelId="{924BFF93-D0ED-4839-8D0C-A3E865C38DE7}" cxnId="{1E6AE547-969D-4FD7-B945-CB36555E6E30}" type="parTrans">
      <dgm:prSet/>
      <dgm:spPr/>
      <dgm:t>
        <a:bodyPr/>
        <a:lstStyle/>
        <a:p>
          <a:endParaRPr lang="zh-CN" altLang="en-US"/>
        </a:p>
      </dgm:t>
    </dgm:pt>
    <dgm:pt modelId="{1719CA88-1264-4157-BF40-E08899BD738F}" cxnId="{1E6AE547-969D-4FD7-B945-CB36555E6E30}" type="sibTrans">
      <dgm:prSet/>
      <dgm:spPr/>
      <dgm:t>
        <a:bodyPr/>
        <a:lstStyle/>
        <a:p>
          <a:endParaRPr lang="zh-CN" altLang="en-US"/>
        </a:p>
      </dgm:t>
    </dgm:pt>
    <dgm:pt modelId="{947690BB-75F9-4A0D-B4C1-5BC4C1FC8223}">
      <dgm:prSet/>
      <dgm:spPr/>
      <dgm:t>
        <a:bodyPr/>
        <a:lstStyle/>
        <a:p>
          <a:pPr rtl="0"/>
          <a:r>
            <a:rPr lang="en-US" b="1" smtClean="0"/>
            <a:t>items()</a:t>
          </a:r>
          <a:endParaRPr lang="zh-CN"/>
        </a:p>
      </dgm:t>
    </dgm:pt>
    <dgm:pt modelId="{C790377A-77CA-4FC4-8798-1C4037C0CA71}" cxnId="{FD99D3E0-CD14-4634-95E5-2757ADAED6C3}" type="parTrans">
      <dgm:prSet/>
      <dgm:spPr/>
      <dgm:t>
        <a:bodyPr/>
        <a:lstStyle/>
        <a:p>
          <a:endParaRPr lang="zh-CN" altLang="en-US"/>
        </a:p>
      </dgm:t>
    </dgm:pt>
    <dgm:pt modelId="{43E5E97C-88D8-430B-91B1-C6A4D3AAC300}" cxnId="{FD99D3E0-CD14-4634-95E5-2757ADAED6C3}" type="sibTrans">
      <dgm:prSet/>
      <dgm:spPr/>
      <dgm:t>
        <a:bodyPr/>
        <a:lstStyle/>
        <a:p>
          <a:endParaRPr lang="zh-CN" altLang="en-US"/>
        </a:p>
      </dgm:t>
    </dgm:pt>
    <dgm:pt modelId="{7CEC2058-359A-4017-9095-0F5BCA408C14}">
      <dgm:prSet/>
      <dgm:spPr/>
      <dgm:t>
        <a:bodyPr/>
        <a:lstStyle/>
        <a:p>
          <a:pPr rtl="0"/>
          <a:r>
            <a:rPr lang="en-US" b="1" smtClean="0"/>
            <a:t>keys()</a:t>
          </a:r>
          <a:endParaRPr lang="zh-CN"/>
        </a:p>
      </dgm:t>
    </dgm:pt>
    <dgm:pt modelId="{2B8099A2-1A53-48CD-9EDF-61E3AE06A8C9}" cxnId="{C23B2E2D-6174-4625-AE30-9EA4EAF91B60}" type="parTrans">
      <dgm:prSet/>
      <dgm:spPr/>
      <dgm:t>
        <a:bodyPr/>
        <a:lstStyle/>
        <a:p>
          <a:endParaRPr lang="zh-CN" altLang="en-US"/>
        </a:p>
      </dgm:t>
    </dgm:pt>
    <dgm:pt modelId="{4C17458D-037D-4806-86CE-8A26B941BD33}" cxnId="{C23B2E2D-6174-4625-AE30-9EA4EAF91B60}" type="sibTrans">
      <dgm:prSet/>
      <dgm:spPr/>
      <dgm:t>
        <a:bodyPr/>
        <a:lstStyle/>
        <a:p>
          <a:endParaRPr lang="zh-CN" altLang="en-US"/>
        </a:p>
      </dgm:t>
    </dgm:pt>
    <dgm:pt modelId="{3CFC925B-BF3A-4EE2-B33C-EC90994FCEEB}">
      <dgm:prSet/>
      <dgm:spPr/>
      <dgm:t>
        <a:bodyPr/>
        <a:lstStyle/>
        <a:p>
          <a:pPr rtl="0"/>
          <a:r>
            <a:rPr lang="en-US" b="1" smtClean="0"/>
            <a:t>pop(key[, default])</a:t>
          </a:r>
          <a:endParaRPr lang="zh-CN"/>
        </a:p>
      </dgm:t>
    </dgm:pt>
    <dgm:pt modelId="{67F006CA-F122-437B-A284-446A71E4C3AA}" cxnId="{F34D5DE3-B837-4FEB-A462-A7728D852DEA}" type="parTrans">
      <dgm:prSet/>
      <dgm:spPr/>
      <dgm:t>
        <a:bodyPr/>
        <a:lstStyle/>
        <a:p>
          <a:endParaRPr lang="zh-CN" altLang="en-US"/>
        </a:p>
      </dgm:t>
    </dgm:pt>
    <dgm:pt modelId="{16B53642-6709-4F96-A11B-A370FFE72638}" cxnId="{F34D5DE3-B837-4FEB-A462-A7728D852DEA}" type="sibTrans">
      <dgm:prSet/>
      <dgm:spPr/>
      <dgm:t>
        <a:bodyPr/>
        <a:lstStyle/>
        <a:p>
          <a:endParaRPr lang="zh-CN" altLang="en-US"/>
        </a:p>
      </dgm:t>
    </dgm:pt>
    <dgm:pt modelId="{186AC593-B192-490F-BC9E-D38EF64DC9A5}">
      <dgm:prSet/>
      <dgm:spPr/>
      <dgm:t>
        <a:bodyPr/>
        <a:lstStyle/>
        <a:p>
          <a:pPr rtl="0"/>
          <a:r>
            <a:rPr lang="en-US" b="1" smtClean="0"/>
            <a:t>popitem()</a:t>
          </a:r>
          <a:endParaRPr lang="zh-CN"/>
        </a:p>
      </dgm:t>
    </dgm:pt>
    <dgm:pt modelId="{6286D0AE-86E6-427D-A670-2FB3EB953E58}" cxnId="{4FE0BE37-CFB5-4B92-BF1D-0075E0A65B46}" type="parTrans">
      <dgm:prSet/>
      <dgm:spPr/>
      <dgm:t>
        <a:bodyPr/>
        <a:lstStyle/>
        <a:p>
          <a:endParaRPr lang="zh-CN" altLang="en-US"/>
        </a:p>
      </dgm:t>
    </dgm:pt>
    <dgm:pt modelId="{100233C5-EFB2-4738-ADC3-DAE6765085FB}" cxnId="{4FE0BE37-CFB5-4B92-BF1D-0075E0A65B46}" type="sibTrans">
      <dgm:prSet/>
      <dgm:spPr/>
      <dgm:t>
        <a:bodyPr/>
        <a:lstStyle/>
        <a:p>
          <a:endParaRPr lang="zh-CN" altLang="en-US"/>
        </a:p>
      </dgm:t>
    </dgm:pt>
    <dgm:pt modelId="{E5B55C9E-FEFC-4D6A-91BC-E00777C19F2A}">
      <dgm:prSet/>
      <dgm:spPr/>
      <dgm:t>
        <a:bodyPr/>
        <a:lstStyle/>
        <a:p>
          <a:pPr rtl="0"/>
          <a:r>
            <a:rPr lang="en-US" b="1" smtClean="0"/>
            <a:t>setdefault(key[, default])</a:t>
          </a:r>
          <a:endParaRPr lang="zh-CN"/>
        </a:p>
      </dgm:t>
    </dgm:pt>
    <dgm:pt modelId="{286DEC0A-876A-4674-89B1-04B72D04983C}" cxnId="{22B8B319-E258-4929-846F-31C5806EB5EC}" type="parTrans">
      <dgm:prSet/>
      <dgm:spPr/>
      <dgm:t>
        <a:bodyPr/>
        <a:lstStyle/>
        <a:p>
          <a:endParaRPr lang="zh-CN" altLang="en-US"/>
        </a:p>
      </dgm:t>
    </dgm:pt>
    <dgm:pt modelId="{0F4E2CD7-56D2-49E8-982A-240F8E62E87E}" cxnId="{22B8B319-E258-4929-846F-31C5806EB5EC}" type="sibTrans">
      <dgm:prSet/>
      <dgm:spPr/>
      <dgm:t>
        <a:bodyPr/>
        <a:lstStyle/>
        <a:p>
          <a:endParaRPr lang="zh-CN" altLang="en-US"/>
        </a:p>
      </dgm:t>
    </dgm:pt>
    <dgm:pt modelId="{61347EAD-3008-45ED-A7FA-48449A468FE8}">
      <dgm:prSet/>
      <dgm:spPr/>
      <dgm:t>
        <a:bodyPr/>
        <a:lstStyle/>
        <a:p>
          <a:pPr rtl="0"/>
          <a:r>
            <a:rPr lang="en-US" b="1" smtClean="0"/>
            <a:t>update([other])</a:t>
          </a:r>
          <a:endParaRPr lang="zh-CN"/>
        </a:p>
      </dgm:t>
    </dgm:pt>
    <dgm:pt modelId="{A6853223-D468-43B9-8724-56F737EC570E}" cxnId="{D372FDA8-ABBB-49E4-B004-22789807FFC6}" type="parTrans">
      <dgm:prSet/>
      <dgm:spPr/>
      <dgm:t>
        <a:bodyPr/>
        <a:lstStyle/>
        <a:p>
          <a:endParaRPr lang="zh-CN" altLang="en-US"/>
        </a:p>
      </dgm:t>
    </dgm:pt>
    <dgm:pt modelId="{5553B4D3-99BF-4E5F-BFAD-D728892BA844}" cxnId="{D372FDA8-ABBB-49E4-B004-22789807FFC6}" type="sibTrans">
      <dgm:prSet/>
      <dgm:spPr/>
      <dgm:t>
        <a:bodyPr/>
        <a:lstStyle/>
        <a:p>
          <a:endParaRPr lang="zh-CN" altLang="en-US"/>
        </a:p>
      </dgm:t>
    </dgm:pt>
    <dgm:pt modelId="{A02662E6-31B2-49C2-83BB-B2F3F3C58904}">
      <dgm:prSet/>
      <dgm:spPr/>
      <dgm:t>
        <a:bodyPr/>
        <a:lstStyle/>
        <a:p>
          <a:pPr rtl="0"/>
          <a:r>
            <a:rPr lang="en-US" b="1" smtClean="0"/>
            <a:t>values()</a:t>
          </a:r>
          <a:endParaRPr lang="zh-CN"/>
        </a:p>
      </dgm:t>
    </dgm:pt>
    <dgm:pt modelId="{2645E6FF-944D-45D2-AF2D-066D4F838149}" cxnId="{7A3A895B-45E4-42E1-8C06-74388BF05908}" type="parTrans">
      <dgm:prSet/>
      <dgm:spPr/>
      <dgm:t>
        <a:bodyPr/>
        <a:lstStyle/>
        <a:p>
          <a:endParaRPr lang="zh-CN" altLang="en-US"/>
        </a:p>
      </dgm:t>
    </dgm:pt>
    <dgm:pt modelId="{C6429799-DB63-45DE-A2CE-0CE35353AC7D}" cxnId="{7A3A895B-45E4-42E1-8C06-74388BF05908}" type="sibTrans">
      <dgm:prSet/>
      <dgm:spPr/>
      <dgm:t>
        <a:bodyPr/>
        <a:lstStyle/>
        <a:p>
          <a:endParaRPr lang="zh-CN" altLang="en-US"/>
        </a:p>
      </dgm:t>
    </dgm:pt>
    <dgm:pt modelId="{270611DF-D70F-41C3-BA5A-1B2E92795747}" type="pres">
      <dgm:prSet presAssocID="{C5F6475B-BB69-47D3-B973-B81BA28CC2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98437B-2CE6-40F7-9B0B-57E79E7807C8}" type="pres">
      <dgm:prSet presAssocID="{B690BDAE-60D5-4E83-8847-CA27C24E67D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4B8BD9-7352-4553-A682-B14F508828DE}" type="pres">
      <dgm:prSet presAssocID="{B690BDAE-60D5-4E83-8847-CA27C24E67D2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3A895B-45E4-42E1-8C06-74388BF05908}" srcId="{B690BDAE-60D5-4E83-8847-CA27C24E67D2}" destId="{A02662E6-31B2-49C2-83BB-B2F3F3C58904}" srcOrd="9" destOrd="0" parTransId="{2645E6FF-944D-45D2-AF2D-066D4F838149}" sibTransId="{C6429799-DB63-45DE-A2CE-0CE35353AC7D}"/>
    <dgm:cxn modelId="{952E226C-9788-4CD6-9AA6-3BEF7372D8D8}" type="presOf" srcId="{B690BDAE-60D5-4E83-8847-CA27C24E67D2}" destId="{7598437B-2CE6-40F7-9B0B-57E79E7807C8}" srcOrd="0" destOrd="0" presId="urn:microsoft.com/office/officeart/2005/8/layout/vList2"/>
    <dgm:cxn modelId="{D372FDA8-ABBB-49E4-B004-22789807FFC6}" srcId="{B690BDAE-60D5-4E83-8847-CA27C24E67D2}" destId="{61347EAD-3008-45ED-A7FA-48449A468FE8}" srcOrd="8" destOrd="0" parTransId="{A6853223-D468-43B9-8724-56F737EC570E}" sibTransId="{5553B4D3-99BF-4E5F-BFAD-D728892BA844}"/>
    <dgm:cxn modelId="{953078FC-9AC7-4201-BA5D-5BA22D17C065}" type="presOf" srcId="{186AC593-B192-490F-BC9E-D38EF64DC9A5}" destId="{CF4B8BD9-7352-4553-A682-B14F508828DE}" srcOrd="0" destOrd="6" presId="urn:microsoft.com/office/officeart/2005/8/layout/vList2"/>
    <dgm:cxn modelId="{FD99D3E0-CD14-4634-95E5-2757ADAED6C3}" srcId="{B690BDAE-60D5-4E83-8847-CA27C24E67D2}" destId="{947690BB-75F9-4A0D-B4C1-5BC4C1FC8223}" srcOrd="3" destOrd="0" parTransId="{C790377A-77CA-4FC4-8798-1C4037C0CA71}" sibTransId="{43E5E97C-88D8-430B-91B1-C6A4D3AAC300}"/>
    <dgm:cxn modelId="{6D09AA90-731B-4C20-83F0-3516EF27FC85}" type="presOf" srcId="{581DBE8E-217A-49A5-9B67-603F9A3899E6}" destId="{CF4B8BD9-7352-4553-A682-B14F508828DE}" srcOrd="0" destOrd="1" presId="urn:microsoft.com/office/officeart/2005/8/layout/vList2"/>
    <dgm:cxn modelId="{E0A86172-36F2-4887-893C-9E794CDEE75A}" type="presOf" srcId="{E5B55C9E-FEFC-4D6A-91BC-E00777C19F2A}" destId="{CF4B8BD9-7352-4553-A682-B14F508828DE}" srcOrd="0" destOrd="7" presId="urn:microsoft.com/office/officeart/2005/8/layout/vList2"/>
    <dgm:cxn modelId="{4FE0BE37-CFB5-4B92-BF1D-0075E0A65B46}" srcId="{B690BDAE-60D5-4E83-8847-CA27C24E67D2}" destId="{186AC593-B192-490F-BC9E-D38EF64DC9A5}" srcOrd="6" destOrd="0" parTransId="{6286D0AE-86E6-427D-A670-2FB3EB953E58}" sibTransId="{100233C5-EFB2-4738-ADC3-DAE6765085FB}"/>
    <dgm:cxn modelId="{8356F838-CDA8-4BA2-A08A-6615800A98EC}" type="presOf" srcId="{B9F54E1D-9ECC-4446-9E84-F6882B342F79}" destId="{CF4B8BD9-7352-4553-A682-B14F508828DE}" srcOrd="0" destOrd="0" presId="urn:microsoft.com/office/officeart/2005/8/layout/vList2"/>
    <dgm:cxn modelId="{8CEC9B2C-99F3-40FA-8711-4F339F0E1B06}" type="presOf" srcId="{61347EAD-3008-45ED-A7FA-48449A468FE8}" destId="{CF4B8BD9-7352-4553-A682-B14F508828DE}" srcOrd="0" destOrd="8" presId="urn:microsoft.com/office/officeart/2005/8/layout/vList2"/>
    <dgm:cxn modelId="{66379FEF-A9C5-44C5-BBDF-7E2899F3531A}" type="presOf" srcId="{947690BB-75F9-4A0D-B4C1-5BC4C1FC8223}" destId="{CF4B8BD9-7352-4553-A682-B14F508828DE}" srcOrd="0" destOrd="3" presId="urn:microsoft.com/office/officeart/2005/8/layout/vList2"/>
    <dgm:cxn modelId="{22B8B319-E258-4929-846F-31C5806EB5EC}" srcId="{B690BDAE-60D5-4E83-8847-CA27C24E67D2}" destId="{E5B55C9E-FEFC-4D6A-91BC-E00777C19F2A}" srcOrd="7" destOrd="0" parTransId="{286DEC0A-876A-4674-89B1-04B72D04983C}" sibTransId="{0F4E2CD7-56D2-49E8-982A-240F8E62E87E}"/>
    <dgm:cxn modelId="{A952DE87-35F6-40AE-8C8D-6FB6376A0FCA}" type="presOf" srcId="{C5F6475B-BB69-47D3-B973-B81BA28CC289}" destId="{270611DF-D70F-41C3-BA5A-1B2E92795747}" srcOrd="0" destOrd="0" presId="urn:microsoft.com/office/officeart/2005/8/layout/vList2"/>
    <dgm:cxn modelId="{0BEEA788-34E6-4AEC-B237-8E551E84557E}" srcId="{C5F6475B-BB69-47D3-B973-B81BA28CC289}" destId="{B690BDAE-60D5-4E83-8847-CA27C24E67D2}" srcOrd="0" destOrd="0" parTransId="{BB059A3A-EBA6-48D3-988A-486993DAD4E6}" sibTransId="{9CD41B63-F71F-43CD-8D93-51C0400F12D2}"/>
    <dgm:cxn modelId="{2ED44B06-C7B2-4866-A2FA-A4E1A6F80D9C}" type="presOf" srcId="{3D714E3A-ADB1-4770-BD74-D98AE04FF5F8}" destId="{CF4B8BD9-7352-4553-A682-B14F508828DE}" srcOrd="0" destOrd="2" presId="urn:microsoft.com/office/officeart/2005/8/layout/vList2"/>
    <dgm:cxn modelId="{DB116CE6-7EC7-4BD1-A83A-BFF93206FF17}" type="presOf" srcId="{3CFC925B-BF3A-4EE2-B33C-EC90994FCEEB}" destId="{CF4B8BD9-7352-4553-A682-B14F508828DE}" srcOrd="0" destOrd="5" presId="urn:microsoft.com/office/officeart/2005/8/layout/vList2"/>
    <dgm:cxn modelId="{25BC0648-CF83-4F3E-BE8E-2A07950E6FCB}" srcId="{B690BDAE-60D5-4E83-8847-CA27C24E67D2}" destId="{B9F54E1D-9ECC-4446-9E84-F6882B342F79}" srcOrd="0" destOrd="0" parTransId="{0FD47E94-26FA-45EE-BE10-2BBE8C0FB08F}" sibTransId="{86C0C27C-927C-4073-B4CF-375891189800}"/>
    <dgm:cxn modelId="{579764C0-08B2-47EE-B28F-79EAD71938AA}" type="presOf" srcId="{A02662E6-31B2-49C2-83BB-B2F3F3C58904}" destId="{CF4B8BD9-7352-4553-A682-B14F508828DE}" srcOrd="0" destOrd="9" presId="urn:microsoft.com/office/officeart/2005/8/layout/vList2"/>
    <dgm:cxn modelId="{F34D5DE3-B837-4FEB-A462-A7728D852DEA}" srcId="{B690BDAE-60D5-4E83-8847-CA27C24E67D2}" destId="{3CFC925B-BF3A-4EE2-B33C-EC90994FCEEB}" srcOrd="5" destOrd="0" parTransId="{67F006CA-F122-437B-A284-446A71E4C3AA}" sibTransId="{16B53642-6709-4F96-A11B-A370FFE72638}"/>
    <dgm:cxn modelId="{C23B2E2D-6174-4625-AE30-9EA4EAF91B60}" srcId="{B690BDAE-60D5-4E83-8847-CA27C24E67D2}" destId="{7CEC2058-359A-4017-9095-0F5BCA408C14}" srcOrd="4" destOrd="0" parTransId="{2B8099A2-1A53-48CD-9EDF-61E3AE06A8C9}" sibTransId="{4C17458D-037D-4806-86CE-8A26B941BD33}"/>
    <dgm:cxn modelId="{1E6AE547-969D-4FD7-B945-CB36555E6E30}" srcId="{B690BDAE-60D5-4E83-8847-CA27C24E67D2}" destId="{3D714E3A-ADB1-4770-BD74-D98AE04FF5F8}" srcOrd="2" destOrd="0" parTransId="{924BFF93-D0ED-4839-8D0C-A3E865C38DE7}" sibTransId="{1719CA88-1264-4157-BF40-E08899BD738F}"/>
    <dgm:cxn modelId="{57519C0B-6C86-46D5-9331-B994A383B29F}" type="presOf" srcId="{7CEC2058-359A-4017-9095-0F5BCA408C14}" destId="{CF4B8BD9-7352-4553-A682-B14F508828DE}" srcOrd="0" destOrd="4" presId="urn:microsoft.com/office/officeart/2005/8/layout/vList2"/>
    <dgm:cxn modelId="{9909B9A4-9AD6-451D-974C-6EF6419D3F73}" srcId="{B690BDAE-60D5-4E83-8847-CA27C24E67D2}" destId="{581DBE8E-217A-49A5-9B67-603F9A3899E6}" srcOrd="1" destOrd="0" parTransId="{ACEF883F-68B9-48A9-8039-847C5F24D193}" sibTransId="{4B42B22C-070B-4825-8D80-AABB00BE68B7}"/>
    <dgm:cxn modelId="{3934E698-DAAA-4A39-96FA-F7FD394ED268}" type="presParOf" srcId="{270611DF-D70F-41C3-BA5A-1B2E92795747}" destId="{7598437B-2CE6-40F7-9B0B-57E79E7807C8}" srcOrd="0" destOrd="0" presId="urn:microsoft.com/office/officeart/2005/8/layout/vList2"/>
    <dgm:cxn modelId="{09034628-38D6-4F29-87F8-2844AAD8F3D9}" type="presParOf" srcId="{270611DF-D70F-41C3-BA5A-1B2E92795747}" destId="{CF4B8BD9-7352-4553-A682-B14F508828D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AA6E2-83B9-4EB6-AC73-1AD6FF8DCE32}">
      <dsp:nvSpPr>
        <dsp:cNvPr id="0" name=""/>
        <dsp:cNvSpPr/>
      </dsp:nvSpPr>
      <dsp:spPr>
        <a:xfrm>
          <a:off x="0" y="181818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字典是一个存储键值对集合的</a:t>
          </a:r>
          <a:r>
            <a:rPr lang="en-US" sz="2800" kern="1200" smtClean="0"/>
            <a:t>Python</a:t>
          </a:r>
          <a:r>
            <a:rPr lang="zh-CN" sz="2800" kern="1200" smtClean="0"/>
            <a:t>容器。它通过使用关键字来快速获取、删除和更新值。</a:t>
          </a:r>
          <a:endParaRPr lang="zh-CN" sz="2800" kern="1200"/>
        </a:p>
      </dsp:txBody>
      <dsp:txXfrm>
        <a:off x="79818" y="261636"/>
        <a:ext cx="12084024" cy="1475439"/>
      </dsp:txXfrm>
    </dsp:sp>
    <dsp:sp modelId="{38EB740C-6A76-449B-8156-451C091CE293}">
      <dsp:nvSpPr>
        <dsp:cNvPr id="0" name=""/>
        <dsp:cNvSpPr/>
      </dsp:nvSpPr>
      <dsp:spPr>
        <a:xfrm>
          <a:off x="0" y="2004094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</a:t>
          </a:r>
          <a:r>
            <a:rPr lang="zh-CN" altLang="en-US" sz="2800" kern="1200" dirty="0" smtClean="0"/>
            <a:t>个字典对象中无序地存储了若干个</a:t>
          </a:r>
          <a:r>
            <a:rPr lang="zh-CN" altLang="en-US" sz="2800" kern="1200" dirty="0" smtClean="0"/>
            <a:t>条目，</a:t>
          </a:r>
          <a:r>
            <a:rPr lang="zh-CN" sz="2800" kern="1200" dirty="0" smtClean="0"/>
            <a:t>用一对花括号（</a:t>
          </a:r>
          <a:r>
            <a:rPr lang="en-US" sz="2800" kern="1200" dirty="0" smtClean="0"/>
            <a:t>{}</a:t>
          </a:r>
          <a:r>
            <a:rPr lang="zh-CN" sz="2800" kern="1200" dirty="0" smtClean="0"/>
            <a:t>）括起来。</a:t>
          </a:r>
          <a:r>
            <a:rPr lang="zh-CN" altLang="en-US" sz="2800" kern="1200" dirty="0" smtClean="0"/>
            <a:t>每个</a:t>
          </a:r>
          <a:r>
            <a:rPr lang="zh-CN" altLang="en-US" sz="2800" kern="1200" dirty="0" smtClean="0"/>
            <a:t>条目都是一个键值</a:t>
          </a:r>
          <a:r>
            <a:rPr lang="zh-CN" altLang="en-US" sz="2800" kern="1200" dirty="0" smtClean="0"/>
            <a:t>对，</a:t>
          </a:r>
          <a:r>
            <a:rPr lang="zh-CN" sz="2800" kern="1200" dirty="0" smtClean="0"/>
            <a:t>由类似“关键字</a:t>
          </a:r>
          <a:r>
            <a:rPr lang="en-US" sz="2800" kern="1200" dirty="0" smtClean="0"/>
            <a:t>:</a:t>
          </a:r>
          <a:r>
            <a:rPr lang="zh-CN" sz="2800" kern="1200" dirty="0" smtClean="0"/>
            <a:t>对应值”的结构组成</a:t>
          </a:r>
          <a:r>
            <a:rPr lang="zh-CN" altLang="en-US" sz="2800" kern="1200" dirty="0" smtClean="0"/>
            <a:t>，</a:t>
          </a:r>
          <a:r>
            <a:rPr lang="zh-CN" altLang="en-US" sz="2800" kern="1200" dirty="0" smtClean="0"/>
            <a:t>即一个关键字和一个对应值。关键字在字典中是唯一的，每个关键字唯一地匹配一个值。 </a:t>
          </a:r>
          <a:endParaRPr lang="zh-CN" altLang="en-US" sz="2800" kern="1200" dirty="0"/>
        </a:p>
      </dsp:txBody>
      <dsp:txXfrm>
        <a:off x="79818" y="2083912"/>
        <a:ext cx="12084024" cy="1475439"/>
      </dsp:txXfrm>
    </dsp:sp>
    <dsp:sp modelId="{5A56B6D6-B64F-4462-A4A7-2C08A9FB4D2E}">
      <dsp:nvSpPr>
        <dsp:cNvPr id="0" name=""/>
        <dsp:cNvSpPr/>
      </dsp:nvSpPr>
      <dsp:spPr>
        <a:xfrm>
          <a:off x="0" y="3826369"/>
          <a:ext cx="12243660" cy="1635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字典类型通过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的内置类</a:t>
          </a:r>
          <a:r>
            <a:rPr lang="en-US" sz="2800" kern="1200" dirty="0" err="1" smtClean="0"/>
            <a:t>dict</a:t>
          </a:r>
          <a:r>
            <a:rPr lang="zh-CN" sz="2800" kern="1200" dirty="0" smtClean="0"/>
            <a:t>来定义，因此使用</a:t>
          </a:r>
          <a:r>
            <a:rPr lang="en-US" sz="2800" kern="1200" dirty="0" err="1" smtClean="0"/>
            <a:t>dict</a:t>
          </a:r>
          <a:r>
            <a:rPr lang="zh-CN" sz="2800" kern="1200" dirty="0" smtClean="0"/>
            <a:t>函数也可以创建一个字典。</a:t>
          </a:r>
          <a:endParaRPr lang="zh-CN" sz="2800" kern="1200" dirty="0"/>
        </a:p>
      </dsp:txBody>
      <dsp:txXfrm>
        <a:off x="79818" y="3906187"/>
        <a:ext cx="12084024" cy="1475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5B0AB-7D9B-4555-A300-20913A5E335F}">
      <dsp:nvSpPr>
        <dsp:cNvPr id="0" name=""/>
        <dsp:cNvSpPr/>
      </dsp:nvSpPr>
      <dsp:spPr>
        <a:xfrm>
          <a:off x="0" y="223461"/>
          <a:ext cx="12359710" cy="827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添加、修改、获取、删除条目</a:t>
          </a:r>
          <a:endParaRPr lang="zh-CN" altLang="en-US" sz="3600" kern="1200" dirty="0"/>
        </a:p>
      </dsp:txBody>
      <dsp:txXfrm>
        <a:off x="40381" y="263842"/>
        <a:ext cx="12278948" cy="746440"/>
      </dsp:txXfrm>
    </dsp:sp>
    <dsp:sp modelId="{58D4387F-A84A-4E04-91CA-092D11EE742E}">
      <dsp:nvSpPr>
        <dsp:cNvPr id="0" name=""/>
        <dsp:cNvSpPr/>
      </dsp:nvSpPr>
      <dsp:spPr>
        <a:xfrm>
          <a:off x="0" y="1004179"/>
          <a:ext cx="12359710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2421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关键字</a:t>
          </a:r>
          <a:r>
            <a:rPr lang="zh-CN" altLang="en-US" sz="2800" kern="1200" dirty="0" smtClean="0"/>
            <a:t>（键）</a:t>
          </a:r>
          <a:r>
            <a:rPr lang="zh-CN" sz="2800" kern="1200" dirty="0" smtClean="0"/>
            <a:t>在</a:t>
          </a:r>
          <a:r>
            <a:rPr lang="zh-CN" sz="2800" kern="1200" dirty="0" smtClean="0"/>
            <a:t>字典中的作用相当于列表中的下标。通过类似“字典对象名</a:t>
          </a:r>
          <a:r>
            <a:rPr lang="en-US" sz="2800" kern="1200" dirty="0" smtClean="0"/>
            <a:t>[</a:t>
          </a:r>
          <a:r>
            <a:rPr lang="zh-CN" sz="2800" kern="1200" dirty="0" smtClean="0"/>
            <a:t>关键字</a:t>
          </a:r>
          <a:r>
            <a:rPr lang="en-US" sz="2800" kern="1200" dirty="0" smtClean="0"/>
            <a:t>]</a:t>
          </a:r>
          <a:r>
            <a:rPr lang="zh-CN" sz="2800" kern="1200" dirty="0" smtClean="0"/>
            <a:t>”的语法可以读或写字典中的条目。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要从字典中删除一个条目，可使用</a:t>
          </a:r>
          <a:r>
            <a:rPr lang="en-US" sz="2800" kern="1200" dirty="0" smtClean="0"/>
            <a:t>del</a:t>
          </a:r>
          <a:r>
            <a:rPr lang="zh-CN" sz="2800" kern="1200" dirty="0" smtClean="0"/>
            <a:t>关键字进行删除。</a:t>
          </a:r>
          <a:endParaRPr lang="zh-CN" sz="2800" kern="1200" dirty="0"/>
        </a:p>
      </dsp:txBody>
      <dsp:txXfrm>
        <a:off x="0" y="1004179"/>
        <a:ext cx="12359710" cy="2252160"/>
      </dsp:txXfrm>
    </dsp:sp>
    <dsp:sp modelId="{64FBE379-ACB3-4CF8-B287-49AA1B541DFC}">
      <dsp:nvSpPr>
        <dsp:cNvPr id="0" name=""/>
        <dsp:cNvSpPr/>
      </dsp:nvSpPr>
      <dsp:spPr>
        <a:xfrm>
          <a:off x="0" y="3256339"/>
          <a:ext cx="12359710" cy="810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字典推导式</a:t>
          </a:r>
          <a:endParaRPr lang="zh-CN" altLang="en-US" sz="3600" kern="1200" dirty="0"/>
        </a:p>
      </dsp:txBody>
      <dsp:txXfrm>
        <a:off x="39573" y="3295912"/>
        <a:ext cx="12280564" cy="731510"/>
      </dsp:txXfrm>
    </dsp:sp>
    <dsp:sp modelId="{4F8C328E-5F37-498A-8D36-8003FF0F35A2}">
      <dsp:nvSpPr>
        <dsp:cNvPr id="0" name=""/>
        <dsp:cNvSpPr/>
      </dsp:nvSpPr>
      <dsp:spPr>
        <a:xfrm>
          <a:off x="0" y="4066996"/>
          <a:ext cx="12359710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2421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与列表和集合相似，字典同样支持推导式生成。不同的是，字典推导式起始位置的表达式应该是“键</a:t>
          </a:r>
          <a:r>
            <a:rPr lang="en-US" sz="2800" kern="1200" dirty="0" smtClean="0"/>
            <a:t>:</a:t>
          </a:r>
          <a:r>
            <a:rPr lang="zh-CN" sz="2800" kern="1200" dirty="0" smtClean="0"/>
            <a:t>值”格式的。 </a:t>
          </a:r>
          <a:endParaRPr lang="zh-CN" sz="2800" kern="1200" dirty="0"/>
        </a:p>
      </dsp:txBody>
      <dsp:txXfrm>
        <a:off x="0" y="4066996"/>
        <a:ext cx="12359710" cy="14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FA934-328B-46F6-B19A-1EA87A160BFE}">
      <dsp:nvSpPr>
        <dsp:cNvPr id="0" name=""/>
        <dsp:cNvSpPr/>
      </dsp:nvSpPr>
      <dsp:spPr>
        <a:xfrm>
          <a:off x="0" y="0"/>
          <a:ext cx="12514694" cy="9000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in/not in</a:t>
          </a:r>
          <a:r>
            <a:rPr lang="zh-CN" sz="3600" b="1" kern="1200" dirty="0" smtClean="0"/>
            <a:t>运算符</a:t>
          </a:r>
          <a:endParaRPr lang="zh-CN" sz="3600" kern="1200" dirty="0"/>
        </a:p>
      </dsp:txBody>
      <dsp:txXfrm>
        <a:off x="43935" y="43935"/>
        <a:ext cx="12426824" cy="812133"/>
      </dsp:txXfrm>
    </dsp:sp>
    <dsp:sp modelId="{4E6AB193-01A8-4D81-B053-9E7CCB6D7A1F}">
      <dsp:nvSpPr>
        <dsp:cNvPr id="0" name=""/>
        <dsp:cNvSpPr/>
      </dsp:nvSpPr>
      <dsp:spPr>
        <a:xfrm>
          <a:off x="0" y="926579"/>
          <a:ext cx="12514694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34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</a:t>
          </a:r>
          <a:r>
            <a:rPr lang="en-US" sz="2800" kern="1200" dirty="0" smtClean="0"/>
            <a:t>in</a:t>
          </a:r>
          <a:r>
            <a:rPr lang="zh-CN" sz="2800" kern="1200" dirty="0" smtClean="0"/>
            <a:t>或</a:t>
          </a:r>
          <a:r>
            <a:rPr lang="en-US" sz="2800" kern="1200" dirty="0" smtClean="0"/>
            <a:t>not in</a:t>
          </a:r>
          <a:r>
            <a:rPr lang="zh-CN" sz="2800" kern="1200" dirty="0" smtClean="0"/>
            <a:t>运算符可以用来判断一个关键字是否在字典中。 </a:t>
          </a:r>
          <a:endParaRPr lang="zh-CN" sz="2800" kern="1200" dirty="0"/>
        </a:p>
      </dsp:txBody>
      <dsp:txXfrm>
        <a:off x="0" y="926579"/>
        <a:ext cx="12514694" cy="927360"/>
      </dsp:txXfrm>
    </dsp:sp>
    <dsp:sp modelId="{ACBA9A81-6EFC-43A1-B098-2ADE048C2E6D}">
      <dsp:nvSpPr>
        <dsp:cNvPr id="0" name=""/>
        <dsp:cNvSpPr/>
      </dsp:nvSpPr>
      <dsp:spPr>
        <a:xfrm>
          <a:off x="0" y="1692133"/>
          <a:ext cx="12514694" cy="838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比较运算符</a:t>
          </a:r>
          <a:endParaRPr lang="zh-CN" altLang="en-US" sz="3600" kern="1200" dirty="0"/>
        </a:p>
      </dsp:txBody>
      <dsp:txXfrm>
        <a:off x="40925" y="1733058"/>
        <a:ext cx="12432844" cy="756512"/>
      </dsp:txXfrm>
    </dsp:sp>
    <dsp:sp modelId="{27F2B2B7-07AF-4B76-ADA3-D04415C6DF5C}">
      <dsp:nvSpPr>
        <dsp:cNvPr id="0" name=""/>
        <dsp:cNvSpPr/>
      </dsp:nvSpPr>
      <dsp:spPr>
        <a:xfrm>
          <a:off x="0" y="2658441"/>
          <a:ext cx="12514694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734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可以使用运算符</a:t>
          </a:r>
          <a:r>
            <a:rPr lang="en-US" sz="2800" kern="1200" dirty="0" smtClean="0"/>
            <a:t>==</a:t>
          </a:r>
          <a:r>
            <a:rPr lang="zh-CN" sz="2800" kern="1200" dirty="0" smtClean="0"/>
            <a:t>和</a:t>
          </a:r>
          <a:r>
            <a:rPr lang="en-US" sz="2800" kern="1200" dirty="0" smtClean="0"/>
            <a:t>!=</a:t>
          </a:r>
          <a:r>
            <a:rPr lang="zh-CN" sz="2800" kern="1200" dirty="0" smtClean="0"/>
            <a:t>来检测两个字典中的条目是否相同。 </a:t>
          </a:r>
          <a:endParaRPr lang="zh-CN" sz="2800" kern="1200" dirty="0"/>
        </a:p>
      </dsp:txBody>
      <dsp:txXfrm>
        <a:off x="0" y="2658441"/>
        <a:ext cx="12514694" cy="927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437B-2CE6-40F7-9B0B-57E79E7807C8}">
      <dsp:nvSpPr>
        <dsp:cNvPr id="0" name=""/>
        <dsp:cNvSpPr/>
      </dsp:nvSpPr>
      <dsp:spPr>
        <a:xfrm>
          <a:off x="0" y="13761"/>
          <a:ext cx="12125516" cy="802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dict</a:t>
          </a:r>
          <a:r>
            <a:rPr lang="zh-CN" sz="3200" kern="1200" dirty="0" smtClean="0"/>
            <a:t>类的成员函数：</a:t>
          </a:r>
          <a:endParaRPr lang="zh-CN" sz="3200" kern="1200" dirty="0"/>
        </a:p>
      </dsp:txBody>
      <dsp:txXfrm>
        <a:off x="39181" y="52942"/>
        <a:ext cx="12047154" cy="724258"/>
      </dsp:txXfrm>
    </dsp:sp>
    <dsp:sp modelId="{CF4B8BD9-7352-4553-A682-B14F508828DE}">
      <dsp:nvSpPr>
        <dsp:cNvPr id="0" name=""/>
        <dsp:cNvSpPr/>
      </dsp:nvSpPr>
      <dsp:spPr>
        <a:xfrm>
          <a:off x="0" y="816381"/>
          <a:ext cx="12125516" cy="382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clear()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copy()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get(key[,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items()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keys()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pop(key[,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popitem()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setdefault(key[, default])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update([other])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b="1" kern="1200" smtClean="0"/>
            <a:t>values()</a:t>
          </a:r>
          <a:endParaRPr lang="zh-CN" sz="2200" kern="1200"/>
        </a:p>
      </dsp:txBody>
      <dsp:txXfrm>
        <a:off x="0" y="816381"/>
        <a:ext cx="12125516" cy="3825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6.xml"/><Relationship Id="rId6" Type="http://schemas.openxmlformats.org/officeDocument/2006/relationships/image" Target="../media/image5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第四章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849501" y="5253925"/>
            <a:ext cx="10739743" cy="885243"/>
          </a:xfrm>
        </p:spPr>
        <p:txBody>
          <a:bodyPr>
            <a:noAutofit/>
          </a:bodyPr>
          <a:lstStyle/>
          <a:p>
            <a:r>
              <a:rPr kumimoji="1" lang="zh-CN" altLang="en-US" sz="4400" dirty="0"/>
              <a:t>字典</a:t>
            </a:r>
            <a:endParaRPr kumimoji="1" lang="zh-CN" altLang="en-US" sz="4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073" y="1633987"/>
            <a:ext cx="9163495" cy="5140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1333567" y="1986469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返回条目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0467566" y="215866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33565" y="3205666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0467564" y="337786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16631" y="4289403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返回值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0450630" y="4461601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33564" y="5220733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删除条目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0467563" y="5392931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614" y="949483"/>
            <a:ext cx="7170142" cy="6102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9301568" y="1021270"/>
            <a:ext cx="451603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将键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’a’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设定默认值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80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8520233" y="1193468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284635" y="2782338"/>
            <a:ext cx="45329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键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’a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经存在，无变化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8503300" y="2954536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67703" y="5796467"/>
            <a:ext cx="45329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更新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y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不变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8486368" y="5968665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84264" y="259388"/>
            <a:ext cx="9803427" cy="1624013"/>
          </a:xfrm>
        </p:spPr>
        <p:txBody>
          <a:bodyPr/>
          <a:lstStyle/>
          <a:p>
            <a:r>
              <a:rPr lang="en-US" altLang="zh-CN" dirty="0" smtClean="0"/>
              <a:t>4.5</a:t>
            </a:r>
            <a:r>
              <a:rPr lang="zh-CN" altLang="en-US" dirty="0" smtClean="0"/>
              <a:t>列表，字典中的深复制和浅复制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0355" y="2112474"/>
            <a:ext cx="4950777" cy="5075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00184" y="1842647"/>
            <a:ext cx="4940900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浅复制，只复制最外面一层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由于列表没有嵌套其它列表，因此产生了一个完整复制对象。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0800000">
            <a:off x="6776160" y="2480729"/>
            <a:ext cx="104584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6762210" y="5025804"/>
            <a:ext cx="104584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02229" y="3978404"/>
            <a:ext cx="4938855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浅复制，只复制最外面一层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由于列表有嵌套其它列表，因此不能产生一个完整复制对象，列表中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[1,2,3]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为共享对象。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0184" y="6563376"/>
            <a:ext cx="49409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列表迭代得到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也是浅复制。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5433" y="1465430"/>
            <a:ext cx="7114624" cy="4584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830504" y="2654898"/>
            <a:ext cx="4260691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深复制，产生了一个完整复制对象。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2752460">
            <a:off x="7093876" y="2460274"/>
            <a:ext cx="1770953" cy="389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127" y="4026588"/>
            <a:ext cx="4607179" cy="3598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7947221" y="1015997"/>
            <a:ext cx="4101941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浅复制。字典嵌套有列表，因此没有产生了一个完整复制对象。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9" name="内容占位符 8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055" y="892016"/>
            <a:ext cx="4863866" cy="2682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右箭头 6"/>
          <p:cNvSpPr/>
          <p:nvPr/>
        </p:nvSpPr>
        <p:spPr>
          <a:xfrm>
            <a:off x="5317916" y="1317873"/>
            <a:ext cx="2438400" cy="32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62195" y="4648667"/>
            <a:ext cx="322337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深复制。完全复制。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10800000">
            <a:off x="6353206" y="4684362"/>
            <a:ext cx="8686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有关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数据的补充说明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62125" y="2338372"/>
            <a:ext cx="4752408" cy="4510979"/>
          </a:xfrm>
        </p:spPr>
        <p:txBody>
          <a:bodyPr/>
          <a:lstStyle/>
          <a:p>
            <a:r>
              <a:rPr lang="en-US" altLang="zh-CN" sz="2800" dirty="0" err="1"/>
              <a:t>str</a:t>
            </a:r>
            <a:r>
              <a:rPr lang="en-US" altLang="zh-CN" sz="2800" dirty="0"/>
              <a:t>()</a:t>
            </a:r>
            <a:r>
              <a:rPr lang="zh-CN" altLang="en-US" sz="2800" dirty="0"/>
              <a:t>将对象转变为字符串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repr</a:t>
            </a:r>
            <a:r>
              <a:rPr lang="zh-CN" altLang="en-US" sz="2800" dirty="0"/>
              <a:t>将对象用字符串表示出来，可用</a:t>
            </a:r>
            <a:r>
              <a:rPr lang="en-US" altLang="zh-CN" sz="2800" dirty="0" err="1"/>
              <a:t>eval</a:t>
            </a:r>
            <a:r>
              <a:rPr lang="zh-CN" altLang="en-US" sz="2800" dirty="0"/>
              <a:t>将原始对象还原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807" y="2384866"/>
            <a:ext cx="6222721" cy="4845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565277" y="400833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863076" y="2048525"/>
            <a:ext cx="9982011" cy="74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有些字符无法直接输出，可以通过转义其它字符实现</a:t>
            </a:r>
            <a:endParaRPr lang="zh-CN" altLang="en-US" sz="3200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true"/>
          </p:cNvGraphicFramePr>
          <p:nvPr/>
        </p:nvGraphicFramePr>
        <p:xfrm>
          <a:off x="3933825" y="2962910"/>
          <a:ext cx="6491605" cy="2834640"/>
        </p:xfrm>
        <a:graphic>
          <a:graphicData uri="http://schemas.openxmlformats.org/drawingml/2006/table">
            <a:tbl>
              <a:tblPr/>
              <a:tblGrid>
                <a:gridCol w="1728470"/>
                <a:gridCol w="1670685"/>
                <a:gridCol w="1363980"/>
                <a:gridCol w="172847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转义字符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转义字符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在行尾时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续行符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\n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换行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\\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反斜杠符号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\t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横向制表符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单引号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回车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\”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双引号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\f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换页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\a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响铃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\000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空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\b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退格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\other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使字符按普通形式输出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63076" y="6206467"/>
            <a:ext cx="106337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在字符串前加上</a:t>
            </a:r>
            <a:r>
              <a:rPr lang="en-US" altLang="zh-CN" sz="3200" dirty="0"/>
              <a:t>r</a:t>
            </a:r>
            <a:r>
              <a:rPr lang="zh-CN" altLang="en-US" sz="3200" dirty="0"/>
              <a:t>可以消除字符中的转义</a:t>
            </a:r>
            <a:endParaRPr lang="zh-CN" altLang="en-US" sz="3200" dirty="0"/>
          </a:p>
          <a:p>
            <a:r>
              <a:rPr lang="zh-CN" altLang="en-US" sz="3200" dirty="0"/>
              <a:t>语法</a:t>
            </a:r>
            <a:r>
              <a:rPr lang="en-US" altLang="zh-CN" sz="3200" dirty="0"/>
              <a:t>:r“</a:t>
            </a:r>
            <a:r>
              <a:rPr lang="zh-CN" altLang="en-US" sz="3200" dirty="0"/>
              <a:t>带转义字符的字符串”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4568" y="2089931"/>
            <a:ext cx="9009611" cy="4062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00381" y="373394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zh-CN" dirty="0" smtClean="0"/>
              <a:t>字典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00381" y="1875294"/>
          <a:ext cx="12243660" cy="564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3514" y="1575867"/>
            <a:ext cx="9246523" cy="5517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92353" y="3297359"/>
            <a:ext cx="3270142" cy="20744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：键是不可变对象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：键不能重复出现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zip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函数用法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函数用法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zh-CN" dirty="0" smtClean="0"/>
              <a:t>字典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1999281"/>
          <a:ext cx="12359711" cy="573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070" y="1309771"/>
            <a:ext cx="8274719" cy="58194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368366" y="2863407"/>
            <a:ext cx="3429092" cy="25914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：由键访问值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：由键修改值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：添加新键值对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：删除键和值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：字典迭代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zh-CN" dirty="0" smtClean="0"/>
              <a:t>字典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true"/>
          </p:cNvGraphicFramePr>
          <p:nvPr>
            <p:ph idx="1"/>
          </p:nvPr>
        </p:nvGraphicFramePr>
        <p:xfrm>
          <a:off x="1154811" y="2092271"/>
          <a:ext cx="12514694" cy="364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346" y="5407611"/>
            <a:ext cx="4567125" cy="2391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217578" y="6147787"/>
            <a:ext cx="320770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字典也是无序对象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152628" y="6199321"/>
            <a:ext cx="1451370" cy="403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zh-CN" dirty="0" smtClean="0"/>
              <a:t>字典</a:t>
            </a:r>
            <a:r>
              <a:rPr lang="zh-CN" altLang="zh-CN" dirty="0"/>
              <a:t>相关的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和方法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8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6282" y="2172737"/>
            <a:ext cx="8304483" cy="4467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656233" y="2477536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字典迭代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9790232" y="264973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90100" y="5762599"/>
            <a:ext cx="22977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删除条目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9824099" y="593479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0254" y="2032000"/>
            <a:ext cx="8580279" cy="428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矩形 2"/>
          <p:cNvSpPr/>
          <p:nvPr/>
        </p:nvSpPr>
        <p:spPr>
          <a:xfrm>
            <a:off x="10994900" y="2799269"/>
            <a:ext cx="204376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由键访值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0128898" y="2971467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994899" y="4600434"/>
            <a:ext cx="2043769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没有键时可指定返回对象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0128899" y="5308264"/>
            <a:ext cx="626534" cy="338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WPS 演示</Application>
  <PresentationFormat>自定义</PresentationFormat>
  <Paragraphs>137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Garamond</vt:lpstr>
      <vt:lpstr>Candara</vt:lpstr>
      <vt:lpstr>华文楷体</vt:lpstr>
      <vt:lpstr>Calibri</vt:lpstr>
      <vt:lpstr>Century Gothic</vt:lpstr>
      <vt:lpstr>微软雅黑</vt:lpstr>
      <vt:lpstr>Arial Unicode MS</vt:lpstr>
      <vt:lpstr>Times New Roman</vt:lpstr>
      <vt:lpstr>1_Savon</vt:lpstr>
      <vt:lpstr>第四章 Python数据结构  </vt:lpstr>
      <vt:lpstr>4.1 字典</vt:lpstr>
      <vt:lpstr>PowerPoint 演示文稿</vt:lpstr>
      <vt:lpstr>4.2 字典的基本操作</vt:lpstr>
      <vt:lpstr>PowerPoint 演示文稿</vt:lpstr>
      <vt:lpstr>4.3 字典的基本操作</vt:lpstr>
      <vt:lpstr>4.4 字典相关的函数和方法</vt:lpstr>
      <vt:lpstr>PowerPoint 演示文稿</vt:lpstr>
      <vt:lpstr>PowerPoint 演示文稿</vt:lpstr>
      <vt:lpstr>PowerPoint 演示文稿</vt:lpstr>
      <vt:lpstr>PowerPoint 演示文稿</vt:lpstr>
      <vt:lpstr>4.5列表，字典中的深复制和浅复制</vt:lpstr>
      <vt:lpstr>PowerPoint 演示文稿</vt:lpstr>
      <vt:lpstr>PowerPoint 演示文稿</vt:lpstr>
      <vt:lpstr>4.6 有关Python 数据的补充说明</vt:lpstr>
      <vt:lpstr>4.7 转义字符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134</cp:revision>
  <dcterms:created xsi:type="dcterms:W3CDTF">2022-10-06T09:25:21Z</dcterms:created>
  <dcterms:modified xsi:type="dcterms:W3CDTF">2022-10-06T09:25:21Z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