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8" r:id="rId5"/>
    <p:sldId id="289" r:id="rId6"/>
    <p:sldId id="301" r:id="rId7"/>
    <p:sldId id="315" r:id="rId8"/>
    <p:sldId id="291" r:id="rId9"/>
    <p:sldId id="314" r:id="rId10"/>
    <p:sldId id="304" r:id="rId11"/>
    <p:sldId id="292" r:id="rId12"/>
    <p:sldId id="305" r:id="rId13"/>
    <p:sldId id="293" r:id="rId14"/>
    <p:sldId id="294" r:id="rId15"/>
    <p:sldId id="306" r:id="rId16"/>
    <p:sldId id="307" r:id="rId17"/>
    <p:sldId id="308" r:id="rId18"/>
    <p:sldId id="295" r:id="rId19"/>
    <p:sldId id="296" r:id="rId20"/>
    <p:sldId id="309" r:id="rId21"/>
    <p:sldId id="310" r:id="rId22"/>
    <p:sldId id="311" r:id="rId23"/>
    <p:sldId id="297" r:id="rId24"/>
    <p:sldId id="312" r:id="rId25"/>
    <p:sldId id="298" r:id="rId26"/>
    <p:sldId id="313" r:id="rId27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CBCB6-CBA3-4F0A-8796-9AA509CC9E6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B5D0BA4-4FA9-425C-A287-6060539A4902}">
      <dgm:prSet/>
      <dgm:spPr/>
      <dgm:t>
        <a:bodyPr/>
        <a:lstStyle/>
        <a:p>
          <a:pPr algn="l" rtl="0"/>
          <a:r>
            <a:rPr lang="zh-CN" dirty="0" smtClean="0"/>
            <a:t>定义：为实现一个操作或特定功能而集合在一起的语句集。</a:t>
          </a:r>
          <a:endParaRPr lang="zh-CN" dirty="0"/>
        </a:p>
      </dgm:t>
    </dgm:pt>
    <dgm:pt modelId="{B079D1A0-81F5-4CFB-BB22-494C593F4A91}" cxnId="{7FCE5AE2-02EC-49CF-8D36-9EB919482FE8}" type="parTrans">
      <dgm:prSet/>
      <dgm:spPr/>
      <dgm:t>
        <a:bodyPr/>
        <a:lstStyle/>
        <a:p>
          <a:endParaRPr lang="zh-CN" altLang="en-US"/>
        </a:p>
      </dgm:t>
    </dgm:pt>
    <dgm:pt modelId="{4CFA6A3F-101F-43B4-B881-14C5EECAF516}" cxnId="{7FCE5AE2-02EC-49CF-8D36-9EB919482FE8}" type="sibTrans">
      <dgm:prSet/>
      <dgm:spPr/>
      <dgm:t>
        <a:bodyPr/>
        <a:lstStyle/>
        <a:p>
          <a:endParaRPr lang="zh-CN" altLang="en-US"/>
        </a:p>
      </dgm:t>
    </dgm:pt>
    <dgm:pt modelId="{38DE811A-041F-47AD-B56E-80D322F46E2C}">
      <dgm:prSet/>
      <dgm:spPr/>
      <dgm:t>
        <a:bodyPr/>
        <a:lstStyle/>
        <a:p>
          <a:pPr algn="l" rtl="0"/>
          <a:r>
            <a:rPr lang="zh-CN" dirty="0" smtClean="0"/>
            <a:t>好处：避免代码复制带来的错误或漏洞，不仅可以实现代码的复用，还可以保证代码的一致性。</a:t>
          </a:r>
          <a:endParaRPr lang="zh-CN" dirty="0"/>
        </a:p>
      </dgm:t>
    </dgm:pt>
    <dgm:pt modelId="{EB7DD38F-8968-41EF-8C4D-B7DA7AF7EBBC}" cxnId="{98AC7D8C-543B-4CE6-A18B-82E4F8CE236F}" type="parTrans">
      <dgm:prSet/>
      <dgm:spPr/>
      <dgm:t>
        <a:bodyPr/>
        <a:lstStyle/>
        <a:p>
          <a:endParaRPr lang="zh-CN" altLang="en-US"/>
        </a:p>
      </dgm:t>
    </dgm:pt>
    <dgm:pt modelId="{D9F5A050-705B-4E8A-B5FD-C75168F70430}" cxnId="{98AC7D8C-543B-4CE6-A18B-82E4F8CE236F}" type="sibTrans">
      <dgm:prSet/>
      <dgm:spPr/>
      <dgm:t>
        <a:bodyPr/>
        <a:lstStyle/>
        <a:p>
          <a:endParaRPr lang="zh-CN" altLang="en-US"/>
        </a:p>
      </dgm:t>
    </dgm:pt>
    <dgm:pt modelId="{87F3DC81-512D-46D4-909D-5D2AC0E89069}" type="pres">
      <dgm:prSet presAssocID="{AD9CBCB6-CBA3-4F0A-8796-9AA509CC9E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7716016-E069-4A19-ABA1-B533549F7049}" type="pres">
      <dgm:prSet presAssocID="{EB5D0BA4-4FA9-425C-A287-6060539A4902}" presName="root" presStyleCnt="0"/>
      <dgm:spPr/>
    </dgm:pt>
    <dgm:pt modelId="{89D9715F-4690-4091-8245-7E07BA584770}" type="pres">
      <dgm:prSet presAssocID="{EB5D0BA4-4FA9-425C-A287-6060539A4902}" presName="rootComposite" presStyleCnt="0"/>
      <dgm:spPr/>
    </dgm:pt>
    <dgm:pt modelId="{661C0460-1F73-47FC-9647-D01329F7DF8B}" type="pres">
      <dgm:prSet presAssocID="{EB5D0BA4-4FA9-425C-A287-6060539A4902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FF4E64A6-717B-4291-B15C-4B1F6B83566A}" type="pres">
      <dgm:prSet presAssocID="{EB5D0BA4-4FA9-425C-A287-6060539A4902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2A090881-6B43-42A1-9790-EF1C1FAE4E23}" type="pres">
      <dgm:prSet presAssocID="{EB5D0BA4-4FA9-425C-A287-6060539A4902}" presName="childShape" presStyleCnt="0"/>
      <dgm:spPr/>
    </dgm:pt>
    <dgm:pt modelId="{AA444E65-D4DB-48DE-92FA-F15C6CDA6B6D}" type="pres">
      <dgm:prSet presAssocID="{38DE811A-041F-47AD-B56E-80D322F46E2C}" presName="root" presStyleCnt="0"/>
      <dgm:spPr/>
    </dgm:pt>
    <dgm:pt modelId="{B0889118-9621-40F1-B92B-253FEB8194A3}" type="pres">
      <dgm:prSet presAssocID="{38DE811A-041F-47AD-B56E-80D322F46E2C}" presName="rootComposite" presStyleCnt="0"/>
      <dgm:spPr/>
    </dgm:pt>
    <dgm:pt modelId="{E76FA140-C192-4BA1-B105-952CE7784E95}" type="pres">
      <dgm:prSet presAssocID="{38DE811A-041F-47AD-B56E-80D322F46E2C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66C19FC8-0E18-4682-B0D0-FC03CF196B87}" type="pres">
      <dgm:prSet presAssocID="{38DE811A-041F-47AD-B56E-80D322F46E2C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C67BD26B-1BAB-4725-82D1-76EA8D4B50E3}" type="pres">
      <dgm:prSet presAssocID="{38DE811A-041F-47AD-B56E-80D322F46E2C}" presName="childShape" presStyleCnt="0"/>
      <dgm:spPr/>
    </dgm:pt>
  </dgm:ptLst>
  <dgm:cxnLst>
    <dgm:cxn modelId="{FEC8CD1B-025E-4198-A3D3-D287F559CE78}" type="presOf" srcId="{AD9CBCB6-CBA3-4F0A-8796-9AA509CC9E6F}" destId="{87F3DC81-512D-46D4-909D-5D2AC0E89069}" srcOrd="0" destOrd="0" presId="urn:microsoft.com/office/officeart/2005/8/layout/hierarchy3"/>
    <dgm:cxn modelId="{1EF50F58-338E-4FE5-B9C8-9CCC5719A8DA}" type="presOf" srcId="{EB5D0BA4-4FA9-425C-A287-6060539A4902}" destId="{FF4E64A6-717B-4291-B15C-4B1F6B83566A}" srcOrd="1" destOrd="0" presId="urn:microsoft.com/office/officeart/2005/8/layout/hierarchy3"/>
    <dgm:cxn modelId="{98AC7D8C-543B-4CE6-A18B-82E4F8CE236F}" srcId="{AD9CBCB6-CBA3-4F0A-8796-9AA509CC9E6F}" destId="{38DE811A-041F-47AD-B56E-80D322F46E2C}" srcOrd="1" destOrd="0" parTransId="{EB7DD38F-8968-41EF-8C4D-B7DA7AF7EBBC}" sibTransId="{D9F5A050-705B-4E8A-B5FD-C75168F70430}"/>
    <dgm:cxn modelId="{8856323D-7980-4894-82D9-EE7B47A4C399}" type="presOf" srcId="{38DE811A-041F-47AD-B56E-80D322F46E2C}" destId="{66C19FC8-0E18-4682-B0D0-FC03CF196B87}" srcOrd="1" destOrd="0" presId="urn:microsoft.com/office/officeart/2005/8/layout/hierarchy3"/>
    <dgm:cxn modelId="{7FCE5AE2-02EC-49CF-8D36-9EB919482FE8}" srcId="{AD9CBCB6-CBA3-4F0A-8796-9AA509CC9E6F}" destId="{EB5D0BA4-4FA9-425C-A287-6060539A4902}" srcOrd="0" destOrd="0" parTransId="{B079D1A0-81F5-4CFB-BB22-494C593F4A91}" sibTransId="{4CFA6A3F-101F-43B4-B881-14C5EECAF516}"/>
    <dgm:cxn modelId="{7CB1BD39-111E-471C-8C1D-875D98982F42}" type="presOf" srcId="{EB5D0BA4-4FA9-425C-A287-6060539A4902}" destId="{661C0460-1F73-47FC-9647-D01329F7DF8B}" srcOrd="0" destOrd="0" presId="urn:microsoft.com/office/officeart/2005/8/layout/hierarchy3"/>
    <dgm:cxn modelId="{C2B8A6AA-7763-470B-B314-3228DFA7E407}" type="presOf" srcId="{38DE811A-041F-47AD-B56E-80D322F46E2C}" destId="{E76FA140-C192-4BA1-B105-952CE7784E95}" srcOrd="0" destOrd="0" presId="urn:microsoft.com/office/officeart/2005/8/layout/hierarchy3"/>
    <dgm:cxn modelId="{1CBE483F-BAEA-4669-8870-2A497DDB2ADA}" type="presParOf" srcId="{87F3DC81-512D-46D4-909D-5D2AC0E89069}" destId="{D7716016-E069-4A19-ABA1-B533549F7049}" srcOrd="0" destOrd="0" presId="urn:microsoft.com/office/officeart/2005/8/layout/hierarchy3"/>
    <dgm:cxn modelId="{849C5D29-D28F-4869-8697-000E2947FC95}" type="presParOf" srcId="{D7716016-E069-4A19-ABA1-B533549F7049}" destId="{89D9715F-4690-4091-8245-7E07BA584770}" srcOrd="0" destOrd="0" presId="urn:microsoft.com/office/officeart/2005/8/layout/hierarchy3"/>
    <dgm:cxn modelId="{265AAFAC-C0B6-4E9B-AA3E-93FA89B9EFD1}" type="presParOf" srcId="{89D9715F-4690-4091-8245-7E07BA584770}" destId="{661C0460-1F73-47FC-9647-D01329F7DF8B}" srcOrd="0" destOrd="0" presId="urn:microsoft.com/office/officeart/2005/8/layout/hierarchy3"/>
    <dgm:cxn modelId="{04662E43-6DDB-4586-808F-F3AF984AB5FB}" type="presParOf" srcId="{89D9715F-4690-4091-8245-7E07BA584770}" destId="{FF4E64A6-717B-4291-B15C-4B1F6B83566A}" srcOrd="1" destOrd="0" presId="urn:microsoft.com/office/officeart/2005/8/layout/hierarchy3"/>
    <dgm:cxn modelId="{CE9F4F05-999D-4949-8A12-1BC4E1353D78}" type="presParOf" srcId="{D7716016-E069-4A19-ABA1-B533549F7049}" destId="{2A090881-6B43-42A1-9790-EF1C1FAE4E23}" srcOrd="1" destOrd="0" presId="urn:microsoft.com/office/officeart/2005/8/layout/hierarchy3"/>
    <dgm:cxn modelId="{05B38944-1AB9-427A-8B18-10C6AE8FB511}" type="presParOf" srcId="{87F3DC81-512D-46D4-909D-5D2AC0E89069}" destId="{AA444E65-D4DB-48DE-92FA-F15C6CDA6B6D}" srcOrd="1" destOrd="0" presId="urn:microsoft.com/office/officeart/2005/8/layout/hierarchy3"/>
    <dgm:cxn modelId="{A31F2B10-EDAC-4384-B64A-F8BE5A8545CF}" type="presParOf" srcId="{AA444E65-D4DB-48DE-92FA-F15C6CDA6B6D}" destId="{B0889118-9621-40F1-B92B-253FEB8194A3}" srcOrd="0" destOrd="0" presId="urn:microsoft.com/office/officeart/2005/8/layout/hierarchy3"/>
    <dgm:cxn modelId="{06301669-7511-4F9E-9685-5A765204F96C}" type="presParOf" srcId="{B0889118-9621-40F1-B92B-253FEB8194A3}" destId="{E76FA140-C192-4BA1-B105-952CE7784E95}" srcOrd="0" destOrd="0" presId="urn:microsoft.com/office/officeart/2005/8/layout/hierarchy3"/>
    <dgm:cxn modelId="{415FE907-AF82-476C-BA6D-BAD86A71CBF6}" type="presParOf" srcId="{B0889118-9621-40F1-B92B-253FEB8194A3}" destId="{66C19FC8-0E18-4682-B0D0-FC03CF196B87}" srcOrd="1" destOrd="0" presId="urn:microsoft.com/office/officeart/2005/8/layout/hierarchy3"/>
    <dgm:cxn modelId="{4BB6EAE4-AE54-4415-9A33-8492F7E2DAB6}" type="presParOf" srcId="{AA444E65-D4DB-48DE-92FA-F15C6CDA6B6D}" destId="{C67BD26B-1BAB-4725-82D1-76EA8D4B50E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390C28-F8B7-498A-9C4E-D599A21B5A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9FEB43B-A045-483A-849D-908A127D72D0}">
      <dgm:prSet/>
      <dgm:spPr/>
      <dgm:t>
        <a:bodyPr/>
        <a:lstStyle/>
        <a:p>
          <a:pPr rtl="0"/>
          <a:r>
            <a:rPr lang="zh-CN" smtClean="0"/>
            <a:t>递归函数的特点：</a:t>
          </a:r>
          <a:endParaRPr lang="zh-CN"/>
        </a:p>
      </dgm:t>
    </dgm:pt>
    <dgm:pt modelId="{A182BBA6-C8B2-405F-9B0B-3F7CBB96F0AC}" cxnId="{1E878DC0-D396-4547-A8DA-B6F4D7DBFBDF}" type="parTrans">
      <dgm:prSet/>
      <dgm:spPr/>
      <dgm:t>
        <a:bodyPr/>
        <a:lstStyle/>
        <a:p>
          <a:endParaRPr lang="zh-CN" altLang="en-US"/>
        </a:p>
      </dgm:t>
    </dgm:pt>
    <dgm:pt modelId="{64423F02-9BAB-4CE6-9A52-556072E9CFB0}" cxnId="{1E878DC0-D396-4547-A8DA-B6F4D7DBFBDF}" type="sibTrans">
      <dgm:prSet/>
      <dgm:spPr/>
      <dgm:t>
        <a:bodyPr/>
        <a:lstStyle/>
        <a:p>
          <a:endParaRPr lang="zh-CN" altLang="en-US"/>
        </a:p>
      </dgm:t>
    </dgm:pt>
    <dgm:pt modelId="{3A58451E-EFC9-4AA5-B426-6D62D45FA686}">
      <dgm:prSet/>
      <dgm:spPr/>
      <dgm:t>
        <a:bodyPr/>
        <a:lstStyle/>
        <a:p>
          <a:pPr rtl="0"/>
          <a:r>
            <a:rPr lang="en-US" smtClean="0"/>
            <a:t>(1)</a:t>
          </a:r>
          <a:r>
            <a:rPr lang="zh-CN" smtClean="0"/>
            <a:t>函数会使用选择结构将问题分成不同的情况。</a:t>
          </a:r>
          <a:endParaRPr lang="zh-CN"/>
        </a:p>
      </dgm:t>
    </dgm:pt>
    <dgm:pt modelId="{D7719E9E-FCC4-496B-BB17-40815B76F68F}" cxnId="{FD945616-7ACB-4065-8E5B-D9EA5F578E40}" type="parTrans">
      <dgm:prSet/>
      <dgm:spPr/>
      <dgm:t>
        <a:bodyPr/>
        <a:lstStyle/>
        <a:p>
          <a:endParaRPr lang="zh-CN" altLang="en-US"/>
        </a:p>
      </dgm:t>
    </dgm:pt>
    <dgm:pt modelId="{F8ECBB14-4731-4AFE-A262-E10306B8F4F6}" cxnId="{FD945616-7ACB-4065-8E5B-D9EA5F578E40}" type="sibTrans">
      <dgm:prSet/>
      <dgm:spPr/>
      <dgm:t>
        <a:bodyPr/>
        <a:lstStyle/>
        <a:p>
          <a:endParaRPr lang="zh-CN" altLang="en-US"/>
        </a:p>
      </dgm:t>
    </dgm:pt>
    <dgm:pt modelId="{1076B25C-B8BB-41B1-9A47-8FF136DA94E1}">
      <dgm:prSet/>
      <dgm:spPr/>
      <dgm:t>
        <a:bodyPr/>
        <a:lstStyle/>
        <a:p>
          <a:pPr rtl="0"/>
          <a:r>
            <a:rPr lang="en-US" smtClean="0"/>
            <a:t>(2)</a:t>
          </a:r>
          <a:r>
            <a:rPr lang="zh-CN" smtClean="0"/>
            <a:t>函数中会有一个或多个基础情况用来结束递归。</a:t>
          </a:r>
          <a:endParaRPr lang="zh-CN"/>
        </a:p>
      </dgm:t>
    </dgm:pt>
    <dgm:pt modelId="{D912108B-5F30-4F9A-8928-52E253821282}" cxnId="{FF027166-E0E4-4A88-8F97-B7E10B6FEBEF}" type="parTrans">
      <dgm:prSet/>
      <dgm:spPr/>
      <dgm:t>
        <a:bodyPr/>
        <a:lstStyle/>
        <a:p>
          <a:endParaRPr lang="zh-CN" altLang="en-US"/>
        </a:p>
      </dgm:t>
    </dgm:pt>
    <dgm:pt modelId="{8C527CEE-AEF2-42CE-91A9-C5EE753CD69B}" cxnId="{FF027166-E0E4-4A88-8F97-B7E10B6FEBEF}" type="sibTrans">
      <dgm:prSet/>
      <dgm:spPr/>
      <dgm:t>
        <a:bodyPr/>
        <a:lstStyle/>
        <a:p>
          <a:endParaRPr lang="zh-CN" altLang="en-US"/>
        </a:p>
      </dgm:t>
    </dgm:pt>
    <dgm:pt modelId="{51CADD6B-0F81-4FE7-9C81-D3986AEB9AEE}">
      <dgm:prSet/>
      <dgm:spPr/>
      <dgm:t>
        <a:bodyPr/>
        <a:lstStyle/>
        <a:p>
          <a:pPr rtl="0"/>
          <a:r>
            <a:rPr lang="en-US" dirty="0" smtClean="0"/>
            <a:t>(3)</a:t>
          </a:r>
          <a:r>
            <a:rPr lang="zh-CN" dirty="0" smtClean="0"/>
            <a:t>非基础情况的分支会递归调用自身，递归会将原始问题简化为一个或多个子问题，这些子问题与原问题性质一样但规模更小。</a:t>
          </a:r>
          <a:endParaRPr lang="zh-CN" dirty="0"/>
        </a:p>
      </dgm:t>
    </dgm:pt>
    <dgm:pt modelId="{440E5CBA-A0D4-4064-BCEA-3280CB42D566}" cxnId="{547AC061-3B28-4958-AE37-A627C32001E8}" type="parTrans">
      <dgm:prSet/>
      <dgm:spPr/>
      <dgm:t>
        <a:bodyPr/>
        <a:lstStyle/>
        <a:p>
          <a:endParaRPr lang="zh-CN" altLang="en-US"/>
        </a:p>
      </dgm:t>
    </dgm:pt>
    <dgm:pt modelId="{CCEDEF66-168D-470C-AA01-64EEC9D8D273}" cxnId="{547AC061-3B28-4958-AE37-A627C32001E8}" type="sibTrans">
      <dgm:prSet/>
      <dgm:spPr/>
      <dgm:t>
        <a:bodyPr/>
        <a:lstStyle/>
        <a:p>
          <a:endParaRPr lang="zh-CN" altLang="en-US"/>
        </a:p>
      </dgm:t>
    </dgm:pt>
    <dgm:pt modelId="{73310937-5A06-4D85-A4D5-41725CCBCEF5}">
      <dgm:prSet/>
      <dgm:spPr/>
      <dgm:t>
        <a:bodyPr/>
        <a:lstStyle/>
        <a:p>
          <a:pPr rtl="0"/>
          <a:r>
            <a:rPr lang="en-US" smtClean="0"/>
            <a:t>(4)</a:t>
          </a:r>
          <a:r>
            <a:rPr lang="zh-CN" smtClean="0"/>
            <a:t>每次递归调用会不断接近基础情况，直到变成基础情况，终止递归。</a:t>
          </a:r>
          <a:endParaRPr lang="zh-CN"/>
        </a:p>
      </dgm:t>
    </dgm:pt>
    <dgm:pt modelId="{DD9B6051-39FC-4EB8-B621-56617D1BC1C4}" cxnId="{CBF620A7-69B8-404D-87E6-338A0BDCD122}" type="parTrans">
      <dgm:prSet/>
      <dgm:spPr/>
      <dgm:t>
        <a:bodyPr/>
        <a:lstStyle/>
        <a:p>
          <a:endParaRPr lang="zh-CN" altLang="en-US"/>
        </a:p>
      </dgm:t>
    </dgm:pt>
    <dgm:pt modelId="{1025E31F-7E27-4BB8-B01A-E83E7958F77A}" cxnId="{CBF620A7-69B8-404D-87E6-338A0BDCD122}" type="sibTrans">
      <dgm:prSet/>
      <dgm:spPr/>
      <dgm:t>
        <a:bodyPr/>
        <a:lstStyle/>
        <a:p>
          <a:endParaRPr lang="zh-CN" altLang="en-US"/>
        </a:p>
      </dgm:t>
    </dgm:pt>
    <dgm:pt modelId="{C750C651-876F-45F4-AAAF-7F7B1B5E0064}">
      <dgm:prSet/>
      <dgm:spPr/>
      <dgm:t>
        <a:bodyPr/>
        <a:lstStyle/>
        <a:p>
          <a:pPr rtl="0"/>
          <a:r>
            <a:rPr lang="zh-CN" smtClean="0"/>
            <a:t>递归函数的优点是定义简单、逻辑清晰，但是一般的递归函数会占用大量的程序栈，尤其是当递归深度特别大的时候，有可能导致栈溢出。 </a:t>
          </a:r>
          <a:endParaRPr lang="zh-CN"/>
        </a:p>
      </dgm:t>
    </dgm:pt>
    <dgm:pt modelId="{86838F15-C70E-42DD-B20A-3133C770C38E}" cxnId="{97373A5F-A911-42B3-A18C-2024741D1EFA}" type="parTrans">
      <dgm:prSet/>
      <dgm:spPr/>
      <dgm:t>
        <a:bodyPr/>
        <a:lstStyle/>
        <a:p>
          <a:endParaRPr lang="zh-CN" altLang="en-US"/>
        </a:p>
      </dgm:t>
    </dgm:pt>
    <dgm:pt modelId="{BC6788A9-1949-429A-8C1E-BCE34248DEF5}" cxnId="{97373A5F-A911-42B3-A18C-2024741D1EFA}" type="sibTrans">
      <dgm:prSet/>
      <dgm:spPr/>
      <dgm:t>
        <a:bodyPr/>
        <a:lstStyle/>
        <a:p>
          <a:endParaRPr lang="zh-CN" altLang="en-US"/>
        </a:p>
      </dgm:t>
    </dgm:pt>
    <dgm:pt modelId="{8038BFDF-910F-4CDC-8C69-AD3376B5CF49}">
      <dgm:prSet/>
      <dgm:spPr/>
      <dgm:t>
        <a:bodyPr/>
        <a:lstStyle/>
        <a:p>
          <a:pPr rtl="0"/>
          <a:r>
            <a:rPr lang="zh-CN" smtClean="0"/>
            <a:t>在编写递归函数时，需要仔细考虑边界情况。当递归不能使全部的问题简化收敛到边界情况时，程序就会无限运行下去并且在程序栈溢出时导致运行时的错误。</a:t>
          </a:r>
          <a:endParaRPr lang="zh-CN"/>
        </a:p>
      </dgm:t>
    </dgm:pt>
    <dgm:pt modelId="{D195D7D8-A87F-4C57-A1F5-F1387DAE83DA}" cxnId="{D591191B-676C-4BFF-871E-620146020A28}" type="parTrans">
      <dgm:prSet/>
      <dgm:spPr/>
      <dgm:t>
        <a:bodyPr/>
        <a:lstStyle/>
        <a:p>
          <a:endParaRPr lang="zh-CN" altLang="en-US"/>
        </a:p>
      </dgm:t>
    </dgm:pt>
    <dgm:pt modelId="{F903E24C-8E40-4AFF-A93A-2D869AC71CCE}" cxnId="{D591191B-676C-4BFF-871E-620146020A28}" type="sibTrans">
      <dgm:prSet/>
      <dgm:spPr/>
      <dgm:t>
        <a:bodyPr/>
        <a:lstStyle/>
        <a:p>
          <a:endParaRPr lang="zh-CN" altLang="en-US"/>
        </a:p>
      </dgm:t>
    </dgm:pt>
    <dgm:pt modelId="{1086FB4B-50EE-4E83-BE47-7B038FA96C7B}" type="pres">
      <dgm:prSet presAssocID="{C7390C28-F8B7-498A-9C4E-D599A21B5A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4824A0-3E7C-4C0C-9C75-D09B6322B261}" type="pres">
      <dgm:prSet presAssocID="{89FEB43B-A045-483A-849D-908A127D72D0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EABD7E1-B21B-4517-B3E2-BB4CD1D18AAB}" type="pres">
      <dgm:prSet presAssocID="{89FEB43B-A045-483A-849D-908A127D72D0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11913FE-4358-4BDC-A07E-EEF9B0463B28}" type="pres">
      <dgm:prSet presAssocID="{C750C651-876F-45F4-AAAF-7F7B1B5E0064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176C624-A629-4E29-A1C3-9F97F6CC7FD5}" type="pres">
      <dgm:prSet presAssocID="{BC6788A9-1949-429A-8C1E-BCE34248DEF5}" presName="spacer" presStyleCnt="0"/>
      <dgm:spPr/>
    </dgm:pt>
    <dgm:pt modelId="{409261B8-AEDE-4A5D-8C7F-C54A32570266}" type="pres">
      <dgm:prSet presAssocID="{8038BFDF-910F-4CDC-8C69-AD3376B5CF49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0B2DCB-EC15-434F-979C-06CF8331B897}" type="presOf" srcId="{3A58451E-EFC9-4AA5-B426-6D62D45FA686}" destId="{DEABD7E1-B21B-4517-B3E2-BB4CD1D18AAB}" srcOrd="0" destOrd="0" presId="urn:microsoft.com/office/officeart/2005/8/layout/vList2"/>
    <dgm:cxn modelId="{547AC061-3B28-4958-AE37-A627C32001E8}" srcId="{89FEB43B-A045-483A-849D-908A127D72D0}" destId="{51CADD6B-0F81-4FE7-9C81-D3986AEB9AEE}" srcOrd="2" destOrd="0" parTransId="{440E5CBA-A0D4-4064-BCEA-3280CB42D566}" sibTransId="{CCEDEF66-168D-470C-AA01-64EEC9D8D273}"/>
    <dgm:cxn modelId="{54A2C174-E7F1-44A0-8CDE-A7AE64A80759}" type="presOf" srcId="{51CADD6B-0F81-4FE7-9C81-D3986AEB9AEE}" destId="{DEABD7E1-B21B-4517-B3E2-BB4CD1D18AAB}" srcOrd="0" destOrd="2" presId="urn:microsoft.com/office/officeart/2005/8/layout/vList2"/>
    <dgm:cxn modelId="{FD945616-7ACB-4065-8E5B-D9EA5F578E40}" srcId="{89FEB43B-A045-483A-849D-908A127D72D0}" destId="{3A58451E-EFC9-4AA5-B426-6D62D45FA686}" srcOrd="0" destOrd="0" parTransId="{D7719E9E-FCC4-496B-BB17-40815B76F68F}" sibTransId="{F8ECBB14-4731-4AFE-A262-E10306B8F4F6}"/>
    <dgm:cxn modelId="{D591191B-676C-4BFF-871E-620146020A28}" srcId="{C7390C28-F8B7-498A-9C4E-D599A21B5A5E}" destId="{8038BFDF-910F-4CDC-8C69-AD3376B5CF49}" srcOrd="2" destOrd="0" parTransId="{D195D7D8-A87F-4C57-A1F5-F1387DAE83DA}" sibTransId="{F903E24C-8E40-4AFF-A93A-2D869AC71CCE}"/>
    <dgm:cxn modelId="{B23B3D27-C626-4AC9-8B6D-A417C3E09746}" type="presOf" srcId="{1076B25C-B8BB-41B1-9A47-8FF136DA94E1}" destId="{DEABD7E1-B21B-4517-B3E2-BB4CD1D18AAB}" srcOrd="0" destOrd="1" presId="urn:microsoft.com/office/officeart/2005/8/layout/vList2"/>
    <dgm:cxn modelId="{CBF620A7-69B8-404D-87E6-338A0BDCD122}" srcId="{89FEB43B-A045-483A-849D-908A127D72D0}" destId="{73310937-5A06-4D85-A4D5-41725CCBCEF5}" srcOrd="3" destOrd="0" parTransId="{DD9B6051-39FC-4EB8-B621-56617D1BC1C4}" sibTransId="{1025E31F-7E27-4BB8-B01A-E83E7958F77A}"/>
    <dgm:cxn modelId="{97373A5F-A911-42B3-A18C-2024741D1EFA}" srcId="{C7390C28-F8B7-498A-9C4E-D599A21B5A5E}" destId="{C750C651-876F-45F4-AAAF-7F7B1B5E0064}" srcOrd="1" destOrd="0" parTransId="{86838F15-C70E-42DD-B20A-3133C770C38E}" sibTransId="{BC6788A9-1949-429A-8C1E-BCE34248DEF5}"/>
    <dgm:cxn modelId="{C45574C6-DEB3-4B4B-8354-E5F12A9D0AB2}" type="presOf" srcId="{89FEB43B-A045-483A-849D-908A127D72D0}" destId="{204824A0-3E7C-4C0C-9C75-D09B6322B261}" srcOrd="0" destOrd="0" presId="urn:microsoft.com/office/officeart/2005/8/layout/vList2"/>
    <dgm:cxn modelId="{4B4E04F6-2372-4D24-BAB0-DA97448A2816}" type="presOf" srcId="{C7390C28-F8B7-498A-9C4E-D599A21B5A5E}" destId="{1086FB4B-50EE-4E83-BE47-7B038FA96C7B}" srcOrd="0" destOrd="0" presId="urn:microsoft.com/office/officeart/2005/8/layout/vList2"/>
    <dgm:cxn modelId="{FF027166-E0E4-4A88-8F97-B7E10B6FEBEF}" srcId="{89FEB43B-A045-483A-849D-908A127D72D0}" destId="{1076B25C-B8BB-41B1-9A47-8FF136DA94E1}" srcOrd="1" destOrd="0" parTransId="{D912108B-5F30-4F9A-8928-52E253821282}" sibTransId="{8C527CEE-AEF2-42CE-91A9-C5EE753CD69B}"/>
    <dgm:cxn modelId="{1E878DC0-D396-4547-A8DA-B6F4D7DBFBDF}" srcId="{C7390C28-F8B7-498A-9C4E-D599A21B5A5E}" destId="{89FEB43B-A045-483A-849D-908A127D72D0}" srcOrd="0" destOrd="0" parTransId="{A182BBA6-C8B2-405F-9B0B-3F7CBB96F0AC}" sibTransId="{64423F02-9BAB-4CE6-9A52-556072E9CFB0}"/>
    <dgm:cxn modelId="{E600CE8F-1379-4B5B-B1C6-E856A101A213}" type="presOf" srcId="{73310937-5A06-4D85-A4D5-41725CCBCEF5}" destId="{DEABD7E1-B21B-4517-B3E2-BB4CD1D18AAB}" srcOrd="0" destOrd="3" presId="urn:microsoft.com/office/officeart/2005/8/layout/vList2"/>
    <dgm:cxn modelId="{38A7090B-4604-4B4E-9BD6-A9CD9B82A89C}" type="presOf" srcId="{8038BFDF-910F-4CDC-8C69-AD3376B5CF49}" destId="{409261B8-AEDE-4A5D-8C7F-C54A32570266}" srcOrd="0" destOrd="0" presId="urn:microsoft.com/office/officeart/2005/8/layout/vList2"/>
    <dgm:cxn modelId="{8301E3A4-F8D1-4AB4-B491-5EA0A8176D5F}" type="presOf" srcId="{C750C651-876F-45F4-AAAF-7F7B1B5E0064}" destId="{C11913FE-4358-4BDC-A07E-EEF9B0463B28}" srcOrd="0" destOrd="0" presId="urn:microsoft.com/office/officeart/2005/8/layout/vList2"/>
    <dgm:cxn modelId="{FA90D105-D287-40B6-9EBD-A358F90258C0}" type="presParOf" srcId="{1086FB4B-50EE-4E83-BE47-7B038FA96C7B}" destId="{204824A0-3E7C-4C0C-9C75-D09B6322B261}" srcOrd="0" destOrd="0" presId="urn:microsoft.com/office/officeart/2005/8/layout/vList2"/>
    <dgm:cxn modelId="{9E820FAB-33BF-402F-93BB-B48473A94EFC}" type="presParOf" srcId="{1086FB4B-50EE-4E83-BE47-7B038FA96C7B}" destId="{DEABD7E1-B21B-4517-B3E2-BB4CD1D18AAB}" srcOrd="1" destOrd="0" presId="urn:microsoft.com/office/officeart/2005/8/layout/vList2"/>
    <dgm:cxn modelId="{569DDF2B-570D-4D7D-8C6E-CA2507F11DF2}" type="presParOf" srcId="{1086FB4B-50EE-4E83-BE47-7B038FA96C7B}" destId="{C11913FE-4358-4BDC-A07E-EEF9B0463B28}" srcOrd="2" destOrd="0" presId="urn:microsoft.com/office/officeart/2005/8/layout/vList2"/>
    <dgm:cxn modelId="{308DAEF0-29AB-4D25-92DE-5F1C07A2345C}" type="presParOf" srcId="{1086FB4B-50EE-4E83-BE47-7B038FA96C7B}" destId="{C176C624-A629-4E29-A1C3-9F97F6CC7FD5}" srcOrd="3" destOrd="0" presId="urn:microsoft.com/office/officeart/2005/8/layout/vList2"/>
    <dgm:cxn modelId="{61DB92B9-6245-4AA0-BF38-2A353285742D}" type="presParOf" srcId="{1086FB4B-50EE-4E83-BE47-7B038FA96C7B}" destId="{409261B8-AEDE-4A5D-8C7F-C54A325702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F08F75-6BFA-49FD-B2FE-5BDF544E7C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DA0789A-34B8-41BC-B249-FB6ADCFA3A06}">
      <dgm:prSet custT="true"/>
      <dgm:spPr/>
      <dgm:t>
        <a:bodyPr/>
        <a:lstStyle/>
        <a:p>
          <a:pPr rtl="0"/>
          <a:r>
            <a:rPr lang="en-US" sz="2800" dirty="0" smtClean="0"/>
            <a:t>lambda</a:t>
          </a:r>
          <a:r>
            <a:rPr lang="zh-CN" sz="2800" dirty="0" smtClean="0"/>
            <a:t>表达式用于创建一个匿名函数，即没有与标识符绑定的函数。 </a:t>
          </a:r>
          <a:endParaRPr lang="zh-CN" sz="2800" dirty="0"/>
        </a:p>
      </dgm:t>
    </dgm:pt>
    <dgm:pt modelId="{94185740-8AB9-4B23-BA09-415B625F8789}" cxnId="{8C2AA53D-541C-431B-B929-74F09024E840}" type="parTrans">
      <dgm:prSet/>
      <dgm:spPr/>
      <dgm:t>
        <a:bodyPr/>
        <a:lstStyle/>
        <a:p>
          <a:endParaRPr lang="zh-CN" altLang="en-US" sz="2000"/>
        </a:p>
      </dgm:t>
    </dgm:pt>
    <dgm:pt modelId="{05FE5EE3-DC15-4564-B17B-4759907F145A}" cxnId="{8C2AA53D-541C-431B-B929-74F09024E840}" type="sibTrans">
      <dgm:prSet/>
      <dgm:spPr/>
      <dgm:t>
        <a:bodyPr/>
        <a:lstStyle/>
        <a:p>
          <a:endParaRPr lang="zh-CN" altLang="en-US" sz="2000"/>
        </a:p>
      </dgm:t>
    </dgm:pt>
    <dgm:pt modelId="{8B1142E3-C4B7-4E1E-9D3C-BBEDCFA865C1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0" dirty="0" smtClean="0"/>
            <a:t>lambda </a:t>
          </a:r>
          <a:r>
            <a:rPr lang="zh-CN" sz="2400" b="0" dirty="0" smtClean="0"/>
            <a:t>参数列表：表达式 </a:t>
          </a:r>
          <a:endParaRPr lang="zh-CN" sz="2400" b="0" dirty="0"/>
        </a:p>
      </dgm:t>
    </dgm:pt>
    <dgm:pt modelId="{0F3069FC-54BB-4EA5-A9EB-56F2FBBA4C9D}" cxnId="{8AC7BDDE-E4DF-402B-BE5B-AEBB528AF51C}" type="parTrans">
      <dgm:prSet/>
      <dgm:spPr/>
      <dgm:t>
        <a:bodyPr/>
        <a:lstStyle/>
        <a:p>
          <a:endParaRPr lang="zh-CN" altLang="en-US" sz="2000"/>
        </a:p>
      </dgm:t>
    </dgm:pt>
    <dgm:pt modelId="{11E3AC0C-691A-4AD9-A4B7-A8AA6CAC534E}" cxnId="{8AC7BDDE-E4DF-402B-BE5B-AEBB528AF51C}" type="sibTrans">
      <dgm:prSet/>
      <dgm:spPr/>
      <dgm:t>
        <a:bodyPr/>
        <a:lstStyle/>
        <a:p>
          <a:endParaRPr lang="zh-CN" altLang="en-US" sz="2000"/>
        </a:p>
      </dgm:t>
    </dgm:pt>
    <dgm:pt modelId="{4A10D562-B415-49B7-A0CA-AB95AD2BCBCE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0" dirty="0" smtClean="0"/>
            <a:t>lambda</a:t>
          </a:r>
          <a:r>
            <a:rPr lang="zh-CN" sz="2400" b="0" dirty="0" smtClean="0"/>
            <a:t>表达式以</a:t>
          </a:r>
          <a:r>
            <a:rPr lang="en-US" sz="2400" b="0" dirty="0" smtClean="0"/>
            <a:t>lambda</a:t>
          </a:r>
          <a:r>
            <a:rPr lang="zh-CN" sz="2400" b="0" dirty="0" smtClean="0"/>
            <a:t>关键字开始，参数列表与一般函数的参数列表的语法格式相同，参数间用逗号隔开，允许参数有默认值。表达式为匿名函数的返回值，但只能由一个表达式组成，不能有其他的复杂结构。</a:t>
          </a:r>
          <a:endParaRPr lang="zh-CN" sz="2400" b="0" dirty="0"/>
        </a:p>
      </dgm:t>
    </dgm:pt>
    <dgm:pt modelId="{C9137BAD-C012-4740-8482-736BB53AD7C8}" cxnId="{AF951CF9-1B12-4AD5-A64C-80B34C80177C}" type="parTrans">
      <dgm:prSet/>
      <dgm:spPr/>
      <dgm:t>
        <a:bodyPr/>
        <a:lstStyle/>
        <a:p>
          <a:endParaRPr lang="zh-CN" altLang="en-US" sz="2000"/>
        </a:p>
      </dgm:t>
    </dgm:pt>
    <dgm:pt modelId="{EA735011-8A3A-4CCE-A294-33C320D24E4E}" cxnId="{AF951CF9-1B12-4AD5-A64C-80B34C80177C}" type="sibTrans">
      <dgm:prSet/>
      <dgm:spPr/>
      <dgm:t>
        <a:bodyPr/>
        <a:lstStyle/>
        <a:p>
          <a:endParaRPr lang="zh-CN" altLang="en-US" sz="2000"/>
        </a:p>
      </dgm:t>
    </dgm:pt>
    <dgm:pt modelId="{F2F16197-555E-4968-9701-3F4FCA49982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b="0" dirty="0" smtClean="0"/>
            <a:t>通常而言，可将</a:t>
          </a:r>
          <a:r>
            <a:rPr lang="en-US" sz="2400" b="0" dirty="0" smtClean="0"/>
            <a:t>lambda</a:t>
          </a:r>
          <a:r>
            <a:rPr lang="zh-CN" sz="2400" b="0" dirty="0" smtClean="0"/>
            <a:t>表达式赋值给一个变量，这个变量就可以作为函数使用，此时就把</a:t>
          </a:r>
          <a:r>
            <a:rPr lang="en-US" sz="2400" b="0" dirty="0" smtClean="0"/>
            <a:t>lambda</a:t>
          </a:r>
          <a:r>
            <a:rPr lang="zh-CN" sz="2400" b="0" dirty="0" smtClean="0"/>
            <a:t>表达式和变量绑定在一起了。 </a:t>
          </a:r>
          <a:endParaRPr lang="zh-CN" sz="2400" b="0" dirty="0"/>
        </a:p>
      </dgm:t>
    </dgm:pt>
    <dgm:pt modelId="{AF1B08D2-D03B-45AD-974D-55B7086D6B0E}" cxnId="{B5442F32-782A-476A-B839-9CC5A3BD7D65}" type="parTrans">
      <dgm:prSet/>
      <dgm:spPr/>
      <dgm:t>
        <a:bodyPr/>
        <a:lstStyle/>
        <a:p>
          <a:endParaRPr lang="zh-CN" altLang="en-US" sz="2000"/>
        </a:p>
      </dgm:t>
    </dgm:pt>
    <dgm:pt modelId="{E02BB8FC-BE9D-48A0-831A-226C81A8B0CF}" cxnId="{B5442F32-782A-476A-B839-9CC5A3BD7D65}" type="sibTrans">
      <dgm:prSet/>
      <dgm:spPr/>
      <dgm:t>
        <a:bodyPr/>
        <a:lstStyle/>
        <a:p>
          <a:endParaRPr lang="zh-CN" altLang="en-US" sz="2000"/>
        </a:p>
      </dgm:t>
    </dgm:pt>
    <dgm:pt modelId="{D0DE155C-1283-4E45-8880-04310BD3D01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b="0" dirty="0" smtClean="0"/>
            <a:t>调用</a:t>
          </a:r>
          <a:r>
            <a:rPr lang="en-US" sz="2400" b="0" dirty="0" smtClean="0"/>
            <a:t>lambda</a:t>
          </a:r>
          <a:r>
            <a:rPr lang="zh-CN" sz="2400" b="0" dirty="0" smtClean="0"/>
            <a:t>表达式的语法与调用函数完全相同。</a:t>
          </a:r>
          <a:endParaRPr lang="zh-CN" sz="2400" b="0" dirty="0"/>
        </a:p>
      </dgm:t>
    </dgm:pt>
    <dgm:pt modelId="{D9432851-01CD-4DA7-A2F7-1A15C1C1B64C}" cxnId="{B6577875-5469-4298-817B-7E6DC3DEB129}" type="parTrans">
      <dgm:prSet/>
      <dgm:spPr/>
      <dgm:t>
        <a:bodyPr/>
        <a:lstStyle/>
        <a:p>
          <a:endParaRPr lang="zh-CN" altLang="en-US" sz="2000"/>
        </a:p>
      </dgm:t>
    </dgm:pt>
    <dgm:pt modelId="{218FD407-895E-4B5B-9724-7CB5910C8463}" cxnId="{B6577875-5469-4298-817B-7E6DC3DEB129}" type="sibTrans">
      <dgm:prSet/>
      <dgm:spPr/>
      <dgm:t>
        <a:bodyPr/>
        <a:lstStyle/>
        <a:p>
          <a:endParaRPr lang="zh-CN" altLang="en-US" sz="2000"/>
        </a:p>
      </dgm:t>
    </dgm:pt>
    <dgm:pt modelId="{77040038-42E1-4BF5-8D58-7ACFBA55704E}" type="pres">
      <dgm:prSet presAssocID="{6EF08F75-6BFA-49FD-B2FE-5BDF544E7C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8A8367-D810-4F16-BECA-AA70F88D2067}" type="pres">
      <dgm:prSet presAssocID="{6DA0789A-34B8-41BC-B249-FB6ADCFA3A06}" presName="parentText" presStyleLbl="node1" presStyleIdx="0" presStyleCnt="1" custScaleY="68172" custLinFactNeighborY="-7071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E3EFC22-EE1A-48BA-B13E-9154D94791CF}" type="pres">
      <dgm:prSet presAssocID="{6DA0789A-34B8-41BC-B249-FB6ADCFA3A06}" presName="childText" presStyleLbl="revTx" presStyleIdx="0" presStyleCnt="1" custScaleY="80681" custLinFactNeighborY="-2418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442F32-782A-476A-B839-9CC5A3BD7D65}" srcId="{6DA0789A-34B8-41BC-B249-FB6ADCFA3A06}" destId="{F2F16197-555E-4968-9701-3F4FCA499827}" srcOrd="2" destOrd="0" parTransId="{AF1B08D2-D03B-45AD-974D-55B7086D6B0E}" sibTransId="{E02BB8FC-BE9D-48A0-831A-226C81A8B0CF}"/>
    <dgm:cxn modelId="{DB1E3307-33E2-4078-8B16-FFF24C10E18A}" type="presOf" srcId="{8B1142E3-C4B7-4E1E-9D3C-BBEDCFA865C1}" destId="{AE3EFC22-EE1A-48BA-B13E-9154D94791CF}" srcOrd="0" destOrd="0" presId="urn:microsoft.com/office/officeart/2005/8/layout/vList2"/>
    <dgm:cxn modelId="{8C2AA53D-541C-431B-B929-74F09024E840}" srcId="{6EF08F75-6BFA-49FD-B2FE-5BDF544E7C9A}" destId="{6DA0789A-34B8-41BC-B249-FB6ADCFA3A06}" srcOrd="0" destOrd="0" parTransId="{94185740-8AB9-4B23-BA09-415B625F8789}" sibTransId="{05FE5EE3-DC15-4564-B17B-4759907F145A}"/>
    <dgm:cxn modelId="{159911CE-F062-49B4-AE2D-F92AB789CD12}" type="presOf" srcId="{D0DE155C-1283-4E45-8880-04310BD3D017}" destId="{AE3EFC22-EE1A-48BA-B13E-9154D94791CF}" srcOrd="0" destOrd="3" presId="urn:microsoft.com/office/officeart/2005/8/layout/vList2"/>
    <dgm:cxn modelId="{C07A39E4-0D2D-400C-9722-28326AE561E8}" type="presOf" srcId="{F2F16197-555E-4968-9701-3F4FCA499827}" destId="{AE3EFC22-EE1A-48BA-B13E-9154D94791CF}" srcOrd="0" destOrd="2" presId="urn:microsoft.com/office/officeart/2005/8/layout/vList2"/>
    <dgm:cxn modelId="{8AC7BDDE-E4DF-402B-BE5B-AEBB528AF51C}" srcId="{6DA0789A-34B8-41BC-B249-FB6ADCFA3A06}" destId="{8B1142E3-C4B7-4E1E-9D3C-BBEDCFA865C1}" srcOrd="0" destOrd="0" parTransId="{0F3069FC-54BB-4EA5-A9EB-56F2FBBA4C9D}" sibTransId="{11E3AC0C-691A-4AD9-A4B7-A8AA6CAC534E}"/>
    <dgm:cxn modelId="{0A978D75-F99C-46C5-A80D-8DC810329797}" type="presOf" srcId="{6DA0789A-34B8-41BC-B249-FB6ADCFA3A06}" destId="{D08A8367-D810-4F16-BECA-AA70F88D2067}" srcOrd="0" destOrd="0" presId="urn:microsoft.com/office/officeart/2005/8/layout/vList2"/>
    <dgm:cxn modelId="{F9FC3D7E-48CB-449E-B974-FDA1A368E7CB}" type="presOf" srcId="{4A10D562-B415-49B7-A0CA-AB95AD2BCBCE}" destId="{AE3EFC22-EE1A-48BA-B13E-9154D94791CF}" srcOrd="0" destOrd="1" presId="urn:microsoft.com/office/officeart/2005/8/layout/vList2"/>
    <dgm:cxn modelId="{B6577875-5469-4298-817B-7E6DC3DEB129}" srcId="{6DA0789A-34B8-41BC-B249-FB6ADCFA3A06}" destId="{D0DE155C-1283-4E45-8880-04310BD3D017}" srcOrd="3" destOrd="0" parTransId="{D9432851-01CD-4DA7-A2F7-1A15C1C1B64C}" sibTransId="{218FD407-895E-4B5B-9724-7CB5910C8463}"/>
    <dgm:cxn modelId="{AF951CF9-1B12-4AD5-A64C-80B34C80177C}" srcId="{6DA0789A-34B8-41BC-B249-FB6ADCFA3A06}" destId="{4A10D562-B415-49B7-A0CA-AB95AD2BCBCE}" srcOrd="1" destOrd="0" parTransId="{C9137BAD-C012-4740-8482-736BB53AD7C8}" sibTransId="{EA735011-8A3A-4CCE-A294-33C320D24E4E}"/>
    <dgm:cxn modelId="{D092248D-7790-47AA-B0BE-A5D44DC06BAE}" type="presOf" srcId="{6EF08F75-6BFA-49FD-B2FE-5BDF544E7C9A}" destId="{77040038-42E1-4BF5-8D58-7ACFBA55704E}" srcOrd="0" destOrd="0" presId="urn:microsoft.com/office/officeart/2005/8/layout/vList2"/>
    <dgm:cxn modelId="{B5936EA4-D680-4A88-BE46-C2F4BCD603E7}" type="presParOf" srcId="{77040038-42E1-4BF5-8D58-7ACFBA55704E}" destId="{D08A8367-D810-4F16-BECA-AA70F88D2067}" srcOrd="0" destOrd="0" presId="urn:microsoft.com/office/officeart/2005/8/layout/vList2"/>
    <dgm:cxn modelId="{7A2CD883-0F6D-46E8-8738-2D4F61A6618D}" type="presParOf" srcId="{77040038-42E1-4BF5-8D58-7ACFBA55704E}" destId="{AE3EFC22-EE1A-48BA-B13E-9154D94791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FAC253-7448-4487-9C13-6E9875A058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BC39727-0B61-4C7B-B4A6-BC359A28FF9A}">
      <dgm:prSet custT="true"/>
      <dgm:spPr/>
      <dgm:t>
        <a:bodyPr/>
        <a:lstStyle/>
        <a:p>
          <a:pPr rtl="0"/>
          <a:r>
            <a:rPr lang="zh-CN" sz="2800" dirty="0" smtClean="0"/>
            <a:t>生成器是创建迭代器对象的一种简单而强大的工具。生成器的语法就像正常的函数，只是返回数据时需要使用</a:t>
          </a:r>
          <a:r>
            <a:rPr lang="en-US" sz="2800" dirty="0" smtClean="0"/>
            <a:t>yield</a:t>
          </a:r>
          <a:r>
            <a:rPr lang="zh-CN" sz="2800" dirty="0" smtClean="0"/>
            <a:t>语句而非</a:t>
          </a:r>
          <a:r>
            <a:rPr lang="en-US" sz="2800" dirty="0" smtClean="0"/>
            <a:t>return</a:t>
          </a:r>
          <a:r>
            <a:rPr lang="zh-CN" sz="2800" dirty="0" smtClean="0"/>
            <a:t>语句。</a:t>
          </a:r>
          <a:endParaRPr lang="zh-CN" sz="2800" dirty="0"/>
        </a:p>
      </dgm:t>
    </dgm:pt>
    <dgm:pt modelId="{BA19EF4D-BD31-4565-91DA-CFC72FB8A6A9}" cxnId="{506E109B-0FB0-4045-AFDF-81D3713A834D}" type="parTrans">
      <dgm:prSet/>
      <dgm:spPr/>
      <dgm:t>
        <a:bodyPr/>
        <a:lstStyle/>
        <a:p>
          <a:endParaRPr lang="zh-CN" altLang="en-US" sz="2000"/>
        </a:p>
      </dgm:t>
    </dgm:pt>
    <dgm:pt modelId="{5A7C0818-5312-4EAA-8BF0-D64F1F3FCCF2}" cxnId="{506E109B-0FB0-4045-AFDF-81D3713A834D}" type="sibTrans">
      <dgm:prSet/>
      <dgm:spPr/>
      <dgm:t>
        <a:bodyPr/>
        <a:lstStyle/>
        <a:p>
          <a:endParaRPr lang="zh-CN" altLang="en-US" sz="2000"/>
        </a:p>
      </dgm:t>
    </dgm:pt>
    <dgm:pt modelId="{5E775227-7B6E-4397-81BB-D08CF7953A7E}">
      <dgm:prSet custT="true"/>
      <dgm:spPr/>
      <dgm:t>
        <a:bodyPr/>
        <a:lstStyle/>
        <a:p>
          <a:pPr rtl="0"/>
          <a:r>
            <a:rPr lang="zh-CN" sz="2800" dirty="0" smtClean="0"/>
            <a:t>与一般函数不同的是，一般函数在执行到</a:t>
          </a:r>
          <a:r>
            <a:rPr lang="en-US" sz="2800" dirty="0" smtClean="0"/>
            <a:t>return</a:t>
          </a:r>
          <a:r>
            <a:rPr lang="zh-CN" sz="2800" dirty="0" smtClean="0"/>
            <a:t>语句时，会结束函数的执行；而生成器在执行到</a:t>
          </a:r>
          <a:r>
            <a:rPr lang="en-US" sz="2800" dirty="0" smtClean="0"/>
            <a:t>yield</a:t>
          </a:r>
          <a:r>
            <a:rPr lang="zh-CN" sz="2800" dirty="0" smtClean="0"/>
            <a:t>语句时，并不会终止执行，而是继续向后执行，直至函数结束。如果生成器中执行了多个</a:t>
          </a:r>
          <a:r>
            <a:rPr lang="en-US" sz="2800" dirty="0" smtClean="0"/>
            <a:t>yield</a:t>
          </a:r>
          <a:r>
            <a:rPr lang="zh-CN" sz="2800" dirty="0" smtClean="0"/>
            <a:t>语句，那么生成器将会把这些</a:t>
          </a:r>
          <a:r>
            <a:rPr lang="en-US" sz="2800" dirty="0" smtClean="0"/>
            <a:t>yield</a:t>
          </a:r>
          <a:r>
            <a:rPr lang="zh-CN" sz="2800" dirty="0" smtClean="0"/>
            <a:t>语句中所有要返回的值组成一个生成器对象并返回。 </a:t>
          </a:r>
          <a:endParaRPr lang="zh-CN" sz="2800" dirty="0"/>
        </a:p>
      </dgm:t>
    </dgm:pt>
    <dgm:pt modelId="{EC800C29-E027-4E3E-8156-19A985A340B7}" cxnId="{7AF70666-5EFA-462A-9452-BF4A3800CB0D}" type="parTrans">
      <dgm:prSet/>
      <dgm:spPr/>
      <dgm:t>
        <a:bodyPr/>
        <a:lstStyle/>
        <a:p>
          <a:endParaRPr lang="zh-CN" altLang="en-US" sz="2000"/>
        </a:p>
      </dgm:t>
    </dgm:pt>
    <dgm:pt modelId="{3E33276C-53C8-4583-B625-7C18D4542B3F}" cxnId="{7AF70666-5EFA-462A-9452-BF4A3800CB0D}" type="sibTrans">
      <dgm:prSet/>
      <dgm:spPr/>
      <dgm:t>
        <a:bodyPr/>
        <a:lstStyle/>
        <a:p>
          <a:endParaRPr lang="zh-CN" altLang="en-US" sz="2000"/>
        </a:p>
      </dgm:t>
    </dgm:pt>
    <dgm:pt modelId="{6B184F62-0499-43C0-8BE0-39D99F4E3FD4}">
      <dgm:prSet custT="true"/>
      <dgm:spPr/>
      <dgm:t>
        <a:bodyPr/>
        <a:lstStyle/>
        <a:p>
          <a:pPr rtl="0"/>
          <a:r>
            <a:rPr lang="zh-CN" sz="2800" dirty="0" smtClean="0"/>
            <a:t>在生成器外部，可以通过</a:t>
          </a:r>
          <a:r>
            <a:rPr lang="en-US" sz="2800" dirty="0" smtClean="0"/>
            <a:t>next</a:t>
          </a:r>
          <a:r>
            <a:rPr lang="zh-CN" sz="2800" dirty="0" smtClean="0"/>
            <a:t>函数依次获得每一个值，也可以将其转换为某一类型的可迭代对象（如列表、元组等）。 </a:t>
          </a:r>
          <a:endParaRPr lang="zh-CN" sz="2800" dirty="0"/>
        </a:p>
      </dgm:t>
    </dgm:pt>
    <dgm:pt modelId="{088CFEF2-9536-4309-9A57-FFED55BB376A}" cxnId="{5574DA88-C11B-4045-A1F9-18C4AD181BBD}" type="parTrans">
      <dgm:prSet/>
      <dgm:spPr/>
      <dgm:t>
        <a:bodyPr/>
        <a:lstStyle/>
        <a:p>
          <a:endParaRPr lang="zh-CN" altLang="en-US" sz="2000"/>
        </a:p>
      </dgm:t>
    </dgm:pt>
    <dgm:pt modelId="{0FE5CB74-3C7B-4CFF-BF5F-D48FB3A45BAD}" cxnId="{5574DA88-C11B-4045-A1F9-18C4AD181BBD}" type="sibTrans">
      <dgm:prSet/>
      <dgm:spPr/>
      <dgm:t>
        <a:bodyPr/>
        <a:lstStyle/>
        <a:p>
          <a:endParaRPr lang="zh-CN" altLang="en-US" sz="2000"/>
        </a:p>
      </dgm:t>
    </dgm:pt>
    <dgm:pt modelId="{FB0F5A0C-7C91-4D4B-A2F6-7DACB20A52A8}" type="pres">
      <dgm:prSet presAssocID="{5DFAC253-7448-4487-9C13-6E9875A058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84252D-D942-4CB7-8427-5BE7ECB9D92A}" type="pres">
      <dgm:prSet presAssocID="{3BC39727-0B61-4C7B-B4A6-BC359A28FF9A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55826A9-416A-4DE2-80A8-EBD9AD22BD31}" type="pres">
      <dgm:prSet presAssocID="{5A7C0818-5312-4EAA-8BF0-D64F1F3FCCF2}" presName="spacer" presStyleCnt="0"/>
      <dgm:spPr/>
    </dgm:pt>
    <dgm:pt modelId="{01C97591-17D9-4EF6-A0BC-41FAE478A188}" type="pres">
      <dgm:prSet presAssocID="{5E775227-7B6E-4397-81BB-D08CF7953A7E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C654158-97FE-44A2-A88A-FB7F9579DF6A}" type="pres">
      <dgm:prSet presAssocID="{3E33276C-53C8-4583-B625-7C18D4542B3F}" presName="spacer" presStyleCnt="0"/>
      <dgm:spPr/>
    </dgm:pt>
    <dgm:pt modelId="{DF3CB2C3-281E-41E0-B62C-D3C5AA37AC97}" type="pres">
      <dgm:prSet presAssocID="{6B184F62-0499-43C0-8BE0-39D99F4E3FD4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7DE608-45EE-4A2A-A3FD-0BB999C76278}" type="presOf" srcId="{3BC39727-0B61-4C7B-B4A6-BC359A28FF9A}" destId="{FB84252D-D942-4CB7-8427-5BE7ECB9D92A}" srcOrd="0" destOrd="0" presId="urn:microsoft.com/office/officeart/2005/8/layout/vList2"/>
    <dgm:cxn modelId="{4C17E340-16E3-4370-91DF-1984AA70546C}" type="presOf" srcId="{5DFAC253-7448-4487-9C13-6E9875A05882}" destId="{FB0F5A0C-7C91-4D4B-A2F6-7DACB20A52A8}" srcOrd="0" destOrd="0" presId="urn:microsoft.com/office/officeart/2005/8/layout/vList2"/>
    <dgm:cxn modelId="{7AF70666-5EFA-462A-9452-BF4A3800CB0D}" srcId="{5DFAC253-7448-4487-9C13-6E9875A05882}" destId="{5E775227-7B6E-4397-81BB-D08CF7953A7E}" srcOrd="1" destOrd="0" parTransId="{EC800C29-E027-4E3E-8156-19A985A340B7}" sibTransId="{3E33276C-53C8-4583-B625-7C18D4542B3F}"/>
    <dgm:cxn modelId="{506E109B-0FB0-4045-AFDF-81D3713A834D}" srcId="{5DFAC253-7448-4487-9C13-6E9875A05882}" destId="{3BC39727-0B61-4C7B-B4A6-BC359A28FF9A}" srcOrd="0" destOrd="0" parTransId="{BA19EF4D-BD31-4565-91DA-CFC72FB8A6A9}" sibTransId="{5A7C0818-5312-4EAA-8BF0-D64F1F3FCCF2}"/>
    <dgm:cxn modelId="{5574DA88-C11B-4045-A1F9-18C4AD181BBD}" srcId="{5DFAC253-7448-4487-9C13-6E9875A05882}" destId="{6B184F62-0499-43C0-8BE0-39D99F4E3FD4}" srcOrd="2" destOrd="0" parTransId="{088CFEF2-9536-4309-9A57-FFED55BB376A}" sibTransId="{0FE5CB74-3C7B-4CFF-BF5F-D48FB3A45BAD}"/>
    <dgm:cxn modelId="{E1982696-C56F-4B5D-AFAC-9397EEB11170}" type="presOf" srcId="{6B184F62-0499-43C0-8BE0-39D99F4E3FD4}" destId="{DF3CB2C3-281E-41E0-B62C-D3C5AA37AC97}" srcOrd="0" destOrd="0" presId="urn:microsoft.com/office/officeart/2005/8/layout/vList2"/>
    <dgm:cxn modelId="{DD62CFA4-5EE6-499C-B03A-EDEC4298AE41}" type="presOf" srcId="{5E775227-7B6E-4397-81BB-D08CF7953A7E}" destId="{01C97591-17D9-4EF6-A0BC-41FAE478A188}" srcOrd="0" destOrd="0" presId="urn:microsoft.com/office/officeart/2005/8/layout/vList2"/>
    <dgm:cxn modelId="{596D9863-F03D-40E2-9374-9A7845D22BB9}" type="presParOf" srcId="{FB0F5A0C-7C91-4D4B-A2F6-7DACB20A52A8}" destId="{FB84252D-D942-4CB7-8427-5BE7ECB9D92A}" srcOrd="0" destOrd="0" presId="urn:microsoft.com/office/officeart/2005/8/layout/vList2"/>
    <dgm:cxn modelId="{EB097442-8035-4733-8441-CA62691656CD}" type="presParOf" srcId="{FB0F5A0C-7C91-4D4B-A2F6-7DACB20A52A8}" destId="{755826A9-416A-4DE2-80A8-EBD9AD22BD31}" srcOrd="1" destOrd="0" presId="urn:microsoft.com/office/officeart/2005/8/layout/vList2"/>
    <dgm:cxn modelId="{2BB6961A-303C-48A7-A76C-B1E7C50D964F}" type="presParOf" srcId="{FB0F5A0C-7C91-4D4B-A2F6-7DACB20A52A8}" destId="{01C97591-17D9-4EF6-A0BC-41FAE478A188}" srcOrd="2" destOrd="0" presId="urn:microsoft.com/office/officeart/2005/8/layout/vList2"/>
    <dgm:cxn modelId="{F83C985E-4073-486F-9E33-9371B7E4CD38}" type="presParOf" srcId="{FB0F5A0C-7C91-4D4B-A2F6-7DACB20A52A8}" destId="{3C654158-97FE-44A2-A88A-FB7F9579DF6A}" srcOrd="3" destOrd="0" presId="urn:microsoft.com/office/officeart/2005/8/layout/vList2"/>
    <dgm:cxn modelId="{840B133B-F009-4583-8687-B1C3BBE9EFBC}" type="presParOf" srcId="{FB0F5A0C-7C91-4D4B-A2F6-7DACB20A52A8}" destId="{DF3CB2C3-281E-41E0-B62C-D3C5AA37AC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04C32-1E30-4F2D-831D-C3904E8D533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22110F3-2367-4EBF-9479-D9AF5AC705D0}">
      <dgm:prSet phldrT="[文本]"/>
      <dgm:spPr/>
      <dgm:t>
        <a:bodyPr/>
        <a:lstStyle/>
        <a:p>
          <a:r>
            <a:rPr lang="zh-CN" altLang="en-US" dirty="0" smtClean="0"/>
            <a:t>定义函数</a:t>
          </a:r>
          <a:endParaRPr lang="zh-CN" altLang="en-US" dirty="0"/>
        </a:p>
      </dgm:t>
    </dgm:pt>
    <dgm:pt modelId="{58D34DAA-6502-4AF2-82B0-59CD4A179334}" cxnId="{F3A86886-5331-4658-A5B7-7A69BACFADFA}" type="parTrans">
      <dgm:prSet/>
      <dgm:spPr/>
      <dgm:t>
        <a:bodyPr/>
        <a:lstStyle/>
        <a:p>
          <a:endParaRPr lang="zh-CN" altLang="en-US"/>
        </a:p>
      </dgm:t>
    </dgm:pt>
    <dgm:pt modelId="{7F8CE325-0398-45F2-AD81-D33E1FA64B20}" cxnId="{F3A86886-5331-4658-A5B7-7A69BACFADFA}" type="sibTrans">
      <dgm:prSet/>
      <dgm:spPr/>
      <dgm:t>
        <a:bodyPr/>
        <a:lstStyle/>
        <a:p>
          <a:endParaRPr lang="zh-CN" altLang="en-US"/>
        </a:p>
      </dgm:t>
    </dgm:pt>
    <dgm:pt modelId="{8BB7B30E-A9C5-4A3B-8C81-0C70E0A4329D}">
      <dgm:prSet phldrT="[文本]"/>
      <dgm:spPr/>
      <dgm:t>
        <a:bodyPr/>
        <a:lstStyle/>
        <a:p>
          <a:r>
            <a:rPr lang="zh-CN" altLang="en-US" dirty="0" smtClean="0"/>
            <a:t>函数头</a:t>
          </a:r>
          <a:endParaRPr lang="zh-CN" altLang="en-US" dirty="0"/>
        </a:p>
      </dgm:t>
    </dgm:pt>
    <dgm:pt modelId="{DC19D5D8-4BA8-49AC-948C-1514ABD0AF96}" cxnId="{52B4B975-1DD6-4BFE-A97E-D4A19852246E}" type="parTrans">
      <dgm:prSet/>
      <dgm:spPr/>
      <dgm:t>
        <a:bodyPr/>
        <a:lstStyle/>
        <a:p>
          <a:endParaRPr lang="zh-CN" altLang="en-US"/>
        </a:p>
      </dgm:t>
    </dgm:pt>
    <dgm:pt modelId="{83559351-BA7A-4556-9147-51A19AC1565E}" cxnId="{52B4B975-1DD6-4BFE-A97E-D4A19852246E}" type="sibTrans">
      <dgm:prSet/>
      <dgm:spPr/>
      <dgm:t>
        <a:bodyPr/>
        <a:lstStyle/>
        <a:p>
          <a:endParaRPr lang="zh-CN" altLang="en-US"/>
        </a:p>
      </dgm:t>
    </dgm:pt>
    <dgm:pt modelId="{4C5411B1-7E1E-42F1-A4B3-395B12F1D06D}">
      <dgm:prSet phldrT="[文本]"/>
      <dgm:spPr/>
      <dgm:t>
        <a:bodyPr/>
        <a:lstStyle/>
        <a:p>
          <a:r>
            <a:rPr lang="zh-CN" altLang="en-US" dirty="0" smtClean="0"/>
            <a:t>函数头</a:t>
          </a:r>
          <a:endParaRPr lang="zh-CN" altLang="en-US" dirty="0"/>
        </a:p>
      </dgm:t>
    </dgm:pt>
    <dgm:pt modelId="{32199615-785A-448A-AA24-770B503DD0FD}" cxnId="{D5389FA0-62FB-43C2-A2F5-34B5EDCC9777}" type="parTrans">
      <dgm:prSet/>
      <dgm:spPr/>
      <dgm:t>
        <a:bodyPr/>
        <a:lstStyle/>
        <a:p>
          <a:endParaRPr lang="zh-CN" altLang="en-US"/>
        </a:p>
      </dgm:t>
    </dgm:pt>
    <dgm:pt modelId="{80D86B3F-6E1C-4AA0-BBF3-EE337797DF55}" cxnId="{D5389FA0-62FB-43C2-A2F5-34B5EDCC9777}" type="sibTrans">
      <dgm:prSet/>
      <dgm:spPr/>
      <dgm:t>
        <a:bodyPr/>
        <a:lstStyle/>
        <a:p>
          <a:endParaRPr lang="zh-CN" altLang="en-US"/>
        </a:p>
      </dgm:t>
    </dgm:pt>
    <dgm:pt modelId="{05349627-AAC0-4C5A-B8C9-F8BF2356A69F}">
      <dgm:prSet phldrT="[文本]"/>
      <dgm:spPr/>
      <dgm:t>
        <a:bodyPr/>
        <a:lstStyle/>
        <a:p>
          <a:r>
            <a:rPr lang="zh-CN" altLang="en-US" dirty="0" smtClean="0"/>
            <a:t>函数名</a:t>
          </a:r>
          <a:endParaRPr lang="zh-CN" altLang="en-US" dirty="0"/>
        </a:p>
      </dgm:t>
    </dgm:pt>
    <dgm:pt modelId="{0DE72FEC-A1E3-4177-9036-5ED6B4688AC5}" cxnId="{66BB65A2-D299-4770-A890-8D716D77B216}" type="parTrans">
      <dgm:prSet/>
      <dgm:spPr/>
      <dgm:t>
        <a:bodyPr/>
        <a:lstStyle/>
        <a:p>
          <a:endParaRPr lang="zh-CN" altLang="en-US"/>
        </a:p>
      </dgm:t>
    </dgm:pt>
    <dgm:pt modelId="{26467994-95CC-4B35-B602-2E6541E9DF16}" cxnId="{66BB65A2-D299-4770-A890-8D716D77B216}" type="sibTrans">
      <dgm:prSet/>
      <dgm:spPr/>
      <dgm:t>
        <a:bodyPr/>
        <a:lstStyle/>
        <a:p>
          <a:endParaRPr lang="zh-CN" altLang="en-US"/>
        </a:p>
      </dgm:t>
    </dgm:pt>
    <dgm:pt modelId="{EDE0AF28-2E30-4E04-AABA-DF4A15B709C0}">
      <dgm:prSet phldrT="[文本]"/>
      <dgm:spPr/>
      <dgm:t>
        <a:bodyPr/>
        <a:lstStyle/>
        <a:p>
          <a:r>
            <a:rPr lang="zh-CN" altLang="en-US" dirty="0" smtClean="0"/>
            <a:t>函数体</a:t>
          </a:r>
          <a:endParaRPr lang="zh-CN" altLang="en-US" dirty="0"/>
        </a:p>
      </dgm:t>
    </dgm:pt>
    <dgm:pt modelId="{6DF651E2-DCAB-4DCB-9549-0E9C95C9A746}" cxnId="{87892F7B-5287-45C5-B7F6-37C3F5D7874C}" type="parTrans">
      <dgm:prSet/>
      <dgm:spPr/>
      <dgm:t>
        <a:bodyPr/>
        <a:lstStyle/>
        <a:p>
          <a:endParaRPr lang="zh-CN" altLang="en-US"/>
        </a:p>
      </dgm:t>
    </dgm:pt>
    <dgm:pt modelId="{05D120C9-6775-4818-9AE4-453972EA3CE3}" cxnId="{87892F7B-5287-45C5-B7F6-37C3F5D7874C}" type="sibTrans">
      <dgm:prSet/>
      <dgm:spPr/>
      <dgm:t>
        <a:bodyPr/>
        <a:lstStyle/>
        <a:p>
          <a:endParaRPr lang="zh-CN" altLang="en-US"/>
        </a:p>
      </dgm:t>
    </dgm:pt>
    <dgm:pt modelId="{F6A20D88-2C4C-4EC9-A966-5617847EC19E}">
      <dgm:prSet phldrT="[文本]"/>
      <dgm:spPr/>
      <dgm:t>
        <a:bodyPr/>
        <a:lstStyle/>
        <a:p>
          <a:r>
            <a:rPr lang="zh-CN" altLang="en-US" dirty="0" smtClean="0"/>
            <a:t>缩进语句块</a:t>
          </a:r>
          <a:endParaRPr lang="zh-CN" altLang="en-US" dirty="0"/>
        </a:p>
      </dgm:t>
    </dgm:pt>
    <dgm:pt modelId="{5832C326-45E6-45DC-818A-03AB09A5BA7A}" cxnId="{7D6F8F12-E5AE-4337-A040-AF27112737FE}" type="parTrans">
      <dgm:prSet/>
      <dgm:spPr/>
      <dgm:t>
        <a:bodyPr/>
        <a:lstStyle/>
        <a:p>
          <a:endParaRPr lang="zh-CN" altLang="en-US"/>
        </a:p>
      </dgm:t>
    </dgm:pt>
    <dgm:pt modelId="{3319C22A-E2F1-4C11-A542-F9BB47E931A6}" cxnId="{7D6F8F12-E5AE-4337-A040-AF27112737FE}" type="sibTrans">
      <dgm:prSet/>
      <dgm:spPr/>
      <dgm:t>
        <a:bodyPr/>
        <a:lstStyle/>
        <a:p>
          <a:endParaRPr lang="zh-CN" altLang="en-US"/>
        </a:p>
      </dgm:t>
    </dgm:pt>
    <dgm:pt modelId="{A86BB85C-DE48-4836-82AD-B4A6A10D982F}">
      <dgm:prSet phldrT="[文本]"/>
      <dgm:spPr/>
      <dgm:t>
        <a:bodyPr/>
        <a:lstStyle/>
        <a:p>
          <a:r>
            <a:rPr lang="zh-CN" altLang="en-US" dirty="0" smtClean="0"/>
            <a:t>函数体</a:t>
          </a:r>
          <a:endParaRPr lang="zh-CN" altLang="en-US" dirty="0"/>
        </a:p>
      </dgm:t>
    </dgm:pt>
    <dgm:pt modelId="{8D764CFE-1C4D-4DE0-AF7C-ED09338DCEE0}" cxnId="{D149FABD-3DA7-40BC-83A1-7812D0B06983}" type="parTrans">
      <dgm:prSet/>
      <dgm:spPr/>
      <dgm:t>
        <a:bodyPr/>
        <a:lstStyle/>
        <a:p>
          <a:endParaRPr lang="zh-CN" altLang="en-US"/>
        </a:p>
      </dgm:t>
    </dgm:pt>
    <dgm:pt modelId="{8F6C5AF3-45A2-4697-97D5-EE78E31990F4}" cxnId="{D149FABD-3DA7-40BC-83A1-7812D0B06983}" type="sibTrans">
      <dgm:prSet/>
      <dgm:spPr/>
      <dgm:t>
        <a:bodyPr/>
        <a:lstStyle/>
        <a:p>
          <a:endParaRPr lang="zh-CN" altLang="en-US"/>
        </a:p>
      </dgm:t>
    </dgm:pt>
    <dgm:pt modelId="{2BBB0AF3-25C5-46A6-8815-0425C8E3B111}">
      <dgm:prSet phldrT="[文本]"/>
      <dgm:spPr/>
      <dgm:t>
        <a:bodyPr/>
        <a:lstStyle/>
        <a:p>
          <a:r>
            <a:rPr lang="zh-CN" altLang="en-US" dirty="0" smtClean="0"/>
            <a:t>形参列表</a:t>
          </a:r>
          <a:endParaRPr lang="zh-CN" altLang="en-US" dirty="0"/>
        </a:p>
      </dgm:t>
    </dgm:pt>
    <dgm:pt modelId="{255C01E8-A9B4-468E-86D0-18254B57B23D}" cxnId="{02D09D8B-674C-4108-B040-425869C817BD}" type="parTrans">
      <dgm:prSet/>
      <dgm:spPr/>
      <dgm:t>
        <a:bodyPr/>
        <a:lstStyle/>
        <a:p>
          <a:endParaRPr lang="zh-CN" altLang="en-US"/>
        </a:p>
      </dgm:t>
    </dgm:pt>
    <dgm:pt modelId="{65AA8952-03E0-4309-A5D4-9E5CE7C02ED5}" cxnId="{02D09D8B-674C-4108-B040-425869C817BD}" type="sibTrans">
      <dgm:prSet/>
      <dgm:spPr/>
      <dgm:t>
        <a:bodyPr/>
        <a:lstStyle/>
        <a:p>
          <a:endParaRPr lang="zh-CN" altLang="en-US"/>
        </a:p>
      </dgm:t>
    </dgm:pt>
    <dgm:pt modelId="{1F80CA82-27A2-4D78-8B6B-540235C5FF60}">
      <dgm:prSet phldrT="[文本]"/>
      <dgm:spPr/>
      <dgm:t>
        <a:bodyPr/>
        <a:lstStyle/>
        <a:p>
          <a:r>
            <a:rPr lang="zh-CN" altLang="en-US" dirty="0" smtClean="0"/>
            <a:t>返回值（</a:t>
          </a:r>
          <a:r>
            <a:rPr lang="en-US" altLang="zh-CN" dirty="0" smtClean="0"/>
            <a:t>return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B672542-A056-4A58-B81A-337525DAE36E}" cxnId="{982E036B-E5C1-4C79-8C65-68737D3C2F53}" type="parTrans">
      <dgm:prSet/>
      <dgm:spPr/>
      <dgm:t>
        <a:bodyPr/>
        <a:lstStyle/>
        <a:p>
          <a:endParaRPr lang="zh-CN" altLang="en-US"/>
        </a:p>
      </dgm:t>
    </dgm:pt>
    <dgm:pt modelId="{9AF25D0F-9AD4-428F-8CFD-90A6BDE1B143}" cxnId="{982E036B-E5C1-4C79-8C65-68737D3C2F53}" type="sibTrans">
      <dgm:prSet/>
      <dgm:spPr/>
      <dgm:t>
        <a:bodyPr/>
        <a:lstStyle/>
        <a:p>
          <a:endParaRPr lang="zh-CN" altLang="en-US"/>
        </a:p>
      </dgm:t>
    </dgm:pt>
    <dgm:pt modelId="{2ACB9CEC-FC92-4B4E-AB3D-EB785B049C68}" type="pres">
      <dgm:prSet presAssocID="{60404C32-1E30-4F2D-831D-C3904E8D5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25FA01-8DD1-4F81-AF08-595CD58E9D8C}" type="pres">
      <dgm:prSet presAssocID="{922110F3-2367-4EBF-9479-D9AF5AC705D0}" presName="composite" presStyleCnt="0"/>
      <dgm:spPr/>
    </dgm:pt>
    <dgm:pt modelId="{0DFC506A-428C-482E-980C-C4536C170136}" type="pres">
      <dgm:prSet presAssocID="{922110F3-2367-4EBF-9479-D9AF5AC705D0}" presName="parTx" presStyleLbl="node1" presStyleIdx="0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ED2D175-BF33-44A2-AA82-911C6F99E4D3}" type="pres">
      <dgm:prSet presAssocID="{922110F3-2367-4EBF-9479-D9AF5AC705D0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9F616CBF-92C2-4413-931F-2641D63BFEEA}" type="pres">
      <dgm:prSet presAssocID="{922110F3-2367-4EBF-9479-D9AF5AC705D0}" presName="desTx" presStyleLbl="fgAcc1" presStyleIdx="0" presStyleCnt="3" custScaleX="120464" custScaleY="8316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92673F0-0C44-43D5-A6CA-CBC4315C0FFB}" type="pres">
      <dgm:prSet presAssocID="{7F8CE325-0398-45F2-AD81-D33E1FA64B2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457D9C6-B1FF-43A7-8583-FB8E89195499}" type="pres">
      <dgm:prSet presAssocID="{7F8CE325-0398-45F2-AD81-D33E1FA64B2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623F5E1D-84FC-49F9-8A8B-5B1703AD102F}" type="pres">
      <dgm:prSet presAssocID="{4C5411B1-7E1E-42F1-A4B3-395B12F1D06D}" presName="composite" presStyleCnt="0"/>
      <dgm:spPr/>
    </dgm:pt>
    <dgm:pt modelId="{9BF6180F-4517-4E25-B232-0029E677B64C}" type="pres">
      <dgm:prSet presAssocID="{4C5411B1-7E1E-42F1-A4B3-395B12F1D06D}" presName="parTx" presStyleLbl="node1" presStyleIdx="0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2B415C5-DDC2-4BF8-B350-30F1D9FF7EDB}" type="pres">
      <dgm:prSet presAssocID="{4C5411B1-7E1E-42F1-A4B3-395B12F1D06D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04E35811-1F9C-49ED-9CA8-8F058714B502}" type="pres">
      <dgm:prSet presAssocID="{4C5411B1-7E1E-42F1-A4B3-395B12F1D06D}" presName="desTx" presStyleLbl="fgAcc1" presStyleIdx="1" presStyleCnt="3" custScaleX="119118" custScaleY="8316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F76E601-3772-4028-B357-8229202FBA1D}" type="pres">
      <dgm:prSet presAssocID="{80D86B3F-6E1C-4AA0-BBF3-EE337797DF5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BE7D74D-1F31-4741-8134-9384F4D0E3C9}" type="pres">
      <dgm:prSet presAssocID="{80D86B3F-6E1C-4AA0-BBF3-EE337797DF55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5EE15372-5E16-4606-B739-3732D887A854}" type="pres">
      <dgm:prSet presAssocID="{EDE0AF28-2E30-4E04-AABA-DF4A15B709C0}" presName="composite" presStyleCnt="0"/>
      <dgm:spPr/>
    </dgm:pt>
    <dgm:pt modelId="{C10E972D-1FC5-47F3-8D7B-2FE8D02D3FAC}" type="pres">
      <dgm:prSet presAssocID="{EDE0AF28-2E30-4E04-AABA-DF4A15B709C0}" presName="parTx" presStyleLbl="node1" presStyleIdx="1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FB714B-23A9-434F-AF15-49420F714CD1}" type="pres">
      <dgm:prSet presAssocID="{EDE0AF28-2E30-4E04-AABA-DF4A15B709C0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411391DD-8DAB-45AB-9D74-1E94A1345D6B}" type="pres">
      <dgm:prSet presAssocID="{EDE0AF28-2E30-4E04-AABA-DF4A15B709C0}" presName="desTx" presStyleLbl="fgAcc1" presStyleIdx="2" presStyleCnt="3" custScaleX="118238" custScaleY="83160" custLinFactNeighborY="200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555F98-0CE7-4A3C-8C27-B8954AB0A6F8}" type="presOf" srcId="{4C5411B1-7E1E-42F1-A4B3-395B12F1D06D}" destId="{9BF6180F-4517-4E25-B232-0029E677B64C}" srcOrd="0" destOrd="0" presId="urn:microsoft.com/office/officeart/2005/8/layout/process3"/>
    <dgm:cxn modelId="{77BDE085-6899-4425-9EDE-D66A7EECAFA4}" type="presOf" srcId="{1F80CA82-27A2-4D78-8B6B-540235C5FF60}" destId="{411391DD-8DAB-45AB-9D74-1E94A1345D6B}" srcOrd="0" destOrd="1" presId="urn:microsoft.com/office/officeart/2005/8/layout/process3"/>
    <dgm:cxn modelId="{A18F12F2-90A0-4F12-9E5A-5E70B618D8F4}" type="presOf" srcId="{922110F3-2367-4EBF-9479-D9AF5AC705D0}" destId="{0DFC506A-428C-482E-980C-C4536C170136}" srcOrd="0" destOrd="0" presId="urn:microsoft.com/office/officeart/2005/8/layout/process3"/>
    <dgm:cxn modelId="{AAE08A65-FE85-4876-A94F-AB89F4DE80C9}" type="presOf" srcId="{8BB7B30E-A9C5-4A3B-8C81-0C70E0A4329D}" destId="{9F616CBF-92C2-4413-931F-2641D63BFEEA}" srcOrd="0" destOrd="0" presId="urn:microsoft.com/office/officeart/2005/8/layout/process3"/>
    <dgm:cxn modelId="{BE36A1AC-F238-4F39-89A2-D90BAE5C3430}" type="presOf" srcId="{7F8CE325-0398-45F2-AD81-D33E1FA64B20}" destId="{992673F0-0C44-43D5-A6CA-CBC4315C0FFB}" srcOrd="0" destOrd="0" presId="urn:microsoft.com/office/officeart/2005/8/layout/process3"/>
    <dgm:cxn modelId="{A5CA24F9-660A-4A77-AB47-5D246A12E99C}" type="presOf" srcId="{7F8CE325-0398-45F2-AD81-D33E1FA64B20}" destId="{7457D9C6-B1FF-43A7-8583-FB8E89195499}" srcOrd="1" destOrd="0" presId="urn:microsoft.com/office/officeart/2005/8/layout/process3"/>
    <dgm:cxn modelId="{08E323E1-CC7E-4BE1-A274-83A4711D0906}" type="presOf" srcId="{80D86B3F-6E1C-4AA0-BBF3-EE337797DF55}" destId="{BBE7D74D-1F31-4741-8134-9384F4D0E3C9}" srcOrd="1" destOrd="0" presId="urn:microsoft.com/office/officeart/2005/8/layout/process3"/>
    <dgm:cxn modelId="{8F8347D8-F851-4149-9572-8D63D33857FE}" type="presOf" srcId="{60404C32-1E30-4F2D-831D-C3904E8D533D}" destId="{2ACB9CEC-FC92-4B4E-AB3D-EB785B049C68}" srcOrd="0" destOrd="0" presId="urn:microsoft.com/office/officeart/2005/8/layout/process3"/>
    <dgm:cxn modelId="{87892F7B-5287-45C5-B7F6-37C3F5D7874C}" srcId="{60404C32-1E30-4F2D-831D-C3904E8D533D}" destId="{EDE0AF28-2E30-4E04-AABA-DF4A15B709C0}" srcOrd="2" destOrd="0" parTransId="{6DF651E2-DCAB-4DCB-9549-0E9C95C9A746}" sibTransId="{05D120C9-6775-4818-9AE4-453972EA3CE3}"/>
    <dgm:cxn modelId="{982E036B-E5C1-4C79-8C65-68737D3C2F53}" srcId="{EDE0AF28-2E30-4E04-AABA-DF4A15B709C0}" destId="{1F80CA82-27A2-4D78-8B6B-540235C5FF60}" srcOrd="1" destOrd="0" parTransId="{AB672542-A056-4A58-B81A-337525DAE36E}" sibTransId="{9AF25D0F-9AD4-428F-8CFD-90A6BDE1B143}"/>
    <dgm:cxn modelId="{B4BC7D62-764E-4212-B73F-B517DF7C80EA}" type="presOf" srcId="{922110F3-2367-4EBF-9479-D9AF5AC705D0}" destId="{1ED2D175-BF33-44A2-AA82-911C6F99E4D3}" srcOrd="1" destOrd="0" presId="urn:microsoft.com/office/officeart/2005/8/layout/process3"/>
    <dgm:cxn modelId="{5ABFF2CA-9B1C-4AE2-A1F6-4F4BC398A567}" type="presOf" srcId="{05349627-AAC0-4C5A-B8C9-F8BF2356A69F}" destId="{04E35811-1F9C-49ED-9CA8-8F058714B502}" srcOrd="0" destOrd="0" presId="urn:microsoft.com/office/officeart/2005/8/layout/process3"/>
    <dgm:cxn modelId="{66BB65A2-D299-4770-A890-8D716D77B216}" srcId="{4C5411B1-7E1E-42F1-A4B3-395B12F1D06D}" destId="{05349627-AAC0-4C5A-B8C9-F8BF2356A69F}" srcOrd="0" destOrd="0" parTransId="{0DE72FEC-A1E3-4177-9036-5ED6B4688AC5}" sibTransId="{26467994-95CC-4B35-B602-2E6541E9DF16}"/>
    <dgm:cxn modelId="{52B4B975-1DD6-4BFE-A97E-D4A19852246E}" srcId="{922110F3-2367-4EBF-9479-D9AF5AC705D0}" destId="{8BB7B30E-A9C5-4A3B-8C81-0C70E0A4329D}" srcOrd="0" destOrd="0" parTransId="{DC19D5D8-4BA8-49AC-948C-1514ABD0AF96}" sibTransId="{83559351-BA7A-4556-9147-51A19AC1565E}"/>
    <dgm:cxn modelId="{D149FABD-3DA7-40BC-83A1-7812D0B06983}" srcId="{922110F3-2367-4EBF-9479-D9AF5AC705D0}" destId="{A86BB85C-DE48-4836-82AD-B4A6A10D982F}" srcOrd="1" destOrd="0" parTransId="{8D764CFE-1C4D-4DE0-AF7C-ED09338DCEE0}" sibTransId="{8F6C5AF3-45A2-4697-97D5-EE78E31990F4}"/>
    <dgm:cxn modelId="{F3A86886-5331-4658-A5B7-7A69BACFADFA}" srcId="{60404C32-1E30-4F2D-831D-C3904E8D533D}" destId="{922110F3-2367-4EBF-9479-D9AF5AC705D0}" srcOrd="0" destOrd="0" parTransId="{58D34DAA-6502-4AF2-82B0-59CD4A179334}" sibTransId="{7F8CE325-0398-45F2-AD81-D33E1FA64B20}"/>
    <dgm:cxn modelId="{BEE26825-0C79-4A5B-AB17-6281FC1E10AE}" type="presOf" srcId="{EDE0AF28-2E30-4E04-AABA-DF4A15B709C0}" destId="{C10E972D-1FC5-47F3-8D7B-2FE8D02D3FAC}" srcOrd="0" destOrd="0" presId="urn:microsoft.com/office/officeart/2005/8/layout/process3"/>
    <dgm:cxn modelId="{41A82D8D-7B05-46D7-84B9-5DEBC2BE1D70}" type="presOf" srcId="{2BBB0AF3-25C5-46A6-8815-0425C8E3B111}" destId="{04E35811-1F9C-49ED-9CA8-8F058714B502}" srcOrd="0" destOrd="1" presId="urn:microsoft.com/office/officeart/2005/8/layout/process3"/>
    <dgm:cxn modelId="{58C01E73-4481-466A-901F-239D2D8B1002}" type="presOf" srcId="{F6A20D88-2C4C-4EC9-A966-5617847EC19E}" destId="{411391DD-8DAB-45AB-9D74-1E94A1345D6B}" srcOrd="0" destOrd="0" presId="urn:microsoft.com/office/officeart/2005/8/layout/process3"/>
    <dgm:cxn modelId="{E53F3D11-4F2E-4AD9-9321-762AE0ED8242}" type="presOf" srcId="{80D86B3F-6E1C-4AA0-BBF3-EE337797DF55}" destId="{9F76E601-3772-4028-B357-8229202FBA1D}" srcOrd="0" destOrd="0" presId="urn:microsoft.com/office/officeart/2005/8/layout/process3"/>
    <dgm:cxn modelId="{A63486B0-8E12-4778-8C46-9196DC8C7E6B}" type="presOf" srcId="{EDE0AF28-2E30-4E04-AABA-DF4A15B709C0}" destId="{3BFB714B-23A9-434F-AF15-49420F714CD1}" srcOrd="1" destOrd="0" presId="urn:microsoft.com/office/officeart/2005/8/layout/process3"/>
    <dgm:cxn modelId="{7D6F8F12-E5AE-4337-A040-AF27112737FE}" srcId="{EDE0AF28-2E30-4E04-AABA-DF4A15B709C0}" destId="{F6A20D88-2C4C-4EC9-A966-5617847EC19E}" srcOrd="0" destOrd="0" parTransId="{5832C326-45E6-45DC-818A-03AB09A5BA7A}" sibTransId="{3319C22A-E2F1-4C11-A542-F9BB47E931A6}"/>
    <dgm:cxn modelId="{F7FF2421-74F2-40E8-98D8-28976585FF12}" type="presOf" srcId="{4C5411B1-7E1E-42F1-A4B3-395B12F1D06D}" destId="{B2B415C5-DDC2-4BF8-B350-30F1D9FF7EDB}" srcOrd="1" destOrd="0" presId="urn:microsoft.com/office/officeart/2005/8/layout/process3"/>
    <dgm:cxn modelId="{D5389FA0-62FB-43C2-A2F5-34B5EDCC9777}" srcId="{60404C32-1E30-4F2D-831D-C3904E8D533D}" destId="{4C5411B1-7E1E-42F1-A4B3-395B12F1D06D}" srcOrd="1" destOrd="0" parTransId="{32199615-785A-448A-AA24-770B503DD0FD}" sibTransId="{80D86B3F-6E1C-4AA0-BBF3-EE337797DF55}"/>
    <dgm:cxn modelId="{C365EB1F-D84C-4A07-A87B-29D1C2B2799F}" type="presOf" srcId="{A86BB85C-DE48-4836-82AD-B4A6A10D982F}" destId="{9F616CBF-92C2-4413-931F-2641D63BFEEA}" srcOrd="0" destOrd="1" presId="urn:microsoft.com/office/officeart/2005/8/layout/process3"/>
    <dgm:cxn modelId="{02D09D8B-674C-4108-B040-425869C817BD}" srcId="{4C5411B1-7E1E-42F1-A4B3-395B12F1D06D}" destId="{2BBB0AF3-25C5-46A6-8815-0425C8E3B111}" srcOrd="1" destOrd="0" parTransId="{255C01E8-A9B4-468E-86D0-18254B57B23D}" sibTransId="{65AA8952-03E0-4309-A5D4-9E5CE7C02ED5}"/>
    <dgm:cxn modelId="{79CAD5FB-7C85-45E8-BC7F-A8FE847AB4C8}" type="presParOf" srcId="{2ACB9CEC-FC92-4B4E-AB3D-EB785B049C68}" destId="{F525FA01-8DD1-4F81-AF08-595CD58E9D8C}" srcOrd="0" destOrd="0" presId="urn:microsoft.com/office/officeart/2005/8/layout/process3"/>
    <dgm:cxn modelId="{4C340AB3-1739-48FD-920D-EED6046AB970}" type="presParOf" srcId="{F525FA01-8DD1-4F81-AF08-595CD58E9D8C}" destId="{0DFC506A-428C-482E-980C-C4536C170136}" srcOrd="0" destOrd="0" presId="urn:microsoft.com/office/officeart/2005/8/layout/process3"/>
    <dgm:cxn modelId="{EEFF6971-E61E-4FFB-A4CE-F93E19C591F5}" type="presParOf" srcId="{F525FA01-8DD1-4F81-AF08-595CD58E9D8C}" destId="{1ED2D175-BF33-44A2-AA82-911C6F99E4D3}" srcOrd="1" destOrd="0" presId="urn:microsoft.com/office/officeart/2005/8/layout/process3"/>
    <dgm:cxn modelId="{551ADF74-4A2E-4342-AD18-F352E1F12D14}" type="presParOf" srcId="{F525FA01-8DD1-4F81-AF08-595CD58E9D8C}" destId="{9F616CBF-92C2-4413-931F-2641D63BFEEA}" srcOrd="2" destOrd="0" presId="urn:microsoft.com/office/officeart/2005/8/layout/process3"/>
    <dgm:cxn modelId="{7CEE6015-B9AF-4343-B7BD-BA64B805BBAC}" type="presParOf" srcId="{2ACB9CEC-FC92-4B4E-AB3D-EB785B049C68}" destId="{992673F0-0C44-43D5-A6CA-CBC4315C0FFB}" srcOrd="1" destOrd="0" presId="urn:microsoft.com/office/officeart/2005/8/layout/process3"/>
    <dgm:cxn modelId="{C1DB0C42-73C5-4733-BACD-E30BA7C17B96}" type="presParOf" srcId="{992673F0-0C44-43D5-A6CA-CBC4315C0FFB}" destId="{7457D9C6-B1FF-43A7-8583-FB8E89195499}" srcOrd="0" destOrd="0" presId="urn:microsoft.com/office/officeart/2005/8/layout/process3"/>
    <dgm:cxn modelId="{F9073641-5148-4EE4-9366-4C6301199F6F}" type="presParOf" srcId="{2ACB9CEC-FC92-4B4E-AB3D-EB785B049C68}" destId="{623F5E1D-84FC-49F9-8A8B-5B1703AD102F}" srcOrd="2" destOrd="0" presId="urn:microsoft.com/office/officeart/2005/8/layout/process3"/>
    <dgm:cxn modelId="{E2BD69F9-FAD8-4080-9498-E2C796485ED2}" type="presParOf" srcId="{623F5E1D-84FC-49F9-8A8B-5B1703AD102F}" destId="{9BF6180F-4517-4E25-B232-0029E677B64C}" srcOrd="0" destOrd="0" presId="urn:microsoft.com/office/officeart/2005/8/layout/process3"/>
    <dgm:cxn modelId="{DBF97029-0D36-4864-9C84-1090D02CD99D}" type="presParOf" srcId="{623F5E1D-84FC-49F9-8A8B-5B1703AD102F}" destId="{B2B415C5-DDC2-4BF8-B350-30F1D9FF7EDB}" srcOrd="1" destOrd="0" presId="urn:microsoft.com/office/officeart/2005/8/layout/process3"/>
    <dgm:cxn modelId="{2FDE86F6-2EBD-476B-BCA3-83E8A671A6B7}" type="presParOf" srcId="{623F5E1D-84FC-49F9-8A8B-5B1703AD102F}" destId="{04E35811-1F9C-49ED-9CA8-8F058714B502}" srcOrd="2" destOrd="0" presId="urn:microsoft.com/office/officeart/2005/8/layout/process3"/>
    <dgm:cxn modelId="{60DC8F52-C42D-4533-A3D6-B78A146554C1}" type="presParOf" srcId="{2ACB9CEC-FC92-4B4E-AB3D-EB785B049C68}" destId="{9F76E601-3772-4028-B357-8229202FBA1D}" srcOrd="3" destOrd="0" presId="urn:microsoft.com/office/officeart/2005/8/layout/process3"/>
    <dgm:cxn modelId="{93BE59F7-E892-4348-A5F4-B5640754AB00}" type="presParOf" srcId="{9F76E601-3772-4028-B357-8229202FBA1D}" destId="{BBE7D74D-1F31-4741-8134-9384F4D0E3C9}" srcOrd="0" destOrd="0" presId="urn:microsoft.com/office/officeart/2005/8/layout/process3"/>
    <dgm:cxn modelId="{FDBACCFA-C73C-422B-BFE2-A0725EB31403}" type="presParOf" srcId="{2ACB9CEC-FC92-4B4E-AB3D-EB785B049C68}" destId="{5EE15372-5E16-4606-B739-3732D887A854}" srcOrd="4" destOrd="0" presId="urn:microsoft.com/office/officeart/2005/8/layout/process3"/>
    <dgm:cxn modelId="{148D708C-CAA9-4CCD-8E26-E7FECB84AF40}" type="presParOf" srcId="{5EE15372-5E16-4606-B739-3732D887A854}" destId="{C10E972D-1FC5-47F3-8D7B-2FE8D02D3FAC}" srcOrd="0" destOrd="0" presId="urn:microsoft.com/office/officeart/2005/8/layout/process3"/>
    <dgm:cxn modelId="{8A8B9F8F-A010-4EEC-8B47-22D305461EC9}" type="presParOf" srcId="{5EE15372-5E16-4606-B739-3732D887A854}" destId="{3BFB714B-23A9-434F-AF15-49420F714CD1}" srcOrd="1" destOrd="0" presId="urn:microsoft.com/office/officeart/2005/8/layout/process3"/>
    <dgm:cxn modelId="{856CFB3A-C778-4E5F-8C4E-099A50C7C8B0}" type="presParOf" srcId="{5EE15372-5E16-4606-B739-3732D887A854}" destId="{411391DD-8DAB-45AB-9D74-1E94A1345D6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C95C9-318A-4119-BF82-2DD2DC360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87C6144-32CB-48DE-A024-81379B876359}">
      <dgm:prSet phldrT="[文本]"/>
      <dgm:spPr/>
      <dgm:t>
        <a:bodyPr/>
        <a:lstStyle/>
        <a:p>
          <a:r>
            <a:rPr lang="zh-CN" dirty="0" smtClean="0"/>
            <a:t>局部变量</a:t>
          </a:r>
          <a:endParaRPr lang="zh-CN" altLang="en-US" dirty="0"/>
        </a:p>
      </dgm:t>
    </dgm:pt>
    <dgm:pt modelId="{9F2E1543-265F-45B1-848E-31D98461F2D8}" cxnId="{17B2EC77-4190-4A4C-AA26-21516CB97B4A}" type="parTrans">
      <dgm:prSet/>
      <dgm:spPr/>
      <dgm:t>
        <a:bodyPr/>
        <a:lstStyle/>
        <a:p>
          <a:endParaRPr lang="zh-CN" altLang="en-US"/>
        </a:p>
      </dgm:t>
    </dgm:pt>
    <dgm:pt modelId="{DC329750-3AC4-475F-B687-B0195E9740B6}" cxnId="{17B2EC77-4190-4A4C-AA26-21516CB97B4A}" type="sibTrans">
      <dgm:prSet/>
      <dgm:spPr/>
      <dgm:t>
        <a:bodyPr/>
        <a:lstStyle/>
        <a:p>
          <a:endParaRPr lang="zh-CN" altLang="en-US"/>
        </a:p>
      </dgm:t>
    </dgm:pt>
    <dgm:pt modelId="{5BB7EE35-EC97-4287-AF9D-FBF5E8A92B9E}">
      <dgm:prSet phldrT="[文本]"/>
      <dgm:spPr/>
      <dgm:t>
        <a:bodyPr/>
        <a:lstStyle/>
        <a:p>
          <a:pPr rtl="0"/>
          <a:r>
            <a:rPr lang="zh-CN" dirty="0" smtClean="0"/>
            <a:t>在函数内部定义的变量称为局部变量。局部变量只能在函数内部被访问，其作用域从创建变量的地方开始，到包含该局部变量的函数结束为止。</a:t>
          </a:r>
          <a:endParaRPr lang="zh-CN" altLang="en-US" dirty="0"/>
        </a:p>
      </dgm:t>
    </dgm:pt>
    <dgm:pt modelId="{464FB601-2C6C-4FA1-A0D8-24C1FBFACABD}" cxnId="{4028C2A1-0691-4F4D-9504-58FA9BA6AC02}" type="parTrans">
      <dgm:prSet/>
      <dgm:spPr/>
      <dgm:t>
        <a:bodyPr/>
        <a:lstStyle/>
        <a:p>
          <a:endParaRPr lang="zh-CN" altLang="en-US"/>
        </a:p>
      </dgm:t>
    </dgm:pt>
    <dgm:pt modelId="{7E114E7C-5D27-4754-944B-B33B6A99580D}" cxnId="{4028C2A1-0691-4F4D-9504-58FA9BA6AC02}" type="sibTrans">
      <dgm:prSet/>
      <dgm:spPr/>
      <dgm:t>
        <a:bodyPr/>
        <a:lstStyle/>
        <a:p>
          <a:endParaRPr lang="zh-CN" altLang="en-US"/>
        </a:p>
      </dgm:t>
    </dgm:pt>
    <dgm:pt modelId="{E027A125-5A5A-4C2D-BF73-2AF489B7AF72}">
      <dgm:prSet phldrT="[文本]"/>
      <dgm:spPr/>
      <dgm:t>
        <a:bodyPr/>
        <a:lstStyle/>
        <a:p>
          <a:r>
            <a:rPr lang="zh-CN" dirty="0" smtClean="0"/>
            <a:t>全局变量</a:t>
          </a:r>
          <a:endParaRPr lang="zh-CN" altLang="en-US" dirty="0"/>
        </a:p>
      </dgm:t>
    </dgm:pt>
    <dgm:pt modelId="{932929CE-6714-4A41-8405-079B765A4C05}" cxnId="{01605372-0F79-4AAC-9C57-EAAD479A6BBE}" type="parTrans">
      <dgm:prSet/>
      <dgm:spPr/>
      <dgm:t>
        <a:bodyPr/>
        <a:lstStyle/>
        <a:p>
          <a:endParaRPr lang="zh-CN" altLang="en-US"/>
        </a:p>
      </dgm:t>
    </dgm:pt>
    <dgm:pt modelId="{4603275B-D50D-4808-8022-5972DC06BBC4}" cxnId="{01605372-0F79-4AAC-9C57-EAAD479A6BBE}" type="sibTrans">
      <dgm:prSet/>
      <dgm:spPr/>
      <dgm:t>
        <a:bodyPr/>
        <a:lstStyle/>
        <a:p>
          <a:endParaRPr lang="zh-CN" altLang="en-US"/>
        </a:p>
      </dgm:t>
    </dgm:pt>
    <dgm:pt modelId="{520F19C2-6A8A-43FB-ACC6-720147AC4F86}">
      <dgm:prSet phldrT="[文本]"/>
      <dgm:spPr/>
      <dgm:t>
        <a:bodyPr/>
        <a:lstStyle/>
        <a:p>
          <a:pPr rtl="0"/>
          <a:r>
            <a:rPr lang="zh-CN" dirty="0" smtClean="0"/>
            <a:t>在所有函数之外创建的变量被称为全局变量，可以被所有函数访问。全局变量可以在程序的任意位置访问，而如果试图在作用域外访问局部变量就会造成错误。</a:t>
          </a:r>
          <a:endParaRPr lang="zh-CN" altLang="en-US" dirty="0"/>
        </a:p>
      </dgm:t>
    </dgm:pt>
    <dgm:pt modelId="{49FF7DC5-611C-423A-A609-AC0ABA85D6D6}" cxnId="{7E62D63A-5BD4-4971-81A7-A7241D202ED2}" type="parTrans">
      <dgm:prSet/>
      <dgm:spPr/>
      <dgm:t>
        <a:bodyPr/>
        <a:lstStyle/>
        <a:p>
          <a:endParaRPr lang="zh-CN" altLang="en-US"/>
        </a:p>
      </dgm:t>
    </dgm:pt>
    <dgm:pt modelId="{4DB6C61D-1A90-4A85-B2FD-06E9EDA904F4}" cxnId="{7E62D63A-5BD4-4971-81A7-A7241D202ED2}" type="sibTrans">
      <dgm:prSet/>
      <dgm:spPr/>
      <dgm:t>
        <a:bodyPr/>
        <a:lstStyle/>
        <a:p>
          <a:endParaRPr lang="zh-CN" altLang="en-US"/>
        </a:p>
      </dgm:t>
    </dgm:pt>
    <dgm:pt modelId="{D38900B7-634D-41D1-9E9F-8054B7D23C4A}" type="pres">
      <dgm:prSet presAssocID="{D6BC95C9-318A-4119-BF82-2DD2DC360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94FB54-6B0E-4A50-B959-5439424CE5B5}" type="pres">
      <dgm:prSet presAssocID="{B87C6144-32CB-48DE-A024-81379B876359}" presName="composite" presStyleCnt="0"/>
      <dgm:spPr/>
    </dgm:pt>
    <dgm:pt modelId="{6B64A2AD-ACFC-4291-8B33-72B2002648C4}" type="pres">
      <dgm:prSet presAssocID="{B87C6144-32CB-48DE-A024-81379B876359}" presName="parTx" presStyleLbl="alignNode1" presStyleIdx="0" presStyleCnt="2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4F1AB5E-F500-4A84-A35D-64B46ECC26A8}" type="pres">
      <dgm:prSet presAssocID="{B87C6144-32CB-48DE-A024-81379B876359}" presName="desTx" presStyleLbl="alignAccFollowNode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B12232F-9B52-437B-BB04-69B3ABEFB3DD}" type="pres">
      <dgm:prSet presAssocID="{DC329750-3AC4-475F-B687-B0195E9740B6}" presName="space" presStyleCnt="0"/>
      <dgm:spPr/>
    </dgm:pt>
    <dgm:pt modelId="{1B1D60D2-9624-42CA-98EA-E5044BD17ECD}" type="pres">
      <dgm:prSet presAssocID="{E027A125-5A5A-4C2D-BF73-2AF489B7AF72}" presName="composite" presStyleCnt="0"/>
      <dgm:spPr/>
    </dgm:pt>
    <dgm:pt modelId="{219EA8B1-ADEC-41B1-B716-4F4A2FFF5FC3}" type="pres">
      <dgm:prSet presAssocID="{E027A125-5A5A-4C2D-BF73-2AF489B7AF72}" presName="parTx" presStyleLbl="alignNode1" presStyleIdx="1" presStyleCnt="2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A4FBD20-49F9-4D6E-8488-926F7E6C1D56}" type="pres">
      <dgm:prSet presAssocID="{E027A125-5A5A-4C2D-BF73-2AF489B7AF72}" presName="desTx" presStyleLbl="alignAccFollowNode1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74F1E0-D956-4222-9869-4A23909AFA84}" type="presOf" srcId="{B87C6144-32CB-48DE-A024-81379B876359}" destId="{6B64A2AD-ACFC-4291-8B33-72B2002648C4}" srcOrd="0" destOrd="0" presId="urn:microsoft.com/office/officeart/2005/8/layout/hList1"/>
    <dgm:cxn modelId="{01605372-0F79-4AAC-9C57-EAAD479A6BBE}" srcId="{D6BC95C9-318A-4119-BF82-2DD2DC360790}" destId="{E027A125-5A5A-4C2D-BF73-2AF489B7AF72}" srcOrd="1" destOrd="0" parTransId="{932929CE-6714-4A41-8405-079B765A4C05}" sibTransId="{4603275B-D50D-4808-8022-5972DC06BBC4}"/>
    <dgm:cxn modelId="{1D8B19C4-16FC-41D5-B752-2587FFFD6243}" type="presOf" srcId="{5BB7EE35-EC97-4287-AF9D-FBF5E8A92B9E}" destId="{C4F1AB5E-F500-4A84-A35D-64B46ECC26A8}" srcOrd="0" destOrd="0" presId="urn:microsoft.com/office/officeart/2005/8/layout/hList1"/>
    <dgm:cxn modelId="{843053EE-EC15-447C-AF9A-3A756BB100E3}" type="presOf" srcId="{E027A125-5A5A-4C2D-BF73-2AF489B7AF72}" destId="{219EA8B1-ADEC-41B1-B716-4F4A2FFF5FC3}" srcOrd="0" destOrd="0" presId="urn:microsoft.com/office/officeart/2005/8/layout/hList1"/>
    <dgm:cxn modelId="{7E62D63A-5BD4-4971-81A7-A7241D202ED2}" srcId="{E027A125-5A5A-4C2D-BF73-2AF489B7AF72}" destId="{520F19C2-6A8A-43FB-ACC6-720147AC4F86}" srcOrd="0" destOrd="0" parTransId="{49FF7DC5-611C-423A-A609-AC0ABA85D6D6}" sibTransId="{4DB6C61D-1A90-4A85-B2FD-06E9EDA904F4}"/>
    <dgm:cxn modelId="{3A9ACE5F-9307-4174-ADF8-6A5CD59077C6}" type="presOf" srcId="{520F19C2-6A8A-43FB-ACC6-720147AC4F86}" destId="{AA4FBD20-49F9-4D6E-8488-926F7E6C1D56}" srcOrd="0" destOrd="0" presId="urn:microsoft.com/office/officeart/2005/8/layout/hList1"/>
    <dgm:cxn modelId="{17B2EC77-4190-4A4C-AA26-21516CB97B4A}" srcId="{D6BC95C9-318A-4119-BF82-2DD2DC360790}" destId="{B87C6144-32CB-48DE-A024-81379B876359}" srcOrd="0" destOrd="0" parTransId="{9F2E1543-265F-45B1-848E-31D98461F2D8}" sibTransId="{DC329750-3AC4-475F-B687-B0195E9740B6}"/>
    <dgm:cxn modelId="{4028C2A1-0691-4F4D-9504-58FA9BA6AC02}" srcId="{B87C6144-32CB-48DE-A024-81379B876359}" destId="{5BB7EE35-EC97-4287-AF9D-FBF5E8A92B9E}" srcOrd="0" destOrd="0" parTransId="{464FB601-2C6C-4FA1-A0D8-24C1FBFACABD}" sibTransId="{7E114E7C-5D27-4754-944B-B33B6A99580D}"/>
    <dgm:cxn modelId="{A5B796B0-0B4E-43CA-A438-CE4043E71C40}" type="presOf" srcId="{D6BC95C9-318A-4119-BF82-2DD2DC360790}" destId="{D38900B7-634D-41D1-9E9F-8054B7D23C4A}" srcOrd="0" destOrd="0" presId="urn:microsoft.com/office/officeart/2005/8/layout/hList1"/>
    <dgm:cxn modelId="{0A014238-7FEE-4134-9BE8-32B40B316901}" type="presParOf" srcId="{D38900B7-634D-41D1-9E9F-8054B7D23C4A}" destId="{EC94FB54-6B0E-4A50-B959-5439424CE5B5}" srcOrd="0" destOrd="0" presId="urn:microsoft.com/office/officeart/2005/8/layout/hList1"/>
    <dgm:cxn modelId="{F7D9E37E-9C1A-4A50-908E-CB914CDEF9C7}" type="presParOf" srcId="{EC94FB54-6B0E-4A50-B959-5439424CE5B5}" destId="{6B64A2AD-ACFC-4291-8B33-72B2002648C4}" srcOrd="0" destOrd="0" presId="urn:microsoft.com/office/officeart/2005/8/layout/hList1"/>
    <dgm:cxn modelId="{C45D960D-1C6F-46AF-90F9-4B942A544836}" type="presParOf" srcId="{EC94FB54-6B0E-4A50-B959-5439424CE5B5}" destId="{C4F1AB5E-F500-4A84-A35D-64B46ECC26A8}" srcOrd="1" destOrd="0" presId="urn:microsoft.com/office/officeart/2005/8/layout/hList1"/>
    <dgm:cxn modelId="{2CE7F666-3FB0-4350-B889-CEF4576A5571}" type="presParOf" srcId="{D38900B7-634D-41D1-9E9F-8054B7D23C4A}" destId="{1B12232F-9B52-437B-BB04-69B3ABEFB3DD}" srcOrd="1" destOrd="0" presId="urn:microsoft.com/office/officeart/2005/8/layout/hList1"/>
    <dgm:cxn modelId="{A15BECA5-3A8E-4022-8EA3-30849D3FCE6B}" type="presParOf" srcId="{D38900B7-634D-41D1-9E9F-8054B7D23C4A}" destId="{1B1D60D2-9624-42CA-98EA-E5044BD17ECD}" srcOrd="2" destOrd="0" presId="urn:microsoft.com/office/officeart/2005/8/layout/hList1"/>
    <dgm:cxn modelId="{A38EACAC-D53F-428A-8F28-F470FBB786E0}" type="presParOf" srcId="{1B1D60D2-9624-42CA-98EA-E5044BD17ECD}" destId="{219EA8B1-ADEC-41B1-B716-4F4A2FFF5FC3}" srcOrd="0" destOrd="0" presId="urn:microsoft.com/office/officeart/2005/8/layout/hList1"/>
    <dgm:cxn modelId="{621A2637-EFD9-4C62-8461-A065AE74867A}" type="presParOf" srcId="{1B1D60D2-9624-42CA-98EA-E5044BD17ECD}" destId="{AA4FBD20-49F9-4D6E-8488-926F7E6C1D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ABB7C3-E1B4-4E78-B050-989F8267A64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574A6F0-6939-41A4-ACF2-EBD91DDCD987}">
      <dgm:prSet custT="true"/>
      <dgm:spPr/>
      <dgm:t>
        <a:bodyPr/>
        <a:lstStyle/>
        <a:p>
          <a:pPr rtl="0"/>
          <a:r>
            <a:rPr lang="zh-CN" altLang="en-US" sz="5400" dirty="0" smtClean="0"/>
            <a:t>形参：</a:t>
          </a:r>
          <a:endParaRPr lang="zh-CN" altLang="en-US" sz="5400" dirty="0"/>
        </a:p>
      </dgm:t>
    </dgm:pt>
    <dgm:pt modelId="{C37EE596-3464-44E1-B0EE-450349B65382}" cxnId="{889D80E0-3F25-44F4-938A-6BD4646A9CEB}" type="parTrans">
      <dgm:prSet/>
      <dgm:spPr/>
      <dgm:t>
        <a:bodyPr/>
        <a:lstStyle/>
        <a:p>
          <a:endParaRPr lang="zh-CN" altLang="en-US"/>
        </a:p>
      </dgm:t>
    </dgm:pt>
    <dgm:pt modelId="{E481AE27-57AF-4D0E-9FE3-8AC8DFB07E39}" cxnId="{889D80E0-3F25-44F4-938A-6BD4646A9CEB}" type="sibTrans">
      <dgm:prSet/>
      <dgm:spPr/>
      <dgm:t>
        <a:bodyPr/>
        <a:lstStyle/>
        <a:p>
          <a:endParaRPr lang="zh-CN" altLang="en-US"/>
        </a:p>
      </dgm:t>
    </dgm:pt>
    <dgm:pt modelId="{F1E37BC6-D991-47E3-9308-3B2421FDA806}">
      <dgm:prSet custT="true"/>
      <dgm:spPr/>
      <dgm:t>
        <a:bodyPr/>
        <a:lstStyle/>
        <a:p>
          <a:pPr rtl="0"/>
          <a:r>
            <a:rPr lang="zh-CN" altLang="en-US" sz="5400" dirty="0" smtClean="0"/>
            <a:t>实参：</a:t>
          </a:r>
          <a:endParaRPr lang="zh-CN" altLang="en-US" sz="5400" dirty="0"/>
        </a:p>
      </dgm:t>
    </dgm:pt>
    <dgm:pt modelId="{58966A34-6809-4059-B083-6A402AA0152D}" cxnId="{DA33F5F4-44C5-419F-B53E-5C913068FBA4}" type="parTrans">
      <dgm:prSet/>
      <dgm:spPr/>
      <dgm:t>
        <a:bodyPr/>
        <a:lstStyle/>
        <a:p>
          <a:endParaRPr lang="zh-CN" altLang="en-US"/>
        </a:p>
      </dgm:t>
    </dgm:pt>
    <dgm:pt modelId="{3031C340-8A35-4921-8C55-F9F5EA625F1D}" cxnId="{DA33F5F4-44C5-419F-B53E-5C913068FBA4}" type="sibTrans">
      <dgm:prSet/>
      <dgm:spPr/>
      <dgm:t>
        <a:bodyPr/>
        <a:lstStyle/>
        <a:p>
          <a:endParaRPr lang="zh-CN" altLang="en-US"/>
        </a:p>
      </dgm:t>
    </dgm:pt>
    <dgm:pt modelId="{B815C98D-E85D-4576-8DF7-48F4664E84F0}">
      <dgm:prSet custT="true"/>
      <dgm:spPr/>
      <dgm:t>
        <a:bodyPr/>
        <a:lstStyle/>
        <a:p>
          <a:pPr rtl="0"/>
          <a:r>
            <a:rPr lang="zh-CN" altLang="en-US" sz="3200" dirty="0" smtClean="0"/>
            <a:t>函数定义时函数头中所包含的参数，形参类似于占位符的作用，并不是拥有值的变量。</a:t>
          </a:r>
          <a:endParaRPr lang="zh-CN" altLang="en-US" sz="3200" dirty="0"/>
        </a:p>
      </dgm:t>
    </dgm:pt>
    <dgm:pt modelId="{7C7A53B6-6F95-43D2-A89E-4C04930D707A}" cxnId="{0D7477C6-5051-49CE-A15F-A204A2E04046}" type="parTrans">
      <dgm:prSet/>
      <dgm:spPr/>
      <dgm:t>
        <a:bodyPr/>
        <a:lstStyle/>
        <a:p>
          <a:endParaRPr lang="zh-CN" altLang="en-US"/>
        </a:p>
      </dgm:t>
    </dgm:pt>
    <dgm:pt modelId="{438E8BD9-8F7C-445E-B5DF-F528817E341F}" cxnId="{0D7477C6-5051-49CE-A15F-A204A2E04046}" type="sibTrans">
      <dgm:prSet/>
      <dgm:spPr/>
      <dgm:t>
        <a:bodyPr/>
        <a:lstStyle/>
        <a:p>
          <a:endParaRPr lang="zh-CN" altLang="en-US"/>
        </a:p>
      </dgm:t>
    </dgm:pt>
    <dgm:pt modelId="{2500D5CC-753F-4219-BE22-026AB742383D}">
      <dgm:prSet custT="true"/>
      <dgm:spPr/>
      <dgm:t>
        <a:bodyPr/>
        <a:lstStyle/>
        <a:p>
          <a:pPr rtl="0"/>
          <a:r>
            <a:rPr lang="zh-CN" altLang="en-US" sz="3200" dirty="0" smtClean="0"/>
            <a:t>函数调用时所使用的参数。在函数被调用时，调用者将实参的值传递给形参，形参才具有值。 </a:t>
          </a:r>
          <a:endParaRPr lang="zh-CN" altLang="en-US" sz="3200" dirty="0"/>
        </a:p>
      </dgm:t>
    </dgm:pt>
    <dgm:pt modelId="{1FD5D745-1CF6-441B-BD4B-9F14FA15C3F8}" cxnId="{9AF06B4E-2E38-4BA6-922C-6105023F4290}" type="parTrans">
      <dgm:prSet/>
      <dgm:spPr/>
      <dgm:t>
        <a:bodyPr/>
        <a:lstStyle/>
        <a:p>
          <a:endParaRPr lang="zh-CN" altLang="en-US"/>
        </a:p>
      </dgm:t>
    </dgm:pt>
    <dgm:pt modelId="{66C97943-2B2B-4537-8794-26C37ACDC161}" cxnId="{9AF06B4E-2E38-4BA6-922C-6105023F4290}" type="sibTrans">
      <dgm:prSet/>
      <dgm:spPr/>
      <dgm:t>
        <a:bodyPr/>
        <a:lstStyle/>
        <a:p>
          <a:endParaRPr lang="zh-CN" altLang="en-US"/>
        </a:p>
      </dgm:t>
    </dgm:pt>
    <dgm:pt modelId="{2DBC29E4-42C8-449C-A140-8AE807BE81A5}" type="pres">
      <dgm:prSet presAssocID="{45ABB7C3-E1B4-4E78-B050-989F8267A6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827E0B-E429-450E-8C31-BE5C0BFC8957}" type="pres">
      <dgm:prSet presAssocID="{9574A6F0-6939-41A4-ACF2-EBD91DDCD987}" presName="linNode" presStyleCnt="0"/>
      <dgm:spPr/>
    </dgm:pt>
    <dgm:pt modelId="{78B466D6-FB5C-494F-ACE2-6C7FD71A9350}" type="pres">
      <dgm:prSet presAssocID="{9574A6F0-6939-41A4-ACF2-EBD91DDCD987}" presName="parentText" presStyleLbl="node1" presStyleIdx="0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FE25566-EEB8-49FC-89D5-A586635F556C}" type="pres">
      <dgm:prSet presAssocID="{9574A6F0-6939-41A4-ACF2-EBD91DDCD987}" presName="descendantText" presStyleLbl="alignAccFollowNode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C222671-044C-4126-B338-56E58147052B}" type="pres">
      <dgm:prSet presAssocID="{E481AE27-57AF-4D0E-9FE3-8AC8DFB07E39}" presName="sp" presStyleCnt="0"/>
      <dgm:spPr/>
    </dgm:pt>
    <dgm:pt modelId="{4F2F8868-6F85-4577-B53B-DCF392B0C20D}" type="pres">
      <dgm:prSet presAssocID="{F1E37BC6-D991-47E3-9308-3B2421FDA806}" presName="linNode" presStyleCnt="0"/>
      <dgm:spPr/>
    </dgm:pt>
    <dgm:pt modelId="{734A143A-B861-49F7-884E-613E94BAB5C3}" type="pres">
      <dgm:prSet presAssocID="{F1E37BC6-D991-47E3-9308-3B2421FDA806}" presName="parentText" presStyleLbl="node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9CC48A1-906B-4822-9DB2-E174268E8431}" type="pres">
      <dgm:prSet presAssocID="{F1E37BC6-D991-47E3-9308-3B2421FDA806}" presName="descendantText" presStyleLbl="alignAccFollowNode1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7070B7-B13B-4F75-AC04-D9F4296388E5}" type="presOf" srcId="{2500D5CC-753F-4219-BE22-026AB742383D}" destId="{59CC48A1-906B-4822-9DB2-E174268E8431}" srcOrd="0" destOrd="0" presId="urn:microsoft.com/office/officeart/2005/8/layout/vList5"/>
    <dgm:cxn modelId="{71331460-98B2-4435-9182-672E3CF2675C}" type="presOf" srcId="{9574A6F0-6939-41A4-ACF2-EBD91DDCD987}" destId="{78B466D6-FB5C-494F-ACE2-6C7FD71A9350}" srcOrd="0" destOrd="0" presId="urn:microsoft.com/office/officeart/2005/8/layout/vList5"/>
    <dgm:cxn modelId="{0D7477C6-5051-49CE-A15F-A204A2E04046}" srcId="{9574A6F0-6939-41A4-ACF2-EBD91DDCD987}" destId="{B815C98D-E85D-4576-8DF7-48F4664E84F0}" srcOrd="0" destOrd="0" parTransId="{7C7A53B6-6F95-43D2-A89E-4C04930D707A}" sibTransId="{438E8BD9-8F7C-445E-B5DF-F528817E341F}"/>
    <dgm:cxn modelId="{3F5C1544-63B4-4381-9001-A0B91856F021}" type="presOf" srcId="{F1E37BC6-D991-47E3-9308-3B2421FDA806}" destId="{734A143A-B861-49F7-884E-613E94BAB5C3}" srcOrd="0" destOrd="0" presId="urn:microsoft.com/office/officeart/2005/8/layout/vList5"/>
    <dgm:cxn modelId="{DA33F5F4-44C5-419F-B53E-5C913068FBA4}" srcId="{45ABB7C3-E1B4-4E78-B050-989F8267A646}" destId="{F1E37BC6-D991-47E3-9308-3B2421FDA806}" srcOrd="1" destOrd="0" parTransId="{58966A34-6809-4059-B083-6A402AA0152D}" sibTransId="{3031C340-8A35-4921-8C55-F9F5EA625F1D}"/>
    <dgm:cxn modelId="{9AF06B4E-2E38-4BA6-922C-6105023F4290}" srcId="{F1E37BC6-D991-47E3-9308-3B2421FDA806}" destId="{2500D5CC-753F-4219-BE22-026AB742383D}" srcOrd="0" destOrd="0" parTransId="{1FD5D745-1CF6-441B-BD4B-9F14FA15C3F8}" sibTransId="{66C97943-2B2B-4537-8794-26C37ACDC161}"/>
    <dgm:cxn modelId="{889D80E0-3F25-44F4-938A-6BD4646A9CEB}" srcId="{45ABB7C3-E1B4-4E78-B050-989F8267A646}" destId="{9574A6F0-6939-41A4-ACF2-EBD91DDCD987}" srcOrd="0" destOrd="0" parTransId="{C37EE596-3464-44E1-B0EE-450349B65382}" sibTransId="{E481AE27-57AF-4D0E-9FE3-8AC8DFB07E39}"/>
    <dgm:cxn modelId="{DABB8684-BE4E-41FD-A471-79B029D30E4C}" type="presOf" srcId="{45ABB7C3-E1B4-4E78-B050-989F8267A646}" destId="{2DBC29E4-42C8-449C-A140-8AE807BE81A5}" srcOrd="0" destOrd="0" presId="urn:microsoft.com/office/officeart/2005/8/layout/vList5"/>
    <dgm:cxn modelId="{D0CD454D-5656-4FD3-B09D-F0D20563275F}" type="presOf" srcId="{B815C98D-E85D-4576-8DF7-48F4664E84F0}" destId="{8FE25566-EEB8-49FC-89D5-A586635F556C}" srcOrd="0" destOrd="0" presId="urn:microsoft.com/office/officeart/2005/8/layout/vList5"/>
    <dgm:cxn modelId="{D3213321-6A86-4DAA-A431-7AA869E60D8D}" type="presParOf" srcId="{2DBC29E4-42C8-449C-A140-8AE807BE81A5}" destId="{1F827E0B-E429-450E-8C31-BE5C0BFC8957}" srcOrd="0" destOrd="0" presId="urn:microsoft.com/office/officeart/2005/8/layout/vList5"/>
    <dgm:cxn modelId="{0F3D9AAB-11B4-4B19-9F82-A959152FCFE2}" type="presParOf" srcId="{1F827E0B-E429-450E-8C31-BE5C0BFC8957}" destId="{78B466D6-FB5C-494F-ACE2-6C7FD71A9350}" srcOrd="0" destOrd="0" presId="urn:microsoft.com/office/officeart/2005/8/layout/vList5"/>
    <dgm:cxn modelId="{7AAA0448-94C6-4544-9874-506E3AEF96FD}" type="presParOf" srcId="{1F827E0B-E429-450E-8C31-BE5C0BFC8957}" destId="{8FE25566-EEB8-49FC-89D5-A586635F556C}" srcOrd="1" destOrd="0" presId="urn:microsoft.com/office/officeart/2005/8/layout/vList5"/>
    <dgm:cxn modelId="{BB34C92D-03DC-4406-9269-882192264BB7}" type="presParOf" srcId="{2DBC29E4-42C8-449C-A140-8AE807BE81A5}" destId="{5C222671-044C-4126-B338-56E58147052B}" srcOrd="1" destOrd="0" presId="urn:microsoft.com/office/officeart/2005/8/layout/vList5"/>
    <dgm:cxn modelId="{4B808020-2419-4090-B270-AD524A711B19}" type="presParOf" srcId="{2DBC29E4-42C8-449C-A140-8AE807BE81A5}" destId="{4F2F8868-6F85-4577-B53B-DCF392B0C20D}" srcOrd="2" destOrd="0" presId="urn:microsoft.com/office/officeart/2005/8/layout/vList5"/>
    <dgm:cxn modelId="{C0E31087-C6B1-4A8A-9E77-57B91F8799C1}" type="presParOf" srcId="{4F2F8868-6F85-4577-B53B-DCF392B0C20D}" destId="{734A143A-B861-49F7-884E-613E94BAB5C3}" srcOrd="0" destOrd="0" presId="urn:microsoft.com/office/officeart/2005/8/layout/vList5"/>
    <dgm:cxn modelId="{69498270-2AD4-452C-AB1F-CB595B664F36}" type="presParOf" srcId="{4F2F8868-6F85-4577-B53B-DCF392B0C20D}" destId="{59CC48A1-906B-4822-9DB2-E174268E84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0B3AAD-6991-4279-AAE0-45458331F6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F537DB-337E-4179-9FF1-64F5FDF77F54}">
      <dgm:prSet/>
      <dgm:spPr/>
      <dgm:t>
        <a:bodyPr/>
        <a:lstStyle/>
        <a:p>
          <a:pPr rtl="0"/>
          <a:r>
            <a:rPr lang="zh-CN" smtClean="0"/>
            <a:t>基本的参数传递机制：</a:t>
          </a:r>
          <a:endParaRPr lang="zh-CN"/>
        </a:p>
      </dgm:t>
    </dgm:pt>
    <dgm:pt modelId="{AA716706-1CE3-4A4B-81C5-ACF78689442B}" cxnId="{46418ADA-6CEC-43D9-BFE4-9D4ED2CCDF59}" type="parTrans">
      <dgm:prSet/>
      <dgm:spPr/>
      <dgm:t>
        <a:bodyPr/>
        <a:lstStyle/>
        <a:p>
          <a:endParaRPr lang="zh-CN" altLang="en-US"/>
        </a:p>
      </dgm:t>
    </dgm:pt>
    <dgm:pt modelId="{8D837686-D2BB-46A1-88F7-C51C24E4D163}" cxnId="{46418ADA-6CEC-43D9-BFE4-9D4ED2CCDF59}" type="sibTrans">
      <dgm:prSet/>
      <dgm:spPr/>
      <dgm:t>
        <a:bodyPr/>
        <a:lstStyle/>
        <a:p>
          <a:endParaRPr lang="zh-CN" altLang="en-US"/>
        </a:p>
      </dgm:t>
    </dgm:pt>
    <dgm:pt modelId="{345E81B9-731E-4D38-A10E-46B032D32077}">
      <dgm:prSet/>
      <dgm:spPr/>
      <dgm:t>
        <a:bodyPr/>
        <a:lstStyle/>
        <a:p>
          <a:pPr rtl="0"/>
          <a:r>
            <a:rPr lang="zh-CN" smtClean="0"/>
            <a:t>值传递</a:t>
          </a:r>
          <a:endParaRPr lang="zh-CN"/>
        </a:p>
      </dgm:t>
    </dgm:pt>
    <dgm:pt modelId="{EB8358EC-E309-4352-B739-BF4DD4993315}" cxnId="{75C153D1-8FBB-4217-8C10-FB698550FDFD}" type="parTrans">
      <dgm:prSet/>
      <dgm:spPr/>
      <dgm:t>
        <a:bodyPr/>
        <a:lstStyle/>
        <a:p>
          <a:endParaRPr lang="zh-CN" altLang="en-US"/>
        </a:p>
      </dgm:t>
    </dgm:pt>
    <dgm:pt modelId="{8DD4F4D5-B750-4C4C-8894-D225346BA4C8}" cxnId="{75C153D1-8FBB-4217-8C10-FB698550FDFD}" type="sibTrans">
      <dgm:prSet/>
      <dgm:spPr/>
      <dgm:t>
        <a:bodyPr/>
        <a:lstStyle/>
        <a:p>
          <a:endParaRPr lang="zh-CN" altLang="en-US"/>
        </a:p>
      </dgm:t>
    </dgm:pt>
    <dgm:pt modelId="{F8A71A19-16CF-4818-8456-8A5E71576545}">
      <dgm:prSet/>
      <dgm:spPr/>
      <dgm:t>
        <a:bodyPr/>
        <a:lstStyle/>
        <a:p>
          <a:pPr rtl="0"/>
          <a:r>
            <a:rPr lang="zh-CN" smtClean="0"/>
            <a:t>引用传递 </a:t>
          </a:r>
          <a:endParaRPr lang="zh-CN"/>
        </a:p>
      </dgm:t>
    </dgm:pt>
    <dgm:pt modelId="{02B45F20-4863-46FC-9CAF-396D46122132}" cxnId="{BE935C46-1850-416C-9D3D-F8B68A2073DD}" type="parTrans">
      <dgm:prSet/>
      <dgm:spPr/>
      <dgm:t>
        <a:bodyPr/>
        <a:lstStyle/>
        <a:p>
          <a:endParaRPr lang="zh-CN" altLang="en-US"/>
        </a:p>
      </dgm:t>
    </dgm:pt>
    <dgm:pt modelId="{9CB0B9DE-8BA3-4448-BFA5-F13A4CF6B21A}" cxnId="{BE935C46-1850-416C-9D3D-F8B68A2073DD}" type="sibTrans">
      <dgm:prSet/>
      <dgm:spPr/>
      <dgm:t>
        <a:bodyPr/>
        <a:lstStyle/>
        <a:p>
          <a:endParaRPr lang="zh-CN" altLang="en-US"/>
        </a:p>
      </dgm:t>
    </dgm:pt>
    <dgm:pt modelId="{3ABCC65E-C91E-4101-8F76-2BD735744655}">
      <dgm:prSet/>
      <dgm:spPr/>
      <dgm:t>
        <a:bodyPr/>
        <a:lstStyle/>
        <a:p>
          <a:pPr rtl="0"/>
          <a:r>
            <a:rPr kumimoji="1" lang="en-US" smtClean="0"/>
            <a:t>Python</a:t>
          </a:r>
          <a:r>
            <a:rPr kumimoji="1" lang="zh-CN" smtClean="0"/>
            <a:t>的</a:t>
          </a:r>
          <a:r>
            <a:rPr lang="zh-CN" smtClean="0"/>
            <a:t>参数传递机制：传对象引用 </a:t>
          </a:r>
          <a:endParaRPr lang="zh-CN"/>
        </a:p>
      </dgm:t>
    </dgm:pt>
    <dgm:pt modelId="{EF500435-9E03-4EA4-BB74-DEE72E04350D}" cxnId="{6E3997A7-EB63-45D5-95F5-94B6BF7D3994}" type="parTrans">
      <dgm:prSet/>
      <dgm:spPr/>
      <dgm:t>
        <a:bodyPr/>
        <a:lstStyle/>
        <a:p>
          <a:endParaRPr lang="zh-CN" altLang="en-US"/>
        </a:p>
      </dgm:t>
    </dgm:pt>
    <dgm:pt modelId="{71764517-EEA3-4127-BE8E-CDB286CEC3A2}" cxnId="{6E3997A7-EB63-45D5-95F5-94B6BF7D3994}" type="sibTrans">
      <dgm:prSet/>
      <dgm:spPr/>
      <dgm:t>
        <a:bodyPr/>
        <a:lstStyle/>
        <a:p>
          <a:endParaRPr lang="zh-CN" altLang="en-US"/>
        </a:p>
      </dgm:t>
    </dgm:pt>
    <dgm:pt modelId="{E53DAD04-29DE-4D48-BFA3-44DF116A3736}">
      <dgm:prSet/>
      <dgm:spPr/>
      <dgm:t>
        <a:bodyPr/>
        <a:lstStyle/>
        <a:p>
          <a:pPr rtl="0"/>
          <a:r>
            <a:rPr lang="zh-CN" smtClean="0"/>
            <a:t>需要对</a:t>
          </a:r>
          <a:r>
            <a:rPr lang="en-US" smtClean="0"/>
            <a:t>Python</a:t>
          </a:r>
          <a:r>
            <a:rPr lang="zh-CN" smtClean="0"/>
            <a:t>的对象按照内容是否可变划分为可变对象和不可变对象。所谓可变对象指的是对象的内容是可变的，而不可变对象指的是对象内容不可变。</a:t>
          </a:r>
          <a:endParaRPr lang="zh-CN"/>
        </a:p>
      </dgm:t>
    </dgm:pt>
    <dgm:pt modelId="{B4612993-6685-4AEA-A17E-D7B6CD8822C3}" cxnId="{831E49CA-A500-4E6F-8C4F-C4DDBF3B9C64}" type="parTrans">
      <dgm:prSet/>
      <dgm:spPr/>
      <dgm:t>
        <a:bodyPr/>
        <a:lstStyle/>
        <a:p>
          <a:endParaRPr lang="zh-CN" altLang="en-US"/>
        </a:p>
      </dgm:t>
    </dgm:pt>
    <dgm:pt modelId="{B0BE9C50-5D39-4035-8996-B7DCB5BA1A25}" cxnId="{831E49CA-A500-4E6F-8C4F-C4DDBF3B9C64}" type="sibTrans">
      <dgm:prSet/>
      <dgm:spPr/>
      <dgm:t>
        <a:bodyPr/>
        <a:lstStyle/>
        <a:p>
          <a:endParaRPr lang="zh-CN" altLang="en-US"/>
        </a:p>
      </dgm:t>
    </dgm:pt>
    <dgm:pt modelId="{7D0F2C93-BE8B-4CBF-A9F3-5E06D0808ECE}">
      <dgm:prSet/>
      <dgm:spPr/>
      <dgm:t>
        <a:bodyPr/>
        <a:lstStyle/>
        <a:p>
          <a:pPr rtl="0"/>
          <a:r>
            <a:rPr lang="en-US" smtClean="0"/>
            <a:t>(1)</a:t>
          </a:r>
          <a:r>
            <a:rPr lang="zh-CN" smtClean="0"/>
            <a:t>不可变对象包括数字</a:t>
          </a:r>
          <a:r>
            <a:rPr lang="en-US" smtClean="0"/>
            <a:t>(</a:t>
          </a:r>
          <a:r>
            <a:rPr lang="zh-CN" smtClean="0"/>
            <a:t>整型、浮点型、布尔型等</a:t>
          </a:r>
          <a:r>
            <a:rPr lang="en-US" smtClean="0"/>
            <a:t>)</a:t>
          </a:r>
          <a:r>
            <a:rPr lang="zh-CN" smtClean="0"/>
            <a:t>、字符串、元组。</a:t>
          </a:r>
          <a:endParaRPr lang="zh-CN"/>
        </a:p>
      </dgm:t>
    </dgm:pt>
    <dgm:pt modelId="{9AE9D531-12EC-4129-920A-6AD551178561}" cxnId="{EF19D2EF-8B5E-445E-8547-49C3CACD2BF1}" type="parTrans">
      <dgm:prSet/>
      <dgm:spPr/>
      <dgm:t>
        <a:bodyPr/>
        <a:lstStyle/>
        <a:p>
          <a:endParaRPr lang="zh-CN" altLang="en-US"/>
        </a:p>
      </dgm:t>
    </dgm:pt>
    <dgm:pt modelId="{9EA1905E-8471-4D94-9A98-9B2B9D77480A}" cxnId="{EF19D2EF-8B5E-445E-8547-49C3CACD2BF1}" type="sibTrans">
      <dgm:prSet/>
      <dgm:spPr/>
      <dgm:t>
        <a:bodyPr/>
        <a:lstStyle/>
        <a:p>
          <a:endParaRPr lang="zh-CN" altLang="en-US"/>
        </a:p>
      </dgm:t>
    </dgm:pt>
    <dgm:pt modelId="{C0A0C93E-3E88-494A-8FE6-CF0AFF5D69FE}">
      <dgm:prSet/>
      <dgm:spPr/>
      <dgm:t>
        <a:bodyPr/>
        <a:lstStyle/>
        <a:p>
          <a:pPr rtl="0"/>
          <a:r>
            <a:rPr lang="en-US" smtClean="0"/>
            <a:t>(2)</a:t>
          </a:r>
          <a:r>
            <a:rPr lang="zh-CN" smtClean="0"/>
            <a:t>可变对象包括列表、字典。</a:t>
          </a:r>
          <a:endParaRPr lang="zh-CN"/>
        </a:p>
      </dgm:t>
    </dgm:pt>
    <dgm:pt modelId="{BE50AC92-D2D2-4A8A-A865-96B54CE674FC}" cxnId="{7969103A-120E-4D80-9AFD-49F9326857CA}" type="parTrans">
      <dgm:prSet/>
      <dgm:spPr/>
      <dgm:t>
        <a:bodyPr/>
        <a:lstStyle/>
        <a:p>
          <a:endParaRPr lang="zh-CN" altLang="en-US"/>
        </a:p>
      </dgm:t>
    </dgm:pt>
    <dgm:pt modelId="{B695FC94-4EBF-463B-BD51-BD4B17D15B7E}" cxnId="{7969103A-120E-4D80-9AFD-49F9326857CA}" type="sibTrans">
      <dgm:prSet/>
      <dgm:spPr/>
      <dgm:t>
        <a:bodyPr/>
        <a:lstStyle/>
        <a:p>
          <a:endParaRPr lang="zh-CN" altLang="en-US"/>
        </a:p>
      </dgm:t>
    </dgm:pt>
    <dgm:pt modelId="{A8D2005D-7629-4B69-8DD7-AAD4F90E1DB4}" type="pres">
      <dgm:prSet presAssocID="{2E0B3AAD-6991-4279-AAE0-45458331F6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EC6FB4-881A-4539-AE63-7B61E4B7408F}" type="pres">
      <dgm:prSet presAssocID="{83F537DB-337E-4179-9FF1-64F5FDF77F54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0B1138F-6EC6-4E1B-B98C-57B7C8742346}" type="pres">
      <dgm:prSet presAssocID="{83F537DB-337E-4179-9FF1-64F5FDF77F54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4567C7A-1CE0-4AE0-B6FB-0C4B60E85861}" type="pres">
      <dgm:prSet presAssocID="{3ABCC65E-C91E-4101-8F76-2BD735744655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D106883-65A5-49EE-8A88-EAFA094B9AD1}" type="pres">
      <dgm:prSet presAssocID="{3ABCC65E-C91E-4101-8F76-2BD735744655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13DB53-65ED-4F05-B0F9-46FEA8251B91}" type="presOf" srcId="{83F537DB-337E-4179-9FF1-64F5FDF77F54}" destId="{ECEC6FB4-881A-4539-AE63-7B61E4B7408F}" srcOrd="0" destOrd="0" presId="urn:microsoft.com/office/officeart/2005/8/layout/vList2"/>
    <dgm:cxn modelId="{8096FE4F-7D1E-46BD-A664-53388442FFDF}" type="presOf" srcId="{7D0F2C93-BE8B-4CBF-A9F3-5E06D0808ECE}" destId="{5D106883-65A5-49EE-8A88-EAFA094B9AD1}" srcOrd="0" destOrd="1" presId="urn:microsoft.com/office/officeart/2005/8/layout/vList2"/>
    <dgm:cxn modelId="{75C153D1-8FBB-4217-8C10-FB698550FDFD}" srcId="{83F537DB-337E-4179-9FF1-64F5FDF77F54}" destId="{345E81B9-731E-4D38-A10E-46B032D32077}" srcOrd="0" destOrd="0" parTransId="{EB8358EC-E309-4352-B739-BF4DD4993315}" sibTransId="{8DD4F4D5-B750-4C4C-8894-D225346BA4C8}"/>
    <dgm:cxn modelId="{6E29521D-E40A-48A1-9EE8-9B81F35161C2}" type="presOf" srcId="{E53DAD04-29DE-4D48-BFA3-44DF116A3736}" destId="{5D106883-65A5-49EE-8A88-EAFA094B9AD1}" srcOrd="0" destOrd="0" presId="urn:microsoft.com/office/officeart/2005/8/layout/vList2"/>
    <dgm:cxn modelId="{90FE95F4-C568-4B65-AB57-9A0F892BBA3E}" type="presOf" srcId="{345E81B9-731E-4D38-A10E-46B032D32077}" destId="{D0B1138F-6EC6-4E1B-B98C-57B7C8742346}" srcOrd="0" destOrd="0" presId="urn:microsoft.com/office/officeart/2005/8/layout/vList2"/>
    <dgm:cxn modelId="{C5701A5A-3436-4AE4-8E22-30CC53DA4FF7}" type="presOf" srcId="{C0A0C93E-3E88-494A-8FE6-CF0AFF5D69FE}" destId="{5D106883-65A5-49EE-8A88-EAFA094B9AD1}" srcOrd="0" destOrd="2" presId="urn:microsoft.com/office/officeart/2005/8/layout/vList2"/>
    <dgm:cxn modelId="{EF19D2EF-8B5E-445E-8547-49C3CACD2BF1}" srcId="{3ABCC65E-C91E-4101-8F76-2BD735744655}" destId="{7D0F2C93-BE8B-4CBF-A9F3-5E06D0808ECE}" srcOrd="1" destOrd="0" parTransId="{9AE9D531-12EC-4129-920A-6AD551178561}" sibTransId="{9EA1905E-8471-4D94-9A98-9B2B9D77480A}"/>
    <dgm:cxn modelId="{E294A749-3B41-4B2C-B069-3FD79663B742}" type="presOf" srcId="{F8A71A19-16CF-4818-8456-8A5E71576545}" destId="{D0B1138F-6EC6-4E1B-B98C-57B7C8742346}" srcOrd="0" destOrd="1" presId="urn:microsoft.com/office/officeart/2005/8/layout/vList2"/>
    <dgm:cxn modelId="{46418ADA-6CEC-43D9-BFE4-9D4ED2CCDF59}" srcId="{2E0B3AAD-6991-4279-AAE0-45458331F633}" destId="{83F537DB-337E-4179-9FF1-64F5FDF77F54}" srcOrd="0" destOrd="0" parTransId="{AA716706-1CE3-4A4B-81C5-ACF78689442B}" sibTransId="{8D837686-D2BB-46A1-88F7-C51C24E4D163}"/>
    <dgm:cxn modelId="{BE935C46-1850-416C-9D3D-F8B68A2073DD}" srcId="{83F537DB-337E-4179-9FF1-64F5FDF77F54}" destId="{F8A71A19-16CF-4818-8456-8A5E71576545}" srcOrd="1" destOrd="0" parTransId="{02B45F20-4863-46FC-9CAF-396D46122132}" sibTransId="{9CB0B9DE-8BA3-4448-BFA5-F13A4CF6B21A}"/>
    <dgm:cxn modelId="{DD0FEBBB-9619-4B77-A994-5BCC1F11F52B}" type="presOf" srcId="{3ABCC65E-C91E-4101-8F76-2BD735744655}" destId="{A4567C7A-1CE0-4AE0-B6FB-0C4B60E85861}" srcOrd="0" destOrd="0" presId="urn:microsoft.com/office/officeart/2005/8/layout/vList2"/>
    <dgm:cxn modelId="{6E3997A7-EB63-45D5-95F5-94B6BF7D3994}" srcId="{2E0B3AAD-6991-4279-AAE0-45458331F633}" destId="{3ABCC65E-C91E-4101-8F76-2BD735744655}" srcOrd="1" destOrd="0" parTransId="{EF500435-9E03-4EA4-BB74-DEE72E04350D}" sibTransId="{71764517-EEA3-4127-BE8E-CDB286CEC3A2}"/>
    <dgm:cxn modelId="{831E49CA-A500-4E6F-8C4F-C4DDBF3B9C64}" srcId="{3ABCC65E-C91E-4101-8F76-2BD735744655}" destId="{E53DAD04-29DE-4D48-BFA3-44DF116A3736}" srcOrd="0" destOrd="0" parTransId="{B4612993-6685-4AEA-A17E-D7B6CD8822C3}" sibTransId="{B0BE9C50-5D39-4035-8996-B7DCB5BA1A25}"/>
    <dgm:cxn modelId="{7969103A-120E-4D80-9AFD-49F9326857CA}" srcId="{3ABCC65E-C91E-4101-8F76-2BD735744655}" destId="{C0A0C93E-3E88-494A-8FE6-CF0AFF5D69FE}" srcOrd="2" destOrd="0" parTransId="{BE50AC92-D2D2-4A8A-A865-96B54CE674FC}" sibTransId="{B695FC94-4EBF-463B-BD51-BD4B17D15B7E}"/>
    <dgm:cxn modelId="{99B3BD6E-1D6B-4E97-AF91-7EFB5849278F}" type="presOf" srcId="{2E0B3AAD-6991-4279-AAE0-45458331F633}" destId="{A8D2005D-7629-4B69-8DD7-AAD4F90E1DB4}" srcOrd="0" destOrd="0" presId="urn:microsoft.com/office/officeart/2005/8/layout/vList2"/>
    <dgm:cxn modelId="{7B9E93D7-1FDC-4C1D-B633-850C00381AA2}" type="presParOf" srcId="{A8D2005D-7629-4B69-8DD7-AAD4F90E1DB4}" destId="{ECEC6FB4-881A-4539-AE63-7B61E4B7408F}" srcOrd="0" destOrd="0" presId="urn:microsoft.com/office/officeart/2005/8/layout/vList2"/>
    <dgm:cxn modelId="{C10C6370-5677-42E7-993F-93BF7D882DF3}" type="presParOf" srcId="{A8D2005D-7629-4B69-8DD7-AAD4F90E1DB4}" destId="{D0B1138F-6EC6-4E1B-B98C-57B7C8742346}" srcOrd="1" destOrd="0" presId="urn:microsoft.com/office/officeart/2005/8/layout/vList2"/>
    <dgm:cxn modelId="{B8050152-8DE1-405B-93A6-7191F2EAD36C}" type="presParOf" srcId="{A8D2005D-7629-4B69-8DD7-AAD4F90E1DB4}" destId="{A4567C7A-1CE0-4AE0-B6FB-0C4B60E85861}" srcOrd="2" destOrd="0" presId="urn:microsoft.com/office/officeart/2005/8/layout/vList2"/>
    <dgm:cxn modelId="{0C8D1129-05E6-488A-98E3-80A5D615D713}" type="presParOf" srcId="{A8D2005D-7629-4B69-8DD7-AAD4F90E1DB4}" destId="{5D106883-65A5-49EE-8A88-EAFA094B9A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E6E9E-0F22-4A40-A2EF-9942CBA84A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AEE0B15-11A1-4CC6-A619-43BC82441302}">
      <dgm:prSet custT="true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中的函数允许定义默认参数。如果函数调用时没有传入某些参数的值，那么参数的默认值就会被传递给实参。</a:t>
          </a:r>
          <a:endParaRPr lang="zh-CN" sz="2800" dirty="0"/>
        </a:p>
      </dgm:t>
    </dgm:pt>
    <dgm:pt modelId="{819256F3-7596-4023-821D-830B5C3E07C0}" cxnId="{86478848-9DBF-491B-820B-116C6CA9DD0B}" type="parTrans">
      <dgm:prSet/>
      <dgm:spPr/>
      <dgm:t>
        <a:bodyPr/>
        <a:lstStyle/>
        <a:p>
          <a:endParaRPr lang="zh-CN" altLang="en-US"/>
        </a:p>
      </dgm:t>
    </dgm:pt>
    <dgm:pt modelId="{543828F6-36EB-4708-803A-F25F9C90195A}" cxnId="{86478848-9DBF-491B-820B-116C6CA9DD0B}" type="sibTrans">
      <dgm:prSet/>
      <dgm:spPr/>
      <dgm:t>
        <a:bodyPr/>
        <a:lstStyle/>
        <a:p>
          <a:endParaRPr lang="zh-CN" altLang="en-US"/>
        </a:p>
      </dgm:t>
    </dgm:pt>
    <dgm:pt modelId="{D85FAB61-8547-4B12-BF51-5C4AB349E31B}">
      <dgm:prSet custT="true"/>
      <dgm:spPr/>
      <dgm:t>
        <a:bodyPr/>
        <a:lstStyle/>
        <a:p>
          <a:pPr rtl="0"/>
          <a:r>
            <a:rPr lang="zh-CN" altLang="en-US" sz="2800" dirty="0" smtClean="0"/>
            <a:t>函数如果混用默认值参数或非默认值参数，则非默认值参数必须定义在默认值参数之前。</a:t>
          </a:r>
          <a:endParaRPr lang="zh-CN" altLang="en-US" sz="2800" dirty="0"/>
        </a:p>
      </dgm:t>
    </dgm:pt>
    <dgm:pt modelId="{24DF873D-3F8F-4BE8-8F9A-7B57C1E64F0B}" cxnId="{91641C20-02F8-4278-9AD4-CECD0C15C7E6}" type="parTrans">
      <dgm:prSet/>
      <dgm:spPr/>
      <dgm:t>
        <a:bodyPr/>
        <a:lstStyle/>
        <a:p>
          <a:endParaRPr lang="zh-CN" altLang="en-US"/>
        </a:p>
      </dgm:t>
    </dgm:pt>
    <dgm:pt modelId="{1A7A23AF-E8DB-4D97-8FBE-17AD90639EDD}" cxnId="{91641C20-02F8-4278-9AD4-CECD0C15C7E6}" type="sibTrans">
      <dgm:prSet/>
      <dgm:spPr/>
      <dgm:t>
        <a:bodyPr/>
        <a:lstStyle/>
        <a:p>
          <a:endParaRPr lang="zh-CN" altLang="en-US"/>
        </a:p>
      </dgm:t>
    </dgm:pt>
    <dgm:pt modelId="{6D509A1D-E174-4BFB-8771-459CBFBEAD3C}">
      <dgm:prSet custT="true"/>
      <dgm:spPr/>
      <dgm:t>
        <a:bodyPr/>
        <a:lstStyle/>
        <a:p>
          <a:pPr rtl="0"/>
          <a:r>
            <a:rPr kumimoji="1" lang="en-US" sz="2800" smtClean="0"/>
            <a:t>Python</a:t>
          </a:r>
          <a:r>
            <a:rPr kumimoji="1" lang="zh-CN" sz="2800" smtClean="0"/>
            <a:t>不支持函数重载。</a:t>
          </a:r>
          <a:endParaRPr lang="zh-CN" sz="2800"/>
        </a:p>
      </dgm:t>
    </dgm:pt>
    <dgm:pt modelId="{640101DB-50F6-403D-A647-0EDC4221E883}" cxnId="{B457C15F-4054-4885-9487-956A136E10CC}" type="parTrans">
      <dgm:prSet/>
      <dgm:spPr/>
      <dgm:t>
        <a:bodyPr/>
        <a:lstStyle/>
        <a:p>
          <a:endParaRPr lang="zh-CN" altLang="en-US"/>
        </a:p>
      </dgm:t>
    </dgm:pt>
    <dgm:pt modelId="{CAB5277F-B95E-4EB5-9695-E04248988E62}" cxnId="{B457C15F-4054-4885-9487-956A136E10CC}" type="sibTrans">
      <dgm:prSet/>
      <dgm:spPr/>
      <dgm:t>
        <a:bodyPr/>
        <a:lstStyle/>
        <a:p>
          <a:endParaRPr lang="zh-CN" altLang="en-US"/>
        </a:p>
      </dgm:t>
    </dgm:pt>
    <dgm:pt modelId="{FBBA6393-B8AF-4B58-BDF4-AF6AC10DF647}" type="pres">
      <dgm:prSet presAssocID="{626E6E9E-0F22-4A40-A2EF-9942CBA84A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A9F3FB-D6A0-4D34-B813-3BA702F4B9CE}" type="pres">
      <dgm:prSet presAssocID="{BAEE0B15-11A1-4CC6-A619-43BC82441302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6B68583-FA96-4D11-BEB5-FCBE0F1D4A2F}" type="pres">
      <dgm:prSet presAssocID="{543828F6-36EB-4708-803A-F25F9C90195A}" presName="spacer" presStyleCnt="0"/>
      <dgm:spPr/>
    </dgm:pt>
    <dgm:pt modelId="{8B83D24B-9D2D-43B1-84C7-B1114BCA636D}" type="pres">
      <dgm:prSet presAssocID="{D85FAB61-8547-4B12-BF51-5C4AB349E31B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FEE1CA0-E1F6-4862-B968-595F56DE5787}" type="pres">
      <dgm:prSet presAssocID="{1A7A23AF-E8DB-4D97-8FBE-17AD90639EDD}" presName="spacer" presStyleCnt="0"/>
      <dgm:spPr/>
    </dgm:pt>
    <dgm:pt modelId="{5F77403E-E877-4FAF-B52E-F563F75E464D}" type="pres">
      <dgm:prSet presAssocID="{6D509A1D-E174-4BFB-8771-459CBFBEAD3C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2843D3-9B52-4CFF-8B08-FBF2E0CD4BFC}" type="presOf" srcId="{BAEE0B15-11A1-4CC6-A619-43BC82441302}" destId="{8CA9F3FB-D6A0-4D34-B813-3BA702F4B9CE}" srcOrd="0" destOrd="0" presId="urn:microsoft.com/office/officeart/2005/8/layout/vList2"/>
    <dgm:cxn modelId="{86478848-9DBF-491B-820B-116C6CA9DD0B}" srcId="{626E6E9E-0F22-4A40-A2EF-9942CBA84AA1}" destId="{BAEE0B15-11A1-4CC6-A619-43BC82441302}" srcOrd="0" destOrd="0" parTransId="{819256F3-7596-4023-821D-830B5C3E07C0}" sibTransId="{543828F6-36EB-4708-803A-F25F9C90195A}"/>
    <dgm:cxn modelId="{B457C15F-4054-4885-9487-956A136E10CC}" srcId="{626E6E9E-0F22-4A40-A2EF-9942CBA84AA1}" destId="{6D509A1D-E174-4BFB-8771-459CBFBEAD3C}" srcOrd="2" destOrd="0" parTransId="{640101DB-50F6-403D-A647-0EDC4221E883}" sibTransId="{CAB5277F-B95E-4EB5-9695-E04248988E62}"/>
    <dgm:cxn modelId="{EE407C88-2CAB-4962-8088-44C44075A2D3}" type="presOf" srcId="{626E6E9E-0F22-4A40-A2EF-9942CBA84AA1}" destId="{FBBA6393-B8AF-4B58-BDF4-AF6AC10DF647}" srcOrd="0" destOrd="0" presId="urn:microsoft.com/office/officeart/2005/8/layout/vList2"/>
    <dgm:cxn modelId="{24DC5FC7-A782-4EB7-8D17-06E9C9498D31}" type="presOf" srcId="{6D509A1D-E174-4BFB-8771-459CBFBEAD3C}" destId="{5F77403E-E877-4FAF-B52E-F563F75E464D}" srcOrd="0" destOrd="0" presId="urn:microsoft.com/office/officeart/2005/8/layout/vList2"/>
    <dgm:cxn modelId="{2DB2A7D2-FE8D-4D08-A95F-A58318BCF0BC}" type="presOf" srcId="{D85FAB61-8547-4B12-BF51-5C4AB349E31B}" destId="{8B83D24B-9D2D-43B1-84C7-B1114BCA636D}" srcOrd="0" destOrd="0" presId="urn:microsoft.com/office/officeart/2005/8/layout/vList2"/>
    <dgm:cxn modelId="{91641C20-02F8-4278-9AD4-CECD0C15C7E6}" srcId="{626E6E9E-0F22-4A40-A2EF-9942CBA84AA1}" destId="{D85FAB61-8547-4B12-BF51-5C4AB349E31B}" srcOrd="1" destOrd="0" parTransId="{24DF873D-3F8F-4BE8-8F9A-7B57C1E64F0B}" sibTransId="{1A7A23AF-E8DB-4D97-8FBE-17AD90639EDD}"/>
    <dgm:cxn modelId="{CB9378B7-2992-4184-A34A-138F3E365E81}" type="presParOf" srcId="{FBBA6393-B8AF-4B58-BDF4-AF6AC10DF647}" destId="{8CA9F3FB-D6A0-4D34-B813-3BA702F4B9CE}" srcOrd="0" destOrd="0" presId="urn:microsoft.com/office/officeart/2005/8/layout/vList2"/>
    <dgm:cxn modelId="{25E102E3-70FB-492C-AF17-973D9018699F}" type="presParOf" srcId="{FBBA6393-B8AF-4B58-BDF4-AF6AC10DF647}" destId="{D6B68583-FA96-4D11-BEB5-FCBE0F1D4A2F}" srcOrd="1" destOrd="0" presId="urn:microsoft.com/office/officeart/2005/8/layout/vList2"/>
    <dgm:cxn modelId="{BC59261A-7313-4B5A-ABAF-6DBD2CFBB557}" type="presParOf" srcId="{FBBA6393-B8AF-4B58-BDF4-AF6AC10DF647}" destId="{8B83D24B-9D2D-43B1-84C7-B1114BCA636D}" srcOrd="2" destOrd="0" presId="urn:microsoft.com/office/officeart/2005/8/layout/vList2"/>
    <dgm:cxn modelId="{4C656171-F93D-454F-B06B-A445FC7DB75C}" type="presParOf" srcId="{FBBA6393-B8AF-4B58-BDF4-AF6AC10DF647}" destId="{CFEE1CA0-E1F6-4862-B968-595F56DE5787}" srcOrd="3" destOrd="0" presId="urn:microsoft.com/office/officeart/2005/8/layout/vList2"/>
    <dgm:cxn modelId="{20FDFB52-54CB-4DAE-9CAC-F25460796408}" type="presParOf" srcId="{FBBA6393-B8AF-4B58-BDF4-AF6AC10DF647}" destId="{5F77403E-E877-4FAF-B52E-F563F75E46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40BB3B-C3EE-492E-9C69-590D11F91E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EBB58F5-9D7A-49EC-848F-572622ABD8BE}">
      <dgm:prSet/>
      <dgm:spPr/>
      <dgm:t>
        <a:bodyPr/>
        <a:lstStyle/>
        <a:p>
          <a:pPr rtl="0"/>
          <a:r>
            <a:rPr lang="zh-CN" smtClean="0"/>
            <a:t>使用位置参数要求参数按照函数定义时的顺序进行传递。</a:t>
          </a:r>
          <a:endParaRPr lang="zh-CN"/>
        </a:p>
      </dgm:t>
    </dgm:pt>
    <dgm:pt modelId="{C2DB1969-02B6-4E8A-B231-A69B43EE7F2B}" cxnId="{4689F3FA-3A00-4062-8B98-DD097CDEF9B1}" type="parTrans">
      <dgm:prSet/>
      <dgm:spPr/>
      <dgm:t>
        <a:bodyPr/>
        <a:lstStyle/>
        <a:p>
          <a:endParaRPr lang="zh-CN" altLang="en-US"/>
        </a:p>
      </dgm:t>
    </dgm:pt>
    <dgm:pt modelId="{5E532352-73D6-459B-A31D-590EFC761D1C}" cxnId="{4689F3FA-3A00-4062-8B98-DD097CDEF9B1}" type="sibTrans">
      <dgm:prSet/>
      <dgm:spPr/>
      <dgm:t>
        <a:bodyPr/>
        <a:lstStyle/>
        <a:p>
          <a:endParaRPr lang="zh-CN" altLang="en-US"/>
        </a:p>
      </dgm:t>
    </dgm:pt>
    <dgm:pt modelId="{46379359-3752-4088-BC98-74D43361F8DE}">
      <dgm:prSet/>
      <dgm:spPr/>
      <dgm:t>
        <a:bodyPr/>
        <a:lstStyle/>
        <a:p>
          <a:pPr rtl="0"/>
          <a:r>
            <a:rPr lang="zh-CN" smtClean="0"/>
            <a:t>使用关键字参数调用函数通过类似“</a:t>
          </a:r>
          <a:r>
            <a:rPr lang="en-US" smtClean="0"/>
            <a:t>name=value</a:t>
          </a:r>
          <a:r>
            <a:rPr lang="zh-CN" smtClean="0"/>
            <a:t>”的格式传递每个参数。</a:t>
          </a:r>
          <a:endParaRPr lang="zh-CN"/>
        </a:p>
      </dgm:t>
    </dgm:pt>
    <dgm:pt modelId="{A4094A70-7CE0-454E-A704-BC779A01D61B}" cxnId="{1A8EA1FF-5D47-4CAC-8715-808C8C85DBBD}" type="parTrans">
      <dgm:prSet/>
      <dgm:spPr/>
      <dgm:t>
        <a:bodyPr/>
        <a:lstStyle/>
        <a:p>
          <a:endParaRPr lang="zh-CN" altLang="en-US"/>
        </a:p>
      </dgm:t>
    </dgm:pt>
    <dgm:pt modelId="{00EB5D45-E074-4688-9237-ED1493004A25}" cxnId="{1A8EA1FF-5D47-4CAC-8715-808C8C85DBBD}" type="sibTrans">
      <dgm:prSet/>
      <dgm:spPr/>
      <dgm:t>
        <a:bodyPr/>
        <a:lstStyle/>
        <a:p>
          <a:endParaRPr lang="zh-CN" altLang="en-US"/>
        </a:p>
      </dgm:t>
    </dgm:pt>
    <dgm:pt modelId="{298A4FB8-D292-40F0-9E6D-5DBED90F2BFD}">
      <dgm:prSet/>
      <dgm:spPr/>
      <dgm:t>
        <a:bodyPr/>
        <a:lstStyle/>
        <a:p>
          <a:pPr rtl="0"/>
          <a:r>
            <a:rPr lang="zh-CN" smtClean="0"/>
            <a:t>当函数的参数有默认值时，使用关键字参数能够选择其中某些参数传入，其他参数传递其默认值。</a:t>
          </a:r>
          <a:endParaRPr lang="zh-CN"/>
        </a:p>
      </dgm:t>
    </dgm:pt>
    <dgm:pt modelId="{D6EA1C86-0F5A-44A3-B326-2F50DCEA9417}" cxnId="{7266EE41-E4E2-4FF9-AB83-D49BA038D61F}" type="parTrans">
      <dgm:prSet/>
      <dgm:spPr/>
      <dgm:t>
        <a:bodyPr/>
        <a:lstStyle/>
        <a:p>
          <a:endParaRPr lang="zh-CN" altLang="en-US"/>
        </a:p>
      </dgm:t>
    </dgm:pt>
    <dgm:pt modelId="{B0B18A2A-4889-41D5-B7D3-A28B0D5118D7}" cxnId="{7266EE41-E4E2-4FF9-AB83-D49BA038D61F}" type="sibTrans">
      <dgm:prSet/>
      <dgm:spPr/>
      <dgm:t>
        <a:bodyPr/>
        <a:lstStyle/>
        <a:p>
          <a:endParaRPr lang="zh-CN" altLang="en-US"/>
        </a:p>
      </dgm:t>
    </dgm:pt>
    <dgm:pt modelId="{EF5A7D26-E6A4-41DD-8F5F-D8B760882F70}">
      <dgm:prSet/>
      <dgm:spPr/>
      <dgm:t>
        <a:bodyPr/>
        <a:lstStyle/>
        <a:p>
          <a:pPr rtl="0"/>
          <a:r>
            <a:rPr lang="zh-CN" smtClean="0"/>
            <a:t>另外，位置参数和关键字参数也可以混合使用，但要注意位置参数不能出现在任何关键字参数之后，并且位置参数和关键字参数不能传给一个形参。</a:t>
          </a:r>
          <a:endParaRPr lang="zh-CN"/>
        </a:p>
      </dgm:t>
    </dgm:pt>
    <dgm:pt modelId="{DA57C389-AA28-4F62-92FA-A0276FE269C5}" cxnId="{B2E7AF04-A1A6-45F5-ACF1-AE2872016124}" type="parTrans">
      <dgm:prSet/>
      <dgm:spPr/>
      <dgm:t>
        <a:bodyPr/>
        <a:lstStyle/>
        <a:p>
          <a:endParaRPr lang="zh-CN" altLang="en-US"/>
        </a:p>
      </dgm:t>
    </dgm:pt>
    <dgm:pt modelId="{8D2DAB4C-9F48-4829-8A34-B657165028EF}" cxnId="{B2E7AF04-A1A6-45F5-ACF1-AE2872016124}" type="sibTrans">
      <dgm:prSet/>
      <dgm:spPr/>
      <dgm:t>
        <a:bodyPr/>
        <a:lstStyle/>
        <a:p>
          <a:endParaRPr lang="zh-CN" altLang="en-US"/>
        </a:p>
      </dgm:t>
    </dgm:pt>
    <dgm:pt modelId="{A9A5106A-E0C3-4186-8D81-394A1B844F41}" type="pres">
      <dgm:prSet presAssocID="{1040BB3B-C3EE-492E-9C69-590D11F91E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46D526-ED42-4BDA-8880-0ECDA7A75D66}" type="pres">
      <dgm:prSet presAssocID="{9EBB58F5-9D7A-49EC-848F-572622ABD8BE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9AC9615-DEF0-411A-8939-AAEFD6E6AE52}" type="pres">
      <dgm:prSet presAssocID="{5E532352-73D6-459B-A31D-590EFC761D1C}" presName="spacer" presStyleCnt="0"/>
      <dgm:spPr/>
    </dgm:pt>
    <dgm:pt modelId="{88B12A48-6E5C-492B-A30F-57125FF11782}" type="pres">
      <dgm:prSet presAssocID="{46379359-3752-4088-BC98-74D43361F8DE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DB64D98-3D38-4D43-A022-C2BBCB8D1F13}" type="pres">
      <dgm:prSet presAssocID="{00EB5D45-E074-4688-9237-ED1493004A25}" presName="spacer" presStyleCnt="0"/>
      <dgm:spPr/>
    </dgm:pt>
    <dgm:pt modelId="{3C6C028B-FC07-48A9-8898-37D974B3E387}" type="pres">
      <dgm:prSet presAssocID="{298A4FB8-D292-40F0-9E6D-5DBED90F2BFD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F11EDF9-D6D4-402A-B05C-CE53646BDA4C}" type="pres">
      <dgm:prSet presAssocID="{B0B18A2A-4889-41D5-B7D3-A28B0D5118D7}" presName="spacer" presStyleCnt="0"/>
      <dgm:spPr/>
    </dgm:pt>
    <dgm:pt modelId="{C856823F-136B-4A32-A8A0-A53177D79155}" type="pres">
      <dgm:prSet presAssocID="{EF5A7D26-E6A4-41DD-8F5F-D8B760882F70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85980F-95BA-4649-8334-34DC83369450}" type="presOf" srcId="{EF5A7D26-E6A4-41DD-8F5F-D8B760882F70}" destId="{C856823F-136B-4A32-A8A0-A53177D79155}" srcOrd="0" destOrd="0" presId="urn:microsoft.com/office/officeart/2005/8/layout/vList2"/>
    <dgm:cxn modelId="{F9F8390B-C9B3-4B02-8AEE-1AE949AE197C}" type="presOf" srcId="{1040BB3B-C3EE-492E-9C69-590D11F91E68}" destId="{A9A5106A-E0C3-4186-8D81-394A1B844F41}" srcOrd="0" destOrd="0" presId="urn:microsoft.com/office/officeart/2005/8/layout/vList2"/>
    <dgm:cxn modelId="{4689F3FA-3A00-4062-8B98-DD097CDEF9B1}" srcId="{1040BB3B-C3EE-492E-9C69-590D11F91E68}" destId="{9EBB58F5-9D7A-49EC-848F-572622ABD8BE}" srcOrd="0" destOrd="0" parTransId="{C2DB1969-02B6-4E8A-B231-A69B43EE7F2B}" sibTransId="{5E532352-73D6-459B-A31D-590EFC761D1C}"/>
    <dgm:cxn modelId="{57C9726C-87E5-4742-99BB-5C431D172A46}" type="presOf" srcId="{298A4FB8-D292-40F0-9E6D-5DBED90F2BFD}" destId="{3C6C028B-FC07-48A9-8898-37D974B3E387}" srcOrd="0" destOrd="0" presId="urn:microsoft.com/office/officeart/2005/8/layout/vList2"/>
    <dgm:cxn modelId="{1A8EA1FF-5D47-4CAC-8715-808C8C85DBBD}" srcId="{1040BB3B-C3EE-492E-9C69-590D11F91E68}" destId="{46379359-3752-4088-BC98-74D43361F8DE}" srcOrd="1" destOrd="0" parTransId="{A4094A70-7CE0-454E-A704-BC779A01D61B}" sibTransId="{00EB5D45-E074-4688-9237-ED1493004A25}"/>
    <dgm:cxn modelId="{0D83974A-68CC-468D-A568-B91092EAB3F6}" type="presOf" srcId="{9EBB58F5-9D7A-49EC-848F-572622ABD8BE}" destId="{8246D526-ED42-4BDA-8880-0ECDA7A75D66}" srcOrd="0" destOrd="0" presId="urn:microsoft.com/office/officeart/2005/8/layout/vList2"/>
    <dgm:cxn modelId="{7266EE41-E4E2-4FF9-AB83-D49BA038D61F}" srcId="{1040BB3B-C3EE-492E-9C69-590D11F91E68}" destId="{298A4FB8-D292-40F0-9E6D-5DBED90F2BFD}" srcOrd="2" destOrd="0" parTransId="{D6EA1C86-0F5A-44A3-B326-2F50DCEA9417}" sibTransId="{B0B18A2A-4889-41D5-B7D3-A28B0D5118D7}"/>
    <dgm:cxn modelId="{B2E7AF04-A1A6-45F5-ACF1-AE2872016124}" srcId="{1040BB3B-C3EE-492E-9C69-590D11F91E68}" destId="{EF5A7D26-E6A4-41DD-8F5F-D8B760882F70}" srcOrd="3" destOrd="0" parTransId="{DA57C389-AA28-4F62-92FA-A0276FE269C5}" sibTransId="{8D2DAB4C-9F48-4829-8A34-B657165028EF}"/>
    <dgm:cxn modelId="{42DCD3CF-073E-4EED-9447-412C47867548}" type="presOf" srcId="{46379359-3752-4088-BC98-74D43361F8DE}" destId="{88B12A48-6E5C-492B-A30F-57125FF11782}" srcOrd="0" destOrd="0" presId="urn:microsoft.com/office/officeart/2005/8/layout/vList2"/>
    <dgm:cxn modelId="{C0D4F7FC-51CA-4A44-B867-754047888119}" type="presParOf" srcId="{A9A5106A-E0C3-4186-8D81-394A1B844F41}" destId="{8246D526-ED42-4BDA-8880-0ECDA7A75D66}" srcOrd="0" destOrd="0" presId="urn:microsoft.com/office/officeart/2005/8/layout/vList2"/>
    <dgm:cxn modelId="{F91B05CF-7877-4BAB-8B69-00F2B90BF619}" type="presParOf" srcId="{A9A5106A-E0C3-4186-8D81-394A1B844F41}" destId="{99AC9615-DEF0-411A-8939-AAEFD6E6AE52}" srcOrd="1" destOrd="0" presId="urn:microsoft.com/office/officeart/2005/8/layout/vList2"/>
    <dgm:cxn modelId="{264F3EEC-AA8E-4C6F-AC5A-05AFC567C4B3}" type="presParOf" srcId="{A9A5106A-E0C3-4186-8D81-394A1B844F41}" destId="{88B12A48-6E5C-492B-A30F-57125FF11782}" srcOrd="2" destOrd="0" presId="urn:microsoft.com/office/officeart/2005/8/layout/vList2"/>
    <dgm:cxn modelId="{A652F1AF-A528-4D8E-A9CA-2F294ACA617D}" type="presParOf" srcId="{A9A5106A-E0C3-4186-8D81-394A1B844F41}" destId="{5DB64D98-3D38-4D43-A022-C2BBCB8D1F13}" srcOrd="3" destOrd="0" presId="urn:microsoft.com/office/officeart/2005/8/layout/vList2"/>
    <dgm:cxn modelId="{E9199D9D-A2D0-407D-B15D-C7F8A2EACC1D}" type="presParOf" srcId="{A9A5106A-E0C3-4186-8D81-394A1B844F41}" destId="{3C6C028B-FC07-48A9-8898-37D974B3E387}" srcOrd="4" destOrd="0" presId="urn:microsoft.com/office/officeart/2005/8/layout/vList2"/>
    <dgm:cxn modelId="{B127B061-A3C1-4D9F-8A4A-1936B0823D36}" type="presParOf" srcId="{A9A5106A-E0C3-4186-8D81-394A1B844F41}" destId="{1F11EDF9-D6D4-402A-B05C-CE53646BDA4C}" srcOrd="5" destOrd="0" presId="urn:microsoft.com/office/officeart/2005/8/layout/vList2"/>
    <dgm:cxn modelId="{10204546-1462-4AEC-B382-DD2F1D63DF60}" type="presParOf" srcId="{A9A5106A-E0C3-4186-8D81-394A1B844F41}" destId="{C856823F-136B-4A32-A8A0-A53177D791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C29880-AAFE-42EC-8A19-B7B6C6425B7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D87524-ED43-4676-8284-DB0E4519A5BD}">
      <dgm:prSet/>
      <dgm:spPr/>
      <dgm:t>
        <a:bodyPr/>
        <a:lstStyle/>
        <a:p>
          <a:pPr algn="just" rtl="0"/>
          <a:r>
            <a:rPr lang="zh-CN" dirty="0" smtClean="0"/>
            <a:t>可变长度参数：指的是在函数定义时可以使用个数不确定的参数，同一函数可以使用不同个数的参数调用。</a:t>
          </a:r>
          <a:endParaRPr lang="zh-CN" dirty="0"/>
        </a:p>
      </dgm:t>
    </dgm:pt>
    <dgm:pt modelId="{4A79A007-8454-4124-94D1-87E5032F3239}" cxnId="{E7A2EFA6-F538-4F21-A91E-7DE74C12F188}" type="parTrans">
      <dgm:prSet/>
      <dgm:spPr/>
      <dgm:t>
        <a:bodyPr/>
        <a:lstStyle/>
        <a:p>
          <a:endParaRPr lang="zh-CN" altLang="en-US"/>
        </a:p>
      </dgm:t>
    </dgm:pt>
    <dgm:pt modelId="{9A7CE29F-70B4-4450-85B9-F4163397AC68}" cxnId="{E7A2EFA6-F538-4F21-A91E-7DE74C12F188}" type="sibTrans">
      <dgm:prSet/>
      <dgm:spPr/>
      <dgm:t>
        <a:bodyPr/>
        <a:lstStyle/>
        <a:p>
          <a:endParaRPr lang="zh-CN" altLang="en-US"/>
        </a:p>
      </dgm:t>
    </dgm:pt>
    <dgm:pt modelId="{257A825F-4446-4B8C-AB2C-C955A626450E}">
      <dgm:prSet/>
      <dgm:spPr/>
      <dgm:t>
        <a:bodyPr/>
        <a:lstStyle/>
        <a:p>
          <a:pPr algn="just" rtl="0"/>
          <a:r>
            <a:rPr lang="en-US" dirty="0" smtClean="0"/>
            <a:t>Python</a:t>
          </a:r>
          <a:r>
            <a:rPr lang="zh-CN" dirty="0" smtClean="0"/>
            <a:t>使用类似“</a:t>
          </a:r>
          <a:r>
            <a:rPr lang="en-US" dirty="0" smtClean="0"/>
            <a:t>*parameter</a:t>
          </a:r>
          <a:r>
            <a:rPr lang="zh-CN" dirty="0" smtClean="0"/>
            <a:t>”的语法来表示可变长度参数，在函数体内可以使用</a:t>
          </a:r>
          <a:r>
            <a:rPr lang="en-US" dirty="0" smtClean="0"/>
            <a:t>for</a:t>
          </a:r>
          <a:r>
            <a:rPr lang="zh-CN" dirty="0" smtClean="0"/>
            <a:t>循环来访问可变长度参数中的内容。</a:t>
          </a:r>
          <a:endParaRPr lang="zh-CN" dirty="0"/>
        </a:p>
      </dgm:t>
    </dgm:pt>
    <dgm:pt modelId="{74AB33D2-12AF-45A0-9214-BDCB1BB5A4FD}" cxnId="{23CF8097-142F-4D5D-83F5-CDBFFB4B3225}" type="parTrans">
      <dgm:prSet/>
      <dgm:spPr/>
      <dgm:t>
        <a:bodyPr/>
        <a:lstStyle/>
        <a:p>
          <a:endParaRPr lang="zh-CN" altLang="en-US"/>
        </a:p>
      </dgm:t>
    </dgm:pt>
    <dgm:pt modelId="{FB77E526-34FA-49C9-91F0-93FA6C145407}" cxnId="{23CF8097-142F-4D5D-83F5-CDBFFB4B3225}" type="sibTrans">
      <dgm:prSet/>
      <dgm:spPr/>
      <dgm:t>
        <a:bodyPr/>
        <a:lstStyle/>
        <a:p>
          <a:endParaRPr lang="zh-CN" altLang="en-US"/>
        </a:p>
      </dgm:t>
    </dgm:pt>
    <dgm:pt modelId="{97B7D3E7-643B-4770-8C2E-DD2486F2FA83}">
      <dgm:prSet/>
      <dgm:spPr/>
      <dgm:t>
        <a:bodyPr/>
        <a:lstStyle/>
        <a:p>
          <a:pPr algn="just" rtl="0"/>
          <a:r>
            <a:rPr lang="zh-CN" dirty="0" smtClean="0"/>
            <a:t>另外，</a:t>
          </a:r>
          <a:r>
            <a:rPr lang="en-US" dirty="0" smtClean="0"/>
            <a:t>Python</a:t>
          </a:r>
          <a:r>
            <a:rPr lang="zh-CN" dirty="0" smtClean="0"/>
            <a:t>还支持另一种形式的可变长度参数的用法，即使用类似“</a:t>
          </a:r>
          <a:r>
            <a:rPr lang="en-US" dirty="0" smtClean="0"/>
            <a:t>**parameter</a:t>
          </a:r>
          <a:r>
            <a:rPr lang="zh-CN" dirty="0" smtClean="0"/>
            <a:t>”的语法来表示参数，在调用时使用类似关键字参数的格式进行传递。</a:t>
          </a:r>
          <a:endParaRPr lang="zh-CN" dirty="0"/>
        </a:p>
      </dgm:t>
    </dgm:pt>
    <dgm:pt modelId="{54A2985A-43CC-4B60-8B62-6CC8AC462A5A}" cxnId="{425C11F1-03A5-486B-B04B-14F60CEDEE02}" type="parTrans">
      <dgm:prSet/>
      <dgm:spPr/>
      <dgm:t>
        <a:bodyPr/>
        <a:lstStyle/>
        <a:p>
          <a:endParaRPr lang="zh-CN" altLang="en-US"/>
        </a:p>
      </dgm:t>
    </dgm:pt>
    <dgm:pt modelId="{C150DB6B-3286-4ED4-AAC6-8B129FE84305}" cxnId="{425C11F1-03A5-486B-B04B-14F60CEDEE02}" type="sibTrans">
      <dgm:prSet/>
      <dgm:spPr/>
      <dgm:t>
        <a:bodyPr/>
        <a:lstStyle/>
        <a:p>
          <a:endParaRPr lang="zh-CN" altLang="en-US"/>
        </a:p>
      </dgm:t>
    </dgm:pt>
    <dgm:pt modelId="{E06AB7AC-3E1E-41FC-85F7-1D3DE0C2E0DD}" type="pres">
      <dgm:prSet presAssocID="{D6C29880-AAFE-42EC-8A19-B7B6C6425B7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4E084C-921D-4817-8BC7-1A4568C940DD}" type="pres">
      <dgm:prSet presAssocID="{F8D87524-ED43-4676-8284-DB0E4519A5BD}" presName="circle1" presStyleLbl="node1" presStyleIdx="0" presStyleCnt="3"/>
      <dgm:spPr/>
    </dgm:pt>
    <dgm:pt modelId="{21BB7073-F120-4362-9A66-34FA2F8AD4ED}" type="pres">
      <dgm:prSet presAssocID="{F8D87524-ED43-4676-8284-DB0E4519A5BD}" presName="space" presStyleCnt="0"/>
      <dgm:spPr/>
    </dgm:pt>
    <dgm:pt modelId="{C3780917-9514-46AE-8AE6-5C870B7A05E7}" type="pres">
      <dgm:prSet presAssocID="{F8D87524-ED43-4676-8284-DB0E4519A5BD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F353ADCA-DA3B-4741-86A4-C582BB9B99E5}" type="pres">
      <dgm:prSet presAssocID="{257A825F-4446-4B8C-AB2C-C955A626450E}" presName="vertSpace2" presStyleLbl="node1" presStyleIdx="0" presStyleCnt="3"/>
      <dgm:spPr/>
    </dgm:pt>
    <dgm:pt modelId="{FF1BFC8D-6C3A-4C15-B48B-AB5085F3A2F4}" type="pres">
      <dgm:prSet presAssocID="{257A825F-4446-4B8C-AB2C-C955A626450E}" presName="circle2" presStyleLbl="node1" presStyleIdx="1" presStyleCnt="3"/>
      <dgm:spPr/>
    </dgm:pt>
    <dgm:pt modelId="{6C1616ED-C97A-4961-A1B5-BF0C55F98923}" type="pres">
      <dgm:prSet presAssocID="{257A825F-4446-4B8C-AB2C-C955A626450E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FC05BB46-C1BA-42E8-B086-95A75CB18EED}" type="pres">
      <dgm:prSet presAssocID="{97B7D3E7-643B-4770-8C2E-DD2486F2FA83}" presName="vertSpace3" presStyleLbl="node1" presStyleIdx="1" presStyleCnt="3"/>
      <dgm:spPr/>
    </dgm:pt>
    <dgm:pt modelId="{82D5D2B4-7022-4F8D-A304-030E41A5006F}" type="pres">
      <dgm:prSet presAssocID="{97B7D3E7-643B-4770-8C2E-DD2486F2FA83}" presName="circle3" presStyleLbl="node1" presStyleIdx="2" presStyleCnt="3"/>
      <dgm:spPr/>
    </dgm:pt>
    <dgm:pt modelId="{496D7313-BA4E-4412-BE7C-BE0994EED4F3}" type="pres">
      <dgm:prSet presAssocID="{97B7D3E7-643B-4770-8C2E-DD2486F2FA83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DDFC791B-A5CB-4F08-88DE-5DF5CBB8CE01}" type="pres">
      <dgm:prSet presAssocID="{F8D87524-ED43-4676-8284-DB0E4519A5BD}" presName="rect1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4976DF2-81BE-4171-8124-CA7D096D3A2F}" type="pres">
      <dgm:prSet presAssocID="{257A825F-4446-4B8C-AB2C-C955A626450E}" presName="rect2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03E6A14-B0CC-4600-BB75-470AC9836050}" type="pres">
      <dgm:prSet presAssocID="{97B7D3E7-643B-4770-8C2E-DD2486F2FA83}" presName="rect3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65BF47-8DEB-4ABA-8A06-C4B97AE43F63}" type="presOf" srcId="{257A825F-4446-4B8C-AB2C-C955A626450E}" destId="{24976DF2-81BE-4171-8124-CA7D096D3A2F}" srcOrd="1" destOrd="0" presId="urn:microsoft.com/office/officeart/2005/8/layout/target3"/>
    <dgm:cxn modelId="{549278F3-2012-4ABE-8ACC-6BA3A6CAEA32}" type="presOf" srcId="{F8D87524-ED43-4676-8284-DB0E4519A5BD}" destId="{C3780917-9514-46AE-8AE6-5C870B7A05E7}" srcOrd="0" destOrd="0" presId="urn:microsoft.com/office/officeart/2005/8/layout/target3"/>
    <dgm:cxn modelId="{39565341-D343-441F-9757-6BA2DF7DF324}" type="presOf" srcId="{257A825F-4446-4B8C-AB2C-C955A626450E}" destId="{6C1616ED-C97A-4961-A1B5-BF0C55F98923}" srcOrd="0" destOrd="0" presId="urn:microsoft.com/office/officeart/2005/8/layout/target3"/>
    <dgm:cxn modelId="{425C11F1-03A5-486B-B04B-14F60CEDEE02}" srcId="{D6C29880-AAFE-42EC-8A19-B7B6C6425B74}" destId="{97B7D3E7-643B-4770-8C2E-DD2486F2FA83}" srcOrd="2" destOrd="0" parTransId="{54A2985A-43CC-4B60-8B62-6CC8AC462A5A}" sibTransId="{C150DB6B-3286-4ED4-AAC6-8B129FE84305}"/>
    <dgm:cxn modelId="{1227EF53-3CDC-442A-B957-0E9465B43297}" type="presOf" srcId="{F8D87524-ED43-4676-8284-DB0E4519A5BD}" destId="{DDFC791B-A5CB-4F08-88DE-5DF5CBB8CE01}" srcOrd="1" destOrd="0" presId="urn:microsoft.com/office/officeart/2005/8/layout/target3"/>
    <dgm:cxn modelId="{A2DE7D92-A68D-4C67-921D-6BF6C3A02537}" type="presOf" srcId="{97B7D3E7-643B-4770-8C2E-DD2486F2FA83}" destId="{496D7313-BA4E-4412-BE7C-BE0994EED4F3}" srcOrd="0" destOrd="0" presId="urn:microsoft.com/office/officeart/2005/8/layout/target3"/>
    <dgm:cxn modelId="{23CF8097-142F-4D5D-83F5-CDBFFB4B3225}" srcId="{D6C29880-AAFE-42EC-8A19-B7B6C6425B74}" destId="{257A825F-4446-4B8C-AB2C-C955A626450E}" srcOrd="1" destOrd="0" parTransId="{74AB33D2-12AF-45A0-9214-BDCB1BB5A4FD}" sibTransId="{FB77E526-34FA-49C9-91F0-93FA6C145407}"/>
    <dgm:cxn modelId="{3E55C3DE-0B54-457A-B54C-7F0E1FCD2CF3}" type="presOf" srcId="{D6C29880-AAFE-42EC-8A19-B7B6C6425B74}" destId="{E06AB7AC-3E1E-41FC-85F7-1D3DE0C2E0DD}" srcOrd="0" destOrd="0" presId="urn:microsoft.com/office/officeart/2005/8/layout/target3"/>
    <dgm:cxn modelId="{3EA0043D-CD67-480C-BC95-E5F38BF083E2}" type="presOf" srcId="{97B7D3E7-643B-4770-8C2E-DD2486F2FA83}" destId="{A03E6A14-B0CC-4600-BB75-470AC9836050}" srcOrd="1" destOrd="0" presId="urn:microsoft.com/office/officeart/2005/8/layout/target3"/>
    <dgm:cxn modelId="{E7A2EFA6-F538-4F21-A91E-7DE74C12F188}" srcId="{D6C29880-AAFE-42EC-8A19-B7B6C6425B74}" destId="{F8D87524-ED43-4676-8284-DB0E4519A5BD}" srcOrd="0" destOrd="0" parTransId="{4A79A007-8454-4124-94D1-87E5032F3239}" sibTransId="{9A7CE29F-70B4-4450-85B9-F4163397AC68}"/>
    <dgm:cxn modelId="{A6A3B4C2-FC7C-4E99-9C8C-3E3C8EC4EFCD}" type="presParOf" srcId="{E06AB7AC-3E1E-41FC-85F7-1D3DE0C2E0DD}" destId="{0C4E084C-921D-4817-8BC7-1A4568C940DD}" srcOrd="0" destOrd="0" presId="urn:microsoft.com/office/officeart/2005/8/layout/target3"/>
    <dgm:cxn modelId="{A17EB8BA-73F2-4010-9FC9-B195D5E90AD2}" type="presParOf" srcId="{E06AB7AC-3E1E-41FC-85F7-1D3DE0C2E0DD}" destId="{21BB7073-F120-4362-9A66-34FA2F8AD4ED}" srcOrd="1" destOrd="0" presId="urn:microsoft.com/office/officeart/2005/8/layout/target3"/>
    <dgm:cxn modelId="{34DED16E-D7B4-4F24-AFB2-011188B2B26C}" type="presParOf" srcId="{E06AB7AC-3E1E-41FC-85F7-1D3DE0C2E0DD}" destId="{C3780917-9514-46AE-8AE6-5C870B7A05E7}" srcOrd="2" destOrd="0" presId="urn:microsoft.com/office/officeart/2005/8/layout/target3"/>
    <dgm:cxn modelId="{86810B20-0D4E-4B43-B59C-BA0A687FA52B}" type="presParOf" srcId="{E06AB7AC-3E1E-41FC-85F7-1D3DE0C2E0DD}" destId="{F353ADCA-DA3B-4741-86A4-C582BB9B99E5}" srcOrd="3" destOrd="0" presId="urn:microsoft.com/office/officeart/2005/8/layout/target3"/>
    <dgm:cxn modelId="{631B0319-7DB3-4A48-9AEF-D03033EBE1BF}" type="presParOf" srcId="{E06AB7AC-3E1E-41FC-85F7-1D3DE0C2E0DD}" destId="{FF1BFC8D-6C3A-4C15-B48B-AB5085F3A2F4}" srcOrd="4" destOrd="0" presId="urn:microsoft.com/office/officeart/2005/8/layout/target3"/>
    <dgm:cxn modelId="{23DE915F-9FF5-44B9-95CB-0E5589AA49C1}" type="presParOf" srcId="{E06AB7AC-3E1E-41FC-85F7-1D3DE0C2E0DD}" destId="{6C1616ED-C97A-4961-A1B5-BF0C55F98923}" srcOrd="5" destOrd="0" presId="urn:microsoft.com/office/officeart/2005/8/layout/target3"/>
    <dgm:cxn modelId="{8D569DF0-764D-4DCB-BA8C-B76FEBDCBC0F}" type="presParOf" srcId="{E06AB7AC-3E1E-41FC-85F7-1D3DE0C2E0DD}" destId="{FC05BB46-C1BA-42E8-B086-95A75CB18EED}" srcOrd="6" destOrd="0" presId="urn:microsoft.com/office/officeart/2005/8/layout/target3"/>
    <dgm:cxn modelId="{35659665-2B94-4A51-80EF-140D0B2A7945}" type="presParOf" srcId="{E06AB7AC-3E1E-41FC-85F7-1D3DE0C2E0DD}" destId="{82D5D2B4-7022-4F8D-A304-030E41A5006F}" srcOrd="7" destOrd="0" presId="urn:microsoft.com/office/officeart/2005/8/layout/target3"/>
    <dgm:cxn modelId="{12B5D275-0340-4B1F-8E98-AE0F614977A1}" type="presParOf" srcId="{E06AB7AC-3E1E-41FC-85F7-1D3DE0C2E0DD}" destId="{496D7313-BA4E-4412-BE7C-BE0994EED4F3}" srcOrd="8" destOrd="0" presId="urn:microsoft.com/office/officeart/2005/8/layout/target3"/>
    <dgm:cxn modelId="{5E008EB1-A225-40FE-A032-2BA9F5261F1C}" type="presParOf" srcId="{E06AB7AC-3E1E-41FC-85F7-1D3DE0C2E0DD}" destId="{DDFC791B-A5CB-4F08-88DE-5DF5CBB8CE01}" srcOrd="9" destOrd="0" presId="urn:microsoft.com/office/officeart/2005/8/layout/target3"/>
    <dgm:cxn modelId="{2DD2371E-3157-4173-8EAD-3A3601059B35}" type="presParOf" srcId="{E06AB7AC-3E1E-41FC-85F7-1D3DE0C2E0DD}" destId="{24976DF2-81BE-4171-8124-CA7D096D3A2F}" srcOrd="10" destOrd="0" presId="urn:microsoft.com/office/officeart/2005/8/layout/target3"/>
    <dgm:cxn modelId="{D902C5CC-64C9-4CA3-83BB-3E55B82A7A2B}" type="presParOf" srcId="{E06AB7AC-3E1E-41FC-85F7-1D3DE0C2E0DD}" destId="{A03E6A14-B0CC-4600-BB75-470AC9836050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4AC2F1-3D7D-4E6F-B388-3DD4AE580F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54E13DC-CCC9-425B-8F79-57DA4F36B434}">
      <dgm:prSet custT="true"/>
      <dgm:spPr/>
      <dgm:t>
        <a:bodyPr/>
        <a:lstStyle/>
        <a:p>
          <a:pPr rtl="0"/>
          <a:r>
            <a:rPr lang="zh-CN" altLang="en-US" sz="2800" dirty="0" smtClean="0"/>
            <a:t>一个函数在内部也可以调用自身。我们将直接或间接调用自身的函数称为递归函数，将使用递归函数来解决问题的编程技巧称为递归。</a:t>
          </a:r>
          <a:endParaRPr lang="zh-CN" altLang="en-US" sz="2800" dirty="0"/>
        </a:p>
      </dgm:t>
    </dgm:pt>
    <dgm:pt modelId="{75C2F319-3D2A-4EA1-AF8F-54F4B38A37BD}" cxnId="{4305C818-CB25-435F-BDDE-5D4C110E01C7}" type="parTrans">
      <dgm:prSet/>
      <dgm:spPr/>
      <dgm:t>
        <a:bodyPr/>
        <a:lstStyle/>
        <a:p>
          <a:endParaRPr lang="zh-CN" altLang="en-US"/>
        </a:p>
      </dgm:t>
    </dgm:pt>
    <dgm:pt modelId="{1FFB8070-59CB-4B46-B593-4BC0C9816269}" cxnId="{4305C818-CB25-435F-BDDE-5D4C110E01C7}" type="sibTrans">
      <dgm:prSet/>
      <dgm:spPr/>
      <dgm:t>
        <a:bodyPr/>
        <a:lstStyle/>
        <a:p>
          <a:endParaRPr lang="zh-CN" altLang="en-US"/>
        </a:p>
      </dgm:t>
    </dgm:pt>
    <dgm:pt modelId="{EA21DC58-FAF5-4378-81D5-3A1BC8013D5B}">
      <dgm:prSet custT="true"/>
      <dgm:spPr/>
      <dgm:t>
        <a:bodyPr/>
        <a:lstStyle/>
        <a:p>
          <a:pPr rtl="0"/>
          <a:r>
            <a:rPr lang="zh-CN" altLang="en-US" sz="2800" dirty="0" smtClean="0"/>
            <a:t>递归能够将一个大型的、复杂的问题层层转换为一个与原问题相似的小规模问题来求解，给出一个自然、直观、简单的解决方案。 </a:t>
          </a:r>
          <a:endParaRPr lang="zh-CN" altLang="en-US" sz="2800" dirty="0"/>
        </a:p>
      </dgm:t>
    </dgm:pt>
    <dgm:pt modelId="{1E802829-19DF-41E1-A48C-3307B6177641}" cxnId="{508B51A1-26FB-4FB0-A8BD-90E773B29DE1}" type="parTrans">
      <dgm:prSet/>
      <dgm:spPr/>
      <dgm:t>
        <a:bodyPr/>
        <a:lstStyle/>
        <a:p>
          <a:endParaRPr lang="zh-CN" altLang="en-US"/>
        </a:p>
      </dgm:t>
    </dgm:pt>
    <dgm:pt modelId="{94155161-F85B-4DA7-8066-7B4B24A94FD1}" cxnId="{508B51A1-26FB-4FB0-A8BD-90E773B29DE1}" type="sibTrans">
      <dgm:prSet/>
      <dgm:spPr/>
      <dgm:t>
        <a:bodyPr/>
        <a:lstStyle/>
        <a:p>
          <a:endParaRPr lang="zh-CN" altLang="en-US"/>
        </a:p>
      </dgm:t>
    </dgm:pt>
    <dgm:pt modelId="{A7BED298-E48A-49BC-9271-3E1061987D1A}" type="pres">
      <dgm:prSet presAssocID="{644AC2F1-3D7D-4E6F-B388-3DD4AE580F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31F35D-89FB-4C09-8F9C-AF6E84408223}" type="pres">
      <dgm:prSet presAssocID="{C54E13DC-CCC9-425B-8F79-57DA4F36B434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45EBB79-3BBA-4C2E-BB37-AFA32C9EBF53}" type="pres">
      <dgm:prSet presAssocID="{1FFB8070-59CB-4B46-B593-4BC0C9816269}" presName="spacer" presStyleCnt="0"/>
      <dgm:spPr/>
    </dgm:pt>
    <dgm:pt modelId="{208A80C6-8F66-4C74-855C-B7C993C5AAE3}" type="pres">
      <dgm:prSet presAssocID="{EA21DC58-FAF5-4378-81D5-3A1BC8013D5B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E4FBE1-53F0-4988-8B40-E5E4A7541C61}" type="presOf" srcId="{644AC2F1-3D7D-4E6F-B388-3DD4AE580F9C}" destId="{A7BED298-E48A-49BC-9271-3E1061987D1A}" srcOrd="0" destOrd="0" presId="urn:microsoft.com/office/officeart/2005/8/layout/vList2"/>
    <dgm:cxn modelId="{DC1138CA-E26E-4DC2-AE99-414B1DFA7C37}" type="presOf" srcId="{C54E13DC-CCC9-425B-8F79-57DA4F36B434}" destId="{9331F35D-89FB-4C09-8F9C-AF6E84408223}" srcOrd="0" destOrd="0" presId="urn:microsoft.com/office/officeart/2005/8/layout/vList2"/>
    <dgm:cxn modelId="{508B51A1-26FB-4FB0-A8BD-90E773B29DE1}" srcId="{644AC2F1-3D7D-4E6F-B388-3DD4AE580F9C}" destId="{EA21DC58-FAF5-4378-81D5-3A1BC8013D5B}" srcOrd="1" destOrd="0" parTransId="{1E802829-19DF-41E1-A48C-3307B6177641}" sibTransId="{94155161-F85B-4DA7-8066-7B4B24A94FD1}"/>
    <dgm:cxn modelId="{4305C818-CB25-435F-BDDE-5D4C110E01C7}" srcId="{644AC2F1-3D7D-4E6F-B388-3DD4AE580F9C}" destId="{C54E13DC-CCC9-425B-8F79-57DA4F36B434}" srcOrd="0" destOrd="0" parTransId="{75C2F319-3D2A-4EA1-AF8F-54F4B38A37BD}" sibTransId="{1FFB8070-59CB-4B46-B593-4BC0C9816269}"/>
    <dgm:cxn modelId="{4ED58322-40BE-404C-9D67-D0A046521BE9}" type="presOf" srcId="{EA21DC58-FAF5-4378-81D5-3A1BC8013D5B}" destId="{208A80C6-8F66-4C74-855C-B7C993C5AAE3}" srcOrd="0" destOrd="0" presId="urn:microsoft.com/office/officeart/2005/8/layout/vList2"/>
    <dgm:cxn modelId="{F5C02D3C-BA8E-4108-9AE3-30617C641B2D}" type="presParOf" srcId="{A7BED298-E48A-49BC-9271-3E1061987D1A}" destId="{9331F35D-89FB-4C09-8F9C-AF6E84408223}" srcOrd="0" destOrd="0" presId="urn:microsoft.com/office/officeart/2005/8/layout/vList2"/>
    <dgm:cxn modelId="{8D5F45E3-B43F-402E-84FB-68ED690127A4}" type="presParOf" srcId="{A7BED298-E48A-49BC-9271-3E1061987D1A}" destId="{845EBB79-3BBA-4C2E-BB37-AFA32C9EBF53}" srcOrd="1" destOrd="0" presId="urn:microsoft.com/office/officeart/2005/8/layout/vList2"/>
    <dgm:cxn modelId="{ED807E11-1DA7-42E6-B535-32EB010E16CD}" type="presParOf" srcId="{A7BED298-E48A-49BC-9271-3E1061987D1A}" destId="{208A80C6-8F66-4C74-855C-B7C993C5AAE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C0460-1F73-47FC-9647-D01329F7DF8B}">
      <dsp:nvSpPr>
        <dsp:cNvPr id="0" name=""/>
        <dsp:cNvSpPr/>
      </dsp:nvSpPr>
      <dsp:spPr>
        <a:xfrm>
          <a:off x="1410" y="1003026"/>
          <a:ext cx="5133768" cy="256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定义：为实现一个操作或特定功能而集合在一起的语句集。</a:t>
          </a:r>
          <a:endParaRPr lang="zh-CN" sz="3400" kern="1200" dirty="0"/>
        </a:p>
      </dsp:txBody>
      <dsp:txXfrm>
        <a:off x="76591" y="1078207"/>
        <a:ext cx="4983406" cy="2416522"/>
      </dsp:txXfrm>
    </dsp:sp>
    <dsp:sp modelId="{E76FA140-C192-4BA1-B105-952CE7784E95}">
      <dsp:nvSpPr>
        <dsp:cNvPr id="0" name=""/>
        <dsp:cNvSpPr/>
      </dsp:nvSpPr>
      <dsp:spPr>
        <a:xfrm>
          <a:off x="6418620" y="1003026"/>
          <a:ext cx="5133768" cy="256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好处：避免代码复制带来的错误或漏洞，不仅可以实现代码的复用，还可以保证代码的一致性。</a:t>
          </a:r>
          <a:endParaRPr lang="zh-CN" sz="3400" kern="1200" dirty="0"/>
        </a:p>
      </dsp:txBody>
      <dsp:txXfrm>
        <a:off x="6493801" y="1078207"/>
        <a:ext cx="4983406" cy="24165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824A0-3E7C-4C0C-9C75-D09B6322B261}">
      <dsp:nvSpPr>
        <dsp:cNvPr id="0" name=""/>
        <dsp:cNvSpPr/>
      </dsp:nvSpPr>
      <dsp:spPr>
        <a:xfrm>
          <a:off x="0" y="218770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递归函数的特点：</a:t>
          </a:r>
          <a:endParaRPr lang="zh-CN" sz="2700" kern="1200"/>
        </a:p>
      </dsp:txBody>
      <dsp:txXfrm>
        <a:off x="54913" y="273683"/>
        <a:ext cx="12273320" cy="1015074"/>
      </dsp:txXfrm>
    </dsp:sp>
    <dsp:sp modelId="{DEABD7E1-B21B-4517-B3E2-BB4CD1D18AAB}">
      <dsp:nvSpPr>
        <dsp:cNvPr id="0" name=""/>
        <dsp:cNvSpPr/>
      </dsp:nvSpPr>
      <dsp:spPr>
        <a:xfrm>
          <a:off x="0" y="1343670"/>
          <a:ext cx="12383146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16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(1)</a:t>
          </a:r>
          <a:r>
            <a:rPr lang="zh-CN" sz="2100" kern="1200" smtClean="0"/>
            <a:t>函数会使用选择结构将问题分成不同的情况。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(2)</a:t>
          </a:r>
          <a:r>
            <a:rPr lang="zh-CN" sz="2100" kern="1200" smtClean="0"/>
            <a:t>函数中会有一个或多个基础情况用来结束递归。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(3)</a:t>
          </a:r>
          <a:r>
            <a:rPr lang="zh-CN" sz="2100" kern="1200" dirty="0" smtClean="0"/>
            <a:t>非基础情况的分支会递归调用自身，递归会将原始问题简化为一个或多个子问题，这些子问题与原问题性质一样但规模更小。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(4)</a:t>
          </a:r>
          <a:r>
            <a:rPr lang="zh-CN" sz="2100" kern="1200" smtClean="0"/>
            <a:t>每次递归调用会不断接近基础情况，直到变成基础情况，终止递归。</a:t>
          </a:r>
          <a:endParaRPr lang="zh-CN" sz="2100" kern="1200"/>
        </a:p>
      </dsp:txBody>
      <dsp:txXfrm>
        <a:off x="0" y="1343670"/>
        <a:ext cx="12383146" cy="1844369"/>
      </dsp:txXfrm>
    </dsp:sp>
    <dsp:sp modelId="{C11913FE-4358-4BDC-A07E-EEF9B0463B28}">
      <dsp:nvSpPr>
        <dsp:cNvPr id="0" name=""/>
        <dsp:cNvSpPr/>
      </dsp:nvSpPr>
      <dsp:spPr>
        <a:xfrm>
          <a:off x="0" y="3188040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递归函数的优点是定义简单、逻辑清晰，但是一般的递归函数会占用大量的程序栈，尤其是当递归深度特别大的时候，有可能导致栈溢出。 </a:t>
          </a:r>
          <a:endParaRPr lang="zh-CN" sz="2700" kern="1200"/>
        </a:p>
      </dsp:txBody>
      <dsp:txXfrm>
        <a:off x="54913" y="3242953"/>
        <a:ext cx="12273320" cy="1015074"/>
      </dsp:txXfrm>
    </dsp:sp>
    <dsp:sp modelId="{409261B8-AEDE-4A5D-8C7F-C54A32570266}">
      <dsp:nvSpPr>
        <dsp:cNvPr id="0" name=""/>
        <dsp:cNvSpPr/>
      </dsp:nvSpPr>
      <dsp:spPr>
        <a:xfrm>
          <a:off x="0" y="4390701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在编写递归函数时，需要仔细考虑边界情况。当递归不能使全部的问题简化收敛到边界情况时，程序就会无限运行下去并且在程序栈溢出时导致运行时的错误。</a:t>
          </a:r>
          <a:endParaRPr lang="zh-CN" sz="2700" kern="1200"/>
        </a:p>
      </dsp:txBody>
      <dsp:txXfrm>
        <a:off x="54913" y="4445614"/>
        <a:ext cx="12273320" cy="10150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8367-D810-4F16-BECA-AA70F88D2067}">
      <dsp:nvSpPr>
        <dsp:cNvPr id="0" name=""/>
        <dsp:cNvSpPr/>
      </dsp:nvSpPr>
      <dsp:spPr>
        <a:xfrm>
          <a:off x="0" y="0"/>
          <a:ext cx="12125516" cy="8159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lambda</a:t>
          </a:r>
          <a:r>
            <a:rPr lang="zh-CN" sz="2800" kern="1200" dirty="0" smtClean="0"/>
            <a:t>表达式用于创建一个匿名函数，即没有与标识符绑定的函数。 </a:t>
          </a:r>
          <a:endParaRPr lang="zh-CN" sz="2800" kern="1200" dirty="0"/>
        </a:p>
      </dsp:txBody>
      <dsp:txXfrm>
        <a:off x="39832" y="39832"/>
        <a:ext cx="12045852" cy="736293"/>
      </dsp:txXfrm>
    </dsp:sp>
    <dsp:sp modelId="{AE3EFC22-EE1A-48BA-B13E-9154D94791CF}">
      <dsp:nvSpPr>
        <dsp:cNvPr id="0" name=""/>
        <dsp:cNvSpPr/>
      </dsp:nvSpPr>
      <dsp:spPr>
        <a:xfrm>
          <a:off x="0" y="915605"/>
          <a:ext cx="12125516" cy="363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/>
            <a:t>lambda </a:t>
          </a:r>
          <a:r>
            <a:rPr lang="zh-CN" sz="2400" b="0" kern="1200" dirty="0" smtClean="0"/>
            <a:t>参数列表：表达式 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/>
            <a:t>lambda</a:t>
          </a:r>
          <a:r>
            <a:rPr lang="zh-CN" sz="2400" b="0" kern="1200" dirty="0" smtClean="0"/>
            <a:t>表达式以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关键字开始，参数列表与一般函数的参数列表的语法格式相同，参数间用逗号隔开，允许参数有默认值。表达式为匿名函数的返回值，但只能由一个表达式组成，不能有其他的复杂结构。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0" kern="1200" dirty="0" smtClean="0"/>
            <a:t>通常而言，可将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表达式赋值给一个变量，这个变量就可以作为函数使用，此时就把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表达式和变量绑定在一起了。 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0" kern="1200" dirty="0" smtClean="0"/>
            <a:t>调用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表达式的语法与调用函数完全相同。</a:t>
          </a:r>
          <a:endParaRPr lang="zh-CN" sz="2400" b="0" kern="1200" dirty="0"/>
        </a:p>
      </dsp:txBody>
      <dsp:txXfrm>
        <a:off x="0" y="915605"/>
        <a:ext cx="12125516" cy="36305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4252D-D942-4CB7-8427-5BE7ECB9D92A}">
      <dsp:nvSpPr>
        <dsp:cNvPr id="0" name=""/>
        <dsp:cNvSpPr/>
      </dsp:nvSpPr>
      <dsp:spPr>
        <a:xfrm>
          <a:off x="0" y="2600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生成器是创建迭代器对象的一种简单而强大的工具。生成器的语法就像正常的函数，只是返回数据时需要使用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语句而非</a:t>
          </a:r>
          <a:r>
            <a:rPr lang="en-US" sz="2800" kern="1200" dirty="0" smtClean="0"/>
            <a:t>return</a:t>
          </a:r>
          <a:r>
            <a:rPr lang="zh-CN" sz="2800" kern="1200" dirty="0" smtClean="0"/>
            <a:t>语句。</a:t>
          </a:r>
          <a:endParaRPr lang="zh-CN" sz="2800" kern="1200" dirty="0"/>
        </a:p>
      </dsp:txBody>
      <dsp:txXfrm>
        <a:off x="82064" y="84664"/>
        <a:ext cx="12273075" cy="1516961"/>
      </dsp:txXfrm>
    </dsp:sp>
    <dsp:sp modelId="{01C97591-17D9-4EF6-A0BC-41FAE478A188}">
      <dsp:nvSpPr>
        <dsp:cNvPr id="0" name=""/>
        <dsp:cNvSpPr/>
      </dsp:nvSpPr>
      <dsp:spPr>
        <a:xfrm>
          <a:off x="0" y="1695305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与一般函数不同的是，一般函数在执行到</a:t>
          </a:r>
          <a:r>
            <a:rPr lang="en-US" sz="2800" kern="1200" dirty="0" smtClean="0"/>
            <a:t>return</a:t>
          </a:r>
          <a:r>
            <a:rPr lang="zh-CN" sz="2800" kern="1200" dirty="0" smtClean="0"/>
            <a:t>语句时，会结束函数的执行；而生成器在执行到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语句时，并不会终止执行，而是继续向后执行，直至函数结束。如果生成器中执行了多个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语句，那么生成器将会把这些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语句中所有要返回的值组成一个生成器对象并返回。 </a:t>
          </a:r>
          <a:endParaRPr lang="zh-CN" sz="2800" kern="1200" dirty="0"/>
        </a:p>
      </dsp:txBody>
      <dsp:txXfrm>
        <a:off x="82064" y="1777369"/>
        <a:ext cx="12273075" cy="1516961"/>
      </dsp:txXfrm>
    </dsp:sp>
    <dsp:sp modelId="{DF3CB2C3-281E-41E0-B62C-D3C5AA37AC97}">
      <dsp:nvSpPr>
        <dsp:cNvPr id="0" name=""/>
        <dsp:cNvSpPr/>
      </dsp:nvSpPr>
      <dsp:spPr>
        <a:xfrm>
          <a:off x="0" y="3388010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在生成器外部，可以通过</a:t>
          </a:r>
          <a:r>
            <a:rPr lang="en-US" sz="2800" kern="1200" dirty="0" smtClean="0"/>
            <a:t>next</a:t>
          </a:r>
          <a:r>
            <a:rPr lang="zh-CN" sz="2800" kern="1200" dirty="0" smtClean="0"/>
            <a:t>函数依次获得每一个值，也可以将其转换为某一类型的可迭代对象（如列表、元组等）。 </a:t>
          </a:r>
          <a:endParaRPr lang="zh-CN" sz="2800" kern="1200" dirty="0"/>
        </a:p>
      </dsp:txBody>
      <dsp:txXfrm>
        <a:off x="82064" y="3470074"/>
        <a:ext cx="12273075" cy="151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2D175-BF33-44A2-AA82-911C6F99E4D3}">
      <dsp:nvSpPr>
        <dsp:cNvPr id="0" name=""/>
        <dsp:cNvSpPr/>
      </dsp:nvSpPr>
      <dsp:spPr>
        <a:xfrm>
          <a:off x="2948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定义函数</a:t>
          </a:r>
          <a:endParaRPr lang="zh-CN" altLang="en-US" sz="2700" kern="1200" dirty="0"/>
        </a:p>
      </dsp:txBody>
      <dsp:txXfrm>
        <a:off x="2948" y="15915"/>
        <a:ext cx="2654134" cy="806400"/>
      </dsp:txXfrm>
    </dsp:sp>
    <dsp:sp modelId="{9F616CBF-92C2-4413-931F-2641D63BFEEA}">
      <dsp:nvSpPr>
        <dsp:cNvPr id="0" name=""/>
        <dsp:cNvSpPr/>
      </dsp:nvSpPr>
      <dsp:spPr>
        <a:xfrm>
          <a:off x="274995" y="979331"/>
          <a:ext cx="3197277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函数头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函数体</a:t>
          </a:r>
          <a:endParaRPr lang="zh-CN" altLang="en-US" sz="2700" kern="1200" dirty="0"/>
        </a:p>
      </dsp:txBody>
      <dsp:txXfrm>
        <a:off x="320415" y="1024751"/>
        <a:ext cx="3106437" cy="1459927"/>
      </dsp:txXfrm>
    </dsp:sp>
    <dsp:sp modelId="{992673F0-0C44-43D5-A6CA-CBC4315C0FFB}">
      <dsp:nvSpPr>
        <dsp:cNvPr id="0" name=""/>
        <dsp:cNvSpPr/>
      </dsp:nvSpPr>
      <dsp:spPr>
        <a:xfrm>
          <a:off x="3127333" y="88714"/>
          <a:ext cx="996930" cy="660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3127333" y="220874"/>
        <a:ext cx="798689" cy="396482"/>
      </dsp:txXfrm>
    </dsp:sp>
    <dsp:sp modelId="{B2B415C5-DDC2-4BF8-B350-30F1D9FF7EDB}">
      <dsp:nvSpPr>
        <dsp:cNvPr id="0" name=""/>
        <dsp:cNvSpPr/>
      </dsp:nvSpPr>
      <dsp:spPr>
        <a:xfrm>
          <a:off x="4538083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函数头</a:t>
          </a:r>
          <a:endParaRPr lang="zh-CN" altLang="en-US" sz="2700" kern="1200" dirty="0"/>
        </a:p>
      </dsp:txBody>
      <dsp:txXfrm>
        <a:off x="4538083" y="15915"/>
        <a:ext cx="2654134" cy="806400"/>
      </dsp:txXfrm>
    </dsp:sp>
    <dsp:sp modelId="{04E35811-1F9C-49ED-9CA8-8F058714B502}">
      <dsp:nvSpPr>
        <dsp:cNvPr id="0" name=""/>
        <dsp:cNvSpPr/>
      </dsp:nvSpPr>
      <dsp:spPr>
        <a:xfrm>
          <a:off x="4827992" y="979331"/>
          <a:ext cx="3161552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函数名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形参列表</a:t>
          </a:r>
          <a:endParaRPr lang="zh-CN" altLang="en-US" sz="2700" kern="1200" dirty="0"/>
        </a:p>
      </dsp:txBody>
      <dsp:txXfrm>
        <a:off x="4873412" y="1024751"/>
        <a:ext cx="3070712" cy="1459927"/>
      </dsp:txXfrm>
    </dsp:sp>
    <dsp:sp modelId="{9F76E601-3772-4028-B357-8229202FBA1D}">
      <dsp:nvSpPr>
        <dsp:cNvPr id="0" name=""/>
        <dsp:cNvSpPr/>
      </dsp:nvSpPr>
      <dsp:spPr>
        <a:xfrm>
          <a:off x="7658002" y="88714"/>
          <a:ext cx="987463" cy="660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7658002" y="220874"/>
        <a:ext cx="789222" cy="396482"/>
      </dsp:txXfrm>
    </dsp:sp>
    <dsp:sp modelId="{3BFB714B-23A9-434F-AF15-49420F714CD1}">
      <dsp:nvSpPr>
        <dsp:cNvPr id="0" name=""/>
        <dsp:cNvSpPr/>
      </dsp:nvSpPr>
      <dsp:spPr>
        <a:xfrm>
          <a:off x="9055356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函数体</a:t>
          </a:r>
          <a:endParaRPr lang="zh-CN" altLang="en-US" sz="2700" kern="1200" dirty="0"/>
        </a:p>
      </dsp:txBody>
      <dsp:txXfrm>
        <a:off x="9055356" y="15915"/>
        <a:ext cx="2654134" cy="806400"/>
      </dsp:txXfrm>
    </dsp:sp>
    <dsp:sp modelId="{411391DD-8DAB-45AB-9D74-1E94A1345D6B}">
      <dsp:nvSpPr>
        <dsp:cNvPr id="0" name=""/>
        <dsp:cNvSpPr/>
      </dsp:nvSpPr>
      <dsp:spPr>
        <a:xfrm>
          <a:off x="9356943" y="995247"/>
          <a:ext cx="3138196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缩进语句块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返回值（</a:t>
          </a:r>
          <a:r>
            <a:rPr lang="en-US" altLang="zh-CN" sz="2700" kern="1200" dirty="0" smtClean="0"/>
            <a:t>return</a:t>
          </a:r>
          <a:r>
            <a:rPr lang="zh-CN" altLang="en-US" sz="2700" kern="1200" dirty="0" smtClean="0"/>
            <a:t>）</a:t>
          </a:r>
          <a:endParaRPr lang="zh-CN" altLang="en-US" sz="2700" kern="1200" dirty="0"/>
        </a:p>
      </dsp:txBody>
      <dsp:txXfrm>
        <a:off x="9402363" y="1040667"/>
        <a:ext cx="3047356" cy="1459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A2AD-ACFC-4291-8B33-72B2002648C4}">
      <dsp:nvSpPr>
        <dsp:cNvPr id="0" name=""/>
        <dsp:cNvSpPr/>
      </dsp:nvSpPr>
      <dsp:spPr>
        <a:xfrm>
          <a:off x="44" y="271584"/>
          <a:ext cx="427161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局部变量</a:t>
          </a:r>
          <a:endParaRPr lang="zh-CN" altLang="en-US" sz="2800" kern="1200" dirty="0"/>
        </a:p>
      </dsp:txBody>
      <dsp:txXfrm>
        <a:off x="44" y="271584"/>
        <a:ext cx="4271619" cy="806400"/>
      </dsp:txXfrm>
    </dsp:sp>
    <dsp:sp modelId="{C4F1AB5E-F500-4A84-A35D-64B46ECC26A8}">
      <dsp:nvSpPr>
        <dsp:cNvPr id="0" name=""/>
        <dsp:cNvSpPr/>
      </dsp:nvSpPr>
      <dsp:spPr>
        <a:xfrm>
          <a:off x="44" y="1077985"/>
          <a:ext cx="4271619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在函数内部定义的变量称为局部变量。局部变量只能在函数内部被访问，其作用域从创建变量的地方开始，到包含该局部变量的函数结束为止。</a:t>
          </a:r>
          <a:endParaRPr lang="zh-CN" altLang="en-US" sz="2800" kern="1200" dirty="0"/>
        </a:p>
      </dsp:txBody>
      <dsp:txXfrm>
        <a:off x="44" y="1077985"/>
        <a:ext cx="4271619" cy="3304980"/>
      </dsp:txXfrm>
    </dsp:sp>
    <dsp:sp modelId="{219EA8B1-ADEC-41B1-B716-4F4A2FFF5FC3}">
      <dsp:nvSpPr>
        <dsp:cNvPr id="0" name=""/>
        <dsp:cNvSpPr/>
      </dsp:nvSpPr>
      <dsp:spPr>
        <a:xfrm>
          <a:off x="4869690" y="271584"/>
          <a:ext cx="427161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全局变量</a:t>
          </a:r>
          <a:endParaRPr lang="zh-CN" altLang="en-US" sz="2800" kern="1200" dirty="0"/>
        </a:p>
      </dsp:txBody>
      <dsp:txXfrm>
        <a:off x="4869690" y="271584"/>
        <a:ext cx="4271619" cy="806400"/>
      </dsp:txXfrm>
    </dsp:sp>
    <dsp:sp modelId="{AA4FBD20-49F9-4D6E-8488-926F7E6C1D56}">
      <dsp:nvSpPr>
        <dsp:cNvPr id="0" name=""/>
        <dsp:cNvSpPr/>
      </dsp:nvSpPr>
      <dsp:spPr>
        <a:xfrm>
          <a:off x="4869690" y="1077985"/>
          <a:ext cx="4271619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在所有函数之外创建的变量被称为全局变量，可以被所有函数访问。全局变量可以在程序的任意位置访问，而如果试图在作用域外访问局部变量就会造成错误。</a:t>
          </a:r>
          <a:endParaRPr lang="zh-CN" altLang="en-US" sz="2800" kern="1200" dirty="0"/>
        </a:p>
      </dsp:txBody>
      <dsp:txXfrm>
        <a:off x="4869690" y="1077985"/>
        <a:ext cx="4271619" cy="3304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25566-EEB8-49FC-89D5-A586635F556C}">
      <dsp:nvSpPr>
        <dsp:cNvPr id="0" name=""/>
        <dsp:cNvSpPr/>
      </dsp:nvSpPr>
      <dsp:spPr>
        <a:xfrm rot="5400000">
          <a:off x="7332403" y="-2703685"/>
          <a:ext cx="1916311" cy="7802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函数定义时函数头中所包含的参数，形参类似于占位符的作用，并不是拥有值的变量。</a:t>
          </a:r>
          <a:endParaRPr lang="zh-CN" altLang="en-US" sz="3200" kern="1200" dirty="0"/>
        </a:p>
      </dsp:txBody>
      <dsp:txXfrm rot="-5400000">
        <a:off x="4389120" y="333145"/>
        <a:ext cx="7709332" cy="1729217"/>
      </dsp:txXfrm>
    </dsp:sp>
    <dsp:sp modelId="{78B466D6-FB5C-494F-ACE2-6C7FD71A9350}">
      <dsp:nvSpPr>
        <dsp:cNvPr id="0" name=""/>
        <dsp:cNvSpPr/>
      </dsp:nvSpPr>
      <dsp:spPr>
        <a:xfrm>
          <a:off x="0" y="59"/>
          <a:ext cx="4389119" cy="2395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形参：</a:t>
          </a:r>
          <a:endParaRPr lang="zh-CN" altLang="en-US" sz="5400" kern="1200" dirty="0"/>
        </a:p>
      </dsp:txBody>
      <dsp:txXfrm>
        <a:off x="116933" y="116992"/>
        <a:ext cx="4155253" cy="2161522"/>
      </dsp:txXfrm>
    </dsp:sp>
    <dsp:sp modelId="{59CC48A1-906B-4822-9DB2-E174268E8431}">
      <dsp:nvSpPr>
        <dsp:cNvPr id="0" name=""/>
        <dsp:cNvSpPr/>
      </dsp:nvSpPr>
      <dsp:spPr>
        <a:xfrm rot="5400000">
          <a:off x="7332403" y="-188527"/>
          <a:ext cx="1916311" cy="7802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函数调用时所使用的参数。在函数被调用时，调用者将实参的值传递给形参，形参才具有值。 </a:t>
          </a:r>
          <a:endParaRPr lang="zh-CN" altLang="en-US" sz="3200" kern="1200" dirty="0"/>
        </a:p>
      </dsp:txBody>
      <dsp:txXfrm rot="-5400000">
        <a:off x="4389120" y="2848303"/>
        <a:ext cx="7709332" cy="1729217"/>
      </dsp:txXfrm>
    </dsp:sp>
    <dsp:sp modelId="{734A143A-B861-49F7-884E-613E94BAB5C3}">
      <dsp:nvSpPr>
        <dsp:cNvPr id="0" name=""/>
        <dsp:cNvSpPr/>
      </dsp:nvSpPr>
      <dsp:spPr>
        <a:xfrm>
          <a:off x="0" y="2515218"/>
          <a:ext cx="4389119" cy="2395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实参：</a:t>
          </a:r>
          <a:endParaRPr lang="zh-CN" altLang="en-US" sz="5400" kern="1200" dirty="0"/>
        </a:p>
      </dsp:txBody>
      <dsp:txXfrm>
        <a:off x="116933" y="2632151"/>
        <a:ext cx="4155253" cy="21615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C6FB4-881A-4539-AE63-7B61E4B7408F}">
      <dsp:nvSpPr>
        <dsp:cNvPr id="0" name=""/>
        <dsp:cNvSpPr/>
      </dsp:nvSpPr>
      <dsp:spPr>
        <a:xfrm>
          <a:off x="0" y="114358"/>
          <a:ext cx="12125516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smtClean="0"/>
            <a:t>基本的参数传递机制：</a:t>
          </a:r>
          <a:endParaRPr lang="zh-CN" sz="3300" kern="1200"/>
        </a:p>
      </dsp:txBody>
      <dsp:txXfrm>
        <a:off x="40523" y="154881"/>
        <a:ext cx="12044470" cy="749069"/>
      </dsp:txXfrm>
    </dsp:sp>
    <dsp:sp modelId="{D0B1138F-6EC6-4E1B-B98C-57B7C8742346}">
      <dsp:nvSpPr>
        <dsp:cNvPr id="0" name=""/>
        <dsp:cNvSpPr/>
      </dsp:nvSpPr>
      <dsp:spPr>
        <a:xfrm>
          <a:off x="0" y="944473"/>
          <a:ext cx="12125516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值传递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引用传递 </a:t>
          </a:r>
          <a:endParaRPr lang="zh-CN" sz="2600" kern="1200"/>
        </a:p>
      </dsp:txBody>
      <dsp:txXfrm>
        <a:off x="0" y="944473"/>
        <a:ext cx="12125516" cy="956340"/>
      </dsp:txXfrm>
    </dsp:sp>
    <dsp:sp modelId="{A4567C7A-1CE0-4AE0-B6FB-0C4B60E85861}">
      <dsp:nvSpPr>
        <dsp:cNvPr id="0" name=""/>
        <dsp:cNvSpPr/>
      </dsp:nvSpPr>
      <dsp:spPr>
        <a:xfrm>
          <a:off x="0" y="1900813"/>
          <a:ext cx="12125516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300" kern="1200" smtClean="0"/>
            <a:t>Python</a:t>
          </a:r>
          <a:r>
            <a:rPr kumimoji="1" lang="zh-CN" sz="3300" kern="1200" smtClean="0"/>
            <a:t>的</a:t>
          </a:r>
          <a:r>
            <a:rPr lang="zh-CN" sz="3300" kern="1200" smtClean="0"/>
            <a:t>参数传递机制：传对象引用 </a:t>
          </a:r>
          <a:endParaRPr lang="zh-CN" sz="3300" kern="1200"/>
        </a:p>
      </dsp:txBody>
      <dsp:txXfrm>
        <a:off x="40523" y="1941336"/>
        <a:ext cx="12044470" cy="749069"/>
      </dsp:txXfrm>
    </dsp:sp>
    <dsp:sp modelId="{5D106883-65A5-49EE-8A88-EAFA094B9AD1}">
      <dsp:nvSpPr>
        <dsp:cNvPr id="0" name=""/>
        <dsp:cNvSpPr/>
      </dsp:nvSpPr>
      <dsp:spPr>
        <a:xfrm>
          <a:off x="0" y="2730928"/>
          <a:ext cx="12125516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需要对</a:t>
          </a:r>
          <a:r>
            <a:rPr lang="en-US" sz="2600" kern="1200" smtClean="0"/>
            <a:t>Python</a:t>
          </a:r>
          <a:r>
            <a:rPr lang="zh-CN" sz="2600" kern="1200" smtClean="0"/>
            <a:t>的对象按照内容是否可变划分为可变对象和不可变对象。所谓可变对象指的是对象的内容是可变的，而不可变对象指的是对象内容不可变。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(1)</a:t>
          </a:r>
          <a:r>
            <a:rPr lang="zh-CN" sz="2600" kern="1200" smtClean="0"/>
            <a:t>不可变对象包括数字</a:t>
          </a:r>
          <a:r>
            <a:rPr lang="en-US" sz="2600" kern="1200" smtClean="0"/>
            <a:t>(</a:t>
          </a:r>
          <a:r>
            <a:rPr lang="zh-CN" sz="2600" kern="1200" smtClean="0"/>
            <a:t>整型、浮点型、布尔型等</a:t>
          </a:r>
          <a:r>
            <a:rPr lang="en-US" sz="2600" kern="1200" smtClean="0"/>
            <a:t>)</a:t>
          </a:r>
          <a:r>
            <a:rPr lang="zh-CN" sz="2600" kern="1200" smtClean="0"/>
            <a:t>、字符串、元组。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(2)</a:t>
          </a:r>
          <a:r>
            <a:rPr lang="zh-CN" sz="2600" kern="1200" smtClean="0"/>
            <a:t>可变对象包括列表、字典。</a:t>
          </a:r>
          <a:endParaRPr lang="zh-CN" sz="2600" kern="1200"/>
        </a:p>
      </dsp:txBody>
      <dsp:txXfrm>
        <a:off x="0" y="2730928"/>
        <a:ext cx="12125516" cy="1810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F3FB-D6A0-4D34-B813-3BA702F4B9CE}">
      <dsp:nvSpPr>
        <dsp:cNvPr id="0" name=""/>
        <dsp:cNvSpPr/>
      </dsp:nvSpPr>
      <dsp:spPr>
        <a:xfrm>
          <a:off x="0" y="315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中的函数允许定义默认参数。如果函数调用时没有传入某些参数的值，那么参数的默认值就会被传递给实参。</a:t>
          </a:r>
          <a:endParaRPr lang="zh-CN" sz="2800" kern="1200" dirty="0"/>
        </a:p>
      </dsp:txBody>
      <dsp:txXfrm>
        <a:off x="59399" y="374750"/>
        <a:ext cx="12006718" cy="1098002"/>
      </dsp:txXfrm>
    </dsp:sp>
    <dsp:sp modelId="{8B83D24B-9D2D-43B1-84C7-B1114BCA636D}">
      <dsp:nvSpPr>
        <dsp:cNvPr id="0" name=""/>
        <dsp:cNvSpPr/>
      </dsp:nvSpPr>
      <dsp:spPr>
        <a:xfrm>
          <a:off x="0" y="1719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函数如果混用默认值参数或非默认值参数，则非默认值参数必须定义在默认值参数之前。</a:t>
          </a:r>
          <a:endParaRPr lang="zh-CN" altLang="en-US" sz="2800" kern="1200" dirty="0"/>
        </a:p>
      </dsp:txBody>
      <dsp:txXfrm>
        <a:off x="59399" y="1778750"/>
        <a:ext cx="12006718" cy="1098002"/>
      </dsp:txXfrm>
    </dsp:sp>
    <dsp:sp modelId="{5F77403E-E877-4FAF-B52E-F563F75E464D}">
      <dsp:nvSpPr>
        <dsp:cNvPr id="0" name=""/>
        <dsp:cNvSpPr/>
      </dsp:nvSpPr>
      <dsp:spPr>
        <a:xfrm>
          <a:off x="0" y="3123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800" kern="1200" smtClean="0"/>
            <a:t>Python</a:t>
          </a:r>
          <a:r>
            <a:rPr kumimoji="1" lang="zh-CN" sz="2800" kern="1200" smtClean="0"/>
            <a:t>不支持函数重载。</a:t>
          </a:r>
          <a:endParaRPr lang="zh-CN" sz="2800" kern="1200"/>
        </a:p>
      </dsp:txBody>
      <dsp:txXfrm>
        <a:off x="59399" y="3182750"/>
        <a:ext cx="12006718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D526-ED42-4BDA-8880-0ECDA7A75D66}">
      <dsp:nvSpPr>
        <dsp:cNvPr id="0" name=""/>
        <dsp:cNvSpPr/>
      </dsp:nvSpPr>
      <dsp:spPr>
        <a:xfrm>
          <a:off x="0" y="48957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使用位置参数要求参数按照函数定义时的顺序进行传递。</a:t>
          </a:r>
          <a:endParaRPr lang="zh-CN" sz="2600" kern="1200"/>
        </a:p>
      </dsp:txBody>
      <dsp:txXfrm>
        <a:off x="52879" y="101836"/>
        <a:ext cx="12019758" cy="977479"/>
      </dsp:txXfrm>
    </dsp:sp>
    <dsp:sp modelId="{88B12A48-6E5C-492B-A30F-57125FF11782}">
      <dsp:nvSpPr>
        <dsp:cNvPr id="0" name=""/>
        <dsp:cNvSpPr/>
      </dsp:nvSpPr>
      <dsp:spPr>
        <a:xfrm>
          <a:off x="0" y="1207074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使用关键字参数调用函数通过类似“</a:t>
          </a:r>
          <a:r>
            <a:rPr lang="en-US" sz="2600" kern="1200" smtClean="0"/>
            <a:t>name=value</a:t>
          </a:r>
          <a:r>
            <a:rPr lang="zh-CN" sz="2600" kern="1200" smtClean="0"/>
            <a:t>”的格式传递每个参数。</a:t>
          </a:r>
          <a:endParaRPr lang="zh-CN" sz="2600" kern="1200"/>
        </a:p>
      </dsp:txBody>
      <dsp:txXfrm>
        <a:off x="52879" y="1259953"/>
        <a:ext cx="12019758" cy="977479"/>
      </dsp:txXfrm>
    </dsp:sp>
    <dsp:sp modelId="{3C6C028B-FC07-48A9-8898-37D974B3E387}">
      <dsp:nvSpPr>
        <dsp:cNvPr id="0" name=""/>
        <dsp:cNvSpPr/>
      </dsp:nvSpPr>
      <dsp:spPr>
        <a:xfrm>
          <a:off x="0" y="2365191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当函数的参数有默认值时，使用关键字参数能够选择其中某些参数传入，其他参数传递其默认值。</a:t>
          </a:r>
          <a:endParaRPr lang="zh-CN" sz="2600" kern="1200"/>
        </a:p>
      </dsp:txBody>
      <dsp:txXfrm>
        <a:off x="52879" y="2418070"/>
        <a:ext cx="12019758" cy="977479"/>
      </dsp:txXfrm>
    </dsp:sp>
    <dsp:sp modelId="{C856823F-136B-4A32-A8A0-A53177D79155}">
      <dsp:nvSpPr>
        <dsp:cNvPr id="0" name=""/>
        <dsp:cNvSpPr/>
      </dsp:nvSpPr>
      <dsp:spPr>
        <a:xfrm>
          <a:off x="0" y="3523308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另外，位置参数和关键字参数也可以混合使用，但要注意位置参数不能出现在任何关键字参数之后，并且位置参数和关键字参数不能传给一个形参。</a:t>
          </a:r>
          <a:endParaRPr lang="zh-CN" sz="2600" kern="1200"/>
        </a:p>
      </dsp:txBody>
      <dsp:txXfrm>
        <a:off x="52879" y="3576187"/>
        <a:ext cx="12019758" cy="9774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084C-921D-4817-8BC7-1A4568C940DD}">
      <dsp:nvSpPr>
        <dsp:cNvPr id="0" name=""/>
        <dsp:cNvSpPr/>
      </dsp:nvSpPr>
      <dsp:spPr>
        <a:xfrm>
          <a:off x="0" y="0"/>
          <a:ext cx="4655503" cy="465550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0917-9514-46AE-8AE6-5C870B7A05E7}">
      <dsp:nvSpPr>
        <dsp:cNvPr id="0" name=""/>
        <dsp:cNvSpPr/>
      </dsp:nvSpPr>
      <dsp:spPr>
        <a:xfrm>
          <a:off x="2327751" y="0"/>
          <a:ext cx="9797764" cy="4655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可变长度参数：指的是在函数定义时可以使用个数不确定的参数，同一函数可以使用不同个数的参数调用。</a:t>
          </a:r>
          <a:endParaRPr lang="zh-CN" sz="2600" kern="1200" dirty="0"/>
        </a:p>
      </dsp:txBody>
      <dsp:txXfrm>
        <a:off x="2327751" y="0"/>
        <a:ext cx="9797764" cy="1396653"/>
      </dsp:txXfrm>
    </dsp:sp>
    <dsp:sp modelId="{FF1BFC8D-6C3A-4C15-B48B-AB5085F3A2F4}">
      <dsp:nvSpPr>
        <dsp:cNvPr id="0" name=""/>
        <dsp:cNvSpPr/>
      </dsp:nvSpPr>
      <dsp:spPr>
        <a:xfrm>
          <a:off x="814714" y="1396653"/>
          <a:ext cx="3026073" cy="30260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16ED-C97A-4961-A1B5-BF0C55F98923}">
      <dsp:nvSpPr>
        <dsp:cNvPr id="0" name=""/>
        <dsp:cNvSpPr/>
      </dsp:nvSpPr>
      <dsp:spPr>
        <a:xfrm>
          <a:off x="2327751" y="1396653"/>
          <a:ext cx="9797764" cy="30260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Python</a:t>
          </a:r>
          <a:r>
            <a:rPr lang="zh-CN" sz="2600" kern="1200" dirty="0" smtClean="0"/>
            <a:t>使用类似“</a:t>
          </a:r>
          <a:r>
            <a:rPr lang="en-US" sz="2600" kern="1200" dirty="0" smtClean="0"/>
            <a:t>*parameter</a:t>
          </a:r>
          <a:r>
            <a:rPr lang="zh-CN" sz="2600" kern="1200" dirty="0" smtClean="0"/>
            <a:t>”的语法来表示可变长度参数，在函数体内可以使用</a:t>
          </a:r>
          <a:r>
            <a:rPr lang="en-US" sz="2600" kern="1200" dirty="0" smtClean="0"/>
            <a:t>for</a:t>
          </a:r>
          <a:r>
            <a:rPr lang="zh-CN" sz="2600" kern="1200" dirty="0" smtClean="0"/>
            <a:t>循环来访问可变长度参数中的内容。</a:t>
          </a:r>
          <a:endParaRPr lang="zh-CN" sz="2600" kern="1200" dirty="0"/>
        </a:p>
      </dsp:txBody>
      <dsp:txXfrm>
        <a:off x="2327751" y="1396653"/>
        <a:ext cx="9797764" cy="1396649"/>
      </dsp:txXfrm>
    </dsp:sp>
    <dsp:sp modelId="{82D5D2B4-7022-4F8D-A304-030E41A5006F}">
      <dsp:nvSpPr>
        <dsp:cNvPr id="0" name=""/>
        <dsp:cNvSpPr/>
      </dsp:nvSpPr>
      <dsp:spPr>
        <a:xfrm>
          <a:off x="1629426" y="2793303"/>
          <a:ext cx="1396649" cy="139664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D7313-BA4E-4412-BE7C-BE0994EED4F3}">
      <dsp:nvSpPr>
        <dsp:cNvPr id="0" name=""/>
        <dsp:cNvSpPr/>
      </dsp:nvSpPr>
      <dsp:spPr>
        <a:xfrm>
          <a:off x="2327751" y="2793303"/>
          <a:ext cx="9797764" cy="1396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另外，</a:t>
          </a:r>
          <a:r>
            <a:rPr lang="en-US" sz="2600" kern="1200" dirty="0" smtClean="0"/>
            <a:t>Python</a:t>
          </a:r>
          <a:r>
            <a:rPr lang="zh-CN" sz="2600" kern="1200" dirty="0" smtClean="0"/>
            <a:t>还支持另一种形式的可变长度参数的用法，即使用类似“</a:t>
          </a:r>
          <a:r>
            <a:rPr lang="en-US" sz="2600" kern="1200" dirty="0" smtClean="0"/>
            <a:t>**parameter</a:t>
          </a:r>
          <a:r>
            <a:rPr lang="zh-CN" sz="2600" kern="1200" dirty="0" smtClean="0"/>
            <a:t>”的语法来表示参数，在调用时使用类似关键字参数的格式进行传递。</a:t>
          </a:r>
          <a:endParaRPr lang="zh-CN" sz="2600" kern="1200" dirty="0"/>
        </a:p>
      </dsp:txBody>
      <dsp:txXfrm>
        <a:off x="2327751" y="2793303"/>
        <a:ext cx="9797764" cy="13966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1F35D-89FB-4C09-8F9C-AF6E84408223}">
      <dsp:nvSpPr>
        <dsp:cNvPr id="0" name=""/>
        <dsp:cNvSpPr/>
      </dsp:nvSpPr>
      <dsp:spPr>
        <a:xfrm>
          <a:off x="0" y="182266"/>
          <a:ext cx="1228486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一个函数在内部也可以调用自身。我们将直接或间接调用自身的函数称为递归函数，将使用递归函数来解决问题的编程技巧称为递归。</a:t>
          </a:r>
          <a:endParaRPr lang="zh-CN" altLang="en-US" sz="2800" kern="1200" dirty="0"/>
        </a:p>
      </dsp:txBody>
      <dsp:txXfrm>
        <a:off x="59399" y="241665"/>
        <a:ext cx="12166069" cy="1098002"/>
      </dsp:txXfrm>
    </dsp:sp>
    <dsp:sp modelId="{208A80C6-8F66-4C74-855C-B7C993C5AAE3}">
      <dsp:nvSpPr>
        <dsp:cNvPr id="0" name=""/>
        <dsp:cNvSpPr/>
      </dsp:nvSpPr>
      <dsp:spPr>
        <a:xfrm>
          <a:off x="0" y="1586266"/>
          <a:ext cx="1228486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递归能够将一个大型的、复杂的问题层层转换为一个与原问题相似的小规模问题来求解，给出一个自然、直观、简单的解决方案。 </a:t>
          </a:r>
          <a:endParaRPr lang="zh-CN" altLang="en-US" sz="2800" kern="1200" dirty="0"/>
        </a:p>
      </dsp:txBody>
      <dsp:txXfrm>
        <a:off x="59399" y="1645665"/>
        <a:ext cx="12166069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true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true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  <dgm:pt modelId="3">
          <dgm:prSet phldr="true"/>
        </dgm:pt>
        <dgm:pt modelId="31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  <dgm:pt modelId="3">
          <dgm:prSet phldr="true"/>
        </dgm:pt>
        <dgm:pt modelId="31">
          <dgm:prSet phldr="true"/>
        </dgm:pt>
        <dgm:pt modelId="4">
          <dgm:prSet phldr="true"/>
        </dgm:pt>
        <dgm:pt modelId="41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true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true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true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true"/>
        </dgm:pt>
        <dgm:pt modelId="2">
          <dgm:prSet phldr="true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true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1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15.xml"/><Relationship Id="rId6" Type="http://schemas.openxmlformats.org/officeDocument/2006/relationships/image" Target="../media/image10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0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1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2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3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file:///\\zhangzhaoli\&#20658;&#38634;2\1889-&#34945;&#29626;-Python&#22823;&#23398;&#25945;&#31243;\4-1.tif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章：函数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sym typeface="+mn-ea"/>
              </a:rPr>
              <a:t>默认</a:t>
            </a:r>
            <a:r>
              <a:rPr lang="zh-CN" altLang="zh-CN" dirty="0">
                <a:sym typeface="+mn-ea"/>
              </a:rPr>
              <a:t>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472" y="2338695"/>
            <a:ext cx="11201322" cy="3845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sym typeface="+mn-ea"/>
              </a:rPr>
              <a:t>位置参数</a:t>
            </a:r>
            <a:r>
              <a:rPr lang="zh-CN" altLang="zh-CN" dirty="0">
                <a:sym typeface="+mn-ea"/>
              </a:rPr>
              <a:t>和关键字参数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ym typeface="+mn-ea"/>
              </a:rPr>
              <a:t>可变长度参数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功能</a:t>
            </a:r>
            <a:r>
              <a:rPr lang="zh-CN" altLang="en-US" dirty="0"/>
              <a:t>的封装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0758" y="2242814"/>
            <a:ext cx="9810428" cy="5475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26605" y="625111"/>
            <a:ext cx="9856470" cy="701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831" y="1841833"/>
            <a:ext cx="9981565" cy="403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7662" y="284123"/>
            <a:ext cx="9744075" cy="1353344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6.7 </a:t>
            </a:r>
            <a:r>
              <a:rPr lang="zh-CN" altLang="zh-CN" dirty="0" smtClean="0">
                <a:sym typeface="+mn-ea"/>
              </a:rPr>
              <a:t>递归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67662" y="1637467"/>
          <a:ext cx="12284867" cy="298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049" name="Picture 1" descr="4-3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5317066" y="4588934"/>
            <a:ext cx="3740074" cy="320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286359" y="249406"/>
            <a:ext cx="9094470" cy="1624013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ym typeface="+mn-ea"/>
              </a:rPr>
              <a:t>递归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86359" y="1751309"/>
          <a:ext cx="12383146" cy="5734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8735" y="1891017"/>
            <a:ext cx="10812900" cy="3818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6.1 </a:t>
            </a:r>
            <a:r>
              <a:rPr lang="zh-CN" altLang="en-US" dirty="0" smtClean="0">
                <a:sym typeface="+mn-ea"/>
              </a:rPr>
              <a:t>什么是</a:t>
            </a:r>
            <a:r>
              <a:rPr lang="zh-CN" altLang="zh-CN" dirty="0" smtClean="0">
                <a:sym typeface="+mn-ea"/>
              </a:rPr>
              <a:t>函数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340793" y="2417735"/>
          <a:ext cx="11553799" cy="457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6325" y="4015047"/>
            <a:ext cx="11251769" cy="3682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矩形 1"/>
          <p:cNvSpPr/>
          <p:nvPr/>
        </p:nvSpPr>
        <p:spPr>
          <a:xfrm>
            <a:off x="1487837" y="998982"/>
            <a:ext cx="1188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一般而言，兔子在出生两个月后，就有繁殖能力，一对兔子每个月能生出一对小兔子来。如果初始有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0</a:t>
            </a:r>
            <a:r>
              <a:rPr lang="zh-CN" altLang="en-US" sz="2400" dirty="0"/>
              <a:t>月龄的兔子，所有的兔子都不死，那么一年以后可以繁殖多少对兔子？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487837" y="2538011"/>
            <a:ext cx="11546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依次类推可以列出下表：   </a:t>
            </a:r>
            <a:endParaRPr lang="en-US" altLang="zh-CN" sz="2400" dirty="0"/>
          </a:p>
          <a:p>
            <a:r>
              <a:rPr lang="zh-CN" altLang="en-US" sz="2400" dirty="0"/>
              <a:t>经过月数  </a:t>
            </a:r>
            <a:r>
              <a:rPr lang="en-US" altLang="zh-CN" sz="2400" dirty="0"/>
              <a:t>0  1  2  3  4  5  6  7    8    9    10  11  12   </a:t>
            </a:r>
            <a:endParaRPr lang="en-US" altLang="zh-CN" sz="2400" dirty="0"/>
          </a:p>
          <a:p>
            <a:r>
              <a:rPr lang="zh-CN" altLang="en-US" sz="2400" dirty="0"/>
              <a:t>总体对数  </a:t>
            </a:r>
            <a:r>
              <a:rPr lang="en-US" altLang="zh-CN" sz="2400" dirty="0"/>
              <a:t>0  1  1  2  3  5  8  13  21  34  55  89  144</a:t>
            </a:r>
            <a:endParaRPr lang="zh-CN" alt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5787" y="1743527"/>
            <a:ext cx="11370795" cy="530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6.8 lambda</a:t>
            </a:r>
            <a:r>
              <a:rPr lang="zh-CN" altLang="zh-CN" dirty="0">
                <a:sym typeface="+mn-ea"/>
              </a:rPr>
              <a:t>表达式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198882"/>
          <a:ext cx="12125516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0413" y="2173596"/>
            <a:ext cx="12247614" cy="4017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54811" y="450884"/>
            <a:ext cx="12125516" cy="16240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6.9 </a:t>
            </a:r>
            <a:r>
              <a:rPr lang="zh-CN" altLang="zh-CN" dirty="0" smtClean="0">
                <a:sym typeface="+mn-ea"/>
              </a:rPr>
              <a:t>生成器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45377"/>
          <a:ext cx="12437203" cy="507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1550" y="1523947"/>
            <a:ext cx="11206545" cy="509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38386" y="388890"/>
            <a:ext cx="10401933" cy="16240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6.2 </a:t>
            </a:r>
            <a:r>
              <a:rPr lang="zh-CN" altLang="zh-CN" dirty="0" smtClean="0">
                <a:sym typeface="+mn-ea"/>
              </a:rPr>
              <a:t>定义</a:t>
            </a:r>
            <a:r>
              <a:rPr lang="zh-CN" altLang="zh-CN" dirty="0">
                <a:sym typeface="+mn-ea"/>
              </a:rPr>
              <a:t>函数</a:t>
            </a:r>
            <a:endParaRPr lang="zh-CN" altLang="en-US" dirty="0"/>
          </a:p>
        </p:txBody>
      </p:sp>
      <p:pic>
        <p:nvPicPr>
          <p:cNvPr id="1025" name="Picture 1" descr="file:///\\zhangzhaoli\傲雪2\1889-袁玺-Python大学教程\4-1.tif"/>
          <p:cNvPicPr>
            <a:picLocks noChangeAspect="true" noChangeArrowheads="true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71417" y="4731682"/>
            <a:ext cx="5067935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062563" y="4754061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即使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函数没有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参数，也要保留括号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62563" y="5920235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没有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return ,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则默认返回空值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None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62563" y="7105565"/>
            <a:ext cx="5548393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注意冒号，缩进和对齐三原则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内容占位符 8"/>
          <p:cNvGraphicFramePr>
            <a:graphicFrameLocks noGrp="true"/>
          </p:cNvGraphicFramePr>
          <p:nvPr>
            <p:ph idx="1"/>
          </p:nvPr>
        </p:nvGraphicFramePr>
        <p:xfrm>
          <a:off x="1171417" y="1941318"/>
          <a:ext cx="12498088" cy="254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6.3 </a:t>
            </a:r>
            <a:r>
              <a:rPr lang="zh-CN" altLang="zh-CN" dirty="0" smtClean="0">
                <a:sym typeface="+mn-ea"/>
              </a:rPr>
              <a:t>调用</a:t>
            </a:r>
            <a:r>
              <a:rPr lang="zh-CN" altLang="zh-CN" dirty="0">
                <a:sym typeface="+mn-ea"/>
              </a:rPr>
              <a:t>函数</a:t>
            </a:r>
            <a:endParaRPr lang="zh-CN" altLang="en-US" dirty="0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 sz="2800"/>
              <a:t>对于一个函数，可以通过函数名(参数列表)这样的语法来调用函数；</a:t>
            </a:r>
            <a:endParaRPr lang="zh-CN" altLang="en-US" sz="2800"/>
          </a:p>
          <a:p>
            <a:r>
              <a:rPr lang="zh-CN" altLang="en-US" sz="2800"/>
              <a:t>如果函数有返回值，则可以在函数调用的同时将返回值传递出来，此时这个函数调用可以当作一个值来处理；</a:t>
            </a:r>
            <a:endParaRPr lang="zh-CN" altLang="en-US" sz="2800"/>
          </a:p>
          <a:p>
            <a:r>
              <a:rPr lang="zh-CN" altLang="en-US" sz="2800"/>
              <a:t>函数也可以通过一条语句调用而不接收任何值，这种情况一般应用于无返回值的函数，实际上，如果函数有返回值，也可以当作语句被调用，此时函数返回值会被忽略；</a:t>
            </a:r>
            <a:endParaRPr lang="zh-CN" altLang="en-US" sz="2800"/>
          </a:p>
          <a:p>
            <a:r>
              <a:rPr lang="zh-CN" altLang="en-US" sz="2800"/>
              <a:t>main函数：一般作为程序的入口函数。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303" y="1663450"/>
            <a:ext cx="10897794" cy="5093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6.4 </a:t>
            </a:r>
            <a:r>
              <a:rPr lang="zh-CN" altLang="zh-CN" dirty="0">
                <a:sym typeface="+mn-ea"/>
              </a:rPr>
              <a:t>变量的作用域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true"/>
          </p:cNvGraphicFramePr>
          <p:nvPr>
            <p:ph idx="1"/>
          </p:nvPr>
        </p:nvGraphicFramePr>
        <p:xfrm>
          <a:off x="1255715" y="2490788"/>
          <a:ext cx="9141354" cy="465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矩形 12"/>
          <p:cNvSpPr/>
          <p:nvPr/>
        </p:nvSpPr>
        <p:spPr>
          <a:xfrm>
            <a:off x="11484780" y="2746726"/>
            <a:ext cx="2011087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想一想：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：局域变量和全局变量重名是否可以？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：如何在函数内部定义一个全局变量？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tru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74006" y="390767"/>
            <a:ext cx="9094470" cy="162401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6.5 </a:t>
            </a:r>
            <a:r>
              <a:rPr lang="zh-CN" altLang="zh-CN" dirty="0" smtClean="0">
                <a:sym typeface="+mn-ea"/>
              </a:rPr>
              <a:t>函数</a:t>
            </a:r>
            <a:r>
              <a:rPr lang="zh-CN" altLang="zh-CN" dirty="0">
                <a:sym typeface="+mn-ea"/>
              </a:rPr>
              <a:t>的参数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36134" y="2285999"/>
          <a:ext cx="12191999" cy="491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6.5 </a:t>
            </a:r>
            <a:r>
              <a:rPr lang="zh-CN" altLang="zh-CN" dirty="0">
                <a:sym typeface="+mn-ea"/>
              </a:rPr>
              <a:t>函数的参数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619" y="1604356"/>
            <a:ext cx="11654903" cy="530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演示</Application>
  <PresentationFormat>自定义</PresentationFormat>
  <Paragraphs>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Garamond</vt:lpstr>
      <vt:lpstr>华文楷体</vt:lpstr>
      <vt:lpstr>Candara</vt:lpstr>
      <vt:lpstr>Century Gothic</vt:lpstr>
      <vt:lpstr>微软雅黑</vt:lpstr>
      <vt:lpstr>Arial Unicode MS</vt:lpstr>
      <vt:lpstr>Calibri</vt:lpstr>
      <vt:lpstr>Times New Roman</vt:lpstr>
      <vt:lpstr>1_Savon</vt:lpstr>
      <vt:lpstr>第6章：函数</vt:lpstr>
      <vt:lpstr>6.1 什么是函数</vt:lpstr>
      <vt:lpstr>6.2 定义函数</vt:lpstr>
      <vt:lpstr>6.3 调用函数</vt:lpstr>
      <vt:lpstr>PowerPoint 演示文稿</vt:lpstr>
      <vt:lpstr>6.4 变量的作用域</vt:lpstr>
      <vt:lpstr>6.5 函数的参数</vt:lpstr>
      <vt:lpstr>6.5 函数的参数</vt:lpstr>
      <vt:lpstr>PowerPoint 演示文稿</vt:lpstr>
      <vt:lpstr>默认参数</vt:lpstr>
      <vt:lpstr>PowerPoint 演示文稿</vt:lpstr>
      <vt:lpstr>位置参数和关键字参数</vt:lpstr>
      <vt:lpstr>可变长度参数</vt:lpstr>
      <vt:lpstr>6.6 功能的封装</vt:lpstr>
      <vt:lpstr>PowerPoint 演示文稿</vt:lpstr>
      <vt:lpstr>PowerPoint 演示文稿</vt:lpstr>
      <vt:lpstr>6.7 递归</vt:lpstr>
      <vt:lpstr>递归</vt:lpstr>
      <vt:lpstr>PowerPoint 演示文稿</vt:lpstr>
      <vt:lpstr>PowerPoint 演示文稿</vt:lpstr>
      <vt:lpstr>PowerPoint 演示文稿</vt:lpstr>
      <vt:lpstr>6.8 lambda表达式 </vt:lpstr>
      <vt:lpstr>PowerPoint 演示文稿</vt:lpstr>
      <vt:lpstr>6.9 生成器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86</cp:revision>
  <dcterms:created xsi:type="dcterms:W3CDTF">2021-11-14T14:03:19Z</dcterms:created>
  <dcterms:modified xsi:type="dcterms:W3CDTF">2021-11-14T14:03:19Z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