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1" r:id="rId3"/>
    <p:sldId id="364" r:id="rId4"/>
    <p:sldId id="388" r:id="rId5"/>
    <p:sldId id="365" r:id="rId6"/>
    <p:sldId id="375" r:id="rId8"/>
    <p:sldId id="391" r:id="rId9"/>
    <p:sldId id="390" r:id="rId10"/>
    <p:sldId id="392" r:id="rId11"/>
    <p:sldId id="367" r:id="rId12"/>
    <p:sldId id="393" r:id="rId13"/>
    <p:sldId id="368" r:id="rId14"/>
    <p:sldId id="376" r:id="rId15"/>
    <p:sldId id="377" r:id="rId16"/>
    <p:sldId id="372" r:id="rId17"/>
    <p:sldId id="378" r:id="rId18"/>
    <p:sldId id="379" r:id="rId19"/>
    <p:sldId id="380" r:id="rId20"/>
    <p:sldId id="387" r:id="rId21"/>
    <p:sldId id="383" r:id="rId22"/>
    <p:sldId id="384" r:id="rId23"/>
    <p:sldId id="385" r:id="rId24"/>
    <p:sldId id="389" r:id="rId25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C574-422B-453C-8830-BF0716D98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C1D279-FADC-4ED1-A104-A37456946C98}">
      <dgm:prSet custT="true"/>
      <dgm:spPr/>
      <dgm:t>
        <a:bodyPr/>
        <a:lstStyle/>
        <a:p>
          <a:pPr rtl="0"/>
          <a:r>
            <a:rPr lang="en-US" sz="3600" dirty="0" smtClean="0"/>
            <a:t>1</a:t>
          </a:r>
          <a:r>
            <a:rPr lang="zh-CN" sz="3600" dirty="0" smtClean="0"/>
            <a:t>：标准序列操作适用于字符串</a:t>
          </a:r>
          <a:endParaRPr lang="zh-CN" sz="3600" dirty="0"/>
        </a:p>
      </dgm:t>
    </dgm:pt>
    <dgm:pt modelId="{08AF0D47-E591-4303-A63A-DE61C7EC2B56}" cxnId="{21887484-1F87-44B4-95C8-E296402C82B0}" type="parTrans">
      <dgm:prSet/>
      <dgm:spPr/>
      <dgm:t>
        <a:bodyPr/>
        <a:lstStyle/>
        <a:p>
          <a:endParaRPr lang="zh-CN" altLang="en-US"/>
        </a:p>
      </dgm:t>
    </dgm:pt>
    <dgm:pt modelId="{6921F7D0-D66C-41FD-AA71-A094F819FE6F}" cxnId="{21887484-1F87-44B4-95C8-E296402C82B0}" type="sibTrans">
      <dgm:prSet/>
      <dgm:spPr/>
      <dgm:t>
        <a:bodyPr/>
        <a:lstStyle/>
        <a:p>
          <a:endParaRPr lang="zh-CN" altLang="en-US"/>
        </a:p>
      </dgm:t>
    </dgm:pt>
    <dgm:pt modelId="{C413EFAB-09FF-4B14-B2B0-4F6E2BE6BA9A}">
      <dgm:prSet/>
      <dgm:spPr/>
      <dgm:t>
        <a:bodyPr/>
        <a:lstStyle/>
        <a:p>
          <a:pPr rtl="0"/>
          <a:r>
            <a:rPr lang="zh-CN" smtClean="0"/>
            <a:t>索引，分片</a:t>
          </a:r>
          <a:endParaRPr lang="zh-CN"/>
        </a:p>
      </dgm:t>
    </dgm:pt>
    <dgm:pt modelId="{9E740114-6273-4E90-8352-A8E58DD2D9E6}" cxnId="{3FE9603D-31D8-40E1-AA84-F77C89D0B238}" type="parTrans">
      <dgm:prSet/>
      <dgm:spPr/>
      <dgm:t>
        <a:bodyPr/>
        <a:lstStyle/>
        <a:p>
          <a:endParaRPr lang="zh-CN" altLang="en-US"/>
        </a:p>
      </dgm:t>
    </dgm:pt>
    <dgm:pt modelId="{C246ED2C-D0CE-4128-B5B9-58A7ACB46FE5}" cxnId="{3FE9603D-31D8-40E1-AA84-F77C89D0B238}" type="sibTrans">
      <dgm:prSet/>
      <dgm:spPr/>
      <dgm:t>
        <a:bodyPr/>
        <a:lstStyle/>
        <a:p>
          <a:endParaRPr lang="zh-CN" altLang="en-US"/>
        </a:p>
      </dgm:t>
    </dgm:pt>
    <dgm:pt modelId="{772B6BDC-0622-49D5-A93D-9E05ADEED6BD}">
      <dgm:prSet/>
      <dgm:spPr/>
      <dgm:t>
        <a:bodyPr/>
        <a:lstStyle/>
        <a:p>
          <a:pPr rtl="0"/>
          <a:r>
            <a:rPr lang="zh-CN" smtClean="0"/>
            <a:t>乘法，加法</a:t>
          </a:r>
          <a:endParaRPr lang="zh-CN"/>
        </a:p>
      </dgm:t>
    </dgm:pt>
    <dgm:pt modelId="{92206774-AED3-43FB-922C-E5098635EFE2}" cxnId="{4E9119CA-900B-413C-BC72-C3ACAC9A2426}" type="parTrans">
      <dgm:prSet/>
      <dgm:spPr/>
      <dgm:t>
        <a:bodyPr/>
        <a:lstStyle/>
        <a:p>
          <a:endParaRPr lang="zh-CN" altLang="en-US"/>
        </a:p>
      </dgm:t>
    </dgm:pt>
    <dgm:pt modelId="{820660C3-9DC7-4AC6-9350-837F0694A92E}" cxnId="{4E9119CA-900B-413C-BC72-C3ACAC9A2426}" type="sibTrans">
      <dgm:prSet/>
      <dgm:spPr/>
      <dgm:t>
        <a:bodyPr/>
        <a:lstStyle/>
        <a:p>
          <a:endParaRPr lang="zh-CN" altLang="en-US"/>
        </a:p>
      </dgm:t>
    </dgm:pt>
    <dgm:pt modelId="{465B829C-099A-4AA7-AB47-B606615B551D}">
      <dgm:prSet/>
      <dgm:spPr/>
      <dgm:t>
        <a:bodyPr/>
        <a:lstStyle/>
        <a:p>
          <a:pPr rtl="0"/>
          <a:r>
            <a:rPr lang="zh-CN" smtClean="0"/>
            <a:t>成员资格判断</a:t>
          </a:r>
          <a:endParaRPr lang="zh-CN"/>
        </a:p>
      </dgm:t>
    </dgm:pt>
    <dgm:pt modelId="{53F53E68-B2D3-4AE7-89F3-E7DBED700FC5}" cxnId="{440EE0EC-6EA4-4B19-B78E-98F5C168EFB3}" type="parTrans">
      <dgm:prSet/>
      <dgm:spPr/>
      <dgm:t>
        <a:bodyPr/>
        <a:lstStyle/>
        <a:p>
          <a:endParaRPr lang="zh-CN" altLang="en-US"/>
        </a:p>
      </dgm:t>
    </dgm:pt>
    <dgm:pt modelId="{43235481-A343-4DD4-BB8A-756024E0D7EB}" cxnId="{440EE0EC-6EA4-4B19-B78E-98F5C168EFB3}" type="sibTrans">
      <dgm:prSet/>
      <dgm:spPr/>
      <dgm:t>
        <a:bodyPr/>
        <a:lstStyle/>
        <a:p>
          <a:endParaRPr lang="zh-CN" altLang="en-US"/>
        </a:p>
      </dgm:t>
    </dgm:pt>
    <dgm:pt modelId="{428BF8D2-B831-4673-83BA-4B2BCF630237}">
      <dgm:prSet/>
      <dgm:spPr/>
      <dgm:t>
        <a:bodyPr/>
        <a:lstStyle/>
        <a:p>
          <a:pPr rtl="0"/>
          <a:r>
            <a:rPr lang="zh-CN" dirty="0" smtClean="0"/>
            <a:t>求长度，最大值，最小值</a:t>
          </a:r>
          <a:endParaRPr lang="zh-CN" dirty="0"/>
        </a:p>
      </dgm:t>
    </dgm:pt>
    <dgm:pt modelId="{00F026BB-625A-4AD1-B09C-6048C9027AA3}" cxnId="{5D1D44C7-1A28-4420-9FD1-4337093B0917}" type="parTrans">
      <dgm:prSet/>
      <dgm:spPr/>
      <dgm:t>
        <a:bodyPr/>
        <a:lstStyle/>
        <a:p>
          <a:endParaRPr lang="zh-CN" altLang="en-US"/>
        </a:p>
      </dgm:t>
    </dgm:pt>
    <dgm:pt modelId="{3D92B258-C275-4F32-B25A-AC912B2FD054}" cxnId="{5D1D44C7-1A28-4420-9FD1-4337093B0917}" type="sibTrans">
      <dgm:prSet/>
      <dgm:spPr/>
      <dgm:t>
        <a:bodyPr/>
        <a:lstStyle/>
        <a:p>
          <a:endParaRPr lang="zh-CN" altLang="en-US"/>
        </a:p>
      </dgm:t>
    </dgm:pt>
    <dgm:pt modelId="{1643DC46-0B7F-43EC-BBF2-9E6BB43A275A}">
      <dgm:prSet custT="true"/>
      <dgm:spPr/>
      <dgm:t>
        <a:bodyPr/>
        <a:lstStyle/>
        <a:p>
          <a:pPr rtl="0"/>
          <a:r>
            <a:rPr lang="en-US" sz="3600" dirty="0" smtClean="0"/>
            <a:t>2</a:t>
          </a:r>
          <a:r>
            <a:rPr lang="zh-CN" sz="3600" dirty="0" smtClean="0"/>
            <a:t>：字符串不可变：因此分片或单独赋值是不合法的</a:t>
          </a:r>
          <a:endParaRPr lang="zh-CN" sz="3600" dirty="0"/>
        </a:p>
      </dgm:t>
    </dgm:pt>
    <dgm:pt modelId="{3AAD313A-039E-41E0-8FDF-4C8C8FA06653}" cxnId="{AF912B6C-D528-4DFA-96BC-DEC2A3435CD0}" type="parTrans">
      <dgm:prSet/>
      <dgm:spPr/>
      <dgm:t>
        <a:bodyPr/>
        <a:lstStyle/>
        <a:p>
          <a:endParaRPr lang="zh-CN" altLang="en-US"/>
        </a:p>
      </dgm:t>
    </dgm:pt>
    <dgm:pt modelId="{9966175E-8062-4887-B6C8-4B95A1AE4F8F}" cxnId="{AF912B6C-D528-4DFA-96BC-DEC2A3435CD0}" type="sibTrans">
      <dgm:prSet/>
      <dgm:spPr/>
      <dgm:t>
        <a:bodyPr/>
        <a:lstStyle/>
        <a:p>
          <a:endParaRPr lang="zh-CN" altLang="en-US"/>
        </a:p>
      </dgm:t>
    </dgm:pt>
    <dgm:pt modelId="{8779BED8-E493-40A5-BE3D-E8A2EAAC15C0}" type="pres">
      <dgm:prSet presAssocID="{BB88C574-422B-453C-8830-BF0716D98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87003-013F-4B59-A461-20EBAF5E0D0C}" type="pres">
      <dgm:prSet presAssocID="{4EC1D279-FADC-4ED1-A104-A37456946C98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2D304AE-CF78-49E5-B9AD-2F844115DEE0}" type="pres">
      <dgm:prSet presAssocID="{4EC1D279-FADC-4ED1-A104-A37456946C9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AFD35F-BE2D-44BF-8D19-F21CAA6BFA95}" type="pres">
      <dgm:prSet presAssocID="{1643DC46-0B7F-43EC-BBF2-9E6BB43A275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E2841-7FF7-4972-A548-5BC20CECD99C}" type="presOf" srcId="{1643DC46-0B7F-43EC-BBF2-9E6BB43A275A}" destId="{F0AFD35F-BE2D-44BF-8D19-F21CAA6BFA95}" srcOrd="0" destOrd="0" presId="urn:microsoft.com/office/officeart/2005/8/layout/vList2"/>
    <dgm:cxn modelId="{89EFAC91-9C09-4957-A2F6-57B70CFFE717}" type="presOf" srcId="{BB88C574-422B-453C-8830-BF0716D98176}" destId="{8779BED8-E493-40A5-BE3D-E8A2EAAC15C0}" srcOrd="0" destOrd="0" presId="urn:microsoft.com/office/officeart/2005/8/layout/vList2"/>
    <dgm:cxn modelId="{4EC50E55-0895-4394-B4BC-8623BAF26509}" type="presOf" srcId="{4EC1D279-FADC-4ED1-A104-A37456946C98}" destId="{BAD87003-013F-4B59-A461-20EBAF5E0D0C}" srcOrd="0" destOrd="0" presId="urn:microsoft.com/office/officeart/2005/8/layout/vList2"/>
    <dgm:cxn modelId="{CE27C454-7FF8-4E2B-9D8E-C558AD2E6AB3}" type="presOf" srcId="{772B6BDC-0622-49D5-A93D-9E05ADEED6BD}" destId="{C2D304AE-CF78-49E5-B9AD-2F844115DEE0}" srcOrd="0" destOrd="1" presId="urn:microsoft.com/office/officeart/2005/8/layout/vList2"/>
    <dgm:cxn modelId="{21887484-1F87-44B4-95C8-E296402C82B0}" srcId="{BB88C574-422B-453C-8830-BF0716D98176}" destId="{4EC1D279-FADC-4ED1-A104-A37456946C98}" srcOrd="0" destOrd="0" parTransId="{08AF0D47-E591-4303-A63A-DE61C7EC2B56}" sibTransId="{6921F7D0-D66C-41FD-AA71-A094F819FE6F}"/>
    <dgm:cxn modelId="{2A86F45B-3EE5-4ED4-B875-57BE7A83C1F4}" type="presOf" srcId="{C413EFAB-09FF-4B14-B2B0-4F6E2BE6BA9A}" destId="{C2D304AE-CF78-49E5-B9AD-2F844115DEE0}" srcOrd="0" destOrd="0" presId="urn:microsoft.com/office/officeart/2005/8/layout/vList2"/>
    <dgm:cxn modelId="{AF912B6C-D528-4DFA-96BC-DEC2A3435CD0}" srcId="{BB88C574-422B-453C-8830-BF0716D98176}" destId="{1643DC46-0B7F-43EC-BBF2-9E6BB43A275A}" srcOrd="1" destOrd="0" parTransId="{3AAD313A-039E-41E0-8FDF-4C8C8FA06653}" sibTransId="{9966175E-8062-4887-B6C8-4B95A1AE4F8F}"/>
    <dgm:cxn modelId="{4E9119CA-900B-413C-BC72-C3ACAC9A2426}" srcId="{4EC1D279-FADC-4ED1-A104-A37456946C98}" destId="{772B6BDC-0622-49D5-A93D-9E05ADEED6BD}" srcOrd="1" destOrd="0" parTransId="{92206774-AED3-43FB-922C-E5098635EFE2}" sibTransId="{820660C3-9DC7-4AC6-9350-837F0694A92E}"/>
    <dgm:cxn modelId="{440EE0EC-6EA4-4B19-B78E-98F5C168EFB3}" srcId="{4EC1D279-FADC-4ED1-A104-A37456946C98}" destId="{465B829C-099A-4AA7-AB47-B606615B551D}" srcOrd="2" destOrd="0" parTransId="{53F53E68-B2D3-4AE7-89F3-E7DBED700FC5}" sibTransId="{43235481-A343-4DD4-BB8A-756024E0D7EB}"/>
    <dgm:cxn modelId="{0AA71023-1BA0-46DA-99ED-0D6F5DA1CFE6}" type="presOf" srcId="{465B829C-099A-4AA7-AB47-B606615B551D}" destId="{C2D304AE-CF78-49E5-B9AD-2F844115DEE0}" srcOrd="0" destOrd="2" presId="urn:microsoft.com/office/officeart/2005/8/layout/vList2"/>
    <dgm:cxn modelId="{5D1D44C7-1A28-4420-9FD1-4337093B0917}" srcId="{4EC1D279-FADC-4ED1-A104-A37456946C98}" destId="{428BF8D2-B831-4673-83BA-4B2BCF630237}" srcOrd="3" destOrd="0" parTransId="{00F026BB-625A-4AD1-B09C-6048C9027AA3}" sibTransId="{3D92B258-C275-4F32-B25A-AC912B2FD054}"/>
    <dgm:cxn modelId="{3FE9603D-31D8-40E1-AA84-F77C89D0B238}" srcId="{4EC1D279-FADC-4ED1-A104-A37456946C98}" destId="{C413EFAB-09FF-4B14-B2B0-4F6E2BE6BA9A}" srcOrd="0" destOrd="0" parTransId="{9E740114-6273-4E90-8352-A8E58DD2D9E6}" sibTransId="{C246ED2C-D0CE-4128-B5B9-58A7ACB46FE5}"/>
    <dgm:cxn modelId="{287E951A-10B6-4D31-82BC-D20EEA985F40}" type="presOf" srcId="{428BF8D2-B831-4673-83BA-4B2BCF630237}" destId="{C2D304AE-CF78-49E5-B9AD-2F844115DEE0}" srcOrd="0" destOrd="3" presId="urn:microsoft.com/office/officeart/2005/8/layout/vList2"/>
    <dgm:cxn modelId="{69F09A15-5347-4573-B7E8-0601BC247A2C}" type="presParOf" srcId="{8779BED8-E493-40A5-BE3D-E8A2EAAC15C0}" destId="{BAD87003-013F-4B59-A461-20EBAF5E0D0C}" srcOrd="0" destOrd="0" presId="urn:microsoft.com/office/officeart/2005/8/layout/vList2"/>
    <dgm:cxn modelId="{680B11B0-8A36-413C-AC51-6ED4CEE631A6}" type="presParOf" srcId="{8779BED8-E493-40A5-BE3D-E8A2EAAC15C0}" destId="{C2D304AE-CF78-49E5-B9AD-2F844115DEE0}" srcOrd="1" destOrd="0" presId="urn:microsoft.com/office/officeart/2005/8/layout/vList2"/>
    <dgm:cxn modelId="{0733495D-06BC-4F3E-817C-6D8DC6A5C942}" type="presParOf" srcId="{8779BED8-E493-40A5-BE3D-E8A2EAAC15C0}" destId="{F0AFD35F-BE2D-44BF-8D19-F21CAA6BFA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3FE6F8-83A7-4E0C-AB2A-ED00D795E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66318-9EBA-4E99-90E9-3B0B52C518FA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：类型说明符示例</a:t>
          </a:r>
          <a:endParaRPr lang="zh-CN" sz="3600" dirty="0"/>
        </a:p>
      </dgm:t>
    </dgm:pt>
    <dgm:pt modelId="{0DADDA23-C2D7-4187-B4FC-1E31AFFC9212}" cxnId="{C337B743-51A3-496D-97AD-1552FA6EDC74}" type="parTrans">
      <dgm:prSet/>
      <dgm:spPr/>
      <dgm:t>
        <a:bodyPr/>
        <a:lstStyle/>
        <a:p>
          <a:endParaRPr lang="zh-CN" altLang="en-US"/>
        </a:p>
      </dgm:t>
    </dgm:pt>
    <dgm:pt modelId="{61D54AED-E921-40A0-B0AC-5837E7983DA4}" cxnId="{C337B743-51A3-496D-97AD-1552FA6EDC74}" type="sibTrans">
      <dgm:prSet/>
      <dgm:spPr/>
      <dgm:t>
        <a:bodyPr/>
        <a:lstStyle/>
        <a:p>
          <a:endParaRPr lang="zh-CN" altLang="en-US"/>
        </a:p>
      </dgm:t>
    </dgm:pt>
    <dgm:pt modelId="{F3FAABD6-DEB2-4214-9A50-E74038C7F922}" type="pres">
      <dgm:prSet presAssocID="{703FE6F8-83A7-4E0C-AB2A-ED00D795E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63B30-BBCA-4C8E-925F-6FD50284E89B}" type="pres">
      <dgm:prSet presAssocID="{16466318-9EBA-4E99-90E9-3B0B52C518FA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EB7FF-AF04-4BE7-A9D6-F4A74070E7C0}" type="presOf" srcId="{16466318-9EBA-4E99-90E9-3B0B52C518FA}" destId="{20E63B30-BBCA-4C8E-925F-6FD50284E89B}" srcOrd="0" destOrd="0" presId="urn:microsoft.com/office/officeart/2005/8/layout/vList2"/>
    <dgm:cxn modelId="{AFAE004A-79CB-4F85-94D1-9227B3051A04}" type="presOf" srcId="{703FE6F8-83A7-4E0C-AB2A-ED00D795EDB6}" destId="{F3FAABD6-DEB2-4214-9A50-E74038C7F922}" srcOrd="0" destOrd="0" presId="urn:microsoft.com/office/officeart/2005/8/layout/vList2"/>
    <dgm:cxn modelId="{C337B743-51A3-496D-97AD-1552FA6EDC74}" srcId="{703FE6F8-83A7-4E0C-AB2A-ED00D795EDB6}" destId="{16466318-9EBA-4E99-90E9-3B0B52C518FA}" srcOrd="0" destOrd="0" parTransId="{0DADDA23-C2D7-4187-B4FC-1E31AFFC9212}" sibTransId="{61D54AED-E921-40A0-B0AC-5837E7983DA4}"/>
    <dgm:cxn modelId="{A825AD7E-18E7-433C-9F13-75A2AAD6BDC7}" type="presParOf" srcId="{F3FAABD6-DEB2-4214-9A50-E74038C7F922}" destId="{20E63B30-BBCA-4C8E-925F-6FD50284E8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01652D-008A-406C-BFC2-D180022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BC6440-1F45-4694-ADAA-B6AD8525957F}">
      <dgm:prSet custT="true"/>
      <dgm:spPr/>
      <dgm:t>
        <a:bodyPr/>
        <a:lstStyle/>
        <a:p>
          <a:pPr rtl="0"/>
          <a:r>
            <a:rPr lang="en-US" sz="3600" dirty="0" smtClean="0"/>
            <a:t>4</a:t>
          </a:r>
          <a:r>
            <a:rPr lang="zh-CN" sz="3600" dirty="0" smtClean="0"/>
            <a:t>：理解下列代码含义</a:t>
          </a:r>
          <a:endParaRPr lang="zh-CN" sz="3600" dirty="0"/>
        </a:p>
      </dgm:t>
    </dgm:pt>
    <dgm:pt modelId="{1ECC1DD8-E817-4382-A55F-7F91776574F7}" cxnId="{B170C69C-CF02-4E0B-A2E3-85D3011E92E1}" type="parTrans">
      <dgm:prSet/>
      <dgm:spPr/>
      <dgm:t>
        <a:bodyPr/>
        <a:lstStyle/>
        <a:p>
          <a:endParaRPr lang="zh-CN" altLang="en-US"/>
        </a:p>
      </dgm:t>
    </dgm:pt>
    <dgm:pt modelId="{C7DA0D28-093C-4EE5-9582-E412338C8C59}" cxnId="{B170C69C-CF02-4E0B-A2E3-85D3011E92E1}" type="sibTrans">
      <dgm:prSet/>
      <dgm:spPr/>
      <dgm:t>
        <a:bodyPr/>
        <a:lstStyle/>
        <a:p>
          <a:endParaRPr lang="zh-CN" altLang="en-US"/>
        </a:p>
      </dgm:t>
    </dgm:pt>
    <dgm:pt modelId="{07C98ABF-1280-406B-8AE9-DD814C3F6284}" type="pres">
      <dgm:prSet presAssocID="{FB01652D-008A-406C-BFC2-D18002202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1A8BF-A601-45E1-8B8D-0602ACD15781}" type="pres">
      <dgm:prSet presAssocID="{E9BC6440-1F45-4694-ADAA-B6AD8525957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0C69C-CF02-4E0B-A2E3-85D3011E92E1}" srcId="{FB01652D-008A-406C-BFC2-D180022029E8}" destId="{E9BC6440-1F45-4694-ADAA-B6AD8525957F}" srcOrd="0" destOrd="0" parTransId="{1ECC1DD8-E817-4382-A55F-7F91776574F7}" sibTransId="{C7DA0D28-093C-4EE5-9582-E412338C8C59}"/>
    <dgm:cxn modelId="{673BE04E-4B29-4144-97F0-C1F3D7635609}" type="presOf" srcId="{FB01652D-008A-406C-BFC2-D180022029E8}" destId="{07C98ABF-1280-406B-8AE9-DD814C3F6284}" srcOrd="0" destOrd="0" presId="urn:microsoft.com/office/officeart/2005/8/layout/vList2"/>
    <dgm:cxn modelId="{1415E18F-118A-4BE6-A8C7-7C25C8BBFD4E}" type="presOf" srcId="{E9BC6440-1F45-4694-ADAA-B6AD8525957F}" destId="{7991A8BF-A601-45E1-8B8D-0602ACD15781}" srcOrd="0" destOrd="0" presId="urn:microsoft.com/office/officeart/2005/8/layout/vList2"/>
    <dgm:cxn modelId="{6C459DF5-FC88-4314-B166-2C7F3DC0F563}" type="presParOf" srcId="{07C98ABF-1280-406B-8AE9-DD814C3F6284}" destId="{7991A8BF-A601-45E1-8B8D-0602ACD15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B90C-01D5-402D-9AC5-B6F3EB16F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D61EC0-817C-4C8F-B7DD-A0F32370264F}">
      <dgm:prSet/>
      <dgm:spPr/>
      <dgm:t>
        <a:bodyPr/>
        <a:lstStyle/>
        <a:p>
          <a:pPr rtl="0"/>
          <a:r>
            <a:rPr lang="zh-CN" smtClean="0"/>
            <a:t>集合与列表相似，都可以用来存储多个元素。不同于列表的是，集合中的元素彼此不能相同并且不按照任何特定的顺序放置。</a:t>
          </a:r>
          <a:endParaRPr lang="zh-CN"/>
        </a:p>
      </dgm:t>
    </dgm:pt>
    <dgm:pt modelId="{D61C4D30-F7F8-435F-8B8D-2B36934C1813}" cxnId="{DDA25ED7-983B-48F8-AECE-30289FDDAB35}" type="parTrans">
      <dgm:prSet/>
      <dgm:spPr/>
      <dgm:t>
        <a:bodyPr/>
        <a:lstStyle/>
        <a:p>
          <a:endParaRPr lang="zh-CN" altLang="en-US"/>
        </a:p>
      </dgm:t>
    </dgm:pt>
    <dgm:pt modelId="{1D0E4265-7602-4514-B01A-985D504E87D3}" cxnId="{DDA25ED7-983B-48F8-AECE-30289FDDAB35}" type="sibTrans">
      <dgm:prSet/>
      <dgm:spPr/>
      <dgm:t>
        <a:bodyPr/>
        <a:lstStyle/>
        <a:p>
          <a:endParaRPr lang="zh-CN" altLang="en-US"/>
        </a:p>
      </dgm:t>
    </dgm:pt>
    <dgm:pt modelId="{EBEC73B4-FD53-4DF1-93CC-223C817A1AAF}">
      <dgm:prSet/>
      <dgm:spPr/>
      <dgm:t>
        <a:bodyPr/>
        <a:lstStyle/>
        <a:p>
          <a:pPr rtl="0"/>
          <a:r>
            <a:rPr lang="zh-CN" smtClean="0"/>
            <a:t>可以将若干个元素用一对花括号 </a:t>
          </a:r>
          <a:r>
            <a:rPr lang="en-US" smtClean="0"/>
            <a:t>{}</a:t>
          </a:r>
          <a:r>
            <a:rPr lang="zh-CN" smtClean="0"/>
            <a:t> 括起来以创建一个集合。集合内的元素同样使用逗号分隔。一个集合也可以包含不同类型的元素。 </a:t>
          </a:r>
          <a:endParaRPr lang="zh-CN"/>
        </a:p>
      </dgm:t>
    </dgm:pt>
    <dgm:pt modelId="{0028DBE0-36A7-470B-8A4A-C4E87B8600A9}" cxnId="{96F444F2-4DD6-4C60-B340-904BCBB7D36D}" type="parTrans">
      <dgm:prSet/>
      <dgm:spPr/>
      <dgm:t>
        <a:bodyPr/>
        <a:lstStyle/>
        <a:p>
          <a:endParaRPr lang="zh-CN" altLang="en-US"/>
        </a:p>
      </dgm:t>
    </dgm:pt>
    <dgm:pt modelId="{65B57531-3813-450A-BC2B-821308CF2B61}" cxnId="{96F444F2-4DD6-4C60-B340-904BCBB7D36D}" type="sibTrans">
      <dgm:prSet/>
      <dgm:spPr/>
      <dgm:t>
        <a:bodyPr/>
        <a:lstStyle/>
        <a:p>
          <a:endParaRPr lang="zh-CN" altLang="en-US"/>
        </a:p>
      </dgm:t>
    </dgm:pt>
    <dgm:pt modelId="{5236C3BC-92AB-4D2B-8BC0-901DF9C0E082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使用内置类</a:t>
          </a:r>
          <a:r>
            <a:rPr lang="en-US" smtClean="0"/>
            <a:t>set</a:t>
          </a:r>
          <a:r>
            <a:rPr lang="zh-CN" smtClean="0"/>
            <a:t>来定义集合。使用</a:t>
          </a:r>
          <a:r>
            <a:rPr lang="en-US" smtClean="0"/>
            <a:t>set</a:t>
          </a:r>
          <a:r>
            <a:rPr lang="zh-CN" smtClean="0"/>
            <a:t>函数可以将列表、元组、字符串等类型转换为集合。</a:t>
          </a:r>
          <a:endParaRPr lang="zh-CN"/>
        </a:p>
      </dgm:t>
    </dgm:pt>
    <dgm:pt modelId="{5EC71592-8BE0-464E-A13A-96FA08C217A5}" cxnId="{7741EB9E-F76B-43B4-945D-04326B12E986}" type="parTrans">
      <dgm:prSet/>
      <dgm:spPr/>
      <dgm:t>
        <a:bodyPr/>
        <a:lstStyle/>
        <a:p>
          <a:endParaRPr lang="zh-CN" altLang="en-US"/>
        </a:p>
      </dgm:t>
    </dgm:pt>
    <dgm:pt modelId="{551999D8-9F5F-4463-8808-984CCE08B5E1}" cxnId="{7741EB9E-F76B-43B4-945D-04326B12E986}" type="sibTrans">
      <dgm:prSet/>
      <dgm:spPr/>
      <dgm:t>
        <a:bodyPr/>
        <a:lstStyle/>
        <a:p>
          <a:endParaRPr lang="zh-CN" altLang="en-US"/>
        </a:p>
      </dgm:t>
    </dgm:pt>
    <dgm:pt modelId="{1C51995B-0444-46CA-A900-414679FB6BEA}" type="pres">
      <dgm:prSet presAssocID="{1A62B90C-01D5-402D-9AC5-B6F3EB16F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B30BE5-3889-4442-AFDE-99029EA669DE}" type="pres">
      <dgm:prSet presAssocID="{EFD61EC0-817C-4C8F-B7DD-A0F32370264F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2B73236-8063-4E2D-A592-9881DE0B9D1B}" type="pres">
      <dgm:prSet presAssocID="{1D0E4265-7602-4514-B01A-985D504E87D3}" presName="spacer" presStyleCnt="0"/>
      <dgm:spPr/>
    </dgm:pt>
    <dgm:pt modelId="{E1F26FF3-381F-4AAD-AE0D-E9D8C361CCB9}" type="pres">
      <dgm:prSet presAssocID="{EBEC73B4-FD53-4DF1-93CC-223C817A1AA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1BA51C-84E9-46BB-8E61-E6786703EFD8}" type="pres">
      <dgm:prSet presAssocID="{65B57531-3813-450A-BC2B-821308CF2B61}" presName="spacer" presStyleCnt="0"/>
      <dgm:spPr/>
    </dgm:pt>
    <dgm:pt modelId="{6EA2021F-6843-449F-858A-1BFAC540F8AB}" type="pres">
      <dgm:prSet presAssocID="{5236C3BC-92AB-4D2B-8BC0-901DF9C0E082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1EB9E-F76B-43B4-945D-04326B12E986}" srcId="{1A62B90C-01D5-402D-9AC5-B6F3EB16FB7C}" destId="{5236C3BC-92AB-4D2B-8BC0-901DF9C0E082}" srcOrd="2" destOrd="0" parTransId="{5EC71592-8BE0-464E-A13A-96FA08C217A5}" sibTransId="{551999D8-9F5F-4463-8808-984CCE08B5E1}"/>
    <dgm:cxn modelId="{DDA25ED7-983B-48F8-AECE-30289FDDAB35}" srcId="{1A62B90C-01D5-402D-9AC5-B6F3EB16FB7C}" destId="{EFD61EC0-817C-4C8F-B7DD-A0F32370264F}" srcOrd="0" destOrd="0" parTransId="{D61C4D30-F7F8-435F-8B8D-2B36934C1813}" sibTransId="{1D0E4265-7602-4514-B01A-985D504E87D3}"/>
    <dgm:cxn modelId="{96F444F2-4DD6-4C60-B340-904BCBB7D36D}" srcId="{1A62B90C-01D5-402D-9AC5-B6F3EB16FB7C}" destId="{EBEC73B4-FD53-4DF1-93CC-223C817A1AAF}" srcOrd="1" destOrd="0" parTransId="{0028DBE0-36A7-470B-8A4A-C4E87B8600A9}" sibTransId="{65B57531-3813-450A-BC2B-821308CF2B61}"/>
    <dgm:cxn modelId="{7A6F0FB4-A2BA-47D0-BF6A-0F288659DB25}" type="presOf" srcId="{1A62B90C-01D5-402D-9AC5-B6F3EB16FB7C}" destId="{1C51995B-0444-46CA-A900-414679FB6BEA}" srcOrd="0" destOrd="0" presId="urn:microsoft.com/office/officeart/2005/8/layout/vList2"/>
    <dgm:cxn modelId="{3248AB6C-BC41-4451-84C3-59889F26B853}" type="presOf" srcId="{EBEC73B4-FD53-4DF1-93CC-223C817A1AAF}" destId="{E1F26FF3-381F-4AAD-AE0D-E9D8C361CCB9}" srcOrd="0" destOrd="0" presId="urn:microsoft.com/office/officeart/2005/8/layout/vList2"/>
    <dgm:cxn modelId="{DE1A75F7-4E2D-45CD-B953-F64A89D16044}" type="presOf" srcId="{5236C3BC-92AB-4D2B-8BC0-901DF9C0E082}" destId="{6EA2021F-6843-449F-858A-1BFAC540F8AB}" srcOrd="0" destOrd="0" presId="urn:microsoft.com/office/officeart/2005/8/layout/vList2"/>
    <dgm:cxn modelId="{25A0EDF3-2C24-45CC-94FE-B4ED0FB71612}" type="presOf" srcId="{EFD61EC0-817C-4C8F-B7DD-A0F32370264F}" destId="{2EB30BE5-3889-4442-AFDE-99029EA669DE}" srcOrd="0" destOrd="0" presId="urn:microsoft.com/office/officeart/2005/8/layout/vList2"/>
    <dgm:cxn modelId="{C68ACE70-E860-4ACB-93BA-0CF9B133C4E2}" type="presParOf" srcId="{1C51995B-0444-46CA-A900-414679FB6BEA}" destId="{2EB30BE5-3889-4442-AFDE-99029EA669DE}" srcOrd="0" destOrd="0" presId="urn:microsoft.com/office/officeart/2005/8/layout/vList2"/>
    <dgm:cxn modelId="{CC527AE6-5F01-40EA-A6DA-CA675A3B6F71}" type="presParOf" srcId="{1C51995B-0444-46CA-A900-414679FB6BEA}" destId="{42B73236-8063-4E2D-A592-9881DE0B9D1B}" srcOrd="1" destOrd="0" presId="urn:microsoft.com/office/officeart/2005/8/layout/vList2"/>
    <dgm:cxn modelId="{58A63309-8C36-463A-9DBC-94BF4F9FCD78}" type="presParOf" srcId="{1C51995B-0444-46CA-A900-414679FB6BEA}" destId="{E1F26FF3-381F-4AAD-AE0D-E9D8C361CCB9}" srcOrd="2" destOrd="0" presId="urn:microsoft.com/office/officeart/2005/8/layout/vList2"/>
    <dgm:cxn modelId="{55D0069E-E1FC-49E3-A2AC-978CDF90B61E}" type="presParOf" srcId="{1C51995B-0444-46CA-A900-414679FB6BEA}" destId="{B61BA51C-84E9-46BB-8E61-E6786703EFD8}" srcOrd="3" destOrd="0" presId="urn:microsoft.com/office/officeart/2005/8/layout/vList2"/>
    <dgm:cxn modelId="{7A1CF52D-F5C1-41BF-B541-4738162F4926}" type="presParOf" srcId="{1C51995B-0444-46CA-A900-414679FB6BEA}" destId="{6EA2021F-6843-449F-858A-1BFAC540F8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D9CEF7-5261-4AEA-9A5B-290910C62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B7E0B88-8569-426A-B010-325A2203FCFC}">
      <dgm:prSet/>
      <dgm:spPr/>
      <dgm:t>
        <a:bodyPr/>
        <a:lstStyle/>
        <a:p>
          <a:pPr rtl="0"/>
          <a:r>
            <a:rPr lang="zh-CN" smtClean="0"/>
            <a:t>由于集合的元素是无序的，不能使用下标来访问集合中的元素。但是集合可以使用</a:t>
          </a:r>
          <a:r>
            <a:rPr lang="en-US" smtClean="0"/>
            <a:t>for…in</a:t>
          </a:r>
          <a:r>
            <a:rPr lang="zh-CN" smtClean="0"/>
            <a:t>循环来遍历其中的所有元素。使用</a:t>
          </a:r>
          <a:r>
            <a:rPr lang="en-US" smtClean="0"/>
            <a:t>in</a:t>
          </a:r>
          <a:r>
            <a:rPr lang="zh-CN" smtClean="0"/>
            <a:t>或</a:t>
          </a:r>
          <a:r>
            <a:rPr lang="en-US" smtClean="0"/>
            <a:t>not in</a:t>
          </a:r>
          <a:r>
            <a:rPr lang="zh-CN" smtClean="0"/>
            <a:t>运算符可以判断一个元素是否在一个集合中。</a:t>
          </a:r>
          <a:endParaRPr lang="zh-CN"/>
        </a:p>
      </dgm:t>
    </dgm:pt>
    <dgm:pt modelId="{C37BEA82-8E36-48F9-8AC0-4FE1D78BB09A}" cxnId="{D06A0865-AE3C-4C06-9856-C6EAAD63D7C0}" type="parTrans">
      <dgm:prSet/>
      <dgm:spPr/>
      <dgm:t>
        <a:bodyPr/>
        <a:lstStyle/>
        <a:p>
          <a:endParaRPr lang="zh-CN" altLang="en-US"/>
        </a:p>
      </dgm:t>
    </dgm:pt>
    <dgm:pt modelId="{7DF4DA7E-4F2C-4A52-8E6D-A30749B72102}" cxnId="{D06A0865-AE3C-4C06-9856-C6EAAD63D7C0}" type="sibTrans">
      <dgm:prSet/>
      <dgm:spPr/>
      <dgm:t>
        <a:bodyPr/>
        <a:lstStyle/>
        <a:p>
          <a:endParaRPr lang="zh-CN" altLang="en-US"/>
        </a:p>
      </dgm:t>
    </dgm:pt>
    <dgm:pt modelId="{6EA283AE-8AC9-44ED-A0E5-B654E2B2D577}">
      <dgm:prSet/>
      <dgm:spPr/>
      <dgm:t>
        <a:bodyPr/>
        <a:lstStyle/>
        <a:p>
          <a:pPr rtl="0"/>
          <a:r>
            <a:rPr lang="en-US" smtClean="0"/>
            <a:t>len</a:t>
          </a:r>
          <a:r>
            <a:rPr lang="zh-CN" smtClean="0"/>
            <a:t>函数同样适用于集合。可以使用</a:t>
          </a:r>
          <a:r>
            <a:rPr lang="en-US" smtClean="0"/>
            <a:t>len</a:t>
          </a:r>
          <a:r>
            <a:rPr lang="zh-CN" smtClean="0"/>
            <a:t>函数求集合的大小，使用</a:t>
          </a:r>
          <a:r>
            <a:rPr lang="en-US" smtClean="0"/>
            <a:t>max</a:t>
          </a:r>
          <a:r>
            <a:rPr lang="zh-CN" smtClean="0"/>
            <a:t>函数求集合最大元素，使用</a:t>
          </a:r>
          <a:r>
            <a:rPr lang="en-US" smtClean="0"/>
            <a:t>sum</a:t>
          </a:r>
          <a:r>
            <a:rPr lang="zh-CN" smtClean="0"/>
            <a:t>函数求集合内所有元素的和。</a:t>
          </a:r>
          <a:endParaRPr lang="zh-CN"/>
        </a:p>
      </dgm:t>
    </dgm:pt>
    <dgm:pt modelId="{D0F0A315-4EA3-48AB-81ED-9658ACAC1881}" cxnId="{B22DBF25-828F-4E99-9655-D3F7D2B1BEFA}" type="parTrans">
      <dgm:prSet/>
      <dgm:spPr/>
      <dgm:t>
        <a:bodyPr/>
        <a:lstStyle/>
        <a:p>
          <a:endParaRPr lang="zh-CN" altLang="en-US"/>
        </a:p>
      </dgm:t>
    </dgm:pt>
    <dgm:pt modelId="{7DD2C434-827D-4FEA-9239-825EA3F2A6DB}" cxnId="{B22DBF25-828F-4E99-9655-D3F7D2B1BEFA}" type="sibTrans">
      <dgm:prSet/>
      <dgm:spPr/>
      <dgm:t>
        <a:bodyPr/>
        <a:lstStyle/>
        <a:p>
          <a:endParaRPr lang="zh-CN" altLang="en-US"/>
        </a:p>
      </dgm:t>
    </dgm:pt>
    <dgm:pt modelId="{3FAA6EE9-9FC3-4130-A445-84F6DEB8591D}">
      <dgm:prSet/>
      <dgm:spPr/>
      <dgm:t>
        <a:bodyPr/>
        <a:lstStyle/>
        <a:p>
          <a:pPr rtl="0"/>
          <a:r>
            <a:rPr lang="en-US" dirty="0" smtClean="0"/>
            <a:t>set</a:t>
          </a:r>
          <a:r>
            <a:rPr lang="zh-CN" dirty="0" smtClean="0"/>
            <a:t>类常用的成员函数如下</a:t>
          </a:r>
          <a:r>
            <a:rPr lang="en-US" altLang="zh-CN" dirty="0" smtClean="0"/>
            <a:t>:</a:t>
          </a:r>
          <a:endParaRPr lang="zh-CN" dirty="0"/>
        </a:p>
      </dgm:t>
    </dgm:pt>
    <dgm:pt modelId="{DD09A33D-F76C-4DBA-B14A-7FDCE633A8C3}" cxnId="{8E4447A4-24FC-4F43-85A5-58001F12C2EA}" type="parTrans">
      <dgm:prSet/>
      <dgm:spPr/>
      <dgm:t>
        <a:bodyPr/>
        <a:lstStyle/>
        <a:p>
          <a:endParaRPr lang="zh-CN" altLang="en-US"/>
        </a:p>
      </dgm:t>
    </dgm:pt>
    <dgm:pt modelId="{4289E760-CF0E-40EE-89C4-F0185CD27558}" cxnId="{8E4447A4-24FC-4F43-85A5-58001F12C2EA}" type="sibTrans">
      <dgm:prSet/>
      <dgm:spPr/>
      <dgm:t>
        <a:bodyPr/>
        <a:lstStyle/>
        <a:p>
          <a:endParaRPr lang="zh-CN" altLang="en-US"/>
        </a:p>
      </dgm:t>
    </dgm:pt>
    <dgm:pt modelId="{731863F6-59EF-45BB-85BA-5ECCC0B67698}">
      <dgm:prSet/>
      <dgm:spPr/>
      <dgm:t>
        <a:bodyPr/>
        <a:lstStyle/>
        <a:p>
          <a:pPr rtl="0"/>
          <a:r>
            <a:rPr lang="en-US" b="1" smtClean="0"/>
            <a:t>set.add(elem)</a:t>
          </a:r>
          <a:endParaRPr lang="zh-CN"/>
        </a:p>
      </dgm:t>
    </dgm:pt>
    <dgm:pt modelId="{E04C5864-D3AE-4D91-B01D-68809DF9423B}" cxnId="{33D8CC89-1C44-482F-9226-978B646FF037}" type="parTrans">
      <dgm:prSet/>
      <dgm:spPr/>
      <dgm:t>
        <a:bodyPr/>
        <a:lstStyle/>
        <a:p>
          <a:endParaRPr lang="zh-CN" altLang="en-US"/>
        </a:p>
      </dgm:t>
    </dgm:pt>
    <dgm:pt modelId="{1F8E4E64-AF2D-4BD6-AE2D-8CD0D56EF4A1}" cxnId="{33D8CC89-1C44-482F-9226-978B646FF037}" type="sibTrans">
      <dgm:prSet/>
      <dgm:spPr/>
      <dgm:t>
        <a:bodyPr/>
        <a:lstStyle/>
        <a:p>
          <a:endParaRPr lang="zh-CN" altLang="en-US"/>
        </a:p>
      </dgm:t>
    </dgm:pt>
    <dgm:pt modelId="{80BC6D7A-AE7B-421A-BFF6-2269F9EFFA75}">
      <dgm:prSet/>
      <dgm:spPr/>
      <dgm:t>
        <a:bodyPr/>
        <a:lstStyle/>
        <a:p>
          <a:pPr rtl="0"/>
          <a:r>
            <a:rPr lang="en-US" b="1" smtClean="0"/>
            <a:t>set.remove(elem)</a:t>
          </a:r>
          <a:endParaRPr lang="zh-CN"/>
        </a:p>
      </dgm:t>
    </dgm:pt>
    <dgm:pt modelId="{ABDEA83D-D012-4F4F-AC92-1F0328062B22}" cxnId="{3C3C7487-E0B9-43F5-99D4-A76504069A3D}" type="parTrans">
      <dgm:prSet/>
      <dgm:spPr/>
      <dgm:t>
        <a:bodyPr/>
        <a:lstStyle/>
        <a:p>
          <a:endParaRPr lang="zh-CN" altLang="en-US"/>
        </a:p>
      </dgm:t>
    </dgm:pt>
    <dgm:pt modelId="{C630CB36-0922-41A8-9743-45695EE3D044}" cxnId="{3C3C7487-E0B9-43F5-99D4-A76504069A3D}" type="sibTrans">
      <dgm:prSet/>
      <dgm:spPr/>
      <dgm:t>
        <a:bodyPr/>
        <a:lstStyle/>
        <a:p>
          <a:endParaRPr lang="zh-CN" altLang="en-US"/>
        </a:p>
      </dgm:t>
    </dgm:pt>
    <dgm:pt modelId="{17509A6A-00BB-4C16-B9CA-EF216F3907F1}">
      <dgm:prSet/>
      <dgm:spPr/>
      <dgm:t>
        <a:bodyPr/>
        <a:lstStyle/>
        <a:p>
          <a:pPr rtl="0"/>
          <a:r>
            <a:rPr lang="en-US" b="1" smtClean="0"/>
            <a:t>set.discard(elem)</a:t>
          </a:r>
          <a:endParaRPr lang="zh-CN"/>
        </a:p>
      </dgm:t>
    </dgm:pt>
    <dgm:pt modelId="{63C8169A-D659-4DFC-9000-C2B10914BB29}" cxnId="{1ACF8859-FB78-4C96-A527-2D9E12B41E83}" type="parTrans">
      <dgm:prSet/>
      <dgm:spPr/>
      <dgm:t>
        <a:bodyPr/>
        <a:lstStyle/>
        <a:p>
          <a:endParaRPr lang="zh-CN" altLang="en-US"/>
        </a:p>
      </dgm:t>
    </dgm:pt>
    <dgm:pt modelId="{C035184C-C646-4ABB-B603-6691B1F30376}" cxnId="{1ACF8859-FB78-4C96-A527-2D9E12B41E83}" type="sibTrans">
      <dgm:prSet/>
      <dgm:spPr/>
      <dgm:t>
        <a:bodyPr/>
        <a:lstStyle/>
        <a:p>
          <a:endParaRPr lang="zh-CN" altLang="en-US"/>
        </a:p>
      </dgm:t>
    </dgm:pt>
    <dgm:pt modelId="{A3A08EDF-F76D-4FF6-BD68-B1CD3FF645C3}">
      <dgm:prSet/>
      <dgm:spPr/>
      <dgm:t>
        <a:bodyPr/>
        <a:lstStyle/>
        <a:p>
          <a:pPr rtl="0"/>
          <a:r>
            <a:rPr lang="en-US" b="1" smtClean="0"/>
            <a:t>set.pop()</a:t>
          </a:r>
          <a:endParaRPr lang="zh-CN"/>
        </a:p>
      </dgm:t>
    </dgm:pt>
    <dgm:pt modelId="{9A7C13FB-8032-4250-B885-F8C57E6530AE}" cxnId="{322E847C-78D7-4C53-8F96-676B7D51FD9D}" type="parTrans">
      <dgm:prSet/>
      <dgm:spPr/>
      <dgm:t>
        <a:bodyPr/>
        <a:lstStyle/>
        <a:p>
          <a:endParaRPr lang="zh-CN" altLang="en-US"/>
        </a:p>
      </dgm:t>
    </dgm:pt>
    <dgm:pt modelId="{17A7246F-1D63-4326-B436-EA51B00CCA48}" cxnId="{322E847C-78D7-4C53-8F96-676B7D51FD9D}" type="sibTrans">
      <dgm:prSet/>
      <dgm:spPr/>
      <dgm:t>
        <a:bodyPr/>
        <a:lstStyle/>
        <a:p>
          <a:endParaRPr lang="zh-CN" altLang="en-US"/>
        </a:p>
      </dgm:t>
    </dgm:pt>
    <dgm:pt modelId="{E669F52B-F427-4097-99BE-654F5E058C17}">
      <dgm:prSet/>
      <dgm:spPr/>
      <dgm:t>
        <a:bodyPr/>
        <a:lstStyle/>
        <a:p>
          <a:pPr rtl="0"/>
          <a:r>
            <a:rPr lang="en-US" b="1" smtClean="0"/>
            <a:t>set.clear()</a:t>
          </a:r>
          <a:endParaRPr lang="zh-CN"/>
        </a:p>
      </dgm:t>
    </dgm:pt>
    <dgm:pt modelId="{4BFDCA38-702F-4E9B-9A16-5076E1532C0C}" cxnId="{D32A6EF4-B8CE-4EDE-965C-8E890725EB2D}" type="parTrans">
      <dgm:prSet/>
      <dgm:spPr/>
      <dgm:t>
        <a:bodyPr/>
        <a:lstStyle/>
        <a:p>
          <a:endParaRPr lang="zh-CN" altLang="en-US"/>
        </a:p>
      </dgm:t>
    </dgm:pt>
    <dgm:pt modelId="{3F78DC9F-3950-478D-9E90-EECC71B95401}" cxnId="{D32A6EF4-B8CE-4EDE-965C-8E890725EB2D}" type="sibTrans">
      <dgm:prSet/>
      <dgm:spPr/>
      <dgm:t>
        <a:bodyPr/>
        <a:lstStyle/>
        <a:p>
          <a:endParaRPr lang="zh-CN" altLang="en-US"/>
        </a:p>
      </dgm:t>
    </dgm:pt>
    <dgm:pt modelId="{9897E7A1-1D42-4372-8375-93454404B025}" type="pres">
      <dgm:prSet presAssocID="{63D9CEF7-5261-4AEA-9A5B-290910C62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1DB0F1-6E3E-429A-A952-BFA025651186}" type="pres">
      <dgm:prSet presAssocID="{6B7E0B88-8569-426A-B010-325A2203FCFC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9A54926-504E-4554-A38A-7BE2D14BC70F}" type="pres">
      <dgm:prSet presAssocID="{7DF4DA7E-4F2C-4A52-8E6D-A30749B72102}" presName="spacer" presStyleCnt="0"/>
      <dgm:spPr/>
    </dgm:pt>
    <dgm:pt modelId="{D67E8DF7-32EF-4011-93D0-730016E35014}" type="pres">
      <dgm:prSet presAssocID="{6EA283AE-8AC9-44ED-A0E5-B654E2B2D57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C6D3B83-3A72-45EB-A4CA-AF4B98B3C6E1}" type="pres">
      <dgm:prSet presAssocID="{7DD2C434-827D-4FEA-9239-825EA3F2A6DB}" presName="spacer" presStyleCnt="0"/>
      <dgm:spPr/>
    </dgm:pt>
    <dgm:pt modelId="{4AC4B220-03C4-4930-914C-31CA5EE07FEC}" type="pres">
      <dgm:prSet presAssocID="{3FAA6EE9-9FC3-4130-A445-84F6DEB8591D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0CC5B9-D04F-4D62-B3BA-821820FCCD93}" type="pres">
      <dgm:prSet presAssocID="{3FAA6EE9-9FC3-4130-A445-84F6DEB8591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F8859-FB78-4C96-A527-2D9E12B41E83}" srcId="{3FAA6EE9-9FC3-4130-A445-84F6DEB8591D}" destId="{17509A6A-00BB-4C16-B9CA-EF216F3907F1}" srcOrd="2" destOrd="0" parTransId="{63C8169A-D659-4DFC-9000-C2B10914BB29}" sibTransId="{C035184C-C646-4ABB-B603-6691B1F30376}"/>
    <dgm:cxn modelId="{D1EE0739-A12C-4675-BD97-9020E599A127}" type="presOf" srcId="{731863F6-59EF-45BB-85BA-5ECCC0B67698}" destId="{190CC5B9-D04F-4D62-B3BA-821820FCCD93}" srcOrd="0" destOrd="0" presId="urn:microsoft.com/office/officeart/2005/8/layout/vList2"/>
    <dgm:cxn modelId="{D7874F20-9C4E-4B7D-AC95-5098BC557965}" type="presOf" srcId="{63D9CEF7-5261-4AEA-9A5B-290910C62FF2}" destId="{9897E7A1-1D42-4372-8375-93454404B025}" srcOrd="0" destOrd="0" presId="urn:microsoft.com/office/officeart/2005/8/layout/vList2"/>
    <dgm:cxn modelId="{D32A6EF4-B8CE-4EDE-965C-8E890725EB2D}" srcId="{3FAA6EE9-9FC3-4130-A445-84F6DEB8591D}" destId="{E669F52B-F427-4097-99BE-654F5E058C17}" srcOrd="4" destOrd="0" parTransId="{4BFDCA38-702F-4E9B-9A16-5076E1532C0C}" sibTransId="{3F78DC9F-3950-478D-9E90-EECC71B95401}"/>
    <dgm:cxn modelId="{FCC12CFA-9087-4C20-A734-D8E4DF522E2E}" type="presOf" srcId="{6B7E0B88-8569-426A-B010-325A2203FCFC}" destId="{E51DB0F1-6E3E-429A-A952-BFA025651186}" srcOrd="0" destOrd="0" presId="urn:microsoft.com/office/officeart/2005/8/layout/vList2"/>
    <dgm:cxn modelId="{4C096E1E-C069-4C45-8A78-9312D411E87C}" type="presOf" srcId="{3FAA6EE9-9FC3-4130-A445-84F6DEB8591D}" destId="{4AC4B220-03C4-4930-914C-31CA5EE07FEC}" srcOrd="0" destOrd="0" presId="urn:microsoft.com/office/officeart/2005/8/layout/vList2"/>
    <dgm:cxn modelId="{3ED1FDB1-0DCC-4BFF-B59C-4C65EE8FF54C}" type="presOf" srcId="{A3A08EDF-F76D-4FF6-BD68-B1CD3FF645C3}" destId="{190CC5B9-D04F-4D62-B3BA-821820FCCD93}" srcOrd="0" destOrd="3" presId="urn:microsoft.com/office/officeart/2005/8/layout/vList2"/>
    <dgm:cxn modelId="{BA0810CD-48D4-437D-BD69-CD7D7BEDBC80}" type="presOf" srcId="{E669F52B-F427-4097-99BE-654F5E058C17}" destId="{190CC5B9-D04F-4D62-B3BA-821820FCCD93}" srcOrd="0" destOrd="4" presId="urn:microsoft.com/office/officeart/2005/8/layout/vList2"/>
    <dgm:cxn modelId="{A5738BBE-EDB2-4C87-9CDE-285F39C46638}" type="presOf" srcId="{80BC6D7A-AE7B-421A-BFF6-2269F9EFFA75}" destId="{190CC5B9-D04F-4D62-B3BA-821820FCCD93}" srcOrd="0" destOrd="1" presId="urn:microsoft.com/office/officeart/2005/8/layout/vList2"/>
    <dgm:cxn modelId="{322E847C-78D7-4C53-8F96-676B7D51FD9D}" srcId="{3FAA6EE9-9FC3-4130-A445-84F6DEB8591D}" destId="{A3A08EDF-F76D-4FF6-BD68-B1CD3FF645C3}" srcOrd="3" destOrd="0" parTransId="{9A7C13FB-8032-4250-B885-F8C57E6530AE}" sibTransId="{17A7246F-1D63-4326-B436-EA51B00CCA48}"/>
    <dgm:cxn modelId="{E99CC874-33D2-4A37-AFF8-8B512B547398}" type="presOf" srcId="{6EA283AE-8AC9-44ED-A0E5-B654E2B2D577}" destId="{D67E8DF7-32EF-4011-93D0-730016E35014}" srcOrd="0" destOrd="0" presId="urn:microsoft.com/office/officeart/2005/8/layout/vList2"/>
    <dgm:cxn modelId="{3C3C7487-E0B9-43F5-99D4-A76504069A3D}" srcId="{3FAA6EE9-9FC3-4130-A445-84F6DEB8591D}" destId="{80BC6D7A-AE7B-421A-BFF6-2269F9EFFA75}" srcOrd="1" destOrd="0" parTransId="{ABDEA83D-D012-4F4F-AC92-1F0328062B22}" sibTransId="{C630CB36-0922-41A8-9743-45695EE3D044}"/>
    <dgm:cxn modelId="{C2237B76-F6AA-43C1-BAD2-6B61AE842C48}" type="presOf" srcId="{17509A6A-00BB-4C16-B9CA-EF216F3907F1}" destId="{190CC5B9-D04F-4D62-B3BA-821820FCCD93}" srcOrd="0" destOrd="2" presId="urn:microsoft.com/office/officeart/2005/8/layout/vList2"/>
    <dgm:cxn modelId="{B22DBF25-828F-4E99-9655-D3F7D2B1BEFA}" srcId="{63D9CEF7-5261-4AEA-9A5B-290910C62FF2}" destId="{6EA283AE-8AC9-44ED-A0E5-B654E2B2D577}" srcOrd="1" destOrd="0" parTransId="{D0F0A315-4EA3-48AB-81ED-9658ACAC1881}" sibTransId="{7DD2C434-827D-4FEA-9239-825EA3F2A6DB}"/>
    <dgm:cxn modelId="{D06A0865-AE3C-4C06-9856-C6EAAD63D7C0}" srcId="{63D9CEF7-5261-4AEA-9A5B-290910C62FF2}" destId="{6B7E0B88-8569-426A-B010-325A2203FCFC}" srcOrd="0" destOrd="0" parTransId="{C37BEA82-8E36-48F9-8AC0-4FE1D78BB09A}" sibTransId="{7DF4DA7E-4F2C-4A52-8E6D-A30749B72102}"/>
    <dgm:cxn modelId="{33D8CC89-1C44-482F-9226-978B646FF037}" srcId="{3FAA6EE9-9FC3-4130-A445-84F6DEB8591D}" destId="{731863F6-59EF-45BB-85BA-5ECCC0B67698}" srcOrd="0" destOrd="0" parTransId="{E04C5864-D3AE-4D91-B01D-68809DF9423B}" sibTransId="{1F8E4E64-AF2D-4BD6-AE2D-8CD0D56EF4A1}"/>
    <dgm:cxn modelId="{8E4447A4-24FC-4F43-85A5-58001F12C2EA}" srcId="{63D9CEF7-5261-4AEA-9A5B-290910C62FF2}" destId="{3FAA6EE9-9FC3-4130-A445-84F6DEB8591D}" srcOrd="2" destOrd="0" parTransId="{DD09A33D-F76C-4DBA-B14A-7FDCE633A8C3}" sibTransId="{4289E760-CF0E-40EE-89C4-F0185CD27558}"/>
    <dgm:cxn modelId="{E7E16D44-0328-4BEB-B3EE-4B86CCFEE98B}" type="presParOf" srcId="{9897E7A1-1D42-4372-8375-93454404B025}" destId="{E51DB0F1-6E3E-429A-A952-BFA025651186}" srcOrd="0" destOrd="0" presId="urn:microsoft.com/office/officeart/2005/8/layout/vList2"/>
    <dgm:cxn modelId="{A9DBD3CF-5648-43AD-97B9-7A4339EB177E}" type="presParOf" srcId="{9897E7A1-1D42-4372-8375-93454404B025}" destId="{C9A54926-504E-4554-A38A-7BE2D14BC70F}" srcOrd="1" destOrd="0" presId="urn:microsoft.com/office/officeart/2005/8/layout/vList2"/>
    <dgm:cxn modelId="{5FFC3ABE-4F1E-47DE-A766-1D59360A523F}" type="presParOf" srcId="{9897E7A1-1D42-4372-8375-93454404B025}" destId="{D67E8DF7-32EF-4011-93D0-730016E35014}" srcOrd="2" destOrd="0" presId="urn:microsoft.com/office/officeart/2005/8/layout/vList2"/>
    <dgm:cxn modelId="{7061E71E-CA6C-4E42-9D67-6E45F0761F4B}" type="presParOf" srcId="{9897E7A1-1D42-4372-8375-93454404B025}" destId="{0C6D3B83-3A72-45EB-A4CA-AF4B98B3C6E1}" srcOrd="3" destOrd="0" presId="urn:microsoft.com/office/officeart/2005/8/layout/vList2"/>
    <dgm:cxn modelId="{BE8F2D01-9252-4311-877A-BF29E3C80FEF}" type="presParOf" srcId="{9897E7A1-1D42-4372-8375-93454404B025}" destId="{4AC4B220-03C4-4930-914C-31CA5EE07FEC}" srcOrd="4" destOrd="0" presId="urn:microsoft.com/office/officeart/2005/8/layout/vList2"/>
    <dgm:cxn modelId="{F17F71E3-2553-4AC7-BDEC-E96D18C6A583}" type="presParOf" srcId="{9897E7A1-1D42-4372-8375-93454404B025}" destId="{190CC5B9-D04F-4D62-B3BA-821820FCCD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09C025-958D-44C6-84C9-8681B2B75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23A522B-BF69-4575-A0A8-AFF801A96522}">
      <dgm:prSet custT="true"/>
      <dgm:spPr/>
      <dgm:t>
        <a:bodyPr/>
        <a:lstStyle/>
        <a:p>
          <a:pPr rtl="0"/>
          <a:r>
            <a:rPr lang="en-US" sz="3600" dirty="0" smtClean="0"/>
            <a:t>Python</a:t>
          </a:r>
          <a:r>
            <a:rPr lang="zh-CN" sz="3600" dirty="0" smtClean="0"/>
            <a:t>提供了求交集、并集、差集和对称差集等集合运算。</a:t>
          </a:r>
          <a:endParaRPr lang="zh-CN" sz="3600" dirty="0"/>
        </a:p>
      </dgm:t>
    </dgm:pt>
    <dgm:pt modelId="{18DFF1DA-8BCA-4DDE-AC14-0F794A4B9169}" cxnId="{3FF85A1A-ED1D-4DB3-B95A-83393835767A}" type="parTrans">
      <dgm:prSet/>
      <dgm:spPr/>
      <dgm:t>
        <a:bodyPr/>
        <a:lstStyle/>
        <a:p>
          <a:endParaRPr lang="zh-CN" altLang="en-US"/>
        </a:p>
      </dgm:t>
    </dgm:pt>
    <dgm:pt modelId="{A1150343-7355-4151-88B6-8299E915C392}" cxnId="{3FF85A1A-ED1D-4DB3-B95A-83393835767A}" type="sibTrans">
      <dgm:prSet/>
      <dgm:spPr/>
      <dgm:t>
        <a:bodyPr/>
        <a:lstStyle/>
        <a:p>
          <a:endParaRPr lang="zh-CN" altLang="en-US"/>
        </a:p>
      </dgm:t>
    </dgm:pt>
    <dgm:pt modelId="{99BC0C26-AD9C-4FE0-A51F-79273268EE79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1</a:t>
          </a:r>
          <a:r>
            <a:rPr lang="zh-CN" sz="2800" dirty="0" smtClean="0"/>
            <a:t>）使用</a:t>
          </a:r>
          <a:r>
            <a:rPr lang="en-US" sz="2800" dirty="0" smtClean="0"/>
            <a:t>s1.intersection(s2)</a:t>
          </a:r>
          <a:r>
            <a:rPr lang="zh-CN" sz="2800" dirty="0" smtClean="0"/>
            <a:t>或者</a:t>
          </a:r>
          <a:r>
            <a:rPr lang="en-US" sz="2800" dirty="0" smtClean="0"/>
            <a:t>s1&amp;s2</a:t>
          </a:r>
          <a:r>
            <a:rPr lang="zh-CN" sz="2800" dirty="0" smtClean="0"/>
            <a:t>可以计算两个集合的交集。</a:t>
          </a:r>
          <a:endParaRPr lang="zh-CN" sz="2800" dirty="0"/>
        </a:p>
      </dgm:t>
    </dgm:pt>
    <dgm:pt modelId="{FC4A2494-5EA2-4EAF-9AE9-55F345C70DB9}" cxnId="{93648D86-B6B6-4B7C-B9B7-7EC4D7D6BEB6}" type="parTrans">
      <dgm:prSet/>
      <dgm:spPr/>
      <dgm:t>
        <a:bodyPr/>
        <a:lstStyle/>
        <a:p>
          <a:endParaRPr lang="zh-CN" altLang="en-US"/>
        </a:p>
      </dgm:t>
    </dgm:pt>
    <dgm:pt modelId="{8A1D1D46-CB64-450A-B988-38CE56FFE781}" cxnId="{93648D86-B6B6-4B7C-B9B7-7EC4D7D6BEB6}" type="sibTrans">
      <dgm:prSet/>
      <dgm:spPr/>
      <dgm:t>
        <a:bodyPr/>
        <a:lstStyle/>
        <a:p>
          <a:endParaRPr lang="zh-CN" altLang="en-US"/>
        </a:p>
      </dgm:t>
    </dgm:pt>
    <dgm:pt modelId="{56DFE5C6-FBC9-4700-AAD0-4F2C59027F6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2</a:t>
          </a:r>
          <a:r>
            <a:rPr lang="zh-CN" sz="2800" dirty="0" smtClean="0"/>
            <a:t>）使用</a:t>
          </a:r>
          <a:r>
            <a:rPr lang="en-US" sz="2800" dirty="0" smtClean="0"/>
            <a:t>s1.union(s2)</a:t>
          </a:r>
          <a:r>
            <a:rPr lang="zh-CN" sz="2800" dirty="0" smtClean="0"/>
            <a:t>或者</a:t>
          </a:r>
          <a:r>
            <a:rPr lang="en-US" sz="2800" dirty="0" smtClean="0"/>
            <a:t>s1|s2</a:t>
          </a:r>
          <a:r>
            <a:rPr lang="zh-CN" sz="2800" dirty="0" smtClean="0"/>
            <a:t>可以计算两个集合的并集。</a:t>
          </a:r>
          <a:endParaRPr lang="zh-CN" sz="2800" dirty="0"/>
        </a:p>
      </dgm:t>
    </dgm:pt>
    <dgm:pt modelId="{C6A76106-1642-42F9-8DC8-2A5D719AEDF5}" cxnId="{EFEA4EA4-DC53-43E7-8D1E-BB5BAD10AD7F}" type="parTrans">
      <dgm:prSet/>
      <dgm:spPr/>
      <dgm:t>
        <a:bodyPr/>
        <a:lstStyle/>
        <a:p>
          <a:endParaRPr lang="zh-CN" altLang="en-US"/>
        </a:p>
      </dgm:t>
    </dgm:pt>
    <dgm:pt modelId="{74CB1434-10D9-4117-9A5A-F841EFDEA0FE}" cxnId="{EFEA4EA4-DC53-43E7-8D1E-BB5BAD10AD7F}" type="sibTrans">
      <dgm:prSet/>
      <dgm:spPr/>
      <dgm:t>
        <a:bodyPr/>
        <a:lstStyle/>
        <a:p>
          <a:endParaRPr lang="zh-CN" altLang="en-US"/>
        </a:p>
      </dgm:t>
    </dgm:pt>
    <dgm:pt modelId="{83AAA42F-1DA0-4908-B316-2C3FA770451C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3</a:t>
          </a:r>
          <a:r>
            <a:rPr lang="zh-CN" sz="2800" dirty="0" smtClean="0"/>
            <a:t>）使用</a:t>
          </a:r>
          <a:r>
            <a:rPr lang="en-US" sz="2800" dirty="0" smtClean="0"/>
            <a:t>s1.difference(s2)</a:t>
          </a:r>
          <a:r>
            <a:rPr lang="zh-CN" sz="2800" dirty="0" smtClean="0"/>
            <a:t>或者</a:t>
          </a:r>
          <a:r>
            <a:rPr lang="en-US" sz="2800" dirty="0" smtClean="0"/>
            <a:t>s1-s2</a:t>
          </a:r>
          <a:r>
            <a:rPr lang="zh-CN" sz="2800" dirty="0" smtClean="0"/>
            <a:t>可以计算两个集合的差集。</a:t>
          </a:r>
          <a:endParaRPr lang="zh-CN" sz="2800" dirty="0"/>
        </a:p>
      </dgm:t>
    </dgm:pt>
    <dgm:pt modelId="{0DDA98C1-4C84-432A-9CE3-712BE787E708}" cxnId="{9BF9AC34-8CD5-4D2E-AE84-EE4714C429BD}" type="parTrans">
      <dgm:prSet/>
      <dgm:spPr/>
      <dgm:t>
        <a:bodyPr/>
        <a:lstStyle/>
        <a:p>
          <a:endParaRPr lang="zh-CN" altLang="en-US"/>
        </a:p>
      </dgm:t>
    </dgm:pt>
    <dgm:pt modelId="{27A93078-2B9D-4F24-A95A-091C7DEB406A}" cxnId="{9BF9AC34-8CD5-4D2E-AE84-EE4714C429BD}" type="sibTrans">
      <dgm:prSet/>
      <dgm:spPr/>
      <dgm:t>
        <a:bodyPr/>
        <a:lstStyle/>
        <a:p>
          <a:endParaRPr lang="zh-CN" altLang="en-US"/>
        </a:p>
      </dgm:t>
    </dgm:pt>
    <dgm:pt modelId="{CE979091-20C6-4286-9A40-4505CE4989F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4</a:t>
          </a:r>
          <a:r>
            <a:rPr lang="zh-CN" sz="2800" dirty="0" smtClean="0"/>
            <a:t>）使用</a:t>
          </a:r>
          <a:r>
            <a:rPr lang="en-US" sz="2800" dirty="0" smtClean="0"/>
            <a:t>s1.symmetric_difference(s2)</a:t>
          </a:r>
          <a:r>
            <a:rPr lang="zh-CN" sz="2800" dirty="0" smtClean="0"/>
            <a:t>或者</a:t>
          </a:r>
          <a:r>
            <a:rPr lang="en-US" sz="2800" dirty="0" smtClean="0"/>
            <a:t>s1^s2</a:t>
          </a:r>
          <a:r>
            <a:rPr lang="zh-CN" sz="2800" dirty="0" smtClean="0"/>
            <a:t>可以计算两个集合的对称差集。</a:t>
          </a:r>
          <a:endParaRPr lang="zh-CN" sz="2800" dirty="0"/>
        </a:p>
      </dgm:t>
    </dgm:pt>
    <dgm:pt modelId="{5B2E2A39-080B-4E68-A722-CFC589DF7CC6}" cxnId="{36328047-49DC-4723-A67B-2FCC2301A9E1}" type="parTrans">
      <dgm:prSet/>
      <dgm:spPr/>
      <dgm:t>
        <a:bodyPr/>
        <a:lstStyle/>
        <a:p>
          <a:endParaRPr lang="zh-CN" altLang="en-US"/>
        </a:p>
      </dgm:t>
    </dgm:pt>
    <dgm:pt modelId="{039D26AD-D948-4061-8BAF-D0AD3C1F1864}" cxnId="{36328047-49DC-4723-A67B-2FCC2301A9E1}" type="sibTrans">
      <dgm:prSet/>
      <dgm:spPr/>
      <dgm:t>
        <a:bodyPr/>
        <a:lstStyle/>
        <a:p>
          <a:endParaRPr lang="zh-CN" altLang="en-US"/>
        </a:p>
      </dgm:t>
    </dgm:pt>
    <dgm:pt modelId="{8A77CFF7-128A-4769-B50B-1FADA419AD70}" type="pres">
      <dgm:prSet presAssocID="{7809C025-958D-44C6-84C9-8681B2B75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A7302-87B6-475E-A903-8B105E49B04E}" type="pres">
      <dgm:prSet presAssocID="{523A522B-BF69-4575-A0A8-AFF801A96522}" presName="parentText" presStyleLbl="node1" presStyleIdx="0" presStyleCnt="1" custScaleY="70675" custLinFactNeighborY="-1222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0F87321-0207-4D1F-85B4-4052A07EBAAB}" type="pres">
      <dgm:prSet presAssocID="{523A522B-BF69-4575-A0A8-AFF801A96522}" presName="childText" presStyleLbl="revTx" presStyleIdx="0" presStyleCnt="1" custScaleY="144048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5999F-1916-4795-9AB5-21C52B5E5585}" type="presOf" srcId="{56DFE5C6-FBC9-4700-AAD0-4F2C59027F64}" destId="{B0F87321-0207-4D1F-85B4-4052A07EBAAB}" srcOrd="0" destOrd="1" presId="urn:microsoft.com/office/officeart/2005/8/layout/vList2"/>
    <dgm:cxn modelId="{E1B91461-19B8-4117-A4BE-4E93B1BA2359}" type="presOf" srcId="{99BC0C26-AD9C-4FE0-A51F-79273268EE79}" destId="{B0F87321-0207-4D1F-85B4-4052A07EBAAB}" srcOrd="0" destOrd="0" presId="urn:microsoft.com/office/officeart/2005/8/layout/vList2"/>
    <dgm:cxn modelId="{3F49AA49-D0DC-42D0-9C6E-4ED179D066B0}" type="presOf" srcId="{7809C025-958D-44C6-84C9-8681B2B75344}" destId="{8A77CFF7-128A-4769-B50B-1FADA419AD70}" srcOrd="0" destOrd="0" presId="urn:microsoft.com/office/officeart/2005/8/layout/vList2"/>
    <dgm:cxn modelId="{3FF85A1A-ED1D-4DB3-B95A-83393835767A}" srcId="{7809C025-958D-44C6-84C9-8681B2B75344}" destId="{523A522B-BF69-4575-A0A8-AFF801A96522}" srcOrd="0" destOrd="0" parTransId="{18DFF1DA-8BCA-4DDE-AC14-0F794A4B9169}" sibTransId="{A1150343-7355-4151-88B6-8299E915C392}"/>
    <dgm:cxn modelId="{013EAD9B-0627-42D5-9B66-C1B7E772325B}" type="presOf" srcId="{523A522B-BF69-4575-A0A8-AFF801A96522}" destId="{00BA7302-87B6-475E-A903-8B105E49B04E}" srcOrd="0" destOrd="0" presId="urn:microsoft.com/office/officeart/2005/8/layout/vList2"/>
    <dgm:cxn modelId="{9BF9AC34-8CD5-4D2E-AE84-EE4714C429BD}" srcId="{523A522B-BF69-4575-A0A8-AFF801A96522}" destId="{83AAA42F-1DA0-4908-B316-2C3FA770451C}" srcOrd="2" destOrd="0" parTransId="{0DDA98C1-4C84-432A-9CE3-712BE787E708}" sibTransId="{27A93078-2B9D-4F24-A95A-091C7DEB406A}"/>
    <dgm:cxn modelId="{642D1C50-BB5D-4CEB-86FB-8DAF0D9C4F69}" type="presOf" srcId="{83AAA42F-1DA0-4908-B316-2C3FA770451C}" destId="{B0F87321-0207-4D1F-85B4-4052A07EBAAB}" srcOrd="0" destOrd="2" presId="urn:microsoft.com/office/officeart/2005/8/layout/vList2"/>
    <dgm:cxn modelId="{36328047-49DC-4723-A67B-2FCC2301A9E1}" srcId="{523A522B-BF69-4575-A0A8-AFF801A96522}" destId="{CE979091-20C6-4286-9A40-4505CE4989F4}" srcOrd="3" destOrd="0" parTransId="{5B2E2A39-080B-4E68-A722-CFC589DF7CC6}" sibTransId="{039D26AD-D948-4061-8BAF-D0AD3C1F1864}"/>
    <dgm:cxn modelId="{EFEA4EA4-DC53-43E7-8D1E-BB5BAD10AD7F}" srcId="{523A522B-BF69-4575-A0A8-AFF801A96522}" destId="{56DFE5C6-FBC9-4700-AAD0-4F2C59027F64}" srcOrd="1" destOrd="0" parTransId="{C6A76106-1642-42F9-8DC8-2A5D719AEDF5}" sibTransId="{74CB1434-10D9-4117-9A5A-F841EFDEA0FE}"/>
    <dgm:cxn modelId="{1A1535AD-3D94-443F-AE22-020B18A1EEBD}" type="presOf" srcId="{CE979091-20C6-4286-9A40-4505CE4989F4}" destId="{B0F87321-0207-4D1F-85B4-4052A07EBAAB}" srcOrd="0" destOrd="3" presId="urn:microsoft.com/office/officeart/2005/8/layout/vList2"/>
    <dgm:cxn modelId="{93648D86-B6B6-4B7C-B9B7-7EC4D7D6BEB6}" srcId="{523A522B-BF69-4575-A0A8-AFF801A96522}" destId="{99BC0C26-AD9C-4FE0-A51F-79273268EE79}" srcOrd="0" destOrd="0" parTransId="{FC4A2494-5EA2-4EAF-9AE9-55F345C70DB9}" sibTransId="{8A1D1D46-CB64-450A-B988-38CE56FFE781}"/>
    <dgm:cxn modelId="{EDA329B7-4AB9-4D83-A6C9-08E9B241261B}" type="presParOf" srcId="{8A77CFF7-128A-4769-B50B-1FADA419AD70}" destId="{00BA7302-87B6-475E-A903-8B105E49B04E}" srcOrd="0" destOrd="0" presId="urn:microsoft.com/office/officeart/2005/8/layout/vList2"/>
    <dgm:cxn modelId="{16BA44A8-B8A5-4E2C-B067-EE2904BEF1EA}" type="presParOf" srcId="{8A77CFF7-128A-4769-B50B-1FADA419AD70}" destId="{B0F87321-0207-4D1F-85B4-4052A07EBA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02B-7604-491A-9092-592656D93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9CC7781-2FB2-47CC-98B5-6C37B8E69015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：</a:t>
          </a:r>
          <a:r>
            <a:rPr lang="en-US" sz="3600" b="1" dirty="0" smtClean="0"/>
            <a:t>%</a:t>
          </a:r>
          <a:r>
            <a:rPr lang="zh-CN" sz="3600" b="1" dirty="0" smtClean="0"/>
            <a:t>格式化字符串</a:t>
          </a:r>
          <a:endParaRPr lang="zh-CN" sz="3600" dirty="0"/>
        </a:p>
      </dgm:t>
    </dgm:pt>
    <dgm:pt modelId="{A650B8FC-B414-40C8-A032-39E82672D37A}" cxnId="{1D28E4C4-7788-452E-AFA0-8B2AB5BE7119}" type="parTrans">
      <dgm:prSet/>
      <dgm:spPr/>
      <dgm:t>
        <a:bodyPr/>
        <a:lstStyle/>
        <a:p>
          <a:endParaRPr lang="zh-CN" altLang="en-US"/>
        </a:p>
      </dgm:t>
    </dgm:pt>
    <dgm:pt modelId="{7C35213E-49DC-494D-9F8A-70682B129722}" cxnId="{1D28E4C4-7788-452E-AFA0-8B2AB5BE7119}" type="sibTrans">
      <dgm:prSet/>
      <dgm:spPr/>
      <dgm:t>
        <a:bodyPr/>
        <a:lstStyle/>
        <a:p>
          <a:endParaRPr lang="zh-CN" altLang="en-US"/>
        </a:p>
      </dgm:t>
    </dgm:pt>
    <dgm:pt modelId="{ACBB258D-5E61-4880-BF98-4D881B07D84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400" dirty="0" smtClean="0"/>
            <a:t>替代：用</a:t>
          </a:r>
          <a:r>
            <a:rPr lang="zh-CN" altLang="en-US" sz="2400" b="1" dirty="0" smtClean="0"/>
            <a:t>元组内的元素</a:t>
          </a:r>
          <a:r>
            <a:rPr lang="zh-CN" altLang="en-US" sz="2400" dirty="0" smtClean="0"/>
            <a:t>按照</a:t>
          </a:r>
          <a:r>
            <a:rPr lang="zh-CN" altLang="en-US" sz="2400" b="1" dirty="0" smtClean="0"/>
            <a:t>预设格式</a:t>
          </a:r>
          <a:r>
            <a:rPr lang="zh-CN" altLang="en-US" sz="2400" dirty="0" smtClean="0"/>
            <a:t>替代字符串中的内容。</a:t>
          </a:r>
          <a:endParaRPr lang="zh-CN" altLang="en-US" sz="2400" dirty="0"/>
        </a:p>
      </dgm:t>
    </dgm:pt>
    <dgm:pt modelId="{9F3142E7-F97C-4EA8-AB45-A248970C0B2C}" cxnId="{61E76A64-8C62-41C3-89B0-990C0C82B695}" type="parTrans">
      <dgm:prSet/>
      <dgm:spPr/>
      <dgm:t>
        <a:bodyPr/>
        <a:lstStyle/>
        <a:p>
          <a:endParaRPr lang="zh-CN" altLang="en-US"/>
        </a:p>
      </dgm:t>
    </dgm:pt>
    <dgm:pt modelId="{DD95B65D-C1C6-42EF-9C2F-F8EE26733A1E}" cxnId="{61E76A64-8C62-41C3-89B0-990C0C82B695}" type="sibTrans">
      <dgm:prSet/>
      <dgm:spPr/>
      <dgm:t>
        <a:bodyPr/>
        <a:lstStyle/>
        <a:p>
          <a:endParaRPr lang="zh-CN" altLang="en-US"/>
        </a:p>
      </dgm:t>
    </dgm:pt>
    <dgm:pt modelId="{636305D4-56EA-4B57-8385-8B9960C2E67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dirty="0" smtClean="0"/>
            <a:t>转换：</a:t>
          </a:r>
          <a:r>
            <a:rPr lang="en-US" sz="2400" dirty="0" smtClean="0"/>
            <a:t>%s</a:t>
          </a:r>
          <a:r>
            <a:rPr lang="zh-CN" sz="2400" dirty="0" smtClean="0"/>
            <a:t>称为转换说明符，标记了需要插入的转换值的位置。</a:t>
          </a:r>
          <a:r>
            <a:rPr lang="en-US" sz="2400" dirty="0" smtClean="0"/>
            <a:t>s</a:t>
          </a:r>
          <a:r>
            <a:rPr lang="zh-CN" sz="2400" dirty="0" smtClean="0"/>
            <a:t>表示会被格式化为字符串</a:t>
          </a:r>
          <a:r>
            <a:rPr lang="en-US" sz="2400" dirty="0" smtClean="0"/>
            <a:t>—</a:t>
          </a:r>
          <a:r>
            <a:rPr lang="zh-CN" sz="2400" dirty="0" smtClean="0"/>
            <a:t>如果不是字符串会自动转换为字符串。</a:t>
          </a:r>
          <a:endParaRPr lang="zh-CN" sz="2400" dirty="0"/>
        </a:p>
      </dgm:t>
    </dgm:pt>
    <dgm:pt modelId="{6C58F42C-00A3-448C-9EC7-B6C6DE32D869}" cxnId="{C26E5D60-E2D7-47E8-AF98-2C6A77DF29FC}" type="parTrans">
      <dgm:prSet/>
      <dgm:spPr/>
      <dgm:t>
        <a:bodyPr/>
        <a:lstStyle/>
        <a:p>
          <a:endParaRPr lang="zh-CN" altLang="en-US"/>
        </a:p>
      </dgm:t>
    </dgm:pt>
    <dgm:pt modelId="{88C1CB5C-A16B-4965-AA9B-2C81000C02C5}" cxnId="{C26E5D60-E2D7-47E8-AF98-2C6A77DF29FC}" type="sibTrans">
      <dgm:prSet/>
      <dgm:spPr/>
      <dgm:t>
        <a:bodyPr/>
        <a:lstStyle/>
        <a:p>
          <a:endParaRPr lang="zh-CN" altLang="en-US"/>
        </a:p>
      </dgm:t>
    </dgm:pt>
    <dgm:pt modelId="{EB532F9D-6BB1-4DBE-B8CF-ABFB5350791B}" type="pres">
      <dgm:prSet presAssocID="{A47BA02B-7604-491A-9092-592656D93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DF7F75-D321-42A3-85C9-DE4D01A6DA82}" type="pres">
      <dgm:prSet presAssocID="{29CC7781-2FB2-47CC-98B5-6C37B8E69015}" presName="parentText" presStyleLbl="node1" presStyleIdx="0" presStyleCnt="1" custScaleY="6541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07DC63B-7F06-41E8-A929-BD766E089BA7}" type="pres">
      <dgm:prSet presAssocID="{29CC7781-2FB2-47CC-98B5-6C37B8E6901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E5D60-E2D7-47E8-AF98-2C6A77DF29FC}" srcId="{29CC7781-2FB2-47CC-98B5-6C37B8E69015}" destId="{636305D4-56EA-4B57-8385-8B9960C2E672}" srcOrd="1" destOrd="0" parTransId="{6C58F42C-00A3-448C-9EC7-B6C6DE32D869}" sibTransId="{88C1CB5C-A16B-4965-AA9B-2C81000C02C5}"/>
    <dgm:cxn modelId="{4453BCBE-711C-4178-AB27-2455271C93CA}" type="presOf" srcId="{A47BA02B-7604-491A-9092-592656D93E9A}" destId="{EB532F9D-6BB1-4DBE-B8CF-ABFB5350791B}" srcOrd="0" destOrd="0" presId="urn:microsoft.com/office/officeart/2005/8/layout/vList2"/>
    <dgm:cxn modelId="{A8BF311A-8545-4EDB-A406-81917285E5A0}" type="presOf" srcId="{ACBB258D-5E61-4880-BF98-4D881B07D847}" destId="{907DC63B-7F06-41E8-A929-BD766E089BA7}" srcOrd="0" destOrd="0" presId="urn:microsoft.com/office/officeart/2005/8/layout/vList2"/>
    <dgm:cxn modelId="{7F61B78D-9DC6-4A2B-9C1C-79B3A87B6DFC}" type="presOf" srcId="{29CC7781-2FB2-47CC-98B5-6C37B8E69015}" destId="{9DDF7F75-D321-42A3-85C9-DE4D01A6DA82}" srcOrd="0" destOrd="0" presId="urn:microsoft.com/office/officeart/2005/8/layout/vList2"/>
    <dgm:cxn modelId="{61E76A64-8C62-41C3-89B0-990C0C82B695}" srcId="{29CC7781-2FB2-47CC-98B5-6C37B8E69015}" destId="{ACBB258D-5E61-4880-BF98-4D881B07D847}" srcOrd="0" destOrd="0" parTransId="{9F3142E7-F97C-4EA8-AB45-A248970C0B2C}" sibTransId="{DD95B65D-C1C6-42EF-9C2F-F8EE26733A1E}"/>
    <dgm:cxn modelId="{6DBC22A2-7C2E-455F-AE81-6F9231C52014}" type="presOf" srcId="{636305D4-56EA-4B57-8385-8B9960C2E672}" destId="{907DC63B-7F06-41E8-A929-BD766E089BA7}" srcOrd="0" destOrd="1" presId="urn:microsoft.com/office/officeart/2005/8/layout/vList2"/>
    <dgm:cxn modelId="{1D28E4C4-7788-452E-AFA0-8B2AB5BE7119}" srcId="{A47BA02B-7604-491A-9092-592656D93E9A}" destId="{29CC7781-2FB2-47CC-98B5-6C37B8E69015}" srcOrd="0" destOrd="0" parTransId="{A650B8FC-B414-40C8-A032-39E82672D37A}" sibTransId="{7C35213E-49DC-494D-9F8A-70682B129722}"/>
    <dgm:cxn modelId="{C5444A25-7274-430D-A637-06E2B312F3D3}" type="presParOf" srcId="{EB532F9D-6BB1-4DBE-B8CF-ABFB5350791B}" destId="{9DDF7F75-D321-42A3-85C9-DE4D01A6DA82}" srcOrd="0" destOrd="0" presId="urn:microsoft.com/office/officeart/2005/8/layout/vList2"/>
    <dgm:cxn modelId="{03782BAB-ABF1-4241-A4B2-5498BACE8AE2}" type="presParOf" srcId="{EB532F9D-6BB1-4DBE-B8CF-ABFB5350791B}" destId="{907DC63B-7F06-41E8-A929-BD766E089B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59F16E-7F2B-401A-9CA5-AF72946E75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29428B-FDCB-4F43-B25F-060BAEE1F618}">
      <dgm:prSet custT="true"/>
      <dgm:spPr/>
      <dgm:t>
        <a:bodyPr/>
        <a:lstStyle/>
        <a:p>
          <a:pPr rtl="0"/>
          <a:r>
            <a:rPr lang="en-US" sz="3600" b="1" smtClean="0"/>
            <a:t>1</a:t>
          </a:r>
          <a:r>
            <a:rPr lang="zh-CN" sz="3600" b="1" smtClean="0"/>
            <a:t>：</a:t>
          </a:r>
          <a:r>
            <a:rPr lang="en-US" sz="3600" b="1" smtClean="0"/>
            <a:t>{ : }</a:t>
          </a:r>
          <a:r>
            <a:rPr lang="zh-CN" sz="3600" b="1" smtClean="0"/>
            <a:t>内可填写字符串转换的格式</a:t>
          </a:r>
          <a:endParaRPr lang="zh-CN" sz="3600"/>
        </a:p>
      </dgm:t>
    </dgm:pt>
    <dgm:pt modelId="{546D53C1-E44B-40E5-8D95-34B594C4D4F2}" cxnId="{67ACCF65-5AE4-49E6-99A5-8C4FD4DF2386}" type="parTrans">
      <dgm:prSet/>
      <dgm:spPr/>
      <dgm:t>
        <a:bodyPr/>
        <a:lstStyle/>
        <a:p>
          <a:endParaRPr lang="zh-CN" altLang="en-US"/>
        </a:p>
      </dgm:t>
    </dgm:pt>
    <dgm:pt modelId="{022ECCA0-2DA9-475B-B2B3-7A373E1B08BA}" cxnId="{67ACCF65-5AE4-49E6-99A5-8C4FD4DF2386}" type="sibTrans">
      <dgm:prSet/>
      <dgm:spPr/>
      <dgm:t>
        <a:bodyPr/>
        <a:lstStyle/>
        <a:p>
          <a:endParaRPr lang="zh-CN" altLang="en-US"/>
        </a:p>
      </dgm:t>
    </dgm:pt>
    <dgm:pt modelId="{8FF38C7E-C6A1-41C1-9068-753A755B9CA9}" type="pres">
      <dgm:prSet presAssocID="{BC59F16E-7F2B-401A-9CA5-AF72946E7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67D50-48BB-4245-9260-F61839B4F45F}" type="pres">
      <dgm:prSet presAssocID="{1729428B-FDCB-4F43-B25F-060BAEE1F618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A70CA2-6D5D-4779-914B-367AB0B02F3B}" type="presOf" srcId="{BC59F16E-7F2B-401A-9CA5-AF72946E751E}" destId="{8FF38C7E-C6A1-41C1-9068-753A755B9CA9}" srcOrd="0" destOrd="0" presId="urn:microsoft.com/office/officeart/2005/8/layout/vList2"/>
    <dgm:cxn modelId="{E0BB484B-D74B-4E81-BA58-8287B7DE30B7}" type="presOf" srcId="{1729428B-FDCB-4F43-B25F-060BAEE1F618}" destId="{9A267D50-48BB-4245-9260-F61839B4F45F}" srcOrd="0" destOrd="0" presId="urn:microsoft.com/office/officeart/2005/8/layout/vList2"/>
    <dgm:cxn modelId="{67ACCF65-5AE4-49E6-99A5-8C4FD4DF2386}" srcId="{BC59F16E-7F2B-401A-9CA5-AF72946E751E}" destId="{1729428B-FDCB-4F43-B25F-060BAEE1F618}" srcOrd="0" destOrd="0" parTransId="{546D53C1-E44B-40E5-8D95-34B594C4D4F2}" sibTransId="{022ECCA0-2DA9-475B-B2B3-7A373E1B08BA}"/>
    <dgm:cxn modelId="{E0208677-F551-40C0-A19B-D2B5BA231E8F}" type="presParOf" srcId="{8FF38C7E-C6A1-41C1-9068-753A755B9CA9}" destId="{9A267D50-48BB-4245-9260-F61839B4F4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9F5C1-5C02-4003-B00F-EF5E7899C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29F800-A7BD-48E4-81B0-292406751232}">
      <dgm:prSet custT="true"/>
      <dgm:spPr/>
      <dgm:t>
        <a:bodyPr/>
        <a:lstStyle/>
        <a:p>
          <a:pPr rtl="0"/>
          <a:r>
            <a:rPr lang="en-US" sz="3600" b="1" smtClean="0"/>
            <a:t>2</a:t>
          </a:r>
          <a:r>
            <a:rPr lang="zh-CN" sz="3600" b="1" smtClean="0"/>
            <a:t>：格式说明</a:t>
          </a:r>
          <a:endParaRPr lang="zh-CN" sz="3600"/>
        </a:p>
      </dgm:t>
    </dgm:pt>
    <dgm:pt modelId="{F1A5D4D4-1488-4D97-AEB6-0394F50A6671}" cxnId="{863C2878-0E8D-4268-B42C-1B4336ADE9E7}" type="parTrans">
      <dgm:prSet/>
      <dgm:spPr/>
      <dgm:t>
        <a:bodyPr/>
        <a:lstStyle/>
        <a:p>
          <a:endParaRPr lang="zh-CN" altLang="en-US"/>
        </a:p>
      </dgm:t>
    </dgm:pt>
    <dgm:pt modelId="{87574AF3-79AC-49F5-8D41-9006CE374ADD}" cxnId="{863C2878-0E8D-4268-B42C-1B4336ADE9E7}" type="sibTrans">
      <dgm:prSet/>
      <dgm:spPr/>
      <dgm:t>
        <a:bodyPr/>
        <a:lstStyle/>
        <a:p>
          <a:endParaRPr lang="zh-CN" altLang="en-US"/>
        </a:p>
      </dgm:t>
    </dgm:pt>
    <dgm:pt modelId="{0DA8B8AA-E93D-4306-905C-44C281761F88}" type="pres">
      <dgm:prSet presAssocID="{DB19F5C1-5C02-4003-B00F-EF5E7899C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E9179-9319-488F-B38A-ED53F73D8AD6}" type="pres">
      <dgm:prSet presAssocID="{C829F800-A7BD-48E4-81B0-29240675123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C2878-0E8D-4268-B42C-1B4336ADE9E7}" srcId="{DB19F5C1-5C02-4003-B00F-EF5E7899CA91}" destId="{C829F800-A7BD-48E4-81B0-292406751232}" srcOrd="0" destOrd="0" parTransId="{F1A5D4D4-1488-4D97-AEB6-0394F50A6671}" sibTransId="{87574AF3-79AC-49F5-8D41-9006CE374ADD}"/>
    <dgm:cxn modelId="{591803C4-13D0-4B2D-BAC6-0CA4A38A2B1D}" type="presOf" srcId="{DB19F5C1-5C02-4003-B00F-EF5E7899CA91}" destId="{0DA8B8AA-E93D-4306-905C-44C281761F88}" srcOrd="0" destOrd="0" presId="urn:microsoft.com/office/officeart/2005/8/layout/vList2"/>
    <dgm:cxn modelId="{CEA928ED-139D-46D3-91B5-BBAF1162B6E0}" type="presOf" srcId="{C829F800-A7BD-48E4-81B0-292406751232}" destId="{FC8E9179-9319-488F-B38A-ED53F73D8AD6}" srcOrd="0" destOrd="0" presId="urn:microsoft.com/office/officeart/2005/8/layout/vList2"/>
    <dgm:cxn modelId="{25E1F41B-923D-4A30-B92B-1C487C9E2584}" type="presParOf" srcId="{0DA8B8AA-E93D-4306-905C-44C281761F88}" destId="{FC8E9179-9319-488F-B38A-ED53F73D8A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7658F7-FE5D-49A6-BE0C-F68546C50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2D474A8-A27B-4013-A33E-AE8515805067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</a:t>
          </a:r>
          <a:endParaRPr lang="zh-CN" sz="3600" dirty="0"/>
        </a:p>
      </dgm:t>
    </dgm:pt>
    <dgm:pt modelId="{F36B87EA-709E-4EE1-8ABF-A551AFAC7DAC}" cxnId="{205B15D0-DFB7-4E42-855F-7DE09739DFE1}" type="parTrans">
      <dgm:prSet/>
      <dgm:spPr/>
      <dgm:t>
        <a:bodyPr/>
        <a:lstStyle/>
        <a:p>
          <a:endParaRPr lang="zh-CN" altLang="en-US"/>
        </a:p>
      </dgm:t>
    </dgm:pt>
    <dgm:pt modelId="{20DDF65E-094B-41A4-9F28-782DFA32787F}" cxnId="{205B15D0-DFB7-4E42-855F-7DE09739DFE1}" type="sibTrans">
      <dgm:prSet/>
      <dgm:spPr/>
      <dgm:t>
        <a:bodyPr/>
        <a:lstStyle/>
        <a:p>
          <a:endParaRPr lang="zh-CN" altLang="en-US"/>
        </a:p>
      </dgm:t>
    </dgm:pt>
    <dgm:pt modelId="{7346B57D-0EEA-4FB4-97C1-2A7496723D44}" type="pres">
      <dgm:prSet presAssocID="{E17658F7-FE5D-49A6-BE0C-F68546C50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DE34E-6F32-4750-B532-904BB2C13E4E}" type="pres">
      <dgm:prSet presAssocID="{A2D474A8-A27B-4013-A33E-AE8515805067}" presName="parentText" presStyleLbl="node1" presStyleIdx="0" presStyleCnt="1" custLinFactNeighborX="153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568E92-6E93-4B3A-8F57-DF5DDF7CC00E}" type="presOf" srcId="{E17658F7-FE5D-49A6-BE0C-F68546C50243}" destId="{7346B57D-0EEA-4FB4-97C1-2A7496723D44}" srcOrd="0" destOrd="0" presId="urn:microsoft.com/office/officeart/2005/8/layout/vList2"/>
    <dgm:cxn modelId="{205B15D0-DFB7-4E42-855F-7DE09739DFE1}" srcId="{E17658F7-FE5D-49A6-BE0C-F68546C50243}" destId="{A2D474A8-A27B-4013-A33E-AE8515805067}" srcOrd="0" destOrd="0" parTransId="{F36B87EA-709E-4EE1-8ABF-A551AFAC7DAC}" sibTransId="{20DDF65E-094B-41A4-9F28-782DFA32787F}"/>
    <dgm:cxn modelId="{57490FCB-5662-4C36-B8E0-7B4D8FF08245}" type="presOf" srcId="{A2D474A8-A27B-4013-A33E-AE8515805067}" destId="{BEBDE34E-6F32-4750-B532-904BB2C13E4E}" srcOrd="0" destOrd="0" presId="urn:microsoft.com/office/officeart/2005/8/layout/vList2"/>
    <dgm:cxn modelId="{8C1E5DD6-5DF1-4018-94F3-AA649181DF16}" type="presParOf" srcId="{7346B57D-0EEA-4FB4-97C1-2A7496723D44}" destId="{BEBDE34E-6F32-4750-B532-904BB2C13E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7003-013F-4B59-A461-20EBAF5E0D0C}">
      <dsp:nvSpPr>
        <dsp:cNvPr id="0" name=""/>
        <dsp:cNvSpPr/>
      </dsp:nvSpPr>
      <dsp:spPr>
        <a:xfrm>
          <a:off x="0" y="260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r>
            <a:rPr lang="zh-CN" sz="3600" kern="1200" dirty="0" smtClean="0"/>
            <a:t>：标准序列操作适用于字符串</a:t>
          </a:r>
          <a:endParaRPr lang="zh-CN" sz="3600" kern="1200" dirty="0"/>
        </a:p>
      </dsp:txBody>
      <dsp:txXfrm>
        <a:off x="43978" y="70047"/>
        <a:ext cx="11574331" cy="812944"/>
      </dsp:txXfrm>
    </dsp:sp>
    <dsp:sp modelId="{C2D304AE-CF78-49E5-B9AD-2F844115DEE0}">
      <dsp:nvSpPr>
        <dsp:cNvPr id="0" name=""/>
        <dsp:cNvSpPr/>
      </dsp:nvSpPr>
      <dsp:spPr>
        <a:xfrm>
          <a:off x="0" y="926969"/>
          <a:ext cx="11662287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27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索引，分片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乘法，加法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成员资格判断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dirty="0" smtClean="0"/>
            <a:t>求长度，最大值，最小值</a:t>
          </a:r>
          <a:endParaRPr lang="zh-CN" sz="3400" kern="1200" dirty="0"/>
        </a:p>
      </dsp:txBody>
      <dsp:txXfrm>
        <a:off x="0" y="926969"/>
        <a:ext cx="11662287" cy="2504700"/>
      </dsp:txXfrm>
    </dsp:sp>
    <dsp:sp modelId="{F0AFD35F-BE2D-44BF-8D19-F21CAA6BFA95}">
      <dsp:nvSpPr>
        <dsp:cNvPr id="0" name=""/>
        <dsp:cNvSpPr/>
      </dsp:nvSpPr>
      <dsp:spPr>
        <a:xfrm>
          <a:off x="0" y="34316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r>
            <a:rPr lang="zh-CN" sz="3600" kern="1200" dirty="0" smtClean="0"/>
            <a:t>：字符串不可变：因此分片或单独赋值是不合法的</a:t>
          </a:r>
          <a:endParaRPr lang="zh-CN" sz="3600" kern="1200" dirty="0"/>
        </a:p>
      </dsp:txBody>
      <dsp:txXfrm>
        <a:off x="43978" y="3475647"/>
        <a:ext cx="11574331" cy="812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3B30-BBCA-4C8E-925F-6FD50284E89B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：类型说明符示例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A8BF-A601-45E1-8B8D-0602ACD15781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r>
            <a:rPr lang="zh-CN" sz="3600" kern="1200" dirty="0" smtClean="0"/>
            <a:t>：理解下列代码含义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0BE5-3889-4442-AFDE-99029EA669DE}">
      <dsp:nvSpPr>
        <dsp:cNvPr id="0" name=""/>
        <dsp:cNvSpPr/>
      </dsp:nvSpPr>
      <dsp:spPr>
        <a:xfrm>
          <a:off x="0" y="36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集合与列表相似，都可以用来存储多个元素。不同于列表的是，集合中的元素彼此不能相同并且不按照任何特定的顺序放置。</a:t>
          </a:r>
          <a:endParaRPr lang="zh-CN" sz="3200" kern="1200"/>
        </a:p>
      </dsp:txBody>
      <dsp:txXfrm>
        <a:off x="65796" y="427424"/>
        <a:ext cx="12119631" cy="1216248"/>
      </dsp:txXfrm>
    </dsp:sp>
    <dsp:sp modelId="{E1F26FF3-381F-4AAD-AE0D-E9D8C361CCB9}">
      <dsp:nvSpPr>
        <dsp:cNvPr id="0" name=""/>
        <dsp:cNvSpPr/>
      </dsp:nvSpPr>
      <dsp:spPr>
        <a:xfrm>
          <a:off x="0" y="180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可以将若干个元素用一对花括号 </a:t>
          </a:r>
          <a:r>
            <a:rPr lang="en-US" sz="3200" kern="1200" smtClean="0"/>
            <a:t>{}</a:t>
          </a:r>
          <a:r>
            <a:rPr lang="zh-CN" sz="3200" kern="1200" smtClean="0"/>
            <a:t> 括起来以创建一个集合。集合内的元素同样使用逗号分隔。一个集合也可以包含不同类型的元素。 </a:t>
          </a:r>
          <a:endParaRPr lang="zh-CN" sz="3200" kern="1200"/>
        </a:p>
      </dsp:txBody>
      <dsp:txXfrm>
        <a:off x="65796" y="1867424"/>
        <a:ext cx="12119631" cy="1216248"/>
      </dsp:txXfrm>
    </dsp:sp>
    <dsp:sp modelId="{6EA2021F-6843-449F-858A-1BFAC540F8AB}">
      <dsp:nvSpPr>
        <dsp:cNvPr id="0" name=""/>
        <dsp:cNvSpPr/>
      </dsp:nvSpPr>
      <dsp:spPr>
        <a:xfrm>
          <a:off x="0" y="324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Python</a:t>
          </a:r>
          <a:r>
            <a:rPr lang="zh-CN" sz="3200" kern="1200" smtClean="0"/>
            <a:t>使用内置类</a:t>
          </a:r>
          <a:r>
            <a:rPr lang="en-US" sz="3200" kern="1200" smtClean="0"/>
            <a:t>set</a:t>
          </a:r>
          <a:r>
            <a:rPr lang="zh-CN" sz="3200" kern="1200" smtClean="0"/>
            <a:t>来定义集合。使用</a:t>
          </a:r>
          <a:r>
            <a:rPr lang="en-US" sz="3200" kern="1200" smtClean="0"/>
            <a:t>set</a:t>
          </a:r>
          <a:r>
            <a:rPr lang="zh-CN" sz="3200" kern="1200" smtClean="0"/>
            <a:t>函数可以将列表、元组、字符串等类型转换为集合。</a:t>
          </a:r>
          <a:endParaRPr lang="zh-CN" sz="3200" kern="1200"/>
        </a:p>
      </dsp:txBody>
      <dsp:txXfrm>
        <a:off x="65796" y="3307424"/>
        <a:ext cx="12119631" cy="12162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B0F1-6E3E-429A-A952-BFA025651186}">
      <dsp:nvSpPr>
        <dsp:cNvPr id="0" name=""/>
        <dsp:cNvSpPr/>
      </dsp:nvSpPr>
      <dsp:spPr>
        <a:xfrm>
          <a:off x="0" y="21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由于集合的元素是无序的，不能使用下标来访问集合中的元素。但是集合可以使用</a:t>
          </a:r>
          <a:r>
            <a:rPr lang="en-US" sz="2400" kern="1200" smtClean="0"/>
            <a:t>for…in</a:t>
          </a:r>
          <a:r>
            <a:rPr lang="zh-CN" sz="2400" kern="1200" smtClean="0"/>
            <a:t>循环来遍历其中的所有元素。使用</a:t>
          </a:r>
          <a:r>
            <a:rPr lang="en-US" sz="2400" kern="1200" smtClean="0"/>
            <a:t>in</a:t>
          </a:r>
          <a:r>
            <a:rPr lang="zh-CN" sz="2400" kern="1200" smtClean="0"/>
            <a:t>或</a:t>
          </a:r>
          <a:r>
            <a:rPr lang="en-US" sz="2400" kern="1200" smtClean="0"/>
            <a:t>not in</a:t>
          </a:r>
          <a:r>
            <a:rPr lang="zh-CN" sz="2400" kern="1200" smtClean="0"/>
            <a:t>运算符可以判断一个元素是否在一个集合中。</a:t>
          </a:r>
          <a:endParaRPr lang="zh-CN" sz="2400" kern="1200"/>
        </a:p>
      </dsp:txBody>
      <dsp:txXfrm>
        <a:off x="49347" y="265466"/>
        <a:ext cx="12323523" cy="912185"/>
      </dsp:txXfrm>
    </dsp:sp>
    <dsp:sp modelId="{D67E8DF7-32EF-4011-93D0-730016E35014}">
      <dsp:nvSpPr>
        <dsp:cNvPr id="0" name=""/>
        <dsp:cNvSpPr/>
      </dsp:nvSpPr>
      <dsp:spPr>
        <a:xfrm>
          <a:off x="0" y="129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len</a:t>
          </a:r>
          <a:r>
            <a:rPr lang="zh-CN" sz="2400" kern="1200" smtClean="0"/>
            <a:t>函数同样适用于集合。可以使用</a:t>
          </a:r>
          <a:r>
            <a:rPr lang="en-US" sz="2400" kern="1200" smtClean="0"/>
            <a:t>len</a:t>
          </a:r>
          <a:r>
            <a:rPr lang="zh-CN" sz="2400" kern="1200" smtClean="0"/>
            <a:t>函数求集合的大小，使用</a:t>
          </a:r>
          <a:r>
            <a:rPr lang="en-US" sz="2400" kern="1200" smtClean="0"/>
            <a:t>max</a:t>
          </a:r>
          <a:r>
            <a:rPr lang="zh-CN" sz="2400" kern="1200" smtClean="0"/>
            <a:t>函数求集合最大元素，使用</a:t>
          </a:r>
          <a:r>
            <a:rPr lang="en-US" sz="2400" kern="1200" smtClean="0"/>
            <a:t>sum</a:t>
          </a:r>
          <a:r>
            <a:rPr lang="zh-CN" sz="2400" kern="1200" smtClean="0"/>
            <a:t>函数求集合内所有元素的和。</a:t>
          </a:r>
          <a:endParaRPr lang="zh-CN" sz="2400" kern="1200"/>
        </a:p>
      </dsp:txBody>
      <dsp:txXfrm>
        <a:off x="49347" y="1345466"/>
        <a:ext cx="12323523" cy="912185"/>
      </dsp:txXfrm>
    </dsp:sp>
    <dsp:sp modelId="{4AC4B220-03C4-4930-914C-31CA5EE07FEC}">
      <dsp:nvSpPr>
        <dsp:cNvPr id="0" name=""/>
        <dsp:cNvSpPr/>
      </dsp:nvSpPr>
      <dsp:spPr>
        <a:xfrm>
          <a:off x="0" y="2376120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</a:t>
          </a:r>
          <a:r>
            <a:rPr lang="zh-CN" sz="2400" kern="1200" dirty="0" smtClean="0"/>
            <a:t>类常用的成员函数如下</a:t>
          </a:r>
          <a:r>
            <a:rPr lang="en-US" altLang="zh-CN" sz="2400" kern="1200" dirty="0" smtClean="0"/>
            <a:t>:</a:t>
          </a:r>
          <a:endParaRPr lang="zh-CN" sz="2400" kern="1200" dirty="0"/>
        </a:p>
      </dsp:txBody>
      <dsp:txXfrm>
        <a:off x="49347" y="2425467"/>
        <a:ext cx="12323523" cy="912185"/>
      </dsp:txXfrm>
    </dsp:sp>
    <dsp:sp modelId="{190CC5B9-D04F-4D62-B3BA-821820FCCD93}">
      <dsp:nvSpPr>
        <dsp:cNvPr id="0" name=""/>
        <dsp:cNvSpPr/>
      </dsp:nvSpPr>
      <dsp:spPr>
        <a:xfrm>
          <a:off x="0" y="3386999"/>
          <a:ext cx="1242221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40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set.add(elem)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set.remove(elem)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set.discard(elem)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set.pop()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set.clear()</a:t>
          </a:r>
          <a:endParaRPr lang="zh-CN" sz="1900" kern="1200"/>
        </a:p>
      </dsp:txBody>
      <dsp:txXfrm>
        <a:off x="0" y="3386999"/>
        <a:ext cx="12422217" cy="1639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7302-87B6-475E-A903-8B105E49B04E}">
      <dsp:nvSpPr>
        <dsp:cNvPr id="0" name=""/>
        <dsp:cNvSpPr/>
      </dsp:nvSpPr>
      <dsp:spPr>
        <a:xfrm>
          <a:off x="0" y="156858"/>
          <a:ext cx="12406206" cy="84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r>
            <a:rPr lang="zh-CN" sz="3600" kern="1200" dirty="0" smtClean="0"/>
            <a:t>提供了求交集、并集、差集和对称差集等集合运算。</a:t>
          </a:r>
          <a:endParaRPr lang="zh-CN" sz="3600" kern="1200" dirty="0"/>
        </a:p>
      </dsp:txBody>
      <dsp:txXfrm>
        <a:off x="41335" y="198193"/>
        <a:ext cx="12323536" cy="764073"/>
      </dsp:txXfrm>
    </dsp:sp>
    <dsp:sp modelId="{B0F87321-0207-4D1F-85B4-4052A07EBAAB}">
      <dsp:nvSpPr>
        <dsp:cNvPr id="0" name=""/>
        <dsp:cNvSpPr/>
      </dsp:nvSpPr>
      <dsp:spPr>
        <a:xfrm>
          <a:off x="0" y="1303147"/>
          <a:ext cx="12406206" cy="353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89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1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s1.intersection(s2)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s1&amp;s2</a:t>
          </a:r>
          <a:r>
            <a:rPr lang="zh-CN" sz="2800" kern="1200" dirty="0" smtClean="0"/>
            <a:t>可以计算两个集合的交集。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2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s1.union(s2)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s1|s2</a:t>
          </a:r>
          <a:r>
            <a:rPr lang="zh-CN" sz="2800" kern="1200" dirty="0" smtClean="0"/>
            <a:t>可以计算两个集合的并集。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3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s1-s2</a:t>
          </a:r>
          <a:r>
            <a:rPr lang="zh-CN" sz="2800" kern="1200" dirty="0" smtClean="0"/>
            <a:t>可以计算两个集合的差集。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4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s1.symmetric_difference(s2)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s1^s2</a:t>
          </a:r>
          <a:r>
            <a:rPr lang="zh-CN" sz="2800" kern="1200" dirty="0" smtClean="0"/>
            <a:t>可以计算两个集合的对称差集。</a:t>
          </a:r>
          <a:endParaRPr lang="zh-CN" sz="2800" kern="1200" dirty="0"/>
        </a:p>
      </dsp:txBody>
      <dsp:txXfrm>
        <a:off x="0" y="1303147"/>
        <a:ext cx="12406206" cy="353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7F75-D321-42A3-85C9-DE4D01A6DA82}">
      <dsp:nvSpPr>
        <dsp:cNvPr id="0" name=""/>
        <dsp:cNvSpPr/>
      </dsp:nvSpPr>
      <dsp:spPr>
        <a:xfrm>
          <a:off x="0" y="16893"/>
          <a:ext cx="11900978" cy="67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：</a:t>
          </a:r>
          <a:r>
            <a:rPr lang="en-US" sz="3600" b="1" kern="1200" dirty="0" smtClean="0"/>
            <a:t>%</a:t>
          </a:r>
          <a:r>
            <a:rPr lang="zh-CN" sz="3600" b="1" kern="1200" dirty="0" smtClean="0"/>
            <a:t>格式化字符串</a:t>
          </a:r>
          <a:endParaRPr lang="zh-CN" sz="3600" kern="1200" dirty="0"/>
        </a:p>
      </dsp:txBody>
      <dsp:txXfrm>
        <a:off x="32880" y="49773"/>
        <a:ext cx="11835218" cy="607783"/>
      </dsp:txXfrm>
    </dsp:sp>
    <dsp:sp modelId="{907DC63B-7F06-41E8-A929-BD766E089BA7}">
      <dsp:nvSpPr>
        <dsp:cNvPr id="0" name=""/>
        <dsp:cNvSpPr/>
      </dsp:nvSpPr>
      <dsp:spPr>
        <a:xfrm>
          <a:off x="0" y="690436"/>
          <a:ext cx="11900978" cy="19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85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替代：用</a:t>
          </a:r>
          <a:r>
            <a:rPr lang="zh-CN" altLang="en-US" sz="2400" b="1" kern="1200" dirty="0" smtClean="0"/>
            <a:t>元组内的元素</a:t>
          </a:r>
          <a:r>
            <a:rPr lang="zh-CN" altLang="en-US" sz="2400" kern="1200" dirty="0" smtClean="0"/>
            <a:t>按照</a:t>
          </a:r>
          <a:r>
            <a:rPr lang="zh-CN" altLang="en-US" sz="2400" b="1" kern="1200" dirty="0" smtClean="0"/>
            <a:t>预设格式</a:t>
          </a:r>
          <a:r>
            <a:rPr lang="zh-CN" altLang="en-US" sz="2400" kern="1200" dirty="0" smtClean="0"/>
            <a:t>替代字符串中的内容。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转换：</a:t>
          </a:r>
          <a:r>
            <a:rPr lang="en-US" sz="2400" kern="1200" dirty="0" smtClean="0"/>
            <a:t>%s</a:t>
          </a:r>
          <a:r>
            <a:rPr lang="zh-CN" sz="2400" kern="1200" dirty="0" smtClean="0"/>
            <a:t>称为转换说明符，标记了需要插入的转换值的位置。</a:t>
          </a:r>
          <a:r>
            <a:rPr lang="en-US" sz="2400" kern="1200" dirty="0" smtClean="0"/>
            <a:t>s</a:t>
          </a:r>
          <a:r>
            <a:rPr lang="zh-CN" sz="2400" kern="1200" dirty="0" smtClean="0"/>
            <a:t>表示会被格式化为字符串</a:t>
          </a:r>
          <a:r>
            <a:rPr lang="en-US" sz="2400" kern="1200" dirty="0" smtClean="0"/>
            <a:t>—</a:t>
          </a:r>
          <a:r>
            <a:rPr lang="zh-CN" sz="2400" kern="1200" dirty="0" smtClean="0"/>
            <a:t>如果不是字符串会自动转换为字符串。</a:t>
          </a:r>
          <a:endParaRPr lang="zh-CN" sz="2400" kern="1200" dirty="0"/>
        </a:p>
      </dsp:txBody>
      <dsp:txXfrm>
        <a:off x="0" y="690436"/>
        <a:ext cx="11900978" cy="193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7D50-48BB-4245-9260-F61839B4F45F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1</a:t>
          </a:r>
          <a:r>
            <a:rPr lang="zh-CN" sz="3600" b="1" kern="1200" smtClean="0"/>
            <a:t>：</a:t>
          </a:r>
          <a:r>
            <a:rPr lang="en-US" sz="3600" b="1" kern="1200" smtClean="0"/>
            <a:t>{ : }</a:t>
          </a:r>
          <a:r>
            <a:rPr lang="zh-CN" sz="3600" b="1" kern="1200" smtClean="0"/>
            <a:t>内可填写字符串转换的格式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9179-9319-488F-B38A-ED53F73D8AD6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2</a:t>
          </a:r>
          <a:r>
            <a:rPr lang="zh-CN" sz="3600" b="1" kern="1200" smtClean="0"/>
            <a:t>：格式说明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E34E-6F32-4750-B532-904BB2C13E4E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961-404D-41AC-952F-33EC8544D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9C0-CCD6-4480-840A-88511C2013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BB08C-FDC9-4B66-8ED1-5735DB2F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第三章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371" y="5105401"/>
            <a:ext cx="8055102" cy="10337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字符串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和集合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字符串基本转换</a:t>
            </a:r>
            <a:endParaRPr lang="zh-CN" altLang="en-US" dirty="0"/>
          </a:p>
        </p:txBody>
      </p:sp>
      <p:sp>
        <p:nvSpPr>
          <p:cNvPr id="7" name="内容占位符 1"/>
          <p:cNvSpPr txBox="true"/>
          <p:nvPr/>
        </p:nvSpPr>
        <p:spPr>
          <a:xfrm>
            <a:off x="1105669" y="2987040"/>
            <a:ext cx="12594834" cy="448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535" indent="-216535" algn="l" defTabSz="1082675" rtl="0" eaLnBrk="1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21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02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62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4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42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8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4770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973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36665" y="3064532"/>
            <a:ext cx="12174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格式符号：</a:t>
            </a:r>
            <a:r>
              <a:rPr lang="en-US" altLang="zh-CN" sz="2400" dirty="0">
                <a:solidFill>
                  <a:prstClr val="black"/>
                </a:solidFill>
              </a:rPr>
              <a:t>&lt;</a:t>
            </a:r>
            <a:r>
              <a:rPr lang="zh-CN" altLang="en-US" sz="2400" dirty="0">
                <a:solidFill>
                  <a:prstClr val="black"/>
                </a:solidFill>
              </a:rPr>
              <a:t>表示左对齐，</a:t>
            </a:r>
            <a:r>
              <a:rPr lang="en-US" altLang="zh-CN" sz="2400" dirty="0">
                <a:solidFill>
                  <a:prstClr val="black"/>
                </a:solidFill>
              </a:rPr>
              <a:t> &gt;</a:t>
            </a:r>
            <a:r>
              <a:rPr lang="zh-CN" altLang="en-US" sz="2400" dirty="0">
                <a:solidFill>
                  <a:prstClr val="black"/>
                </a:solidFill>
              </a:rPr>
              <a:t>表示右对齐，</a:t>
            </a:r>
            <a:r>
              <a:rPr lang="en-US" altLang="zh-CN" sz="2400" dirty="0">
                <a:solidFill>
                  <a:prstClr val="black"/>
                </a:solidFill>
              </a:rPr>
              <a:t>^</a:t>
            </a:r>
            <a:r>
              <a:rPr lang="zh-CN" altLang="en-US" sz="2400" dirty="0">
                <a:solidFill>
                  <a:prstClr val="black"/>
                </a:solidFill>
              </a:rPr>
              <a:t>表示居中；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表示转换值前加正负号，“ ”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空白字符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表示正数之前留空格；</a:t>
            </a:r>
            <a:r>
              <a:rPr lang="en-US" altLang="zh-CN" sz="2400" dirty="0">
                <a:solidFill>
                  <a:prstClr val="black"/>
                </a:solidFill>
              </a:rPr>
              <a:t>#</a:t>
            </a:r>
            <a:r>
              <a:rPr lang="zh-CN" altLang="en-US" sz="2400" dirty="0">
                <a:solidFill>
                  <a:prstClr val="black"/>
                </a:solidFill>
              </a:rPr>
              <a:t>表示展示数据进制类型前缀 ；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表示位数不够用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填充。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最小字段宽度，转换后字符串至少应具有该值指定的宽度。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r>
              <a:rPr lang="zh-CN" altLang="en-US" sz="2400" dirty="0">
                <a:solidFill>
                  <a:prstClr val="black"/>
                </a:solidFill>
              </a:rPr>
              <a:t>后跟精度值：如果转换是实数，精度值就会出现在小数点后的位数，如果是字符串，那么该数值表示字符串的最大宽度。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类型说明符（</a:t>
            </a:r>
            <a:r>
              <a:rPr lang="en-US" altLang="zh-CN" sz="2400" dirty="0" err="1">
                <a:solidFill>
                  <a:prstClr val="black"/>
                </a:solidFill>
              </a:rPr>
              <a:t>bcdeEfFgGosxX</a:t>
            </a:r>
            <a:r>
              <a:rPr lang="en-US" altLang="zh-CN" sz="2400" dirty="0">
                <a:solidFill>
                  <a:prstClr val="black"/>
                </a:solidFill>
              </a:rPr>
              <a:t>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52163" y="2225287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4" y="2077501"/>
          <a:ext cx="11809709" cy="5036218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50458"/>
                <a:gridCol w="10659251"/>
              </a:tblGrid>
              <a:tr h="457838"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符号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含义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b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表示将整数转换成二进制数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c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转化成</a:t>
                      </a:r>
                      <a:r>
                        <a:rPr lang="en-US" altLang="zh-CN" sz="2400" b="0" dirty="0" smtClean="0"/>
                        <a:t>Unicode</a:t>
                      </a:r>
                      <a:r>
                        <a:rPr lang="zh-CN" altLang="en-US" sz="2400" b="0" dirty="0" smtClean="0"/>
                        <a:t>码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整数默认设置，十进制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E(e)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科学计数法，用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表示指数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F(f)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用浮点数表示，对于</a:t>
                      </a:r>
                      <a:r>
                        <a:rPr lang="en-US" altLang="zh-CN" sz="2400" b="0" dirty="0" smtClean="0"/>
                        <a:t>nan</a:t>
                      </a:r>
                      <a:r>
                        <a:rPr lang="zh-CN" altLang="en-US" sz="2400" b="0" dirty="0" smtClean="0"/>
                        <a:t>和</a:t>
                      </a:r>
                      <a:r>
                        <a:rPr lang="en-US" altLang="zh-CN" sz="2400" b="0" dirty="0" err="1" smtClean="0"/>
                        <a:t>inf</a:t>
                      </a:r>
                      <a:r>
                        <a:rPr lang="zh-CN" altLang="en-US" sz="2400" b="0" dirty="0" smtClean="0"/>
                        <a:t>用大（小）写表示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自动在科学计数法和浮点数表示中做出选择，指数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大小写取决于</a:t>
                      </a:r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o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将整数表示为八进制数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s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字符串表示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X(x)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十六进制表示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%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将数值表示为百分比值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</a:tbl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1307118" y="1052278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173" y="5682862"/>
            <a:ext cx="11864375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：字符串的精度是对字符串的直接切片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：浮点数精度存在四舍五入，首先保证小数部分，当长度超过宽度时，最初设置的宽度将不起作用；整数不允许使用精度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：默认对齐方式，字符串左对齐，数值右对齐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173" y="1609735"/>
            <a:ext cx="11864375" cy="385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402173" y="582646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25" y="1705658"/>
            <a:ext cx="9191596" cy="568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273825" y="761282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0957301" y="2913681"/>
            <a:ext cx="2820692" cy="243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字符串中</a:t>
            </a:r>
            <a:r>
              <a:rPr lang="en-US" altLang="zh-CN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表示替换字段，而花括号该如何表示</a:t>
            </a:r>
            <a:r>
              <a:rPr lang="zh-CN" altLang="en-US" sz="32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？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true"/>
          </p:cNvSpPr>
          <p:nvPr>
            <p:ph type="title"/>
          </p:nvPr>
        </p:nvSpPr>
        <p:spPr>
          <a:xfrm>
            <a:off x="1154811" y="66553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字符串方法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975" y="2289544"/>
            <a:ext cx="9241768" cy="4915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854907" y="3760129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find,index,count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均可指定起点和终点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082" y="1511552"/>
            <a:ext cx="9313745" cy="535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588" y="1189035"/>
            <a:ext cx="6149022" cy="5836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152870" y="3208437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字符串方法极多，请后续查询和练习。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序列方法使用查询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116" y="2185261"/>
            <a:ext cx="11233276" cy="2975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360116" y="5540932"/>
            <a:ext cx="11233276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类似地，可以查询字符串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，元组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(tuple)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，集合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(set)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和字典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等内置数据类型的方法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请每个同学查询字符串方法的说明文档，并练习使用这些方法。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string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792" y="2384863"/>
            <a:ext cx="11057333" cy="505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集合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194561"/>
          <a:ext cx="12251223" cy="495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字符串操作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154811" y="2362201"/>
          <a:ext cx="11662287" cy="435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9315" y="546232"/>
            <a:ext cx="9431972" cy="1353344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zh-CN" dirty="0" smtClean="0"/>
              <a:t>集合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99315" y="1899576"/>
          <a:ext cx="1242221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</a:t>
            </a:r>
            <a:r>
              <a:rPr lang="zh-CN" altLang="zh-CN" dirty="0" smtClean="0"/>
              <a:t>集合</a:t>
            </a:r>
            <a:r>
              <a:rPr lang="zh-CN" altLang="zh-CN" dirty="0"/>
              <a:t>运算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28003"/>
          <a:ext cx="12406206" cy="52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集合方法查询与练习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811" y="2576458"/>
            <a:ext cx="12251223" cy="459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字符串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323" y="2384863"/>
            <a:ext cx="4279183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905850" y="473500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7307104" y="473500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0610" y="3866320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重复和扩展 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7291864" y="391204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90610" y="560368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序列通用函数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7291864" y="560368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352" y="2453215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 flipH="true">
            <a:off x="7304782" y="2530109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03265" y="3117056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true">
            <a:off x="7302202" y="3162956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79349" y="2209435"/>
          <a:ext cx="11900978" cy="264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719" y="5037191"/>
            <a:ext cx="11546237" cy="252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9653" y="5673440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字段可以通过默认顺序进行替换 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：从左至由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true"/>
          </p:cNvSpPr>
          <p:nvPr>
            <p:ph type="title"/>
          </p:nvPr>
        </p:nvSpPr>
        <p:spPr>
          <a:xfrm>
            <a:off x="1270860" y="534679"/>
            <a:ext cx="10493943" cy="16240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70860" y="1980810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59653" y="3095592"/>
            <a:ext cx="11572799" cy="210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字符串格式化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054" y="3235236"/>
            <a:ext cx="11879273" cy="155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401054" y="5316982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字段可以通过手工索引进行替换 ：按照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内的索引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70860" y="2197787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8133" y="5852054"/>
            <a:ext cx="102330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字段可以按照字段名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替换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34" y="3097317"/>
            <a:ext cx="10233087" cy="225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图示 5"/>
          <p:cNvGraphicFramePr/>
          <p:nvPr/>
        </p:nvGraphicFramePr>
        <p:xfrm>
          <a:off x="1468133" y="2203244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270" y="3339134"/>
            <a:ext cx="12006596" cy="137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1214270" y="5402602"/>
            <a:ext cx="120065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字段名和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字段索引可以混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用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 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位置参数在前，关键字参数在后</a:t>
            </a:r>
            <a:endParaRPr lang="zh-CN" altLang="en-US" sz="36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273730" y="2345199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05668" y="552901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字符串基本转换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105668" y="2042519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1196154" y="3220064"/>
            <a:ext cx="12125516" cy="160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冒号前可写字段名或者索引，冒号后填写待格式化字符串的格式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584" y="4271293"/>
            <a:ext cx="12224656" cy="11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自定义</PresentationFormat>
  <Paragraphs>119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Candara</vt:lpstr>
      <vt:lpstr>华文楷体</vt:lpstr>
      <vt:lpstr>Tahoma</vt:lpstr>
      <vt:lpstr>Century Gothic</vt:lpstr>
      <vt:lpstr>微软雅黑</vt:lpstr>
      <vt:lpstr>Arial Unicode MS</vt:lpstr>
      <vt:lpstr>Calibri</vt:lpstr>
      <vt:lpstr>Times New Roman</vt:lpstr>
      <vt:lpstr>1_Savon</vt:lpstr>
      <vt:lpstr>第三章 Python数据结构  </vt:lpstr>
      <vt:lpstr>3.1字符串操作</vt:lpstr>
      <vt:lpstr>3.1 字符串操作</vt:lpstr>
      <vt:lpstr>3.2字符串格式化</vt:lpstr>
      <vt:lpstr>3.2字符串格式化</vt:lpstr>
      <vt:lpstr>3.2字符串格式化</vt:lpstr>
      <vt:lpstr>3.2字符串格式化</vt:lpstr>
      <vt:lpstr>3.2字符串格式化</vt:lpstr>
      <vt:lpstr>3.3 字符串基本转换</vt:lpstr>
      <vt:lpstr>3.3 字符串基本转换</vt:lpstr>
      <vt:lpstr>PowerPoint 演示文稿</vt:lpstr>
      <vt:lpstr>PowerPoint 演示文稿</vt:lpstr>
      <vt:lpstr>PowerPoint 演示文稿</vt:lpstr>
      <vt:lpstr>3.4 字符串方法</vt:lpstr>
      <vt:lpstr>PowerPoint 演示文稿</vt:lpstr>
      <vt:lpstr>PowerPoint 演示文稿</vt:lpstr>
      <vt:lpstr>3.5 序列方法使用查询</vt:lpstr>
      <vt:lpstr>3.6 string 库(常用字符集)</vt:lpstr>
      <vt:lpstr>3.7 集合</vt:lpstr>
      <vt:lpstr>3.8 集合的基本操作</vt:lpstr>
      <vt:lpstr>3.9 集合运算</vt:lpstr>
      <vt:lpstr>3.10 集合方法查询与练习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183</cp:revision>
  <dcterms:created xsi:type="dcterms:W3CDTF">2021-10-26T23:08:24Z</dcterms:created>
  <dcterms:modified xsi:type="dcterms:W3CDTF">2021-10-26T23:08:24Z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