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62" r:id="rId4"/>
    <p:sldId id="372" r:id="rId5"/>
    <p:sldId id="365" r:id="rId6"/>
    <p:sldId id="366" r:id="rId8"/>
    <p:sldId id="367" r:id="rId9"/>
    <p:sldId id="368" r:id="rId10"/>
    <p:sldId id="369" r:id="rId11"/>
    <p:sldId id="370" r:id="rId12"/>
    <p:sldId id="371" r:id="rId13"/>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Tahoma" panose="020B060403050404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2" autoAdjust="0"/>
    <p:restoredTop sz="94584" autoAdjust="0"/>
  </p:normalViewPr>
  <p:slideViewPr>
    <p:cSldViewPr>
      <p:cViewPr varScale="1">
        <p:scale>
          <a:sx n="69" d="100"/>
          <a:sy n="69" d="100"/>
        </p:scale>
        <p:origin x="1410" y="66"/>
      </p:cViewPr>
      <p:guideLst>
        <p:guide orient="horz" pos="2121"/>
        <p:guide pos="285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true"/>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p:cNvSpPr>
            <a:spLocks noGrp="true"/>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0945B0D1-3BCD-457A-AAD6-4A921CE77393}" type="datetimeFigureOut">
              <a:rPr lang="zh-CN" altLang="en-US"/>
            </a:fld>
            <a:endParaRPr lang="zh-CN" altLang="en-US"/>
          </a:p>
        </p:txBody>
      </p:sp>
      <p:sp>
        <p:nvSpPr>
          <p:cNvPr id="4" name="幻灯片图像占位符 3"/>
          <p:cNvSpPr>
            <a:spLocks noGrp="true" noRot="true" noChangeAspect="true"/>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true"/>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true"/>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endParaRPr lang="zh-CN" altLang="en-US"/>
          </a:p>
        </p:txBody>
      </p:sp>
      <p:sp>
        <p:nvSpPr>
          <p:cNvPr id="7" name="灯片编号占位符 6"/>
          <p:cNvSpPr>
            <a:spLocks noGrp="true"/>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ea typeface="宋体" panose="02010600030101010101" pitchFamily="2" charset="-122"/>
              </a:defRPr>
            </a:lvl1pPr>
          </a:lstStyle>
          <a:p>
            <a:pPr>
              <a:defRPr/>
            </a:pPr>
            <a:fld id="{E914721E-2EFC-4F24-BBA3-3C0B34814082}"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true" noRot="true" noChangeAspect="true"/>
          </p:cNvSpPr>
          <p:nvPr>
            <p:ph type="sldImg"/>
          </p:nvPr>
        </p:nvSpPr>
        <p:spPr/>
      </p:sp>
      <p:sp>
        <p:nvSpPr>
          <p:cNvPr id="3" name="备注占位符 2"/>
          <p:cNvSpPr>
            <a:spLocks noGrp="true"/>
          </p:cNvSpPr>
          <p:nvPr>
            <p:ph type="body" idx="1"/>
          </p:nvPr>
        </p:nvSpPr>
        <p:spPr/>
        <p:txBody>
          <a:bodyPr/>
          <a:lstStyle/>
          <a:p>
            <a:endParaRPr lang="zh-CN" altLang="en-US" dirty="0"/>
          </a:p>
        </p:txBody>
      </p:sp>
      <p:sp>
        <p:nvSpPr>
          <p:cNvPr id="4" name="灯片编号占位符 3"/>
          <p:cNvSpPr>
            <a:spLocks noGrp="true"/>
          </p:cNvSpPr>
          <p:nvPr>
            <p:ph type="sldNum" sz="quarter" idx="10"/>
          </p:nvPr>
        </p:nvSpPr>
        <p:spPr/>
        <p:txBody>
          <a:bodyPr/>
          <a:lstStyle/>
          <a:p>
            <a:pPr>
              <a:defRPr/>
            </a:pPr>
            <a:fld id="{E914721E-2EFC-4F24-BBA3-3C0B34814082}"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9144000" cy="6858000"/>
          </a:xfrm>
          <a:prstGeom prst="rect">
            <a:avLst/>
          </a:prstGeom>
          <a:blipFill dpi="0" rotWithShape="true">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3886200" y="1267731"/>
            <a:ext cx="1371600" cy="548640"/>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ctrTitle"/>
          </p:nvPr>
        </p:nvSpPr>
        <p:spPr>
          <a:xfrm>
            <a:off x="1171281" y="2091263"/>
            <a:ext cx="6801440" cy="2590800"/>
          </a:xfrm>
        </p:spPr>
        <p:txBody>
          <a:bodyPr tIns="45720" bIns="45720" anchor="ctr">
            <a:noAutofit/>
          </a:bodyPr>
          <a:lstStyle>
            <a:lvl1pPr algn="ctr">
              <a:lnSpc>
                <a:spcPct val="83000"/>
              </a:lnSpc>
              <a:defRPr lang="en-US" sz="6200" b="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true"/>
          </p:cNvSpPr>
          <p:nvPr>
            <p:ph type="subTitle" idx="1"/>
          </p:nvPr>
        </p:nvSpPr>
        <p:spPr>
          <a:xfrm>
            <a:off x="1171575" y="4682062"/>
            <a:ext cx="6803136" cy="502920"/>
          </a:xfrm>
        </p:spPr>
        <p:txBody>
          <a:bodyPr>
            <a:normAutofit/>
          </a:bodyPr>
          <a:lstStyle>
            <a:lvl1pPr marL="0" indent="0" algn="ctr">
              <a:spcBef>
                <a:spcPts val="0"/>
              </a:spcBef>
              <a:buNone/>
              <a:defRPr sz="1400" spc="80" baseline="0">
                <a:solidFill>
                  <a:schemeClr val="tx1"/>
                </a:solidFill>
              </a:defRPr>
            </a:lvl1pPr>
            <a:lvl2pPr marL="457200" indent="0" algn="ctr">
              <a:buNone/>
              <a:defRPr sz="1400"/>
            </a:lvl2pPr>
            <a:lvl3pPr marL="914400" indent="0" algn="ctr">
              <a:buNone/>
              <a:defRPr sz="1400"/>
            </a:lvl3pPr>
            <a:lvl4pPr marL="1371600" indent="0" algn="ctr">
              <a:buNone/>
              <a:defRPr sz="1400"/>
            </a:lvl4pPr>
            <a:lvl5pPr marL="1828800" indent="0" algn="ctr">
              <a:buNone/>
              <a:defRPr sz="1400"/>
            </a:lvl5pPr>
            <a:lvl6pPr marL="2286000" indent="0" algn="ctr">
              <a:buNone/>
              <a:defRPr sz="1400"/>
            </a:lvl6pPr>
            <a:lvl7pPr marL="2743200" indent="0" algn="ctr">
              <a:buNone/>
              <a:defRPr sz="1400"/>
            </a:lvl7pPr>
            <a:lvl8pPr marL="3200400" indent="0" algn="ctr">
              <a:buNone/>
              <a:defRPr sz="1400"/>
            </a:lvl8pPr>
            <a:lvl9pPr marL="3657600" indent="0" algn="ctr">
              <a:buNone/>
              <a:defRPr sz="1400"/>
            </a:lvl9pPr>
          </a:lstStyle>
          <a:p>
            <a:r>
              <a:rPr lang="zh-CN" altLang="en-US" smtClean="0"/>
              <a:t>单击此处编辑母版副标题样式</a:t>
            </a:r>
            <a:endParaRPr lang="en-US" dirty="0"/>
          </a:p>
        </p:txBody>
      </p:sp>
      <p:sp>
        <p:nvSpPr>
          <p:cNvPr id="20" name="Date Placeholder 19"/>
          <p:cNvSpPr>
            <a:spLocks noGrp="true"/>
          </p:cNvSpPr>
          <p:nvPr>
            <p:ph type="dt" sz="half" idx="10"/>
          </p:nvPr>
        </p:nvSpPr>
        <p:spPr>
          <a:xfrm>
            <a:off x="3931920" y="1327188"/>
            <a:ext cx="1280160" cy="457200"/>
          </a:xfrm>
        </p:spPr>
        <p:txBody>
          <a:bodyPr/>
          <a:lstStyle>
            <a:lvl1pPr algn="ctr">
              <a:defRPr sz="1100" spc="0" baseline="0">
                <a:solidFill>
                  <a:schemeClr val="tx1"/>
                </a:solidFill>
                <a:latin typeface="+mn-lt"/>
              </a:defRPr>
            </a:lvl1pPr>
          </a:lstStyle>
          <a:p>
            <a:pPr>
              <a:defRPr/>
            </a:pPr>
            <a:endParaRPr lang="en-US" altLang="zh-CN"/>
          </a:p>
        </p:txBody>
      </p:sp>
      <p:sp>
        <p:nvSpPr>
          <p:cNvPr id="21" name="Footer Placeholder 20"/>
          <p:cNvSpPr>
            <a:spLocks noGrp="true"/>
          </p:cNvSpPr>
          <p:nvPr>
            <p:ph type="ftr" sz="quarter" idx="11"/>
          </p:nvPr>
        </p:nvSpPr>
        <p:spPr>
          <a:xfrm>
            <a:off x="1104936" y="5211060"/>
            <a:ext cx="4429125" cy="228600"/>
          </a:xfrm>
        </p:spPr>
        <p:txBody>
          <a:bodyPr/>
          <a:lstStyle>
            <a:lvl1pPr algn="l">
              <a:defRPr sz="900">
                <a:solidFill>
                  <a:schemeClr val="tx1">
                    <a:lumMod val="75000"/>
                    <a:lumOff val="25000"/>
                  </a:schemeClr>
                </a:solidFill>
              </a:defRPr>
            </a:lvl1pPr>
          </a:lstStyle>
          <a:p>
            <a:pPr>
              <a:defRPr/>
            </a:pPr>
            <a:endParaRPr lang="en-US" altLang="zh-CN"/>
          </a:p>
        </p:txBody>
      </p:sp>
      <p:sp>
        <p:nvSpPr>
          <p:cNvPr id="22" name="Slide Number Placeholder 21"/>
          <p:cNvSpPr>
            <a:spLocks noGrp="true"/>
          </p:cNvSpPr>
          <p:nvPr>
            <p:ph type="sldNum" sz="quarter" idx="12"/>
          </p:nvPr>
        </p:nvSpPr>
        <p:spPr>
          <a:xfrm>
            <a:off x="6455190" y="5212080"/>
            <a:ext cx="1583911" cy="228600"/>
          </a:xfrm>
        </p:spPr>
        <p:txBody>
          <a:bodyPr/>
          <a:lstStyle>
            <a:lvl1pPr>
              <a:defRPr>
                <a:solidFill>
                  <a:schemeClr val="tx1">
                    <a:lumMod val="75000"/>
                    <a:lumOff val="25000"/>
                  </a:schemeClr>
                </a:solidFill>
              </a:defRPr>
            </a:lvl1pPr>
          </a:lstStyle>
          <a:p>
            <a:pPr>
              <a:defRPr/>
            </a:pPr>
            <a:fld id="{21C6FF18-EC1F-4050-B737-4B9EF58B00DB}"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2A583AB-FE07-4937-992B-2581A8AC60D4}" type="slidenum">
              <a:rPr lang="en-US" altLang="zh-CN" smtClean="0"/>
            </a:fld>
            <a:endParaRPr lang="en-US" altLang="zh-CN"/>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true"/>
          </p:cNvSpPr>
          <p:nvPr>
            <p:ph type="title" orient="vert"/>
          </p:nvPr>
        </p:nvSpPr>
        <p:spPr>
          <a:xfrm>
            <a:off x="6743700" y="762000"/>
            <a:ext cx="1771650" cy="5257800"/>
          </a:xfrm>
        </p:spPr>
        <p:txBody>
          <a:bodyPr vert="eaVert"/>
          <a:lstStyle/>
          <a:p>
            <a:r>
              <a:rPr lang="zh-CN" altLang="en-US" smtClean="0"/>
              <a:t>单击此处编辑母版标题样式</a:t>
            </a:r>
            <a:endParaRPr lang="en-US" dirty="0"/>
          </a:p>
        </p:txBody>
      </p:sp>
      <p:sp>
        <p:nvSpPr>
          <p:cNvPr id="3" name="Vertical Text Placeholder 2"/>
          <p:cNvSpPr>
            <a:spLocks noGrp="true"/>
          </p:cNvSpPr>
          <p:nvPr>
            <p:ph type="body" orient="vert" idx="1"/>
          </p:nvPr>
        </p:nvSpPr>
        <p:spPr>
          <a:xfrm>
            <a:off x="628650" y="762000"/>
            <a:ext cx="6057900" cy="52578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10"/>
          </p:nvPr>
        </p:nvSpPr>
        <p:spPr/>
        <p:txBody>
          <a:bodyPr/>
          <a:lstStyle/>
          <a:p>
            <a:pPr>
              <a:defRPr/>
            </a:pPr>
            <a:endParaRPr lang="en-US" altLang="zh-CN"/>
          </a:p>
        </p:txBody>
      </p:sp>
      <p:sp>
        <p:nvSpPr>
          <p:cNvPr id="5" name="Footer Placeholder 4"/>
          <p:cNvSpPr>
            <a:spLocks noGrp="true"/>
          </p:cNvSpPr>
          <p:nvPr>
            <p:ph type="ftr" sz="quarter" idx="11"/>
          </p:nvPr>
        </p:nvSpPr>
        <p:spPr/>
        <p:txBody>
          <a:bodyPr/>
          <a:lstStyle/>
          <a:p>
            <a:pPr>
              <a:defRPr/>
            </a:pPr>
            <a:endParaRPr lang="en-US" altLang="zh-CN"/>
          </a:p>
        </p:txBody>
      </p:sp>
      <p:sp>
        <p:nvSpPr>
          <p:cNvPr id="6" name="Slide Number Placeholder 5"/>
          <p:cNvSpPr>
            <a:spLocks noGrp="true"/>
          </p:cNvSpPr>
          <p:nvPr>
            <p:ph type="sldNum" sz="quarter" idx="12"/>
          </p:nvPr>
        </p:nvSpPr>
        <p:spPr/>
        <p:txBody>
          <a:bodyPr/>
          <a:lstStyle/>
          <a:p>
            <a:pPr>
              <a:defRPr/>
            </a:pPr>
            <a:fld id="{DE0200C9-3D99-4FBA-89F7-326A73B810C8}" type="slidenum">
              <a:rPr lang="en-US" altLang="zh-CN" smtClean="0"/>
            </a:fld>
            <a:endParaRPr lang="en-US" altLang="zh-CN"/>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F70F104E-F0AE-4A8D-A6B9-2F4C2046D9BB}" type="slidenum">
              <a:rPr lang="en-US" altLang="zh-CN" smtClean="0"/>
            </a:fld>
            <a:endParaRPr lang="en-US" altLang="zh-CN"/>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9144000" cy="6858000"/>
          </a:xfrm>
          <a:prstGeom prst="rect">
            <a:avLst/>
          </a:prstGeom>
          <a:blipFill dpi="0" rotWithShape="true">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980902" y="1275025"/>
            <a:ext cx="7182197"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088136" y="1385316"/>
            <a:ext cx="6967728" cy="408736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3794760" y="1267730"/>
            <a:ext cx="1554480" cy="64008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3886200" y="1267731"/>
            <a:ext cx="1371600" cy="548640"/>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true"/>
          </p:cNvSpPr>
          <p:nvPr>
            <p:ph type="title"/>
          </p:nvPr>
        </p:nvSpPr>
        <p:spPr>
          <a:xfrm>
            <a:off x="1172717" y="2094309"/>
            <a:ext cx="6803136" cy="2587752"/>
          </a:xfrm>
        </p:spPr>
        <p:txBody>
          <a:bodyPr anchor="ctr">
            <a:noAutofit/>
          </a:bodyPr>
          <a:lstStyle>
            <a:lvl1pPr algn="ctr">
              <a:lnSpc>
                <a:spcPct val="83000"/>
              </a:lnSpc>
              <a:defRPr lang="en-US" sz="6200" kern="1200" cap="all" spc="-100"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1172718" y="4682062"/>
            <a:ext cx="6803136" cy="502920"/>
          </a:xfrm>
        </p:spPr>
        <p:txBody>
          <a:bodyPr anchor="t">
            <a:normAutofit/>
          </a:bodyPr>
          <a:lstStyle>
            <a:lvl1pPr marL="0" indent="0" algn="ctr">
              <a:buNone/>
              <a:defRPr sz="1400">
                <a:solidFill>
                  <a:schemeClr val="tx1"/>
                </a:solidFill>
                <a:effectLst/>
              </a:defRPr>
            </a:lvl1pPr>
            <a:lvl2pPr marL="457200" indent="0">
              <a:buNone/>
              <a:defRPr sz="1400">
                <a:solidFill>
                  <a:schemeClr val="tx1">
                    <a:tint val="75000"/>
                  </a:schemeClr>
                </a:solidFill>
              </a:defRPr>
            </a:lvl2pPr>
            <a:lvl3pPr marL="914400" indent="0">
              <a:buNone/>
              <a:defRPr sz="14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Date Placeholder 3"/>
          <p:cNvSpPr>
            <a:spLocks noGrp="true"/>
          </p:cNvSpPr>
          <p:nvPr>
            <p:ph type="dt" sz="half" idx="10"/>
          </p:nvPr>
        </p:nvSpPr>
        <p:spPr>
          <a:xfrm>
            <a:off x="3931920" y="1325880"/>
            <a:ext cx="1280160" cy="457200"/>
          </a:xfrm>
        </p:spPr>
        <p:txBody>
          <a:bodyPr/>
          <a:lstStyle>
            <a:lvl1pPr algn="ctr">
              <a:defRPr lang="en-US" sz="1100" kern="1200" spc="0" baseline="0">
                <a:solidFill>
                  <a:schemeClr val="tx1"/>
                </a:solidFill>
                <a:latin typeface="+mn-lt"/>
                <a:ea typeface="+mn-ea"/>
                <a:cs typeface="+mn-cs"/>
              </a:defRPr>
            </a:lvl1pPr>
          </a:lstStyle>
          <a:p>
            <a:pPr>
              <a:defRPr/>
            </a:pPr>
            <a:endParaRPr lang="en-US" altLang="zh-CN"/>
          </a:p>
        </p:txBody>
      </p:sp>
      <p:sp>
        <p:nvSpPr>
          <p:cNvPr id="5" name="Footer Placeholder 4"/>
          <p:cNvSpPr>
            <a:spLocks noGrp="true"/>
          </p:cNvSpPr>
          <p:nvPr>
            <p:ph type="ftr" sz="quarter" idx="11"/>
          </p:nvPr>
        </p:nvSpPr>
        <p:spPr>
          <a:xfrm>
            <a:off x="1104679" y="5211060"/>
            <a:ext cx="4430268" cy="228600"/>
          </a:xfrm>
        </p:spPr>
        <p:txBody>
          <a:bodyPr/>
          <a:lstStyle>
            <a:lvl1pPr algn="l">
              <a:defRPr/>
            </a:lvl1pPr>
          </a:lstStyle>
          <a:p>
            <a:pPr>
              <a:defRPr/>
            </a:pPr>
            <a:endParaRPr lang="en-US" altLang="zh-CN"/>
          </a:p>
        </p:txBody>
      </p:sp>
      <p:sp>
        <p:nvSpPr>
          <p:cNvPr id="6" name="Slide Number Placeholder 5"/>
          <p:cNvSpPr>
            <a:spLocks noGrp="true"/>
          </p:cNvSpPr>
          <p:nvPr>
            <p:ph type="sldNum" sz="quarter" idx="12"/>
          </p:nvPr>
        </p:nvSpPr>
        <p:spPr>
          <a:xfrm>
            <a:off x="6453378" y="5211060"/>
            <a:ext cx="1584198" cy="228600"/>
          </a:xfrm>
        </p:spPr>
        <p:txBody>
          <a:bodyPr/>
          <a:lstStyle/>
          <a:p>
            <a:pPr>
              <a:defRPr/>
            </a:pPr>
            <a:fld id="{3F788B8A-5A56-4B22-8882-7CE03BD5E07A}" type="slidenum">
              <a:rPr lang="en-US" altLang="zh-CN" smtClean="0"/>
            </a:fld>
            <a:endParaRPr lang="en-US" altLang="zh-CN"/>
          </a:p>
        </p:txBody>
      </p:sp>
    </p:spTree>
  </p:cSld>
  <p:clrMapOvr>
    <a:overrideClrMapping bg1="lt1" tx1="dk1" bg2="lt2" tx2="dk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Content Placeholder 2"/>
          <p:cNvSpPr>
            <a:spLocks noGrp="true"/>
          </p:cNvSpPr>
          <p:nvPr>
            <p:ph sz="half" idx="1"/>
          </p:nvPr>
        </p:nvSpPr>
        <p:spPr>
          <a:xfrm>
            <a:off x="73152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Content Placeholder 3"/>
          <p:cNvSpPr>
            <a:spLocks noGrp="true"/>
          </p:cNvSpPr>
          <p:nvPr>
            <p:ph sz="half" idx="2"/>
          </p:nvPr>
        </p:nvSpPr>
        <p:spPr>
          <a:xfrm>
            <a:off x="4754880" y="2103120"/>
            <a:ext cx="3657600" cy="393192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Date Placeholder 4"/>
          <p:cNvSpPr>
            <a:spLocks noGrp="true"/>
          </p:cNvSpPr>
          <p:nvPr>
            <p:ph type="dt" sz="half" idx="10"/>
          </p:nvPr>
        </p:nvSpPr>
        <p:spPr/>
        <p:txBody>
          <a:bodyPr/>
          <a:lstStyle/>
          <a:p>
            <a:pPr>
              <a:defRPr/>
            </a:pPr>
            <a:endParaRPr lang="en-US" altLang="zh-CN"/>
          </a:p>
        </p:txBody>
      </p:sp>
      <p:sp>
        <p:nvSpPr>
          <p:cNvPr id="6" name="Footer Placeholder 5"/>
          <p:cNvSpPr>
            <a:spLocks noGrp="true"/>
          </p:cNvSpPr>
          <p:nvPr>
            <p:ph type="ftr" sz="quarter" idx="11"/>
          </p:nvPr>
        </p:nvSpPr>
        <p:spPr/>
        <p:txBody>
          <a:bodyPr/>
          <a:lstStyle/>
          <a:p>
            <a:pPr>
              <a:defRPr/>
            </a:pPr>
            <a:endParaRPr lang="en-US" altLang="zh-CN"/>
          </a:p>
        </p:txBody>
      </p:sp>
      <p:sp>
        <p:nvSpPr>
          <p:cNvPr id="7" name="Slide Number Placeholder 6"/>
          <p:cNvSpPr>
            <a:spLocks noGrp="true"/>
          </p:cNvSpPr>
          <p:nvPr>
            <p:ph type="sldNum" sz="quarter" idx="12"/>
          </p:nvPr>
        </p:nvSpPr>
        <p:spPr/>
        <p:txBody>
          <a:bodyPr/>
          <a:lstStyle/>
          <a:p>
            <a:pPr>
              <a:defRPr/>
            </a:pPr>
            <a:fld id="{8FBDECCC-FD78-4974-8325-47ACCCE6F262}" type="slidenum">
              <a:rPr lang="en-US" altLang="zh-CN" smtClean="0"/>
            </a:fld>
            <a:endParaRPr lang="en-US" altLang="zh-CN"/>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731520" y="2074334"/>
            <a:ext cx="365760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Content Placeholder 3"/>
          <p:cNvSpPr>
            <a:spLocks noGrp="true"/>
          </p:cNvSpPr>
          <p:nvPr>
            <p:ph sz="half" idx="2"/>
          </p:nvPr>
        </p:nvSpPr>
        <p:spPr>
          <a:xfrm>
            <a:off x="731520" y="2755898"/>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5" name="Text Placeholder 4"/>
          <p:cNvSpPr>
            <a:spLocks noGrp="true"/>
          </p:cNvSpPr>
          <p:nvPr>
            <p:ph type="body" sz="quarter" idx="3"/>
          </p:nvPr>
        </p:nvSpPr>
        <p:spPr>
          <a:xfrm>
            <a:off x="4754880" y="2074334"/>
            <a:ext cx="365760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Content Placeholder 5"/>
          <p:cNvSpPr>
            <a:spLocks noGrp="true"/>
          </p:cNvSpPr>
          <p:nvPr>
            <p:ph sz="quarter" idx="4"/>
          </p:nvPr>
        </p:nvSpPr>
        <p:spPr>
          <a:xfrm>
            <a:off x="4754880" y="2756581"/>
            <a:ext cx="365760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7" name="Date Placeholder 6"/>
          <p:cNvSpPr>
            <a:spLocks noGrp="true"/>
          </p:cNvSpPr>
          <p:nvPr>
            <p:ph type="dt" sz="half" idx="10"/>
          </p:nvPr>
        </p:nvSpPr>
        <p:spPr/>
        <p:txBody>
          <a:bodyPr/>
          <a:lstStyle/>
          <a:p>
            <a:pPr>
              <a:defRPr/>
            </a:pPr>
            <a:endParaRPr lang="en-US" altLang="zh-CN"/>
          </a:p>
        </p:txBody>
      </p:sp>
      <p:sp>
        <p:nvSpPr>
          <p:cNvPr id="8" name="Footer Placeholder 7"/>
          <p:cNvSpPr>
            <a:spLocks noGrp="true"/>
          </p:cNvSpPr>
          <p:nvPr>
            <p:ph type="ftr" sz="quarter" idx="11"/>
          </p:nvPr>
        </p:nvSpPr>
        <p:spPr/>
        <p:txBody>
          <a:bodyPr/>
          <a:lstStyle/>
          <a:p>
            <a:pPr>
              <a:defRPr/>
            </a:pPr>
            <a:endParaRPr lang="en-US" altLang="zh-CN"/>
          </a:p>
        </p:txBody>
      </p:sp>
      <p:sp>
        <p:nvSpPr>
          <p:cNvPr id="9" name="Slide Number Placeholder 8"/>
          <p:cNvSpPr>
            <a:spLocks noGrp="true"/>
          </p:cNvSpPr>
          <p:nvPr>
            <p:ph type="sldNum" sz="quarter" idx="12"/>
          </p:nvPr>
        </p:nvSpPr>
        <p:spPr/>
        <p:txBody>
          <a:bodyPr/>
          <a:lstStyle/>
          <a:p>
            <a:pPr>
              <a:defRPr/>
            </a:pPr>
            <a:fld id="{E816352B-7396-48F6-904D-835A6D52BCCF}" type="slidenum">
              <a:rPr lang="en-US" altLang="zh-CN" smtClean="0"/>
            </a:fld>
            <a:endParaRPr lang="en-US" altLang="zh-CN"/>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true"/>
          </p:cNvSpPr>
          <p:nvPr>
            <p:ph type="title"/>
          </p:nvPr>
        </p:nvSpPr>
        <p:spPr/>
        <p:txBody>
          <a:bodyPr/>
          <a:lstStyle/>
          <a:p>
            <a:r>
              <a:rPr lang="zh-CN" altLang="en-US" smtClean="0"/>
              <a:t>单击此处编辑母版标题样式</a:t>
            </a:r>
            <a:endParaRPr lang="en-US" dirty="0"/>
          </a:p>
        </p:txBody>
      </p:sp>
      <p:sp>
        <p:nvSpPr>
          <p:cNvPr id="3" name="Date Placeholder 2"/>
          <p:cNvSpPr>
            <a:spLocks noGrp="true"/>
          </p:cNvSpPr>
          <p:nvPr>
            <p:ph type="dt" sz="half" idx="10"/>
          </p:nvPr>
        </p:nvSpPr>
        <p:spPr/>
        <p:txBody>
          <a:bodyPr/>
          <a:lstStyle/>
          <a:p>
            <a:pPr>
              <a:defRPr/>
            </a:pPr>
            <a:endParaRPr lang="en-US" altLang="zh-CN"/>
          </a:p>
        </p:txBody>
      </p:sp>
      <p:sp>
        <p:nvSpPr>
          <p:cNvPr id="4" name="Footer Placeholder 3"/>
          <p:cNvSpPr>
            <a:spLocks noGrp="true"/>
          </p:cNvSpPr>
          <p:nvPr>
            <p:ph type="ftr" sz="quarter" idx="11"/>
          </p:nvPr>
        </p:nvSpPr>
        <p:spPr/>
        <p:txBody>
          <a:bodyPr/>
          <a:lstStyle/>
          <a:p>
            <a:pPr>
              <a:defRPr/>
            </a:pPr>
            <a:endParaRPr lang="en-US" altLang="zh-CN"/>
          </a:p>
        </p:txBody>
      </p:sp>
      <p:sp>
        <p:nvSpPr>
          <p:cNvPr id="5" name="Slide Number Placeholder 4"/>
          <p:cNvSpPr>
            <a:spLocks noGrp="true"/>
          </p:cNvSpPr>
          <p:nvPr>
            <p:ph type="sldNum" sz="quarter" idx="12"/>
          </p:nvPr>
        </p:nvSpPr>
        <p:spPr/>
        <p:txBody>
          <a:bodyPr/>
          <a:lstStyle/>
          <a:p>
            <a:pPr>
              <a:defRPr/>
            </a:pPr>
            <a:fld id="{E6E74DAC-FAE6-4EC0-8CB9-262F50A56691}" type="slidenum">
              <a:rPr lang="en-US" altLang="zh-CN" smtClean="0"/>
            </a:fld>
            <a:endParaRPr lang="en-US" altLang="zh-CN"/>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true"/>
          </p:cNvSpPr>
          <p:nvPr>
            <p:ph type="dt" sz="half" idx="10"/>
          </p:nvPr>
        </p:nvSpPr>
        <p:spPr/>
        <p:txBody>
          <a:bodyPr/>
          <a:lstStyle/>
          <a:p>
            <a:pPr>
              <a:defRPr/>
            </a:pPr>
            <a:endParaRPr lang="en-US" altLang="zh-CN"/>
          </a:p>
        </p:txBody>
      </p:sp>
      <p:sp>
        <p:nvSpPr>
          <p:cNvPr id="3" name="Footer Placeholder 2"/>
          <p:cNvSpPr>
            <a:spLocks noGrp="true"/>
          </p:cNvSpPr>
          <p:nvPr>
            <p:ph type="ftr" sz="quarter" idx="11"/>
          </p:nvPr>
        </p:nvSpPr>
        <p:spPr/>
        <p:txBody>
          <a:bodyPr/>
          <a:lstStyle/>
          <a:p>
            <a:pPr>
              <a:defRPr/>
            </a:pPr>
            <a:endParaRPr lang="en-US" altLang="zh-CN"/>
          </a:p>
        </p:txBody>
      </p:sp>
      <p:sp>
        <p:nvSpPr>
          <p:cNvPr id="4" name="Slide Number Placeholder 3"/>
          <p:cNvSpPr>
            <a:spLocks noGrp="true"/>
          </p:cNvSpPr>
          <p:nvPr>
            <p:ph type="sldNum" sz="quarter" idx="12"/>
          </p:nvPr>
        </p:nvSpPr>
        <p:spPr/>
        <p:txBody>
          <a:bodyPr/>
          <a:lstStyle/>
          <a:p>
            <a:pPr>
              <a:defRPr/>
            </a:pPr>
            <a:fld id="{4010C490-5906-4669-B6CF-A8A27A978043}" type="slidenum">
              <a:rPr lang="en-US" altLang="zh-CN" smtClean="0"/>
            </a:fld>
            <a:endParaRPr lang="en-US" altLang="zh-CN"/>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16" name="Rectangle 15"/>
          <p:cNvSpPr/>
          <p:nvPr/>
        </p:nvSpPr>
        <p:spPr>
          <a:xfrm>
            <a:off x="184147" y="173736"/>
            <a:ext cx="6398514" cy="651052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6972300" y="607392"/>
            <a:ext cx="1823085" cy="1645920"/>
          </a:xfrm>
        </p:spPr>
        <p:txBody>
          <a:bodyPr anchor="b">
            <a:normAutofit/>
          </a:bodyPr>
          <a:lstStyle>
            <a:lvl1pPr algn="l" defTabSz="914400" rtl="0" eaLnBrk="1" latinLnBrk="0" hangingPunct="1">
              <a:lnSpc>
                <a:spcPct val="90000"/>
              </a:lnSpc>
              <a:spcBef>
                <a:spcPct val="0"/>
              </a:spcBef>
              <a:buNone/>
              <a:defRPr lang="en-US" sz="2400"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true"/>
          </p:cNvSpPr>
          <p:nvPr>
            <p:ph idx="1"/>
          </p:nvPr>
        </p:nvSpPr>
        <p:spPr>
          <a:xfrm>
            <a:off x="668976" y="907143"/>
            <a:ext cx="5428856" cy="5043714"/>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Text Placeholder 3"/>
          <p:cNvSpPr>
            <a:spLocks noGrp="true"/>
          </p:cNvSpPr>
          <p:nvPr>
            <p:ph type="body" sz="half" idx="2"/>
          </p:nvPr>
        </p:nvSpPr>
        <p:spPr>
          <a:xfrm>
            <a:off x="6972300" y="2286000"/>
            <a:ext cx="1823085" cy="3505200"/>
          </a:xfrm>
        </p:spPr>
        <p:txBody>
          <a:bodyPr>
            <a:normAutofit/>
          </a:bodyPr>
          <a:lstStyle>
            <a:lvl1pPr marL="0" indent="0">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8" name="Date Placeholder 7"/>
          <p:cNvSpPr>
            <a:spLocks noGrp="true"/>
          </p:cNvSpPr>
          <p:nvPr>
            <p:ph type="dt" sz="half" idx="10"/>
          </p:nvPr>
        </p:nvSpPr>
        <p:spPr/>
        <p:txBody>
          <a:bodyPr/>
          <a:lstStyle/>
          <a:p>
            <a:pPr>
              <a:defRPr/>
            </a:pPr>
            <a:endParaRPr lang="en-US" altLang="zh-CN"/>
          </a:p>
        </p:txBody>
      </p:sp>
      <p:sp>
        <p:nvSpPr>
          <p:cNvPr id="9" name="Footer Placeholder 8"/>
          <p:cNvSpPr>
            <a:spLocks noGrp="true"/>
          </p:cNvSpPr>
          <p:nvPr>
            <p:ph type="ftr" sz="quarter" idx="11"/>
          </p:nvPr>
        </p:nvSpPr>
        <p:spPr/>
        <p:txBody>
          <a:bodyPr/>
          <a:lstStyle>
            <a:lvl1pPr algn="r">
              <a:defRPr/>
            </a:lvl1pPr>
          </a:lstStyle>
          <a:p>
            <a:pPr>
              <a:defRPr/>
            </a:pPr>
            <a:endParaRPr lang="en-US" altLang="zh-CN"/>
          </a:p>
        </p:txBody>
      </p:sp>
      <p:sp>
        <p:nvSpPr>
          <p:cNvPr id="11" name="Slide Number Placeholder 10"/>
          <p:cNvSpPr>
            <a:spLocks noGrp="true"/>
          </p:cNvSpPr>
          <p:nvPr>
            <p:ph type="sldNum" sz="quarter" idx="12"/>
          </p:nvPr>
        </p:nvSpPr>
        <p:spPr>
          <a:xfrm>
            <a:off x="7795258" y="6310086"/>
            <a:ext cx="1097280" cy="274320"/>
          </a:xfrm>
        </p:spPr>
        <p:txBody>
          <a:bodyPr/>
          <a:lstStyle>
            <a:lvl1pPr>
              <a:defRPr>
                <a:solidFill>
                  <a:srgbClr val="FFFFFF"/>
                </a:solidFill>
              </a:defRPr>
            </a:lvl1pPr>
          </a:lstStyle>
          <a:p>
            <a:pPr>
              <a:defRPr/>
            </a:pPr>
            <a:fld id="{49326B0E-320E-421B-8F09-9433E70C3D38}" type="slidenum">
              <a:rPr lang="en-US" altLang="zh-CN" smtClean="0"/>
            </a:fld>
            <a:endParaRPr lang="en-US" altLang="zh-CN"/>
          </a:p>
        </p:txBody>
      </p:sp>
      <p:sp>
        <p:nvSpPr>
          <p:cNvPr id="12" name="Rectangle 11"/>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14" name="Rectangle 13"/>
          <p:cNvSpPr/>
          <p:nvPr/>
        </p:nvSpPr>
        <p:spPr>
          <a:xfrm>
            <a:off x="6765290" y="173736"/>
            <a:ext cx="2194560" cy="651052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true"/>
          </p:cNvSpPr>
          <p:nvPr>
            <p:ph type="title"/>
          </p:nvPr>
        </p:nvSpPr>
        <p:spPr>
          <a:xfrm>
            <a:off x="6972300" y="603504"/>
            <a:ext cx="1824228" cy="1645920"/>
          </a:xfrm>
        </p:spPr>
        <p:txBody>
          <a:bodyPr anchor="b">
            <a:noAutofit/>
          </a:bodyPr>
          <a:lstStyle>
            <a:lvl1pPr algn="l">
              <a:defRPr sz="2400"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true" noChangeAspect="true"/>
          </p:cNvSpPr>
          <p:nvPr>
            <p:ph type="pic" idx="1"/>
          </p:nvPr>
        </p:nvSpPr>
        <p:spPr>
          <a:xfrm>
            <a:off x="171449" y="173736"/>
            <a:ext cx="6398514" cy="6510528"/>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true"/>
          </p:cNvSpPr>
          <p:nvPr>
            <p:ph type="body" sz="half" idx="2"/>
          </p:nvPr>
        </p:nvSpPr>
        <p:spPr>
          <a:xfrm>
            <a:off x="6972300" y="2286000"/>
            <a:ext cx="1824228" cy="3502152"/>
          </a:xfrm>
        </p:spPr>
        <p:txBody>
          <a:bodyPr>
            <a:normAutofit/>
          </a:bodyPr>
          <a:lstStyle>
            <a:lvl1pPr marL="0" indent="0" algn="l">
              <a:lnSpc>
                <a:spcPct val="110000"/>
              </a:lnSpc>
              <a:spcBef>
                <a:spcPts val="800"/>
              </a:spcBef>
              <a:buNone/>
              <a:defRPr sz="13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Date Placeholder 4"/>
          <p:cNvSpPr>
            <a:spLocks noGrp="true"/>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pPr>
              <a:defRPr/>
            </a:pPr>
            <a:endParaRPr lang="en-US" altLang="zh-CN"/>
          </a:p>
        </p:txBody>
      </p:sp>
      <p:sp>
        <p:nvSpPr>
          <p:cNvPr id="6" name="Footer Placeholder 5"/>
          <p:cNvSpPr>
            <a:spLocks noGrp="true"/>
          </p:cNvSpPr>
          <p:nvPr>
            <p:ph type="ftr" sz="quarter" idx="11"/>
          </p:nvPr>
        </p:nvSpPr>
        <p:spPr/>
        <p:txBody>
          <a:bodyPr/>
          <a:lstStyle>
            <a:lvl1pPr marL="0" algn="r" defTabSz="914400" rtl="0" eaLnBrk="1" latinLnBrk="0" hangingPunct="1">
              <a:defRPr lang="en-US" sz="9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pPr>
              <a:defRPr/>
            </a:pPr>
            <a:endParaRPr lang="en-US" altLang="zh-CN"/>
          </a:p>
        </p:txBody>
      </p:sp>
      <p:sp>
        <p:nvSpPr>
          <p:cNvPr id="7" name="Slide Number Placeholder 6"/>
          <p:cNvSpPr>
            <a:spLocks noGrp="true"/>
          </p:cNvSpPr>
          <p:nvPr>
            <p:ph type="sldNum" sz="quarter" idx="12"/>
          </p:nvPr>
        </p:nvSpPr>
        <p:spPr>
          <a:xfrm>
            <a:off x="7797546" y="6309360"/>
            <a:ext cx="1097280" cy="274320"/>
          </a:xfrm>
        </p:spPr>
        <p:txBody>
          <a:bodyPr/>
          <a:lstStyle>
            <a:lvl1pPr>
              <a:defRPr>
                <a:solidFill>
                  <a:srgbClr val="FFFFFF"/>
                </a:solidFill>
              </a:defRPr>
            </a:lvl1pPr>
          </a:lstStyle>
          <a:p>
            <a:pPr>
              <a:defRPr/>
            </a:pPr>
            <a:fld id="{6980B74E-D1EF-4FC0-9815-9DE8D5A57706}" type="slidenum">
              <a:rPr lang="en-US" altLang="zh-CN" smtClean="0"/>
            </a:fld>
            <a:endParaRPr lang="en-US" altLang="zh-CN"/>
          </a:p>
        </p:txBody>
      </p:sp>
      <p:sp>
        <p:nvSpPr>
          <p:cNvPr id="11" name="Rectangle 10"/>
          <p:cNvSpPr/>
          <p:nvPr/>
        </p:nvSpPr>
        <p:spPr>
          <a:xfrm>
            <a:off x="6868160" y="274320"/>
            <a:ext cx="1988820" cy="6309360"/>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176022" y="173736"/>
            <a:ext cx="8791956" cy="6510528"/>
          </a:xfrm>
          <a:prstGeom prst="rect">
            <a:avLst/>
          </a:prstGeom>
          <a:solidFill>
            <a:schemeClr val="bg2"/>
          </a:solidFill>
          <a:ln w="6350" cap="flat" cmpd="sng" algn="ctr">
            <a:noFill/>
            <a:prstDash val="solid"/>
          </a:ln>
          <a:effectLst>
            <a:softEdge rad="0"/>
          </a:effectLst>
        </p:spPr>
      </p:sp>
      <p:sp>
        <p:nvSpPr>
          <p:cNvPr id="2" name="Title Placeholder 1"/>
          <p:cNvSpPr>
            <a:spLocks noGrp="true"/>
          </p:cNvSpPr>
          <p:nvPr>
            <p:ph type="title"/>
          </p:nvPr>
        </p:nvSpPr>
        <p:spPr>
          <a:xfrm>
            <a:off x="731520" y="642594"/>
            <a:ext cx="7680960" cy="1371600"/>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true"/>
          </p:cNvSpPr>
          <p:nvPr>
            <p:ph type="body" idx="1"/>
          </p:nvPr>
        </p:nvSpPr>
        <p:spPr>
          <a:xfrm>
            <a:off x="731520" y="2103120"/>
            <a:ext cx="7680960" cy="3931920"/>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dirty="0"/>
          </a:p>
        </p:txBody>
      </p:sp>
      <p:sp>
        <p:nvSpPr>
          <p:cNvPr id="4" name="Date Placeholder 3"/>
          <p:cNvSpPr>
            <a:spLocks noGrp="true"/>
          </p:cNvSpPr>
          <p:nvPr>
            <p:ph type="dt" sz="half" idx="2"/>
          </p:nvPr>
        </p:nvSpPr>
        <p:spPr>
          <a:xfrm>
            <a:off x="234768" y="6309360"/>
            <a:ext cx="2057400" cy="274320"/>
          </a:xfrm>
          <a:prstGeom prst="rect">
            <a:avLst/>
          </a:prstGeom>
        </p:spPr>
        <p:txBody>
          <a:bodyPr vert="horz" lIns="91440" tIns="45720" rIns="91440" bIns="45720" rtlCol="0" anchor="b"/>
          <a:lstStyle>
            <a:lvl1pPr algn="l">
              <a:defRPr sz="900">
                <a:solidFill>
                  <a:schemeClr val="tx1">
                    <a:lumMod val="75000"/>
                    <a:lumOff val="25000"/>
                  </a:schemeClr>
                </a:solidFill>
              </a:defRPr>
            </a:lvl1pPr>
          </a:lstStyle>
          <a:p>
            <a:pPr>
              <a:defRPr/>
            </a:pPr>
            <a:endParaRPr lang="en-US" altLang="zh-CN"/>
          </a:p>
        </p:txBody>
      </p:sp>
      <p:sp>
        <p:nvSpPr>
          <p:cNvPr id="5" name="Footer Placeholder 4"/>
          <p:cNvSpPr>
            <a:spLocks noGrp="true"/>
          </p:cNvSpPr>
          <p:nvPr>
            <p:ph type="ftr" sz="quarter" idx="3"/>
          </p:nvPr>
        </p:nvSpPr>
        <p:spPr>
          <a:xfrm>
            <a:off x="2596896" y="6309360"/>
            <a:ext cx="3950208" cy="274320"/>
          </a:xfrm>
          <a:prstGeom prst="rect">
            <a:avLst/>
          </a:prstGeom>
        </p:spPr>
        <p:txBody>
          <a:bodyPr vert="horz" lIns="91440" tIns="45720" rIns="91440" bIns="45720" rtlCol="0" anchor="b"/>
          <a:lstStyle>
            <a:lvl1pPr algn="ctr">
              <a:defRPr sz="900">
                <a:solidFill>
                  <a:schemeClr val="tx1">
                    <a:lumMod val="75000"/>
                    <a:lumOff val="25000"/>
                  </a:schemeClr>
                </a:solidFill>
              </a:defRPr>
            </a:lvl1pPr>
          </a:lstStyle>
          <a:p>
            <a:pPr>
              <a:defRPr/>
            </a:pPr>
            <a:endParaRPr lang="en-US" altLang="zh-CN"/>
          </a:p>
        </p:txBody>
      </p:sp>
      <p:sp>
        <p:nvSpPr>
          <p:cNvPr id="6" name="Slide Number Placeholder 5"/>
          <p:cNvSpPr>
            <a:spLocks noGrp="true"/>
          </p:cNvSpPr>
          <p:nvPr>
            <p:ph type="sldNum" sz="quarter" idx="4"/>
          </p:nvPr>
        </p:nvSpPr>
        <p:spPr>
          <a:xfrm>
            <a:off x="7823382" y="6309360"/>
            <a:ext cx="1097280" cy="274320"/>
          </a:xfrm>
          <a:prstGeom prst="rect">
            <a:avLst/>
          </a:prstGeom>
        </p:spPr>
        <p:txBody>
          <a:bodyPr vert="horz" lIns="91440" tIns="45720" rIns="91440" bIns="45720" rtlCol="0" anchor="b"/>
          <a:lstStyle>
            <a:lvl1pPr algn="r">
              <a:defRPr sz="900">
                <a:solidFill>
                  <a:schemeClr val="tx1">
                    <a:lumMod val="75000"/>
                    <a:lumOff val="25000"/>
                  </a:schemeClr>
                </a:solidFill>
              </a:defRPr>
            </a:lvl1pPr>
          </a:lstStyle>
          <a:p>
            <a:pPr>
              <a:defRPr/>
            </a:pPr>
            <a:fld id="{DE0200C9-3D99-4FBA-89F7-326A73B810C8}"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lang="en-US" sz="40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anose="02020404030301010803"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5pPr>
      <a:lvl6pPr marL="160020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6pPr>
      <a:lvl7pPr marL="1899920"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7pPr>
      <a:lvl8pPr marL="220027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8pPr>
      <a:lvl9pPr marL="2499995" indent="-228600" algn="l" defTabSz="914400" rtl="0" eaLnBrk="1" latinLnBrk="0" hangingPunct="1">
        <a:lnSpc>
          <a:spcPct val="100000"/>
        </a:lnSpc>
        <a:spcBef>
          <a:spcPts val="500"/>
        </a:spcBef>
        <a:buClr>
          <a:schemeClr val="tx1">
            <a:lumMod val="85000"/>
            <a:lumOff val="15000"/>
          </a:schemeClr>
        </a:buClr>
        <a:buFont typeface="Garamond" panose="02020404030301010803"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8194" name="Rectangle 2"/>
          <p:cNvSpPr>
            <a:spLocks noGrp="true" noChangeArrowheads="true"/>
          </p:cNvSpPr>
          <p:nvPr>
            <p:ph type="ctrTitle"/>
          </p:nvPr>
        </p:nvSpPr>
        <p:spPr>
          <a:xfrm>
            <a:off x="1066800" y="1709043"/>
            <a:ext cx="7086600" cy="1431925"/>
          </a:xfrm>
        </p:spPr>
        <p:txBody>
          <a:bodyPr>
            <a:normAutofit/>
          </a:bodyPr>
          <a:lstStyle/>
          <a:p>
            <a:pPr algn="ctr" eaLnBrk="1" hangingPunct="1"/>
            <a:r>
              <a:rPr lang="en-US" altLang="zh-CN" sz="6000" dirty="0" smtClean="0"/>
              <a:t>Python</a:t>
            </a:r>
            <a:r>
              <a:rPr lang="zh-CN" altLang="en-US" sz="6000" dirty="0" smtClean="0"/>
              <a:t>程序设计</a:t>
            </a:r>
            <a:endParaRPr lang="zh-CN" altLang="en-US" sz="6000" dirty="0" smtClean="0"/>
          </a:p>
        </p:txBody>
      </p:sp>
      <p:sp>
        <p:nvSpPr>
          <p:cNvPr id="8195" name="Rectangle 3"/>
          <p:cNvSpPr>
            <a:spLocks noGrp="true" noChangeArrowheads="true"/>
          </p:cNvSpPr>
          <p:nvPr>
            <p:ph type="subTitle" idx="1"/>
          </p:nvPr>
        </p:nvSpPr>
        <p:spPr>
          <a:xfrm>
            <a:off x="2125824" y="3140968"/>
            <a:ext cx="4968552" cy="2175570"/>
          </a:xfrm>
        </p:spPr>
        <p:txBody>
          <a:bodyPr>
            <a:normAutofit/>
          </a:bodyPr>
          <a:lstStyle/>
          <a:p>
            <a:pPr algn="ctr" eaLnBrk="1" hangingPunct="1">
              <a:lnSpc>
                <a:spcPct val="150000"/>
              </a:lnSpc>
            </a:pPr>
            <a:r>
              <a:rPr lang="zh-CN" altLang="en-US" sz="3600" dirty="0" smtClean="0"/>
              <a:t>第一章：绪论与概述</a:t>
            </a:r>
            <a:endParaRPr lang="en-US" altLang="zh-CN" sz="3600" dirty="0" smtClean="0"/>
          </a:p>
          <a:p>
            <a:pPr algn="ctr" eaLnBrk="1" hangingPunct="1">
              <a:lnSpc>
                <a:spcPct val="150000"/>
              </a:lnSpc>
            </a:pPr>
            <a:r>
              <a:rPr lang="zh-CN" altLang="en-US" sz="2400" dirty="0" smtClean="0"/>
              <a:t>阿里巴巴商学院</a:t>
            </a:r>
            <a:endParaRPr lang="en-US" altLang="zh-CN" sz="2400" dirty="0" smtClean="0"/>
          </a:p>
          <a:p>
            <a:pPr algn="ctr" eaLnBrk="1" hangingPunct="1">
              <a:lnSpc>
                <a:spcPct val="150000"/>
              </a:lnSpc>
            </a:pPr>
            <a:r>
              <a:rPr lang="zh-CN" altLang="en-US" sz="2400" dirty="0" smtClean="0"/>
              <a:t>程序设计基础教研组</a:t>
            </a:r>
            <a:endParaRPr lang="zh-CN" altLang="en-US" sz="2400"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p:txBody>
          <a:bodyPr/>
          <a:lstStyle/>
          <a:p>
            <a:r>
              <a:rPr lang="zh-CN" altLang="en-US" dirty="0" smtClean="0"/>
              <a:t>为什么选择</a:t>
            </a:r>
            <a:r>
              <a:rPr lang="en-US" altLang="zh-CN" dirty="0" smtClean="0"/>
              <a:t>Python</a:t>
            </a:r>
            <a:endParaRPr lang="zh-CN" altLang="en-US" dirty="0"/>
          </a:p>
        </p:txBody>
      </p:sp>
      <p:sp>
        <p:nvSpPr>
          <p:cNvPr id="2" name="内容占位符 1"/>
          <p:cNvSpPr>
            <a:spLocks noGrp="true"/>
          </p:cNvSpPr>
          <p:nvPr>
            <p:ph idx="1"/>
          </p:nvPr>
        </p:nvSpPr>
        <p:spPr>
          <a:xfrm>
            <a:off x="731520" y="1916832"/>
            <a:ext cx="8088952" cy="4392488"/>
          </a:xfrm>
        </p:spPr>
        <p:txBody>
          <a:bodyPr>
            <a:noAutofit/>
          </a:bodyPr>
          <a:lstStyle/>
          <a:p>
            <a:pPr>
              <a:lnSpc>
                <a:spcPts val="3500"/>
              </a:lnSpc>
            </a:pPr>
            <a:r>
              <a:rPr lang="zh-CN" altLang="en-US" sz="2800" dirty="0" smtClean="0"/>
              <a:t>可移植性强</a:t>
            </a:r>
            <a:endParaRPr lang="en-US" altLang="zh-CN" sz="2800" dirty="0" smtClean="0"/>
          </a:p>
          <a:p>
            <a:pPr lvl="1">
              <a:lnSpc>
                <a:spcPts val="3500"/>
              </a:lnSpc>
            </a:pPr>
            <a:r>
              <a:rPr lang="zh-CN" altLang="en-US" sz="2000" dirty="0"/>
              <a:t>开源本质，</a:t>
            </a:r>
            <a:r>
              <a:rPr lang="en-US" altLang="zh-CN" sz="2000" dirty="0"/>
              <a:t>Python</a:t>
            </a:r>
            <a:r>
              <a:rPr lang="zh-CN" altLang="en-US" sz="2000" dirty="0"/>
              <a:t>已经被移植在许多平台</a:t>
            </a:r>
            <a:endParaRPr lang="en-US" altLang="zh-CN" sz="2000" dirty="0" smtClean="0"/>
          </a:p>
          <a:p>
            <a:pPr>
              <a:lnSpc>
                <a:spcPts val="3500"/>
              </a:lnSpc>
            </a:pPr>
            <a:r>
              <a:rPr lang="zh-CN" altLang="en-US" sz="2800" dirty="0" smtClean="0"/>
              <a:t>庞大的标准库与丰富的第三方生态库</a:t>
            </a:r>
            <a:endParaRPr lang="en-US" altLang="zh-CN" sz="2800" dirty="0"/>
          </a:p>
          <a:p>
            <a:pPr lvl="1">
              <a:lnSpc>
                <a:spcPts val="3500"/>
              </a:lnSpc>
            </a:pPr>
            <a:r>
              <a:rPr lang="zh-CN" altLang="en-US" sz="2000" dirty="0" smtClean="0"/>
              <a:t>编程语言</a:t>
            </a:r>
            <a:r>
              <a:rPr lang="zh-CN" altLang="en-US" sz="2000" dirty="0"/>
              <a:t>生态链的顶级</a:t>
            </a:r>
            <a:r>
              <a:rPr lang="zh-CN" altLang="en-US" sz="2000" dirty="0" smtClean="0"/>
              <a:t>位置</a:t>
            </a:r>
            <a:endParaRPr lang="en-US" altLang="zh-CN" sz="2000" dirty="0" smtClean="0"/>
          </a:p>
          <a:p>
            <a:pPr lvl="1">
              <a:lnSpc>
                <a:spcPts val="3500"/>
              </a:lnSpc>
            </a:pPr>
            <a:r>
              <a:rPr lang="zh-CN" altLang="en-US" sz="2000" dirty="0"/>
              <a:t>包含网站</a:t>
            </a:r>
            <a:r>
              <a:rPr lang="en-US" altLang="zh-CN" sz="2000" dirty="0"/>
              <a:t>Web</a:t>
            </a:r>
            <a:r>
              <a:rPr lang="zh-CN" altLang="en-US" sz="2000" dirty="0"/>
              <a:t>、搜索引擎、云计算、大数据、人工智能、科学计算</a:t>
            </a:r>
            <a:endParaRPr lang="en-US" altLang="zh-CN" sz="2000" dirty="0"/>
          </a:p>
          <a:p>
            <a:pPr>
              <a:lnSpc>
                <a:spcPts val="3500"/>
              </a:lnSpc>
            </a:pPr>
            <a:r>
              <a:rPr lang="zh-CN" altLang="en-US" sz="2800" dirty="0" smtClean="0"/>
              <a:t>简洁</a:t>
            </a:r>
            <a:r>
              <a:rPr lang="zh-CN" altLang="en-US" sz="2800" dirty="0"/>
              <a:t>高效</a:t>
            </a:r>
            <a:endParaRPr lang="en-US" altLang="zh-CN" sz="2800" dirty="0"/>
          </a:p>
          <a:p>
            <a:pPr lvl="1">
              <a:lnSpc>
                <a:spcPts val="3500"/>
              </a:lnSpc>
            </a:pPr>
            <a:r>
              <a:rPr lang="zh-CN" altLang="en-US" sz="2000" dirty="0"/>
              <a:t>代码量小，开发调试效率</a:t>
            </a:r>
            <a:r>
              <a:rPr lang="zh-CN" altLang="en-US" sz="2000" dirty="0" smtClean="0"/>
              <a:t>高</a:t>
            </a:r>
            <a:endParaRPr lang="zh-CN" altLang="en-US" sz="2000" dirty="0"/>
          </a:p>
        </p:txBody>
      </p:sp>
      <p:sp>
        <p:nvSpPr>
          <p:cNvPr id="4" name="灯片编号占位符 3"/>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true" noChangeArrowheads="true"/>
          </p:cNvSpPr>
          <p:nvPr>
            <p:ph type="title" idx="4294967295"/>
          </p:nvPr>
        </p:nvSpPr>
        <p:spPr>
          <a:xfrm>
            <a:off x="179512" y="201541"/>
            <a:ext cx="7543800" cy="1431925"/>
          </a:xfrm>
        </p:spPr>
        <p:txBody>
          <a:bodyPr/>
          <a:lstStyle/>
          <a:p>
            <a:pPr eaLnBrk="1" hangingPunct="1"/>
            <a:r>
              <a:rPr lang="zh-CN" altLang="en-US" dirty="0" smtClean="0">
                <a:solidFill>
                  <a:schemeClr val="tx1"/>
                </a:solidFill>
              </a:rPr>
              <a:t>关于课程</a:t>
            </a:r>
            <a:endParaRPr lang="zh-CN" altLang="en-US" dirty="0" smtClean="0">
              <a:solidFill>
                <a:schemeClr val="tx1"/>
              </a:solidFill>
            </a:endParaRPr>
          </a:p>
        </p:txBody>
      </p:sp>
      <p:sp>
        <p:nvSpPr>
          <p:cNvPr id="13318" name="Rectangle 3"/>
          <p:cNvSpPr>
            <a:spLocks noGrp="true" noChangeArrowheads="true"/>
          </p:cNvSpPr>
          <p:nvPr>
            <p:ph type="body" idx="4294967295"/>
          </p:nvPr>
        </p:nvSpPr>
        <p:spPr>
          <a:xfrm>
            <a:off x="755576" y="1670144"/>
            <a:ext cx="7993062" cy="4114800"/>
          </a:xfrm>
        </p:spPr>
        <p:txBody>
          <a:bodyPr>
            <a:normAutofit/>
          </a:bodyPr>
          <a:lstStyle/>
          <a:p>
            <a:pPr algn="just">
              <a:lnSpc>
                <a:spcPct val="200000"/>
              </a:lnSpc>
            </a:pPr>
            <a:r>
              <a:rPr lang="zh-CN" altLang="en-US" sz="2400" dirty="0" smtClean="0">
                <a:latin typeface="宋体" panose="02010600030101010101" pitchFamily="2" charset="-122"/>
              </a:rPr>
              <a:t>课程名称：</a:t>
            </a:r>
            <a:r>
              <a:rPr lang="en-US" altLang="zh-CN" sz="2400" dirty="0" smtClean="0">
                <a:latin typeface="宋体" panose="02010600030101010101" pitchFamily="2" charset="-122"/>
              </a:rPr>
              <a:t>《</a:t>
            </a:r>
            <a:r>
              <a:rPr lang="zh-CN" altLang="en-US" sz="2400" dirty="0">
                <a:latin typeface="宋体" panose="02010600030101010101" pitchFamily="2" charset="-122"/>
              </a:rPr>
              <a:t>程序设计</a:t>
            </a:r>
            <a:r>
              <a:rPr lang="zh-CN" altLang="en-US" sz="2400" dirty="0" smtClean="0">
                <a:latin typeface="宋体" panose="02010600030101010101" pitchFamily="2" charset="-122"/>
              </a:rPr>
              <a:t>基础</a:t>
            </a:r>
            <a:r>
              <a:rPr lang="en-US" altLang="zh-CN" sz="2400" dirty="0" smtClean="0">
                <a:latin typeface="宋体" panose="02010600030101010101" pitchFamily="2" charset="-122"/>
              </a:rPr>
              <a:t>》</a:t>
            </a:r>
            <a:endParaRPr lang="en-US" altLang="zh-CN" sz="2400" dirty="0" smtClean="0">
              <a:latin typeface="宋体" panose="02010600030101010101" pitchFamily="2" charset="-122"/>
            </a:endParaRPr>
          </a:p>
          <a:p>
            <a:pPr algn="just">
              <a:lnSpc>
                <a:spcPct val="200000"/>
              </a:lnSpc>
            </a:pPr>
            <a:r>
              <a:rPr lang="zh-CN" altLang="en-US" sz="2400" dirty="0" smtClean="0"/>
              <a:t>需要学习掌握一门计算机编程语言</a:t>
            </a:r>
            <a:endParaRPr lang="en-US" altLang="zh-CN" sz="2400" dirty="0" smtClean="0"/>
          </a:p>
          <a:p>
            <a:pPr algn="just" eaLnBrk="1" hangingPunct="1">
              <a:lnSpc>
                <a:spcPct val="200000"/>
              </a:lnSpc>
            </a:pPr>
            <a:r>
              <a:rPr lang="zh-CN" altLang="en-US" sz="2400" dirty="0" smtClean="0"/>
              <a:t>借助于计算机来高效</a:t>
            </a:r>
            <a:r>
              <a:rPr lang="zh-CN" altLang="en-US" sz="2400" dirty="0" smtClean="0">
                <a:latin typeface="宋体" panose="02010600030101010101" pitchFamily="2" charset="-122"/>
              </a:rPr>
              <a:t>解决学习、生活或工作中的问题</a:t>
            </a:r>
            <a:endParaRPr lang="en-US" altLang="zh-CN" sz="2400" dirty="0" smtClean="0">
              <a:latin typeface="宋体" panose="02010600030101010101" pitchFamily="2" charset="-122"/>
            </a:endParaRPr>
          </a:p>
          <a:p>
            <a:pPr algn="just" eaLnBrk="1" hangingPunct="1">
              <a:lnSpc>
                <a:spcPct val="200000"/>
              </a:lnSpc>
            </a:pPr>
            <a:r>
              <a:rPr lang="zh-CN" altLang="en-US" sz="2400" dirty="0" smtClean="0">
                <a:latin typeface="宋体" panose="02010600030101010101" pitchFamily="2" charset="-122"/>
              </a:rPr>
              <a:t>逐步培养</a:t>
            </a:r>
            <a:r>
              <a:rPr lang="en-US" altLang="zh-CN" sz="2400" dirty="0" smtClean="0"/>
              <a:t>“</a:t>
            </a:r>
            <a:r>
              <a:rPr lang="zh-CN" altLang="en-US" sz="2400" dirty="0" smtClean="0"/>
              <a:t>计算思维”</a:t>
            </a:r>
            <a:endParaRPr lang="en-US" altLang="zh-CN" sz="2400" dirty="0" smtClean="0"/>
          </a:p>
        </p:txBody>
      </p:sp>
      <p:sp>
        <p:nvSpPr>
          <p:cNvPr id="3" name="灯片编号占位符 2"/>
          <p:cNvSpPr>
            <a:spLocks noGrp="true"/>
          </p:cNvSpPr>
          <p:nvPr>
            <p:ph type="sldNum" sz="quarter" idx="12"/>
          </p:nvPr>
        </p:nvSpPr>
        <p:spPr/>
        <p:txBody>
          <a:bodyPr/>
          <a:p>
            <a:pPr>
              <a:defRPr/>
            </a:pPr>
            <a:fld id="{4010C490-5906-4669-B6CF-A8A27A978043}"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Rectangle 2"/>
          <p:cNvSpPr>
            <a:spLocks noGrp="true" noChangeArrowheads="true"/>
          </p:cNvSpPr>
          <p:nvPr>
            <p:ph type="title" idx="4294967295"/>
          </p:nvPr>
        </p:nvSpPr>
        <p:spPr>
          <a:xfrm>
            <a:off x="179512" y="201541"/>
            <a:ext cx="7543800" cy="1431925"/>
          </a:xfrm>
        </p:spPr>
        <p:txBody>
          <a:bodyPr/>
          <a:lstStyle/>
          <a:p>
            <a:pPr eaLnBrk="1" hangingPunct="1"/>
            <a:r>
              <a:rPr lang="zh-CN" altLang="en-US" dirty="0" smtClean="0">
                <a:solidFill>
                  <a:schemeClr val="tx1"/>
                </a:solidFill>
              </a:rPr>
              <a:t>计算思维</a:t>
            </a:r>
            <a:endParaRPr lang="zh-CN" altLang="en-US" dirty="0" smtClean="0">
              <a:solidFill>
                <a:schemeClr val="tx1"/>
              </a:solidFill>
            </a:endParaRPr>
          </a:p>
        </p:txBody>
      </p:sp>
      <p:sp>
        <p:nvSpPr>
          <p:cNvPr id="13318" name="Rectangle 3"/>
          <p:cNvSpPr>
            <a:spLocks noGrp="true" noChangeArrowheads="true"/>
          </p:cNvSpPr>
          <p:nvPr>
            <p:ph type="body" idx="4294967295"/>
          </p:nvPr>
        </p:nvSpPr>
        <p:spPr>
          <a:xfrm>
            <a:off x="755576" y="1670144"/>
            <a:ext cx="7993062" cy="4114800"/>
          </a:xfrm>
        </p:spPr>
        <p:txBody>
          <a:bodyPr>
            <a:normAutofit fontScale="70000"/>
          </a:bodyPr>
          <a:lstStyle/>
          <a:p>
            <a:pPr algn="just">
              <a:lnSpc>
                <a:spcPct val="200000"/>
              </a:lnSpc>
            </a:pPr>
            <a:r>
              <a:rPr sz="2400" dirty="0">
                <a:latin typeface="宋体" panose="02010600030101010101" pitchFamily="2" charset="-122"/>
              </a:rPr>
              <a:t>计算机科学家在用计算机解决问题时也有自己独特的思维方式和解决方法，我们统称之为计算思维（computational thinking）</a:t>
            </a:r>
            <a:r>
              <a:rPr lang="zh-CN" sz="2400" dirty="0">
                <a:latin typeface="宋体" panose="02010600030101010101" pitchFamily="2" charset="-122"/>
              </a:rPr>
              <a:t>。</a:t>
            </a:r>
            <a:endParaRPr sz="2400" dirty="0">
              <a:latin typeface="宋体" panose="02010600030101010101" pitchFamily="2" charset="-122"/>
            </a:endParaRPr>
          </a:p>
          <a:p>
            <a:pPr algn="just">
              <a:lnSpc>
                <a:spcPct val="200000"/>
              </a:lnSpc>
            </a:pPr>
            <a:r>
              <a:rPr lang="zh-CN" altLang="en-US" sz="2400" dirty="0" smtClean="0"/>
              <a:t>基本原则：既要充分利用计算机的计算和存储能力，又不能超出计算机的能力范围。</a:t>
            </a:r>
            <a:endParaRPr lang="zh-CN" altLang="en-US" sz="2400" dirty="0" smtClean="0"/>
          </a:p>
          <a:p>
            <a:pPr algn="just" eaLnBrk="1" hangingPunct="1">
              <a:lnSpc>
                <a:spcPct val="200000"/>
              </a:lnSpc>
            </a:pPr>
            <a:r>
              <a:rPr lang="zh-CN" altLang="en-US" sz="2400" dirty="0" smtClean="0"/>
              <a:t>不同阶段：问题表示</a:t>
            </a:r>
            <a:r>
              <a:rPr lang="en-US" altLang="zh-CN" sz="2400" dirty="0" smtClean="0"/>
              <a:t>-算法设计-编程技术-可计算性与算法复杂性</a:t>
            </a:r>
            <a:r>
              <a:rPr lang="zh-CN" altLang="en-US" sz="2400" dirty="0" smtClean="0"/>
              <a:t>。</a:t>
            </a:r>
            <a:endParaRPr lang="en-US" altLang="zh-CN" sz="2400" dirty="0" smtClean="0"/>
          </a:p>
          <a:p>
            <a:pPr algn="just" eaLnBrk="1" hangingPunct="1">
              <a:lnSpc>
                <a:spcPct val="200000"/>
              </a:lnSpc>
            </a:pPr>
            <a:r>
              <a:rPr lang="zh-CN" sz="2400" dirty="0" smtClean="0"/>
              <a:t>实例：</a:t>
            </a:r>
            <a:r>
              <a:rPr sz="2400" dirty="0" smtClean="0"/>
              <a:t>根据</a:t>
            </a:r>
            <a:r>
              <a:rPr lang="zh-CN" sz="2400" dirty="0" smtClean="0"/>
              <a:t>词</a:t>
            </a:r>
            <a:r>
              <a:rPr sz="2400" dirty="0" smtClean="0"/>
              <a:t>典是有序排列的事实，快速地定位单词词条</a:t>
            </a:r>
            <a:r>
              <a:rPr lang="zh-CN" sz="2400" dirty="0" smtClean="0"/>
              <a:t>；借鉴索引技术，根据目录快速定位到特定章节。</a:t>
            </a:r>
            <a:endParaRPr lang="zh-CN" sz="2400" dirty="0" smtClean="0"/>
          </a:p>
        </p:txBody>
      </p:sp>
      <p:sp>
        <p:nvSpPr>
          <p:cNvPr id="3" name="灯片编号占位符 2"/>
          <p:cNvSpPr>
            <a:spLocks noGrp="true"/>
          </p:cNvSpPr>
          <p:nvPr>
            <p:ph type="sldNum" sz="quarter" idx="12"/>
          </p:nvPr>
        </p:nvSpPr>
        <p:spPr/>
        <p:txBody>
          <a:bodyPr/>
          <a:p>
            <a:pPr>
              <a:defRPr/>
            </a:pPr>
            <a:fld id="{4010C490-5906-4669-B6CF-A8A27A978043}"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a:xfrm>
            <a:off x="350181" y="312373"/>
            <a:ext cx="8229600" cy="1143000"/>
          </a:xfrm>
        </p:spPr>
        <p:txBody>
          <a:bodyPr/>
          <a:lstStyle/>
          <a:p>
            <a:r>
              <a:rPr lang="zh-CN" altLang="en-US" dirty="0" smtClean="0"/>
              <a:t>计算机与计算机语言</a:t>
            </a:r>
            <a:endParaRPr lang="zh-CN" altLang="en-US" dirty="0"/>
          </a:p>
        </p:txBody>
      </p:sp>
      <p:sp>
        <p:nvSpPr>
          <p:cNvPr id="2" name="内容占位符 1"/>
          <p:cNvSpPr>
            <a:spLocks noGrp="true"/>
          </p:cNvSpPr>
          <p:nvPr>
            <p:ph idx="1"/>
          </p:nvPr>
        </p:nvSpPr>
        <p:spPr>
          <a:xfrm>
            <a:off x="323528" y="1498781"/>
            <a:ext cx="8640960" cy="4666523"/>
          </a:xfrm>
        </p:spPr>
        <p:txBody>
          <a:bodyPr>
            <a:normAutofit/>
          </a:bodyPr>
          <a:lstStyle/>
          <a:p>
            <a:pPr>
              <a:lnSpc>
                <a:spcPct val="160000"/>
              </a:lnSpc>
            </a:pPr>
            <a:r>
              <a:rPr lang="zh-CN" altLang="en-US" sz="2400" dirty="0" smtClean="0"/>
              <a:t>功能性与可编程性</a:t>
            </a:r>
            <a:endParaRPr lang="en-US" altLang="zh-CN" sz="2400" dirty="0"/>
          </a:p>
          <a:p>
            <a:pPr lvl="1">
              <a:lnSpc>
                <a:spcPct val="160000"/>
              </a:lnSpc>
            </a:pPr>
            <a:r>
              <a:rPr lang="zh-CN" altLang="en-US" sz="2000" dirty="0" smtClean="0"/>
              <a:t>计算机</a:t>
            </a:r>
            <a:r>
              <a:rPr lang="zh-CN" altLang="en-US" sz="2000" dirty="0"/>
              <a:t>是一种能够按照事先存储的</a:t>
            </a:r>
            <a:r>
              <a:rPr lang="zh-CN" altLang="en-US" sz="2000" dirty="0" smtClean="0"/>
              <a:t>程序，自动</a:t>
            </a:r>
            <a:r>
              <a:rPr lang="zh-CN" altLang="en-US" sz="2000" dirty="0"/>
              <a:t>、高速地对数据进行输入、处理、输出和</a:t>
            </a:r>
            <a:r>
              <a:rPr lang="zh-CN" altLang="en-US" sz="2000" dirty="0" smtClean="0"/>
              <a:t>存储</a:t>
            </a:r>
            <a:r>
              <a:rPr lang="zh-CN" altLang="en-US" sz="2000" dirty="0"/>
              <a:t>的</a:t>
            </a:r>
            <a:r>
              <a:rPr lang="zh-CN" altLang="en-US" sz="2000" dirty="0" smtClean="0"/>
              <a:t>系统。</a:t>
            </a:r>
            <a:endParaRPr lang="zh-CN" altLang="en-US" sz="2000" dirty="0" smtClean="0"/>
          </a:p>
          <a:p>
            <a:pPr>
              <a:lnSpc>
                <a:spcPct val="160000"/>
              </a:lnSpc>
            </a:pPr>
            <a:r>
              <a:rPr lang="zh-CN" altLang="en-US" sz="2400" dirty="0"/>
              <a:t>计算机</a:t>
            </a:r>
            <a:r>
              <a:rPr lang="zh-CN" altLang="en-US" sz="2400" dirty="0" smtClean="0"/>
              <a:t>语言</a:t>
            </a:r>
            <a:endParaRPr lang="en-US" altLang="zh-CN" sz="2400" dirty="0" smtClean="0"/>
          </a:p>
          <a:p>
            <a:pPr lvl="1">
              <a:lnSpc>
                <a:spcPct val="160000"/>
              </a:lnSpc>
            </a:pPr>
            <a:r>
              <a:rPr lang="zh-CN" altLang="en-US" sz="2000" dirty="0" smtClean="0"/>
              <a:t>指</a:t>
            </a:r>
            <a:r>
              <a:rPr lang="zh-CN" altLang="en-US" sz="2000" dirty="0"/>
              <a:t>用于人与计算机之间通讯的</a:t>
            </a:r>
            <a:r>
              <a:rPr lang="zh-CN" altLang="en-US" sz="2000" dirty="0" smtClean="0"/>
              <a:t>语言；</a:t>
            </a:r>
            <a:endParaRPr lang="en-US" altLang="zh-CN" sz="2000" dirty="0" smtClean="0"/>
          </a:p>
          <a:p>
            <a:pPr lvl="1">
              <a:lnSpc>
                <a:spcPct val="160000"/>
              </a:lnSpc>
            </a:pPr>
            <a:r>
              <a:rPr lang="zh-CN" altLang="en-US" sz="2000" dirty="0" smtClean="0"/>
              <a:t>一</a:t>
            </a:r>
            <a:r>
              <a:rPr lang="zh-CN" altLang="en-US" sz="2000" dirty="0"/>
              <a:t>套用以编写计算机程序的数字、字符和语法</a:t>
            </a:r>
            <a:r>
              <a:rPr lang="zh-CN" altLang="en-US" sz="2000" dirty="0" smtClean="0"/>
              <a:t>规划；</a:t>
            </a:r>
            <a:endParaRPr lang="en-US" altLang="zh-CN" sz="2000" dirty="0"/>
          </a:p>
          <a:p>
            <a:pPr lvl="1">
              <a:lnSpc>
                <a:spcPct val="160000"/>
              </a:lnSpc>
            </a:pPr>
            <a:r>
              <a:rPr lang="zh-CN" altLang="en-US" sz="2000" dirty="0" smtClean="0"/>
              <a:t>是</a:t>
            </a:r>
            <a:r>
              <a:rPr lang="zh-CN" altLang="en-US" sz="2000" dirty="0"/>
              <a:t>计算机程序的实现</a:t>
            </a:r>
            <a:r>
              <a:rPr lang="zh-CN" altLang="en-US" sz="2000" dirty="0" smtClean="0"/>
              <a:t>方式；</a:t>
            </a:r>
            <a:endParaRPr lang="en-US" altLang="zh-CN" sz="2000" dirty="0" smtClean="0"/>
          </a:p>
          <a:p>
            <a:pPr lvl="1">
              <a:lnSpc>
                <a:spcPct val="160000"/>
              </a:lnSpc>
            </a:pPr>
            <a:r>
              <a:rPr lang="zh-CN" altLang="en-US" sz="2000" dirty="0" smtClean="0"/>
              <a:t>计算机</a:t>
            </a:r>
            <a:r>
              <a:rPr lang="zh-CN" altLang="en-US" sz="2000" dirty="0"/>
              <a:t>语言比自然语言更为简单、精确和</a:t>
            </a:r>
            <a:r>
              <a:rPr lang="zh-CN" altLang="en-US" sz="2000" dirty="0" smtClean="0"/>
              <a:t>严谨。</a:t>
            </a:r>
            <a:endParaRPr lang="zh-CN" altLang="en-US" sz="2000" dirty="0"/>
          </a:p>
        </p:txBody>
      </p:sp>
      <p:pic>
        <p:nvPicPr>
          <p:cNvPr id="4" name="图片 3"/>
          <p:cNvPicPr>
            <a:picLocks noChangeAspect="true"/>
          </p:cNvPicPr>
          <p:nvPr/>
        </p:nvPicPr>
        <p:blipFill>
          <a:blip r:embed="rId1"/>
          <a:stretch>
            <a:fillRect/>
          </a:stretch>
        </p:blipFill>
        <p:spPr>
          <a:xfrm>
            <a:off x="5688805" y="18883"/>
            <a:ext cx="3451550" cy="2185982"/>
          </a:xfrm>
          <a:prstGeom prst="rect">
            <a:avLst/>
          </a:prstGeom>
        </p:spPr>
      </p:pic>
      <p:pic>
        <p:nvPicPr>
          <p:cNvPr id="5" name="图片 4"/>
          <p:cNvPicPr>
            <a:picLocks noChangeAspect="true"/>
          </p:cNvPicPr>
          <p:nvPr/>
        </p:nvPicPr>
        <p:blipFill>
          <a:blip r:embed="rId2"/>
          <a:stretch>
            <a:fillRect/>
          </a:stretch>
        </p:blipFill>
        <p:spPr>
          <a:xfrm>
            <a:off x="5830989" y="4644960"/>
            <a:ext cx="3316511" cy="2213040"/>
          </a:xfrm>
          <a:prstGeom prst="rect">
            <a:avLst/>
          </a:prstGeom>
        </p:spPr>
      </p:pic>
      <p:sp>
        <p:nvSpPr>
          <p:cNvPr id="6" name="灯片编号占位符 5"/>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a:xfrm>
            <a:off x="323528" y="443107"/>
            <a:ext cx="7680960" cy="1371600"/>
          </a:xfrm>
        </p:spPr>
        <p:txBody>
          <a:bodyPr/>
          <a:lstStyle/>
          <a:p>
            <a:r>
              <a:rPr lang="zh-CN" altLang="en-US" dirty="0" smtClean="0"/>
              <a:t>编译和解释</a:t>
            </a:r>
            <a:endParaRPr lang="zh-CN" altLang="en-US" dirty="0"/>
          </a:p>
        </p:txBody>
      </p:sp>
      <p:sp>
        <p:nvSpPr>
          <p:cNvPr id="2" name="内容占位符 1"/>
          <p:cNvSpPr>
            <a:spLocks noGrp="true"/>
          </p:cNvSpPr>
          <p:nvPr>
            <p:ph idx="1"/>
          </p:nvPr>
        </p:nvSpPr>
        <p:spPr>
          <a:xfrm>
            <a:off x="731520" y="1844824"/>
            <a:ext cx="7680960" cy="4190216"/>
          </a:xfrm>
        </p:spPr>
        <p:txBody>
          <a:bodyPr>
            <a:normAutofit fontScale="55000" lnSpcReduction="20000"/>
          </a:bodyPr>
          <a:lstStyle/>
          <a:p>
            <a:pPr>
              <a:lnSpc>
                <a:spcPct val="150000"/>
              </a:lnSpc>
              <a:buFont typeface="Wingdings" panose="05000000000000000000" pitchFamily="2" charset="2"/>
              <a:buChar char="Ø"/>
            </a:pPr>
            <a:r>
              <a:rPr lang="zh-CN" altLang="en-US" sz="3800" dirty="0" smtClean="0"/>
              <a:t>源代码</a:t>
            </a:r>
            <a:endParaRPr lang="en-US" altLang="zh-CN" sz="3800" dirty="0" smtClean="0"/>
          </a:p>
          <a:p>
            <a:pPr marL="109855" indent="0">
              <a:lnSpc>
                <a:spcPct val="150000"/>
              </a:lnSpc>
              <a:buNone/>
            </a:pPr>
            <a:r>
              <a:rPr lang="zh-CN" altLang="en-US" sz="3100" dirty="0" smtClean="0"/>
              <a:t>采用某种编程语言编写的计算机程序，人类可读</a:t>
            </a:r>
            <a:endParaRPr lang="en-US" altLang="zh-CN" sz="3100" dirty="0" smtClean="0"/>
          </a:p>
          <a:p>
            <a:pPr>
              <a:lnSpc>
                <a:spcPct val="150000"/>
              </a:lnSpc>
              <a:buFont typeface="Wingdings" panose="05000000000000000000" pitchFamily="2" charset="2"/>
              <a:buChar char="Ø"/>
            </a:pPr>
            <a:r>
              <a:rPr lang="zh-CN" altLang="en-US" sz="3800" dirty="0" smtClean="0"/>
              <a:t>目标代码</a:t>
            </a:r>
            <a:endParaRPr lang="en-US" altLang="zh-CN" sz="3800" dirty="0" smtClean="0"/>
          </a:p>
          <a:p>
            <a:pPr marL="109855" indent="0">
              <a:lnSpc>
                <a:spcPct val="150000"/>
              </a:lnSpc>
              <a:buNone/>
            </a:pPr>
            <a:r>
              <a:rPr lang="zh-CN" altLang="en-US" sz="3100" dirty="0"/>
              <a:t>计算机可以直接执行的代码，人类不可读（专家除外）</a:t>
            </a:r>
            <a:endParaRPr lang="en-US" altLang="zh-CN" sz="3100" dirty="0"/>
          </a:p>
          <a:p>
            <a:pPr>
              <a:lnSpc>
                <a:spcPct val="150000"/>
              </a:lnSpc>
              <a:buFont typeface="Wingdings" panose="05000000000000000000" pitchFamily="2" charset="2"/>
              <a:buChar char="Ø"/>
            </a:pPr>
            <a:r>
              <a:rPr lang="zh-CN" altLang="en-US" sz="4400" dirty="0" smtClean="0"/>
              <a:t>编译</a:t>
            </a:r>
            <a:endParaRPr lang="en-US" altLang="zh-CN" sz="4400" dirty="0"/>
          </a:p>
          <a:p>
            <a:pPr marL="109855" indent="0">
              <a:lnSpc>
                <a:spcPct val="150000"/>
              </a:lnSpc>
              <a:buNone/>
            </a:pPr>
            <a:r>
              <a:rPr lang="zh-CN" altLang="en-US" sz="3100" dirty="0" smtClean="0"/>
              <a:t>借助于编译器将</a:t>
            </a:r>
            <a:r>
              <a:rPr lang="zh-CN" altLang="en-US" sz="3100" dirty="0"/>
              <a:t>代码</a:t>
            </a:r>
            <a:r>
              <a:rPr lang="zh-CN" altLang="en-US" sz="3100" b="1" dirty="0"/>
              <a:t>一次性转换</a:t>
            </a:r>
            <a:r>
              <a:rPr lang="zh-CN" altLang="en-US" sz="3100" dirty="0"/>
              <a:t>成目标代码的</a:t>
            </a:r>
            <a:r>
              <a:rPr lang="zh-CN" altLang="en-US" sz="3100" dirty="0" smtClean="0"/>
              <a:t>过程</a:t>
            </a:r>
            <a:endParaRPr lang="en-US" altLang="zh-CN" sz="3100" dirty="0" smtClean="0"/>
          </a:p>
          <a:p>
            <a:pPr>
              <a:lnSpc>
                <a:spcPct val="150000"/>
              </a:lnSpc>
              <a:buFont typeface="Wingdings" panose="05000000000000000000" pitchFamily="2" charset="2"/>
              <a:buChar char="Ø"/>
            </a:pPr>
            <a:r>
              <a:rPr lang="zh-CN" altLang="en-US" sz="4400" dirty="0" smtClean="0"/>
              <a:t>解释</a:t>
            </a:r>
            <a:endParaRPr lang="en-US" altLang="zh-CN" sz="4400" dirty="0" smtClean="0"/>
          </a:p>
          <a:p>
            <a:pPr marL="109855" indent="0">
              <a:lnSpc>
                <a:spcPct val="150000"/>
              </a:lnSpc>
              <a:buNone/>
            </a:pPr>
            <a:r>
              <a:rPr lang="zh-CN" altLang="en-US" sz="3100" dirty="0" smtClean="0"/>
              <a:t>借助于解释器将源代码</a:t>
            </a:r>
            <a:r>
              <a:rPr lang="zh-CN" altLang="en-US" sz="3100" b="1" dirty="0" smtClean="0"/>
              <a:t>逐条转换</a:t>
            </a:r>
            <a:r>
              <a:rPr lang="zh-CN" altLang="en-US" sz="3100" dirty="0" smtClean="0"/>
              <a:t>成目标代码并</a:t>
            </a:r>
            <a:r>
              <a:rPr lang="zh-CN" altLang="en-US" sz="3100" b="1" dirty="0" smtClean="0"/>
              <a:t>逐条运行</a:t>
            </a:r>
            <a:r>
              <a:rPr lang="zh-CN" altLang="en-US" sz="3100" dirty="0" smtClean="0"/>
              <a:t>的过程</a:t>
            </a:r>
            <a:endParaRPr lang="zh-CN" altLang="en-US" sz="3100" dirty="0"/>
          </a:p>
          <a:p>
            <a:pPr>
              <a:lnSpc>
                <a:spcPct val="150000"/>
              </a:lnSpc>
            </a:pPr>
            <a:endParaRPr lang="en-US" altLang="zh-CN" dirty="0" smtClean="0"/>
          </a:p>
          <a:p>
            <a:pPr marL="109855" indent="0">
              <a:lnSpc>
                <a:spcPct val="150000"/>
              </a:lnSpc>
              <a:buNone/>
            </a:pPr>
            <a:endParaRPr lang="zh-CN" altLang="en-US" sz="2400" dirty="0"/>
          </a:p>
        </p:txBody>
      </p:sp>
      <p:sp>
        <p:nvSpPr>
          <p:cNvPr id="4" name="灯片编号占位符 3"/>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p:txBody>
          <a:bodyPr/>
          <a:lstStyle/>
          <a:p>
            <a:r>
              <a:rPr lang="zh-CN" altLang="en-US" dirty="0" smtClean="0"/>
              <a:t>静态语言和脚本语言</a:t>
            </a:r>
            <a:endParaRPr lang="zh-CN" altLang="en-US" dirty="0"/>
          </a:p>
        </p:txBody>
      </p:sp>
      <p:sp>
        <p:nvSpPr>
          <p:cNvPr id="2" name="内容占位符 1"/>
          <p:cNvSpPr>
            <a:spLocks noGrp="true"/>
          </p:cNvSpPr>
          <p:nvPr>
            <p:ph idx="1"/>
          </p:nvPr>
        </p:nvSpPr>
        <p:spPr>
          <a:xfrm>
            <a:off x="723982" y="2014194"/>
            <a:ext cx="7680960" cy="3931920"/>
          </a:xfrm>
        </p:spPr>
        <p:txBody>
          <a:bodyPr>
            <a:normAutofit/>
          </a:bodyPr>
          <a:lstStyle/>
          <a:p>
            <a:pPr>
              <a:lnSpc>
                <a:spcPct val="150000"/>
              </a:lnSpc>
            </a:pPr>
            <a:r>
              <a:rPr lang="zh-CN" altLang="en-US" sz="2800" dirty="0" smtClean="0"/>
              <a:t>静态语言</a:t>
            </a:r>
            <a:endParaRPr lang="en-US" altLang="zh-CN" sz="2800" dirty="0" smtClean="0"/>
          </a:p>
          <a:p>
            <a:pPr marL="109855" indent="0">
              <a:lnSpc>
                <a:spcPct val="150000"/>
              </a:lnSpc>
              <a:buNone/>
            </a:pPr>
            <a:r>
              <a:rPr lang="en-US" altLang="zh-CN" dirty="0" smtClean="0"/>
              <a:t>1</a:t>
            </a:r>
            <a:r>
              <a:rPr lang="zh-CN" altLang="en-US" dirty="0" smtClean="0"/>
              <a:t>：使用</a:t>
            </a:r>
            <a:r>
              <a:rPr lang="zh-CN" altLang="en-US" b="1" dirty="0" smtClean="0"/>
              <a:t>编译执行</a:t>
            </a:r>
            <a:r>
              <a:rPr lang="zh-CN" altLang="en-US" dirty="0" smtClean="0"/>
              <a:t>的编程语言</a:t>
            </a:r>
            <a:endParaRPr lang="en-US" altLang="zh-CN" dirty="0"/>
          </a:p>
          <a:p>
            <a:pPr marL="109855" indent="0">
              <a:lnSpc>
                <a:spcPct val="150000"/>
              </a:lnSpc>
              <a:buNone/>
            </a:pPr>
            <a:r>
              <a:rPr lang="en-US" altLang="zh-CN" dirty="0" smtClean="0"/>
              <a:t>2</a:t>
            </a:r>
            <a:r>
              <a:rPr lang="zh-CN" altLang="en-US" dirty="0" smtClean="0"/>
              <a:t>：一次性生成目标代码，优化充分，执行效率高</a:t>
            </a:r>
            <a:endParaRPr lang="en-US" altLang="zh-CN" dirty="0" smtClean="0"/>
          </a:p>
          <a:p>
            <a:pPr>
              <a:lnSpc>
                <a:spcPct val="150000"/>
              </a:lnSpc>
            </a:pPr>
            <a:r>
              <a:rPr lang="zh-CN" altLang="en-US" sz="2800" dirty="0" smtClean="0"/>
              <a:t>脚本语言</a:t>
            </a:r>
            <a:endParaRPr lang="en-US" altLang="zh-CN" sz="2800" dirty="0" smtClean="0"/>
          </a:p>
          <a:p>
            <a:pPr marL="109855" indent="0">
              <a:lnSpc>
                <a:spcPct val="150000"/>
              </a:lnSpc>
              <a:buNone/>
            </a:pPr>
            <a:r>
              <a:rPr lang="en-US" altLang="zh-CN" dirty="0" smtClean="0"/>
              <a:t>1</a:t>
            </a:r>
            <a:r>
              <a:rPr lang="zh-CN" altLang="en-US" dirty="0" smtClean="0"/>
              <a:t>：使用</a:t>
            </a:r>
            <a:r>
              <a:rPr lang="zh-CN" altLang="en-US" b="1" dirty="0" smtClean="0"/>
              <a:t>解释执行</a:t>
            </a:r>
            <a:r>
              <a:rPr lang="zh-CN" altLang="en-US" dirty="0" smtClean="0"/>
              <a:t>的编程语言</a:t>
            </a:r>
            <a:endParaRPr lang="en-US" altLang="zh-CN" dirty="0" smtClean="0"/>
          </a:p>
          <a:p>
            <a:pPr marL="109855" indent="0">
              <a:lnSpc>
                <a:spcPct val="150000"/>
              </a:lnSpc>
              <a:buNone/>
            </a:pPr>
            <a:r>
              <a:rPr lang="en-US" altLang="zh-CN" dirty="0" smtClean="0"/>
              <a:t>2</a:t>
            </a:r>
            <a:r>
              <a:rPr lang="zh-CN" altLang="en-US" dirty="0"/>
              <a:t>：简化了“开发、部署、测试和调试”的周期过程</a:t>
            </a:r>
            <a:endParaRPr lang="zh-CN" altLang="en-US" dirty="0"/>
          </a:p>
        </p:txBody>
      </p:sp>
      <p:sp>
        <p:nvSpPr>
          <p:cNvPr id="4" name="灯片编号占位符 3"/>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a:xfrm>
            <a:off x="457200" y="404664"/>
            <a:ext cx="7680960" cy="1371600"/>
          </a:xfrm>
        </p:spPr>
        <p:txBody>
          <a:bodyPr/>
          <a:lstStyle/>
          <a:p>
            <a:r>
              <a:rPr lang="zh-CN" altLang="en-US" dirty="0" smtClean="0"/>
              <a:t>计算机编程的基本原则</a:t>
            </a:r>
            <a:endParaRPr lang="zh-CN" altLang="en-US" dirty="0"/>
          </a:p>
        </p:txBody>
      </p:sp>
      <p:sp>
        <p:nvSpPr>
          <p:cNvPr id="2" name="内容占位符 1"/>
          <p:cNvSpPr>
            <a:spLocks noGrp="true"/>
          </p:cNvSpPr>
          <p:nvPr>
            <p:ph idx="1"/>
          </p:nvPr>
        </p:nvSpPr>
        <p:spPr>
          <a:xfrm>
            <a:off x="539552" y="1988840"/>
            <a:ext cx="8229600" cy="3771062"/>
          </a:xfrm>
        </p:spPr>
        <p:txBody>
          <a:bodyPr/>
          <a:lstStyle/>
          <a:p>
            <a:pPr>
              <a:lnSpc>
                <a:spcPct val="150000"/>
              </a:lnSpc>
            </a:pPr>
            <a:r>
              <a:rPr lang="zh-CN" altLang="en-US" sz="2400" dirty="0" smtClean="0"/>
              <a:t>精确无歧义</a:t>
            </a:r>
            <a:endParaRPr lang="en-US" altLang="zh-CN" sz="2400" dirty="0" smtClean="0"/>
          </a:p>
          <a:p>
            <a:pPr>
              <a:lnSpc>
                <a:spcPct val="150000"/>
              </a:lnSpc>
            </a:pPr>
            <a:r>
              <a:rPr lang="zh-CN" altLang="en-US" sz="2400" dirty="0" smtClean="0"/>
              <a:t>建立</a:t>
            </a:r>
            <a:r>
              <a:rPr lang="zh-CN" altLang="en-US" sz="2400" dirty="0"/>
              <a:t>在由机器执行的计算过程的能力和限制之上</a:t>
            </a:r>
            <a:endParaRPr lang="zh-CN" altLang="en-US" sz="2400" dirty="0"/>
          </a:p>
          <a:p>
            <a:pPr>
              <a:lnSpc>
                <a:spcPct val="150000"/>
              </a:lnSpc>
            </a:pPr>
            <a:r>
              <a:rPr lang="zh-CN" altLang="en-US" sz="2400" dirty="0"/>
              <a:t>了解计算机的能力，并充分利用</a:t>
            </a:r>
            <a:endParaRPr lang="zh-CN" altLang="en-US" sz="2400" dirty="0"/>
          </a:p>
          <a:p>
            <a:pPr>
              <a:lnSpc>
                <a:spcPct val="150000"/>
              </a:lnSpc>
            </a:pPr>
            <a:r>
              <a:rPr lang="zh-CN" altLang="en-US" sz="2400" dirty="0"/>
              <a:t>计算机只能按照给定的指令一步步做，无跳跃</a:t>
            </a:r>
            <a:r>
              <a:rPr lang="en-US" altLang="zh-CN" sz="2400" dirty="0"/>
              <a:t>(</a:t>
            </a:r>
            <a:r>
              <a:rPr lang="zh-CN" altLang="en-US" sz="2400" dirty="0"/>
              <a:t>机械执行</a:t>
            </a:r>
            <a:r>
              <a:rPr lang="en-US" altLang="zh-CN" sz="2400" dirty="0"/>
              <a:t>)</a:t>
            </a:r>
            <a:endParaRPr lang="en-US" altLang="zh-CN" sz="2400" dirty="0"/>
          </a:p>
          <a:p>
            <a:pPr>
              <a:lnSpc>
                <a:spcPct val="150000"/>
              </a:lnSpc>
            </a:pPr>
            <a:r>
              <a:rPr lang="zh-CN" altLang="en-US" sz="2400" dirty="0"/>
              <a:t>按照计算机的特点去</a:t>
            </a:r>
            <a:r>
              <a:rPr lang="zh-CN" altLang="en-US" sz="2400" dirty="0" smtClean="0"/>
              <a:t>思考</a:t>
            </a:r>
            <a:endParaRPr lang="zh-CN" altLang="en-US" sz="2400" dirty="0"/>
          </a:p>
        </p:txBody>
      </p:sp>
      <p:sp>
        <p:nvSpPr>
          <p:cNvPr id="4" name="灯片编号占位符 3"/>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a:xfrm>
            <a:off x="323528" y="404664"/>
            <a:ext cx="7680960" cy="1371600"/>
          </a:xfrm>
        </p:spPr>
        <p:txBody>
          <a:bodyPr/>
          <a:lstStyle/>
          <a:p>
            <a:r>
              <a:rPr lang="zh-CN" altLang="en-US" dirty="0"/>
              <a:t>计算机编程的</a:t>
            </a:r>
            <a:r>
              <a:rPr lang="zh-CN" altLang="en-US" dirty="0" smtClean="0"/>
              <a:t>基本</a:t>
            </a:r>
            <a:r>
              <a:rPr lang="zh-CN" altLang="en-US" dirty="0"/>
              <a:t>方法</a:t>
            </a:r>
            <a:endParaRPr lang="zh-CN" altLang="en-US" dirty="0"/>
          </a:p>
        </p:txBody>
      </p:sp>
      <p:sp>
        <p:nvSpPr>
          <p:cNvPr id="2" name="内容占位符 1"/>
          <p:cNvSpPr>
            <a:spLocks noGrp="true"/>
          </p:cNvSpPr>
          <p:nvPr>
            <p:ph idx="1"/>
          </p:nvPr>
        </p:nvSpPr>
        <p:spPr>
          <a:xfrm>
            <a:off x="683568" y="1916832"/>
            <a:ext cx="7680960" cy="3931920"/>
          </a:xfrm>
        </p:spPr>
        <p:txBody>
          <a:bodyPr>
            <a:noAutofit/>
          </a:bodyPr>
          <a:lstStyle/>
          <a:p>
            <a:pPr>
              <a:lnSpc>
                <a:spcPct val="150000"/>
              </a:lnSpc>
            </a:pPr>
            <a:r>
              <a:rPr lang="zh-CN" altLang="en-US" sz="2400" dirty="0" smtClean="0"/>
              <a:t>输入</a:t>
            </a:r>
            <a:r>
              <a:rPr lang="zh-CN" altLang="en-US" sz="2400" dirty="0"/>
              <a:t>（</a:t>
            </a:r>
            <a:r>
              <a:rPr lang="en-US" altLang="zh-CN" sz="2400" dirty="0">
                <a:latin typeface="微软雅黑" panose="020B0503020204020204" charset="-122"/>
                <a:ea typeface="微软雅黑" panose="020B0503020204020204" charset="-122"/>
              </a:rPr>
              <a:t>I</a:t>
            </a:r>
            <a:r>
              <a:rPr lang="en-US" altLang="zh-CN" sz="2400" dirty="0">
                <a:latin typeface="微软雅黑" panose="020B0503020204020204" charset="-122"/>
                <a:ea typeface="微软雅黑" panose="020B0503020204020204" charset="-122"/>
              </a:rPr>
              <a:t>nput</a:t>
            </a:r>
            <a:r>
              <a:rPr lang="zh-CN" altLang="en-US" sz="2400" dirty="0"/>
              <a:t>）</a:t>
            </a:r>
            <a:endParaRPr lang="en-US" altLang="zh-CN" sz="2400" dirty="0" smtClean="0"/>
          </a:p>
          <a:p>
            <a:pPr marL="109855" indent="0">
              <a:lnSpc>
                <a:spcPct val="150000"/>
              </a:lnSpc>
              <a:buNone/>
            </a:pPr>
            <a:r>
              <a:rPr lang="zh-CN" altLang="en-US" sz="2400" dirty="0" smtClean="0"/>
              <a:t>文件，网络，交互，控制台</a:t>
            </a:r>
            <a:endParaRPr lang="en-US" altLang="zh-CN" sz="2400" dirty="0" smtClean="0"/>
          </a:p>
          <a:p>
            <a:pPr>
              <a:lnSpc>
                <a:spcPct val="150000"/>
              </a:lnSpc>
            </a:pPr>
            <a:r>
              <a:rPr lang="zh-CN" altLang="en-US" sz="2400" dirty="0" smtClean="0"/>
              <a:t>处理（</a:t>
            </a:r>
            <a:r>
              <a:rPr lang="en-US" altLang="zh-CN" sz="2400" dirty="0" smtClean="0">
                <a:latin typeface="微软雅黑" panose="020B0503020204020204" charset="-122"/>
                <a:ea typeface="微软雅黑" panose="020B0503020204020204" charset="-122"/>
              </a:rPr>
              <a:t>Processing</a:t>
            </a:r>
            <a:r>
              <a:rPr lang="zh-CN" altLang="en-US" sz="2400" dirty="0" smtClean="0"/>
              <a:t>）</a:t>
            </a:r>
            <a:endParaRPr lang="en-US" altLang="zh-CN" sz="2400" dirty="0" smtClean="0"/>
          </a:p>
          <a:p>
            <a:pPr marL="109855" indent="0">
              <a:lnSpc>
                <a:spcPct val="150000"/>
              </a:lnSpc>
              <a:buNone/>
            </a:pPr>
            <a:r>
              <a:rPr lang="zh-CN" altLang="en-US" sz="2400" dirty="0" smtClean="0"/>
              <a:t>将输入数据进行计算并产生输出结果的过程</a:t>
            </a:r>
            <a:endParaRPr lang="en-US" altLang="zh-CN" sz="2400" dirty="0" smtClean="0"/>
          </a:p>
          <a:p>
            <a:pPr>
              <a:lnSpc>
                <a:spcPct val="150000"/>
              </a:lnSpc>
            </a:pPr>
            <a:r>
              <a:rPr lang="zh-CN" altLang="en-US" sz="2400" dirty="0" smtClean="0"/>
              <a:t>输出（</a:t>
            </a:r>
            <a:r>
              <a:rPr lang="en-US" altLang="zh-CN" sz="2400" dirty="0" smtClean="0">
                <a:latin typeface="微软雅黑" panose="020B0503020204020204" charset="-122"/>
                <a:ea typeface="微软雅黑" panose="020B0503020204020204" charset="-122"/>
              </a:rPr>
              <a:t>Output</a:t>
            </a:r>
            <a:r>
              <a:rPr lang="zh-CN" altLang="en-US" sz="2400" dirty="0" smtClean="0"/>
              <a:t>）</a:t>
            </a:r>
            <a:endParaRPr lang="en-US" altLang="zh-CN" sz="2400" dirty="0" smtClean="0"/>
          </a:p>
          <a:p>
            <a:pPr marL="109855" indent="0">
              <a:lnSpc>
                <a:spcPct val="150000"/>
              </a:lnSpc>
              <a:buNone/>
            </a:pPr>
            <a:r>
              <a:rPr lang="zh-CN" altLang="en-US" sz="2400" dirty="0" smtClean="0"/>
              <a:t>控制台，图形，文件，网络，操作系统内部变量输出</a:t>
            </a:r>
            <a:endParaRPr lang="zh-CN" altLang="en-US" sz="2400" dirty="0"/>
          </a:p>
        </p:txBody>
      </p:sp>
      <p:sp>
        <p:nvSpPr>
          <p:cNvPr id="4" name="灯片编号占位符 3"/>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true"/>
          </p:cNvSpPr>
          <p:nvPr>
            <p:ph type="title"/>
          </p:nvPr>
        </p:nvSpPr>
        <p:spPr/>
        <p:txBody>
          <a:bodyPr>
            <a:normAutofit/>
          </a:bodyPr>
          <a:lstStyle/>
          <a:p>
            <a:r>
              <a:rPr lang="en-US" altLang="zh-CN" dirty="0" smtClean="0"/>
              <a:t>IPO</a:t>
            </a:r>
            <a:r>
              <a:rPr lang="zh-CN" altLang="en-US" dirty="0" smtClean="0"/>
              <a:t>示例：</a:t>
            </a:r>
            <a:r>
              <a:rPr lang="zh-CN" altLang="en-US" sz="4400" dirty="0"/>
              <a:t>体质指数</a:t>
            </a:r>
            <a:endParaRPr lang="zh-CN" altLang="en-US" dirty="0"/>
          </a:p>
        </p:txBody>
      </p:sp>
      <p:sp>
        <p:nvSpPr>
          <p:cNvPr id="2" name="内容占位符 1"/>
          <p:cNvSpPr>
            <a:spLocks noGrp="true"/>
          </p:cNvSpPr>
          <p:nvPr>
            <p:ph idx="1"/>
          </p:nvPr>
        </p:nvSpPr>
        <p:spPr>
          <a:xfrm>
            <a:off x="457200" y="1481329"/>
            <a:ext cx="8229600" cy="1011567"/>
          </a:xfrm>
        </p:spPr>
        <p:txBody>
          <a:bodyPr>
            <a:normAutofit/>
          </a:bodyPr>
          <a:lstStyle/>
          <a:p>
            <a:pPr marL="109855" indent="0">
              <a:buNone/>
            </a:pPr>
            <a:endParaRPr lang="en-US" altLang="zh-CN" sz="2400" dirty="0" smtClean="0"/>
          </a:p>
          <a:p>
            <a:pPr marL="109855" indent="0">
              <a:buNone/>
            </a:pPr>
            <a:r>
              <a:rPr lang="zh-CN" altLang="en-US" sz="2400" dirty="0" smtClean="0"/>
              <a:t>体质指数</a:t>
            </a:r>
            <a:r>
              <a:rPr lang="en-US" altLang="zh-CN" sz="2400" dirty="0" smtClean="0"/>
              <a:t> = </a:t>
            </a:r>
            <a:r>
              <a:rPr lang="zh-CN" altLang="en-US" sz="2400" dirty="0"/>
              <a:t>体重（</a:t>
            </a:r>
            <a:r>
              <a:rPr lang="en-US" altLang="zh-CN" sz="2400" dirty="0"/>
              <a:t>kg</a:t>
            </a:r>
            <a:r>
              <a:rPr lang="zh-CN" altLang="en-US" sz="2400" dirty="0"/>
              <a:t>）</a:t>
            </a:r>
            <a:r>
              <a:rPr lang="en-US" altLang="zh-CN" sz="2400" dirty="0"/>
              <a:t>/</a:t>
            </a:r>
            <a:r>
              <a:rPr lang="zh-CN" altLang="en-US" sz="2400" dirty="0"/>
              <a:t>身高 （</a:t>
            </a:r>
            <a:r>
              <a:rPr lang="en-US" altLang="zh-CN" sz="2400" dirty="0"/>
              <a:t>m</a:t>
            </a:r>
            <a:r>
              <a:rPr lang="zh-CN" altLang="en-US" sz="2400" dirty="0" smtClean="0"/>
              <a:t>）</a:t>
            </a:r>
            <a:r>
              <a:rPr lang="en-US" altLang="zh-CN" sz="2400" baseline="30000" dirty="0" smtClean="0"/>
              <a:t>2</a:t>
            </a:r>
            <a:endParaRPr lang="zh-CN" altLang="en-US" sz="2400" baseline="30000" dirty="0"/>
          </a:p>
        </p:txBody>
      </p:sp>
      <p:sp>
        <p:nvSpPr>
          <p:cNvPr id="4" name="文本框 3"/>
          <p:cNvSpPr txBox="true"/>
          <p:nvPr/>
        </p:nvSpPr>
        <p:spPr>
          <a:xfrm>
            <a:off x="683568" y="3291368"/>
            <a:ext cx="3672408" cy="2575064"/>
          </a:xfrm>
          <a:prstGeom prst="rect">
            <a:avLst/>
          </a:prstGeom>
          <a:noFill/>
        </p:spPr>
        <p:txBody>
          <a:bodyPr wrap="square" numCol="1" rtlCol="0">
            <a:spAutoFit/>
          </a:bodyPr>
          <a:lstStyle/>
          <a:p>
            <a:pPr algn="ctr"/>
            <a:r>
              <a:rPr lang="zh-CN" altLang="en-US" sz="2000" dirty="0" smtClean="0">
                <a:latin typeface="+mn-ea"/>
                <a:ea typeface="+mn-ea"/>
              </a:rPr>
              <a:t>电脑</a:t>
            </a:r>
            <a:endParaRPr lang="en-US" altLang="zh-CN" sz="2000" dirty="0" smtClean="0">
              <a:latin typeface="+mn-ea"/>
              <a:ea typeface="+mn-ea"/>
            </a:endParaRPr>
          </a:p>
          <a:p>
            <a:endParaRPr lang="en-US" altLang="zh-CN" sz="2000" dirty="0" smtClean="0">
              <a:latin typeface="+mn-ea"/>
              <a:ea typeface="+mn-ea"/>
            </a:endParaRPr>
          </a:p>
          <a:p>
            <a:r>
              <a:rPr lang="en-US" altLang="zh-CN" sz="2000" dirty="0" smtClean="0">
                <a:latin typeface="+mn-ea"/>
                <a:ea typeface="+mn-ea"/>
              </a:rPr>
              <a:t>1:</a:t>
            </a:r>
            <a:r>
              <a:rPr lang="zh-CN" altLang="en-US" sz="2000" dirty="0" smtClean="0">
                <a:latin typeface="+mn-ea"/>
                <a:ea typeface="+mn-ea"/>
              </a:rPr>
              <a:t>获取数据</a:t>
            </a:r>
            <a:r>
              <a:rPr lang="en-US" altLang="zh-CN" sz="2000" dirty="0" smtClean="0">
                <a:latin typeface="+mn-ea"/>
                <a:ea typeface="+mn-ea"/>
              </a:rPr>
              <a:t>:</a:t>
            </a:r>
            <a:r>
              <a:rPr lang="zh-CN" altLang="en-US" sz="2000" dirty="0" smtClean="0">
                <a:latin typeface="+mn-ea"/>
                <a:ea typeface="+mn-ea"/>
              </a:rPr>
              <a:t>身高，体重</a:t>
            </a:r>
            <a:endParaRPr lang="en-US" altLang="zh-CN" sz="2000" dirty="0" smtClean="0">
              <a:latin typeface="+mn-ea"/>
              <a:ea typeface="+mn-ea"/>
            </a:endParaRPr>
          </a:p>
          <a:p>
            <a:endParaRPr lang="en-US" altLang="zh-CN" sz="2000" dirty="0" smtClean="0">
              <a:latin typeface="+mn-ea"/>
              <a:ea typeface="+mn-ea"/>
            </a:endParaRPr>
          </a:p>
          <a:p>
            <a:r>
              <a:rPr lang="en-US" altLang="zh-CN" sz="2000" dirty="0" smtClean="0">
                <a:latin typeface="+mn-ea"/>
                <a:ea typeface="+mn-ea"/>
              </a:rPr>
              <a:t>2:</a:t>
            </a:r>
            <a:r>
              <a:rPr lang="zh-CN" altLang="en-US" sz="2000" dirty="0">
                <a:latin typeface="+mn-ea"/>
                <a:ea typeface="+mn-ea"/>
              </a:rPr>
              <a:t>计算</a:t>
            </a:r>
            <a:r>
              <a:rPr lang="zh-CN" altLang="en-US" sz="2000" dirty="0" smtClean="0">
                <a:latin typeface="+mn-ea"/>
                <a:ea typeface="+mn-ea"/>
              </a:rPr>
              <a:t>：体重</a:t>
            </a:r>
            <a:r>
              <a:rPr lang="en-US" altLang="zh-CN" sz="2000" dirty="0">
                <a:latin typeface="+mn-ea"/>
                <a:ea typeface="+mn-ea"/>
              </a:rPr>
              <a:t>(kg)/</a:t>
            </a:r>
            <a:r>
              <a:rPr lang="zh-CN" altLang="en-US" sz="2000" dirty="0">
                <a:latin typeface="+mn-ea"/>
                <a:ea typeface="+mn-ea"/>
              </a:rPr>
              <a:t>身高 </a:t>
            </a:r>
            <a:r>
              <a:rPr lang="en-US" altLang="zh-CN" sz="2000" dirty="0">
                <a:latin typeface="+mn-ea"/>
                <a:ea typeface="+mn-ea"/>
              </a:rPr>
              <a:t>(</a:t>
            </a:r>
            <a:r>
              <a:rPr lang="en-US" altLang="zh-CN" sz="2000" dirty="0" smtClean="0">
                <a:latin typeface="+mn-ea"/>
                <a:ea typeface="+mn-ea"/>
              </a:rPr>
              <a:t>m)</a:t>
            </a:r>
            <a:r>
              <a:rPr lang="en-US" altLang="zh-CN" sz="2000" baseline="30000" dirty="0" smtClean="0">
                <a:latin typeface="+mn-ea"/>
                <a:ea typeface="+mn-ea"/>
              </a:rPr>
              <a:t>2</a:t>
            </a:r>
            <a:endParaRPr lang="en-US" altLang="zh-CN" sz="2000" baseline="30000" dirty="0" smtClean="0">
              <a:latin typeface="+mn-ea"/>
              <a:ea typeface="+mn-ea"/>
            </a:endParaRPr>
          </a:p>
          <a:p>
            <a:endParaRPr lang="en-US" altLang="zh-CN" sz="2000" baseline="30000" dirty="0">
              <a:latin typeface="+mn-ea"/>
              <a:ea typeface="+mn-ea"/>
            </a:endParaRPr>
          </a:p>
          <a:p>
            <a:r>
              <a:rPr lang="en-US" altLang="zh-CN" sz="2000" dirty="0">
                <a:latin typeface="+mn-ea"/>
                <a:ea typeface="+mn-ea"/>
              </a:rPr>
              <a:t>3:</a:t>
            </a:r>
            <a:r>
              <a:rPr lang="zh-CN" altLang="en-US" sz="2000" dirty="0">
                <a:latin typeface="+mn-ea"/>
                <a:ea typeface="+mn-ea"/>
              </a:rPr>
              <a:t>输出：体质指数的值</a:t>
            </a:r>
            <a:endParaRPr lang="zh-CN" altLang="en-US" sz="2000" dirty="0">
              <a:latin typeface="+mn-ea"/>
              <a:ea typeface="+mn-ea"/>
            </a:endParaRPr>
          </a:p>
          <a:p>
            <a:endParaRPr lang="en-US" altLang="zh-CN" sz="2400" baseline="30000" dirty="0"/>
          </a:p>
          <a:p>
            <a:endParaRPr lang="en-US" altLang="zh-CN" baseline="30000" dirty="0"/>
          </a:p>
        </p:txBody>
      </p:sp>
      <p:sp>
        <p:nvSpPr>
          <p:cNvPr id="5" name="矩形 4"/>
          <p:cNvSpPr/>
          <p:nvPr/>
        </p:nvSpPr>
        <p:spPr>
          <a:xfrm>
            <a:off x="4726360" y="3412544"/>
            <a:ext cx="3518048" cy="1733808"/>
          </a:xfrm>
          <a:prstGeom prst="rect">
            <a:avLst/>
          </a:prstGeom>
        </p:spPr>
        <p:txBody>
          <a:bodyPr wrap="square">
            <a:spAutoFit/>
          </a:bodyPr>
          <a:lstStyle/>
          <a:p>
            <a:pPr lvl="0" algn="ctr"/>
            <a:r>
              <a:rPr lang="zh-CN" altLang="en-US" sz="3200" baseline="30000" dirty="0" smtClean="0">
                <a:solidFill>
                  <a:prstClr val="black"/>
                </a:solidFill>
                <a:latin typeface="+mn-ea"/>
                <a:ea typeface="+mn-ea"/>
              </a:rPr>
              <a:t>用户</a:t>
            </a:r>
            <a:endParaRPr lang="en-US" altLang="zh-CN" sz="3200" baseline="30000" dirty="0" smtClean="0">
              <a:solidFill>
                <a:prstClr val="black"/>
              </a:solidFill>
              <a:latin typeface="+mn-ea"/>
              <a:ea typeface="+mn-ea"/>
            </a:endParaRPr>
          </a:p>
          <a:p>
            <a:pPr lvl="0" algn="ctr"/>
            <a:endParaRPr lang="en-US" altLang="zh-CN" sz="3200" baseline="30000" dirty="0">
              <a:solidFill>
                <a:prstClr val="black"/>
              </a:solidFill>
              <a:latin typeface="+mn-ea"/>
              <a:ea typeface="+mn-ea"/>
            </a:endParaRPr>
          </a:p>
          <a:p>
            <a:pPr lvl="0"/>
            <a:r>
              <a:rPr lang="en-US" altLang="zh-CN" sz="3200" baseline="30000" dirty="0" smtClean="0">
                <a:solidFill>
                  <a:prstClr val="black"/>
                </a:solidFill>
                <a:latin typeface="+mn-ea"/>
                <a:ea typeface="+mn-ea"/>
              </a:rPr>
              <a:t>1:</a:t>
            </a:r>
            <a:r>
              <a:rPr lang="zh-CN" altLang="en-US" sz="3200" baseline="30000" dirty="0" smtClean="0">
                <a:solidFill>
                  <a:prstClr val="black"/>
                </a:solidFill>
                <a:latin typeface="+mn-ea"/>
                <a:ea typeface="+mn-ea"/>
              </a:rPr>
              <a:t>输入</a:t>
            </a:r>
            <a:r>
              <a:rPr lang="zh-CN" altLang="en-US" sz="3200" baseline="30000" dirty="0">
                <a:solidFill>
                  <a:prstClr val="black"/>
                </a:solidFill>
                <a:latin typeface="+mn-ea"/>
                <a:ea typeface="+mn-ea"/>
              </a:rPr>
              <a:t>身高，</a:t>
            </a:r>
            <a:r>
              <a:rPr lang="zh-CN" altLang="en-US" sz="3200" baseline="30000" dirty="0" smtClean="0">
                <a:solidFill>
                  <a:prstClr val="black"/>
                </a:solidFill>
                <a:latin typeface="+mn-ea"/>
                <a:ea typeface="+mn-ea"/>
              </a:rPr>
              <a:t>体重</a:t>
            </a:r>
            <a:endParaRPr lang="en-US" altLang="zh-CN" sz="3200" baseline="30000" dirty="0" smtClean="0">
              <a:solidFill>
                <a:prstClr val="black"/>
              </a:solidFill>
              <a:latin typeface="+mn-ea"/>
              <a:ea typeface="+mn-ea"/>
            </a:endParaRPr>
          </a:p>
          <a:p>
            <a:pPr lvl="0"/>
            <a:endParaRPr lang="en-US" altLang="zh-CN" sz="3200" baseline="30000" dirty="0">
              <a:solidFill>
                <a:prstClr val="black"/>
              </a:solidFill>
              <a:latin typeface="+mn-ea"/>
              <a:ea typeface="+mn-ea"/>
            </a:endParaRPr>
          </a:p>
          <a:p>
            <a:pPr lvl="0"/>
            <a:r>
              <a:rPr lang="en-US" altLang="zh-CN" sz="3200" baseline="30000" dirty="0">
                <a:solidFill>
                  <a:prstClr val="black"/>
                </a:solidFill>
                <a:latin typeface="+mn-ea"/>
                <a:ea typeface="+mn-ea"/>
              </a:rPr>
              <a:t>2:</a:t>
            </a:r>
            <a:r>
              <a:rPr lang="zh-CN" altLang="en-US" sz="3200" baseline="30000" dirty="0">
                <a:solidFill>
                  <a:prstClr val="black"/>
                </a:solidFill>
                <a:latin typeface="+mn-ea"/>
                <a:ea typeface="+mn-ea"/>
              </a:rPr>
              <a:t>查看结果</a:t>
            </a:r>
            <a:endParaRPr lang="en-US" altLang="zh-CN" sz="3200" baseline="30000" dirty="0">
              <a:solidFill>
                <a:prstClr val="black"/>
              </a:solidFill>
              <a:latin typeface="+mn-ea"/>
              <a:ea typeface="+mn-ea"/>
            </a:endParaRPr>
          </a:p>
        </p:txBody>
      </p:sp>
      <p:pic>
        <p:nvPicPr>
          <p:cNvPr id="6" name="图片 5"/>
          <p:cNvPicPr>
            <a:picLocks noChangeAspect="true"/>
          </p:cNvPicPr>
          <p:nvPr/>
        </p:nvPicPr>
        <p:blipFill>
          <a:blip r:embed="rId1"/>
          <a:stretch>
            <a:fillRect/>
          </a:stretch>
        </p:blipFill>
        <p:spPr>
          <a:xfrm>
            <a:off x="1331640" y="3050567"/>
            <a:ext cx="541784" cy="594457"/>
          </a:xfrm>
          <a:prstGeom prst="rect">
            <a:avLst/>
          </a:prstGeom>
        </p:spPr>
      </p:pic>
      <p:pic>
        <p:nvPicPr>
          <p:cNvPr id="7" name="图片 6"/>
          <p:cNvPicPr>
            <a:picLocks noChangeAspect="true"/>
          </p:cNvPicPr>
          <p:nvPr/>
        </p:nvPicPr>
        <p:blipFill>
          <a:blip r:embed="rId2"/>
          <a:stretch>
            <a:fillRect/>
          </a:stretch>
        </p:blipFill>
        <p:spPr>
          <a:xfrm>
            <a:off x="5292080" y="3067808"/>
            <a:ext cx="576064" cy="577216"/>
          </a:xfrm>
          <a:prstGeom prst="rect">
            <a:avLst/>
          </a:prstGeom>
        </p:spPr>
      </p:pic>
      <p:sp>
        <p:nvSpPr>
          <p:cNvPr id="8" name="灯片编号占位符 7"/>
          <p:cNvSpPr>
            <a:spLocks noGrp="true"/>
          </p:cNvSpPr>
          <p:nvPr>
            <p:ph type="sldNum" sz="quarter" idx="12"/>
          </p:nvPr>
        </p:nvSpPr>
        <p:spPr/>
        <p:txBody>
          <a:bodyPr/>
          <a:p>
            <a:pPr>
              <a:defRPr/>
            </a:pPr>
            <a:fld id="{F70F104E-F0AE-4A8D-A6B9-2F4C2046D9BB}" type="slidenum">
              <a:rPr lang="en-US" altLang="zh-CN" smtClean="0"/>
            </a:fld>
            <a:endParaRPr lang="en-US" altLang="zh-CN"/>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true">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false"/>
        </a:gradFill>
        <a:gradFill rotWithShape="true">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false"/>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true">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false"/>
        </a:gradFill>
        <a:blipFill rotWithShape="true">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肥皂</Template>
  <TotalTime>0</TotalTime>
  <Words>1020</Words>
  <Application>WPS 演示</Application>
  <PresentationFormat>全屏显示(4:3)</PresentationFormat>
  <Paragraphs>117</Paragraphs>
  <Slides>10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vt:i4>
      </vt:variant>
    </vt:vector>
  </HeadingPairs>
  <TitlesOfParts>
    <vt:vector size="22" baseType="lpstr">
      <vt:lpstr>Arial</vt:lpstr>
      <vt:lpstr>宋体</vt:lpstr>
      <vt:lpstr>Wingdings</vt:lpstr>
      <vt:lpstr>Tahoma</vt:lpstr>
      <vt:lpstr>Garamond</vt:lpstr>
      <vt:lpstr>Times New Roman</vt:lpstr>
      <vt:lpstr>Century Gothic</vt:lpstr>
      <vt:lpstr>微软雅黑</vt:lpstr>
      <vt:lpstr>Arial Unicode MS</vt:lpstr>
      <vt:lpstr>Calibri</vt:lpstr>
      <vt:lpstr>楷体</vt:lpstr>
      <vt:lpstr>Savon</vt:lpstr>
      <vt:lpstr>Python程序设计</vt:lpstr>
      <vt:lpstr>关于课程</vt:lpstr>
      <vt:lpstr>关于课程</vt:lpstr>
      <vt:lpstr>计算机与计算机语言</vt:lpstr>
      <vt:lpstr>编译和解释</vt:lpstr>
      <vt:lpstr>静态语言和脚本语言</vt:lpstr>
      <vt:lpstr>计算机编程的基本原则</vt:lpstr>
      <vt:lpstr>计算机编程的基本方法</vt:lpstr>
      <vt:lpstr>IPO示例:体质指数</vt:lpstr>
      <vt:lpstr>为什么选择Python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程序设计思想与方法</dc:title>
  <dc:creator>dxj</dc:creator>
  <cp:lastModifiedBy>zjz</cp:lastModifiedBy>
  <cp:revision>388</cp:revision>
  <dcterms:created xsi:type="dcterms:W3CDTF">2021-07-21T07:20:53Z</dcterms:created>
  <dcterms:modified xsi:type="dcterms:W3CDTF">2021-07-21T07:20:53Z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2052-11.1.0.9604</vt:lpwstr>
  </property>
</Properties>
</file>