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cxnId="{6F89F460-73A2-41BC-8953-6FFAA9662D52}" type="parTrans">
      <dgm:prSet/>
      <dgm:spPr/>
      <dgm:t>
        <a:bodyPr/>
        <a:lstStyle/>
        <a:p>
          <a:endParaRPr lang="zh-CN" altLang="en-US"/>
        </a:p>
      </dgm:t>
    </dgm:pt>
    <dgm:pt modelId="{CB5861FA-897F-4193-8E01-95B31FCD8538}" cxnId="{6F89F460-73A2-41BC-8953-6FFAA9662D52}" type="sibTrans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cxnId="{FD4D4A0C-267E-4C3C-9A1F-1004370A95F2}" type="parTrans">
      <dgm:prSet/>
      <dgm:spPr/>
      <dgm:t>
        <a:bodyPr/>
        <a:lstStyle/>
        <a:p>
          <a:endParaRPr lang="zh-CN" altLang="en-US"/>
        </a:p>
      </dgm:t>
    </dgm:pt>
    <dgm:pt modelId="{43CDF0DD-3818-4ADA-B9E3-21ECB706468F}" cxnId="{FD4D4A0C-267E-4C3C-9A1F-1004370A95F2}" type="sibTrans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cxnId="{EBA4C47A-9BC8-475F-BBAC-AC60C8309BF2}" type="parTrans">
      <dgm:prSet/>
      <dgm:spPr/>
      <dgm:t>
        <a:bodyPr/>
        <a:lstStyle/>
        <a:p>
          <a:endParaRPr lang="zh-CN" altLang="en-US"/>
        </a:p>
      </dgm:t>
    </dgm:pt>
    <dgm:pt modelId="{D7069F6F-2376-4B13-9324-F47895837A75}" cxnId="{EBA4C47A-9BC8-475F-BBAC-AC60C8309BF2}" type="sibTrans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cxnId="{C9C42380-6254-4D4E-BD53-792A417B3BC5}" type="parTrans">
      <dgm:prSet/>
      <dgm:spPr/>
      <dgm:t>
        <a:bodyPr/>
        <a:lstStyle/>
        <a:p>
          <a:endParaRPr lang="zh-CN" altLang="en-US"/>
        </a:p>
      </dgm:t>
    </dgm:pt>
    <dgm:pt modelId="{A9E62E64-4458-47A3-9A98-8C633F4E6631}" cxnId="{C9C42380-6254-4D4E-BD53-792A417B3BC5}" type="sibTrans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cxnId="{5E4B3422-1AD5-4AB8-83B0-3788E0C6B683}" type="parTrans">
      <dgm:prSet/>
      <dgm:spPr/>
      <dgm:t>
        <a:bodyPr/>
        <a:lstStyle/>
        <a:p>
          <a:endParaRPr lang="zh-CN" altLang="en-US"/>
        </a:p>
      </dgm:t>
    </dgm:pt>
    <dgm:pt modelId="{160C3BA5-DBDD-42FA-8E1F-45E5027F2B67}" cxnId="{5E4B3422-1AD5-4AB8-83B0-3788E0C6B683}" type="sibTrans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cxnId="{C9CF8346-B502-4CBD-8F17-EF98E81F5423}" type="parTrans">
      <dgm:prSet/>
      <dgm:spPr/>
      <dgm:t>
        <a:bodyPr/>
        <a:lstStyle/>
        <a:p>
          <a:endParaRPr lang="zh-CN" altLang="en-US"/>
        </a:p>
      </dgm:t>
    </dgm:pt>
    <dgm:pt modelId="{DBFE7B22-194A-46E4-AC90-E75700B408FD}" cxnId="{C9CF8346-B502-4CBD-8F17-EF98E81F5423}" type="sibTrans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cxnId="{F88E186E-D4F2-4915-9CC3-4A21C6C894AE}" type="parTrans">
      <dgm:prSet/>
      <dgm:spPr/>
      <dgm:t>
        <a:bodyPr/>
        <a:lstStyle/>
        <a:p>
          <a:endParaRPr lang="zh-CN" altLang="en-US"/>
        </a:p>
      </dgm:t>
    </dgm:pt>
    <dgm:pt modelId="{4F912336-0772-4D85-B954-A3563E6AAEF0}" cxnId="{F88E186E-D4F2-4915-9CC3-4A21C6C894AE}" type="sibTrans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cxnId="{2013B395-37C3-464E-A59E-536F83AB0DC9}" type="parTrans">
      <dgm:prSet/>
      <dgm:spPr/>
      <dgm:t>
        <a:bodyPr/>
        <a:lstStyle/>
        <a:p>
          <a:endParaRPr lang="zh-CN" altLang="en-US"/>
        </a:p>
      </dgm:t>
    </dgm:pt>
    <dgm:pt modelId="{3C6741DA-D56B-44BD-A855-E3F5AA94E219}" cxnId="{2013B395-37C3-464E-A59E-536F83AB0DC9}" type="sibTrans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cxnId="{9D1CD64C-40F3-45EF-A490-4F52F1EF97A7}" type="parTrans">
      <dgm:prSet/>
      <dgm:spPr/>
      <dgm:t>
        <a:bodyPr/>
        <a:lstStyle/>
        <a:p>
          <a:endParaRPr lang="zh-CN" altLang="en-US"/>
        </a:p>
      </dgm:t>
    </dgm:pt>
    <dgm:pt modelId="{E798E97F-7038-4241-B1FB-2A19DD2581EC}" cxnId="{9D1CD64C-40F3-45EF-A490-4F52F1EF97A7}" type="sibTrans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cxnId="{D339AD0C-FB9B-485F-9209-AA93E7E43C68}" type="parTrans">
      <dgm:prSet/>
      <dgm:spPr/>
      <dgm:t>
        <a:bodyPr/>
        <a:lstStyle/>
        <a:p>
          <a:endParaRPr lang="zh-CN" altLang="en-US"/>
        </a:p>
      </dgm:t>
    </dgm:pt>
    <dgm:pt modelId="{F5009EEC-56B1-4365-9BB6-D978A78AED3A}" cxnId="{D339AD0C-FB9B-485F-9209-AA93E7E43C68}" type="sibTrans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cxnId="{8F596B75-F5E5-43FF-8C18-68C687EA0797}" type="parTrans">
      <dgm:prSet/>
      <dgm:spPr/>
      <dgm:t>
        <a:bodyPr/>
        <a:lstStyle/>
        <a:p>
          <a:endParaRPr lang="zh-CN" altLang="en-US"/>
        </a:p>
      </dgm:t>
    </dgm:pt>
    <dgm:pt modelId="{12978771-6C6C-4231-B4F3-B8DC71FB34C7}" cxnId="{8F596B75-F5E5-43FF-8C18-68C687EA0797}" type="sibTrans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true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true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true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cxnId="{C6D808EC-243C-404A-B647-86478591CE0B}" type="parTrans">
      <dgm:prSet/>
      <dgm:spPr/>
      <dgm:t>
        <a:bodyPr/>
        <a:lstStyle/>
        <a:p>
          <a:endParaRPr lang="zh-CN" altLang="en-US"/>
        </a:p>
      </dgm:t>
    </dgm:pt>
    <dgm:pt modelId="{98F98B1D-5884-44CB-9E3D-05AEE71186A5}" cxnId="{C6D808EC-243C-404A-B647-86478591CE0B}" type="sibTrans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cxnId="{84B88A36-DA34-453B-8DB1-F1412C83CD42}" type="parTrans">
      <dgm:prSet/>
      <dgm:spPr/>
      <dgm:t>
        <a:bodyPr/>
        <a:lstStyle/>
        <a:p>
          <a:endParaRPr lang="zh-CN" altLang="en-US"/>
        </a:p>
      </dgm:t>
    </dgm:pt>
    <dgm:pt modelId="{6F963B80-765F-4432-888E-DF72680A8B30}" cxnId="{84B88A36-DA34-453B-8DB1-F1412C83CD42}" type="sibTrans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），以获取存储在异常实例中的数据，这只需要在异常类型后放置一个实例名即可。</a:t>
          </a:r>
          <a:r>
            <a:rPr lang="zh-CN"/>
            <a:t/>
          </a:r>
          <a:endParaRPr lang="zh-CN"/>
        </a:p>
      </dgm:t>
    </dgm:pt>
    <dgm:pt modelId="{2E712E7C-BE64-4CDE-8FEE-8365680C611D}" cxnId="{23359BC4-056C-49F7-A7A1-7D87CCE8B521}" type="parTrans">
      <dgm:prSet/>
      <dgm:spPr/>
      <dgm:t>
        <a:bodyPr/>
        <a:lstStyle/>
        <a:p>
          <a:endParaRPr lang="zh-CN" altLang="en-US"/>
        </a:p>
      </dgm:t>
    </dgm:pt>
    <dgm:pt modelId="{E7C079DD-0E86-406E-85E0-CCBEA72F98A8}" cxnId="{23359BC4-056C-49F7-A7A1-7D87CCE8B521}" type="sibTrans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84B88A36-DA34-453B-8DB1-F1412C83CD42}" srcId="{EF9B1859-9E14-4015-AC69-AB05D2469892}" destId="{69D720BE-13DB-4ACE-AC36-F596777DE0CD}" srcOrd="0" destOrd="0" parTransId="{498BE75A-3557-40EE-8E63-8F8A7C3071D2}" sibTransId="{6F963B80-765F-4432-888E-DF72680A8B30}"/>
    <dgm:cxn modelId="{23359BC4-056C-49F7-A7A1-7D87CCE8B521}" srcId="{EF9B1859-9E14-4015-AC69-AB05D2469892}" destId="{6A495BE0-B763-4F65-A57E-7EE2F9F3F273}" srcOrd="1" destOrd="0" parTransId="{2E712E7C-BE64-4CDE-8FEE-8365680C611D}" sibTransId="{E7C079DD-0E86-406E-85E0-CCBEA72F98A8}"/>
    <dgm:cxn modelId="{C1E1635A-20C2-4CD7-91FB-34CC1A97A645}" type="presOf" srcId="{EF9B1859-9E14-4015-AC69-AB05D2469892}" destId="{025F6FB7-1A2A-4B96-8033-C2372967ABBA}" srcOrd="0" destOrd="0" presId="urn:microsoft.com/office/officeart/2005/8/layout/vList2"/>
    <dgm:cxn modelId="{A51E76C8-FD94-4A7C-B9BE-A2D5D2B6BB0B}" type="presParOf" srcId="{025F6FB7-1A2A-4B96-8033-C2372967ABBA}" destId="{C3706F55-4F82-487B-8C8A-1DDA1586855B}" srcOrd="0" destOrd="0" presId="urn:microsoft.com/office/officeart/2005/8/layout/vList2"/>
    <dgm:cxn modelId="{3464B754-10D5-423D-954C-7D1222B891E9}" type="presOf" srcId="{69D720BE-13DB-4ACE-AC36-F596777DE0CD}" destId="{C3706F55-4F82-487B-8C8A-1DDA1586855B}" srcOrd="0" destOrd="0" presId="urn:microsoft.com/office/officeart/2005/8/layout/vList2"/>
    <dgm:cxn modelId="{947E2851-0922-43F7-9394-D7F0E587DE19}" type="presParOf" srcId="{025F6FB7-1A2A-4B96-8033-C2372967ABBA}" destId="{F6EA93CF-339A-422D-95BF-62C12D3FED5D}" srcOrd="1" destOrd="0" presId="urn:microsoft.com/office/officeart/2005/8/layout/vList2"/>
    <dgm:cxn modelId="{64898C22-9EFA-4C77-BD6D-2E65CECBC66C}" type="presParOf" srcId="{025F6FB7-1A2A-4B96-8033-C2372967ABBA}" destId="{D54329CC-2893-4B61-AE96-D17C0AD0848C}" srcOrd="2" destOrd="0" presId="urn:microsoft.com/office/officeart/2005/8/layout/vList2"/>
    <dgm:cxn modelId="{A4E6063F-9452-4D05-8364-F21B16C7049B}" type="presOf" srcId="{6A495BE0-B763-4F65-A57E-7EE2F9F3F273}" destId="{D54329CC-2893-4B61-AE96-D17C0AD084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cxnId="{C752BBD9-0C49-4E0F-973F-0EEE39C66183}" type="parTrans">
      <dgm:prSet/>
      <dgm:spPr/>
      <dgm:t>
        <a:bodyPr/>
        <a:lstStyle/>
        <a:p>
          <a:endParaRPr lang="zh-CN" altLang="en-US"/>
        </a:p>
      </dgm:t>
    </dgm:pt>
    <dgm:pt modelId="{1AF221A3-8F67-4C37-B672-ED1F821D89B6}" cxnId="{C752BBD9-0C49-4E0F-973F-0EEE39C66183}" type="sibTrans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cxnId="{3EF862E1-704C-4214-9B36-6CC7D2CBBC98}" type="parTrans">
      <dgm:prSet/>
      <dgm:spPr/>
      <dgm:t>
        <a:bodyPr/>
        <a:lstStyle/>
        <a:p>
          <a:endParaRPr lang="zh-CN" altLang="en-US"/>
        </a:p>
      </dgm:t>
    </dgm:pt>
    <dgm:pt modelId="{33CE5B41-0E5E-4888-9A48-2C4BEF48BF52}" cxnId="{3EF862E1-704C-4214-9B36-6CC7D2CBBC98}" type="sibTrans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154811" y="2384859"/>
          <a:ext cx="11987752" cy="3980180"/>
        </p:xfrm>
        <a:graphic>
          <a:graphicData uri="http://schemas.openxmlformats.org/drawingml/2006/table">
            <a:tbl>
              <a:tblPr/>
              <a:tblGrid>
                <a:gridCol w="2375951"/>
                <a:gridCol w="3617926"/>
                <a:gridCol w="2645945"/>
                <a:gridCol w="3347930"/>
              </a:tblGrid>
              <a:tr h="52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普通错误的基类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对象没有这个属性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输出操作失败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序列中没有此索引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映射中没有这个键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语法错误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一般解释器系统错误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传入无效参数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导入模块异常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引用不存在对象异常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语句触发的异常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2" name="TextBox 2"/>
          <p:cNvSpPr txBox="true">
            <a:spLocks noChangeArrowheads="true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0" dirty="0"/>
              <a:t>表</a:t>
            </a:r>
            <a:r>
              <a:rPr lang="en-US" altLang="zh-CN" sz="2840" dirty="0"/>
              <a:t>1</a:t>
            </a:r>
            <a:r>
              <a:rPr lang="zh-CN" altLang="en-US" sz="2840" dirty="0"/>
              <a:t>常见异常列表</a:t>
            </a:r>
            <a:endParaRPr lang="zh-CN" altLang="en-US" sz="2840" dirty="0"/>
          </a:p>
        </p:txBody>
      </p:sp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42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</a:t>
            </a:r>
            <a:r>
              <a:rPr lang="en-US" altLang="zh-CN" sz="2400">
                <a:solidFill>
                  <a:prstClr val="black"/>
                </a:solidFill>
              </a:rPr>
              <a:t>(Exception1, Exception2, ...)</a:t>
            </a:r>
            <a:r>
              <a:rPr lang="en-US" altLang="zh-CN" sz="2400" dirty="0">
                <a:solidFill>
                  <a:prstClr val="black"/>
                </a:solidFill>
              </a:rPr>
              <a:t>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Garamond</vt:lpstr>
      <vt:lpstr>Calibri</vt:lpstr>
      <vt:lpstr>Century Gothic</vt:lpstr>
      <vt:lpstr>微软雅黑</vt:lpstr>
      <vt:lpstr>Arial Unicode MS</vt:lpstr>
      <vt:lpstr>Abyssinica SIL</vt:lpstr>
      <vt:lpstr>Times New Roman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82</cp:revision>
  <dcterms:created xsi:type="dcterms:W3CDTF">2022-11-20T08:58:24Z</dcterms:created>
  <dcterms:modified xsi:type="dcterms:W3CDTF">2022-11-20T08:58:24Z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