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016D-CE9A-4274-9FF0-3DBA2A712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C69A69-8B8A-405B-8978-7728DB5BF569}">
      <dgm:prSet/>
      <dgm:spPr/>
      <dgm:t>
        <a:bodyPr/>
        <a:lstStyle/>
        <a:p>
          <a:pPr rtl="0"/>
          <a:r>
            <a:rPr lang="en-US" smtClean="0"/>
            <a:t>file_object = open(file_name, access_mode='r)</a:t>
          </a:r>
          <a:endParaRPr lang="zh-CN"/>
        </a:p>
      </dgm:t>
    </dgm:pt>
    <dgm:pt modelId="{4A921057-F628-425D-A333-9113755B4FBE}" cxnId="{FA958B35-253E-4563-81C1-3B8938F05BA5}" type="parTrans">
      <dgm:prSet/>
      <dgm:spPr/>
      <dgm:t>
        <a:bodyPr/>
        <a:lstStyle/>
        <a:p>
          <a:endParaRPr lang="zh-CN" altLang="en-US"/>
        </a:p>
      </dgm:t>
    </dgm:pt>
    <dgm:pt modelId="{C270AB73-B66D-4E3A-8E29-06B35839209B}" cxnId="{FA958B35-253E-4563-81C1-3B8938F05BA5}" type="sibTrans">
      <dgm:prSet/>
      <dgm:spPr/>
      <dgm:t>
        <a:bodyPr/>
        <a:lstStyle/>
        <a:p>
          <a:endParaRPr lang="zh-CN" altLang="en-US"/>
        </a:p>
      </dgm:t>
    </dgm:pt>
    <dgm:pt modelId="{8D0791FD-7742-45F1-8798-1F9AAAE7CAC6}">
      <dgm:prSet/>
      <dgm:spPr/>
      <dgm:t>
        <a:bodyPr/>
        <a:lstStyle/>
        <a:p>
          <a:pPr rtl="0"/>
          <a:r>
            <a:rPr lang="en-US" smtClean="0"/>
            <a:t>file_name:</a:t>
          </a:r>
          <a:r>
            <a:rPr lang="zh-CN" smtClean="0"/>
            <a:t>要打开的文件名。文件名有两种：绝对路径文件名和相对路径文件名</a:t>
          </a:r>
          <a:endParaRPr lang="zh-CN"/>
        </a:p>
      </dgm:t>
    </dgm:pt>
    <dgm:pt modelId="{A925247F-3880-45FD-9D42-85B7CAA19177}" cxnId="{5FDE2BCE-5E0D-45D4-A1A4-073881DFD36D}" type="parTrans">
      <dgm:prSet/>
      <dgm:spPr/>
      <dgm:t>
        <a:bodyPr/>
        <a:lstStyle/>
        <a:p>
          <a:endParaRPr lang="zh-CN" altLang="en-US"/>
        </a:p>
      </dgm:t>
    </dgm:pt>
    <dgm:pt modelId="{E89D1F4A-613E-42F7-8490-2ABD00BBAC54}" cxnId="{5FDE2BCE-5E0D-45D4-A1A4-073881DFD36D}" type="sibTrans">
      <dgm:prSet/>
      <dgm:spPr/>
      <dgm:t>
        <a:bodyPr/>
        <a:lstStyle/>
        <a:p>
          <a:endParaRPr lang="zh-CN" altLang="en-US"/>
        </a:p>
      </dgm:t>
    </dgm:pt>
    <dgm:pt modelId="{6F40309F-FEB8-4C5A-8BAD-0BAB36019761}">
      <dgm:prSet/>
      <dgm:spPr/>
      <dgm:t>
        <a:bodyPr/>
        <a:lstStyle/>
        <a:p>
          <a:pPr rtl="0"/>
          <a:r>
            <a:rPr lang="zh-CN" smtClean="0"/>
            <a:t>绝对路径文件名：是从盘符开始直到文件本身的文件名。例如</a:t>
          </a:r>
          <a:r>
            <a:rPr lang="en-US" smtClean="0"/>
            <a:t>windows</a:t>
          </a:r>
          <a:r>
            <a:rPr lang="zh-CN" smtClean="0"/>
            <a:t>系统下</a:t>
          </a:r>
          <a:r>
            <a:rPr lang="en-US" smtClean="0"/>
            <a:t>d:\pythonwork\test.txt</a:t>
          </a:r>
          <a:r>
            <a:rPr lang="zh-CN" smtClean="0"/>
            <a:t>，或者</a:t>
          </a:r>
          <a:r>
            <a:rPr lang="en-US" smtClean="0"/>
            <a:t>linux</a:t>
          </a:r>
          <a:r>
            <a:rPr lang="zh-CN" smtClean="0"/>
            <a:t>系统下</a:t>
          </a:r>
          <a:r>
            <a:rPr lang="en-US" smtClean="0"/>
            <a:t>\user\local\pythonwork\test.txt</a:t>
          </a:r>
          <a:endParaRPr lang="zh-CN"/>
        </a:p>
      </dgm:t>
    </dgm:pt>
    <dgm:pt modelId="{7F7F0E2D-BC94-4E19-B3AE-210EBBD897B4}" cxnId="{4A22B519-372F-486F-AA3B-2B3F13D40725}" type="parTrans">
      <dgm:prSet/>
      <dgm:spPr/>
      <dgm:t>
        <a:bodyPr/>
        <a:lstStyle/>
        <a:p>
          <a:endParaRPr lang="zh-CN" altLang="en-US"/>
        </a:p>
      </dgm:t>
    </dgm:pt>
    <dgm:pt modelId="{EABBF814-386B-4DD6-BD45-CA2A4886C76E}" cxnId="{4A22B519-372F-486F-AA3B-2B3F13D40725}" type="sibTrans">
      <dgm:prSet/>
      <dgm:spPr/>
      <dgm:t>
        <a:bodyPr/>
        <a:lstStyle/>
        <a:p>
          <a:endParaRPr lang="zh-CN" altLang="en-US"/>
        </a:p>
      </dgm:t>
    </dgm:pt>
    <dgm:pt modelId="{AD67CF7E-7323-4BE2-AEB6-3F021E6A278D}">
      <dgm:prSet/>
      <dgm:spPr/>
      <dgm:t>
        <a:bodyPr/>
        <a:lstStyle/>
        <a:p>
          <a:pPr rtl="0"/>
          <a:r>
            <a:rPr lang="zh-CN" dirty="0" smtClean="0"/>
            <a:t>相对路径名：是从当前目录到文件本身的文件名。例如当前目录是</a:t>
          </a:r>
          <a:r>
            <a:rPr lang="en-US" dirty="0" err="1" smtClean="0"/>
            <a:t>pythonwork</a:t>
          </a:r>
          <a:r>
            <a:rPr lang="zh-CN" dirty="0" smtClean="0"/>
            <a:t>，要打开的文件是这个目录下</a:t>
          </a:r>
          <a:r>
            <a:rPr lang="en-US" dirty="0" smtClean="0"/>
            <a:t>test.txt,</a:t>
          </a:r>
          <a:r>
            <a:rPr lang="zh-CN" dirty="0" smtClean="0"/>
            <a:t>则相对路径文件名就是</a:t>
          </a:r>
          <a:r>
            <a:rPr lang="en-US" dirty="0" smtClean="0"/>
            <a:t>test.txt</a:t>
          </a:r>
          <a:endParaRPr lang="zh-CN" dirty="0"/>
        </a:p>
      </dgm:t>
    </dgm:pt>
    <dgm:pt modelId="{94AC789B-C48E-4119-849D-A6543059B3DA}" cxnId="{6DCD2328-CBDC-4637-A170-EC744F21807F}" type="parTrans">
      <dgm:prSet/>
      <dgm:spPr/>
      <dgm:t>
        <a:bodyPr/>
        <a:lstStyle/>
        <a:p>
          <a:endParaRPr lang="zh-CN" altLang="en-US"/>
        </a:p>
      </dgm:t>
    </dgm:pt>
    <dgm:pt modelId="{DCE795B6-4368-4FE7-A86B-A041EE9B148A}" cxnId="{6DCD2328-CBDC-4637-A170-EC744F21807F}" type="sibTrans">
      <dgm:prSet/>
      <dgm:spPr/>
      <dgm:t>
        <a:bodyPr/>
        <a:lstStyle/>
        <a:p>
          <a:endParaRPr lang="zh-CN" altLang="en-US"/>
        </a:p>
      </dgm:t>
    </dgm:pt>
    <dgm:pt modelId="{49ADDD4D-6C07-4C0B-A2E1-375C42FE0C19}">
      <dgm:prSet/>
      <dgm:spPr/>
      <dgm:t>
        <a:bodyPr/>
        <a:lstStyle/>
        <a:p>
          <a:pPr rtl="0"/>
          <a:r>
            <a:rPr lang="en-US" smtClean="0"/>
            <a:t>access_mode:</a:t>
          </a:r>
          <a:r>
            <a:rPr lang="zh-CN" smtClean="0"/>
            <a:t>是打开文件的访问模式，对应有只读、写入和追加。</a:t>
          </a:r>
          <a:r>
            <a:rPr lang="en-US" smtClean="0"/>
            <a:t>access_mode</a:t>
          </a:r>
          <a:r>
            <a:rPr lang="zh-CN" smtClean="0"/>
            <a:t>并不是必须的，如果省略则默认是只读</a:t>
          </a:r>
          <a:endParaRPr lang="zh-CN"/>
        </a:p>
      </dgm:t>
    </dgm:pt>
    <dgm:pt modelId="{DC876094-5AF7-47D3-B162-246287E510F8}" cxnId="{BF230DE1-947A-468A-9D37-95CC4E006174}" type="parTrans">
      <dgm:prSet/>
      <dgm:spPr/>
      <dgm:t>
        <a:bodyPr/>
        <a:lstStyle/>
        <a:p>
          <a:endParaRPr lang="zh-CN" altLang="en-US"/>
        </a:p>
      </dgm:t>
    </dgm:pt>
    <dgm:pt modelId="{9057962D-A5D3-494D-833E-FA291A129A7A}" cxnId="{BF230DE1-947A-468A-9D37-95CC4E006174}" type="sibTrans">
      <dgm:prSet/>
      <dgm:spPr/>
      <dgm:t>
        <a:bodyPr/>
        <a:lstStyle/>
        <a:p>
          <a:endParaRPr lang="zh-CN" altLang="en-US"/>
        </a:p>
      </dgm:t>
    </dgm:pt>
    <dgm:pt modelId="{1A7E6292-A537-4D4C-87E5-E38A4CA89BE6}" type="pres">
      <dgm:prSet presAssocID="{DE04016D-CE9A-4274-9FF0-3DBA2A7129A7}" presName="linear" presStyleCnt="0">
        <dgm:presLayoutVars>
          <dgm:animLvl val="lvl"/>
          <dgm:resizeHandles val="exact"/>
        </dgm:presLayoutVars>
      </dgm:prSet>
      <dgm:spPr/>
    </dgm:pt>
    <dgm:pt modelId="{0D0C2CE0-93BC-40E0-8689-21AE4F1A1DB2}" type="pres">
      <dgm:prSet presAssocID="{7AC69A69-8B8A-405B-8978-7728DB5BF569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64EB40A8-7081-47D2-B981-73116A2871C0}" type="pres">
      <dgm:prSet presAssocID="{C270AB73-B66D-4E3A-8E29-06B35839209B}" presName="spacer" presStyleCnt="0"/>
      <dgm:spPr/>
    </dgm:pt>
    <dgm:pt modelId="{796BC9F6-6190-49A3-814C-9338439881C2}" type="pres">
      <dgm:prSet presAssocID="{8D0791FD-7742-45F1-8798-1F9AAAE7CAC6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FBAC30BF-0E33-4BBA-A406-88325AE1E332}" type="pres">
      <dgm:prSet presAssocID="{E89D1F4A-613E-42F7-8490-2ABD00BBAC54}" presName="spacer" presStyleCnt="0"/>
      <dgm:spPr/>
    </dgm:pt>
    <dgm:pt modelId="{6BDDE526-79D1-44F7-BA9F-979F9D9E43FE}" type="pres">
      <dgm:prSet presAssocID="{6F40309F-FEB8-4C5A-8BAD-0BAB36019761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98A1CFA1-B744-499D-A7DF-195407A6F763}" type="pres">
      <dgm:prSet presAssocID="{EABBF814-386B-4DD6-BD45-CA2A4886C76E}" presName="spacer" presStyleCnt="0"/>
      <dgm:spPr/>
    </dgm:pt>
    <dgm:pt modelId="{4FBFBA88-D102-48C2-85C9-9175708EDB78}" type="pres">
      <dgm:prSet presAssocID="{AD67CF7E-7323-4BE2-AEB6-3F021E6A278D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39E56793-7AD7-4819-8B25-D77DC96AAD1E}" type="pres">
      <dgm:prSet presAssocID="{DCE795B6-4368-4FE7-A86B-A041EE9B148A}" presName="spacer" presStyleCnt="0"/>
      <dgm:spPr/>
    </dgm:pt>
    <dgm:pt modelId="{6056FF4E-6FFC-432D-ADD6-C47A4124FEAF}" type="pres">
      <dgm:prSet presAssocID="{49ADDD4D-6C07-4C0B-A2E1-375C42FE0C19}" presName="parentText" presStyleLbl="node1" presStyleIdx="4" presStyleCnt="5">
        <dgm:presLayoutVars>
          <dgm:chMax val="0"/>
          <dgm:bulletEnabled val="true"/>
        </dgm:presLayoutVars>
      </dgm:prSet>
      <dgm:spPr/>
    </dgm:pt>
  </dgm:ptLst>
  <dgm:cxnLst>
    <dgm:cxn modelId="{4A22B519-372F-486F-AA3B-2B3F13D40725}" srcId="{DE04016D-CE9A-4274-9FF0-3DBA2A7129A7}" destId="{6F40309F-FEB8-4C5A-8BAD-0BAB36019761}" srcOrd="2" destOrd="0" parTransId="{7F7F0E2D-BC94-4E19-B3AE-210EBBD897B4}" sibTransId="{EABBF814-386B-4DD6-BD45-CA2A4886C76E}"/>
    <dgm:cxn modelId="{3FC8B714-D07F-4163-90BF-1818DB324B92}" type="presOf" srcId="{8D0791FD-7742-45F1-8798-1F9AAAE7CAC6}" destId="{796BC9F6-6190-49A3-814C-9338439881C2}" srcOrd="0" destOrd="0" presId="urn:microsoft.com/office/officeart/2005/8/layout/vList2"/>
    <dgm:cxn modelId="{1C634081-5835-4C05-9AA7-6981B1332F9D}" type="presOf" srcId="{AD67CF7E-7323-4BE2-AEB6-3F021E6A278D}" destId="{4FBFBA88-D102-48C2-85C9-9175708EDB78}" srcOrd="0" destOrd="0" presId="urn:microsoft.com/office/officeart/2005/8/layout/vList2"/>
    <dgm:cxn modelId="{74935557-815D-4F54-9F60-BA85B7C53FD9}" type="presOf" srcId="{DE04016D-CE9A-4274-9FF0-3DBA2A7129A7}" destId="{1A7E6292-A537-4D4C-87E5-E38A4CA89BE6}" srcOrd="0" destOrd="0" presId="urn:microsoft.com/office/officeart/2005/8/layout/vList2"/>
    <dgm:cxn modelId="{12B1017C-3B9A-48B7-975B-8AECB49D9AE7}" type="presOf" srcId="{49ADDD4D-6C07-4C0B-A2E1-375C42FE0C19}" destId="{6056FF4E-6FFC-432D-ADD6-C47A4124FEAF}" srcOrd="0" destOrd="0" presId="urn:microsoft.com/office/officeart/2005/8/layout/vList2"/>
    <dgm:cxn modelId="{C27F9A2A-7E40-430A-BC09-A0A90F8804C9}" type="presOf" srcId="{7AC69A69-8B8A-405B-8978-7728DB5BF569}" destId="{0D0C2CE0-93BC-40E0-8689-21AE4F1A1DB2}" srcOrd="0" destOrd="0" presId="urn:microsoft.com/office/officeart/2005/8/layout/vList2"/>
    <dgm:cxn modelId="{6DCD2328-CBDC-4637-A170-EC744F21807F}" srcId="{DE04016D-CE9A-4274-9FF0-3DBA2A7129A7}" destId="{AD67CF7E-7323-4BE2-AEB6-3F021E6A278D}" srcOrd="3" destOrd="0" parTransId="{94AC789B-C48E-4119-849D-A6543059B3DA}" sibTransId="{DCE795B6-4368-4FE7-A86B-A041EE9B148A}"/>
    <dgm:cxn modelId="{BF230DE1-947A-468A-9D37-95CC4E006174}" srcId="{DE04016D-CE9A-4274-9FF0-3DBA2A7129A7}" destId="{49ADDD4D-6C07-4C0B-A2E1-375C42FE0C19}" srcOrd="4" destOrd="0" parTransId="{DC876094-5AF7-47D3-B162-246287E510F8}" sibTransId="{9057962D-A5D3-494D-833E-FA291A129A7A}"/>
    <dgm:cxn modelId="{5FDE2BCE-5E0D-45D4-A1A4-073881DFD36D}" srcId="{DE04016D-CE9A-4274-9FF0-3DBA2A7129A7}" destId="{8D0791FD-7742-45F1-8798-1F9AAAE7CAC6}" srcOrd="1" destOrd="0" parTransId="{A925247F-3880-45FD-9D42-85B7CAA19177}" sibTransId="{E89D1F4A-613E-42F7-8490-2ABD00BBAC54}"/>
    <dgm:cxn modelId="{1DE5B64B-7DFA-4DB7-B448-FE54A44A801B}" type="presOf" srcId="{6F40309F-FEB8-4C5A-8BAD-0BAB36019761}" destId="{6BDDE526-79D1-44F7-BA9F-979F9D9E43FE}" srcOrd="0" destOrd="0" presId="urn:microsoft.com/office/officeart/2005/8/layout/vList2"/>
    <dgm:cxn modelId="{FA958B35-253E-4563-81C1-3B8938F05BA5}" srcId="{DE04016D-CE9A-4274-9FF0-3DBA2A7129A7}" destId="{7AC69A69-8B8A-405B-8978-7728DB5BF569}" srcOrd="0" destOrd="0" parTransId="{4A921057-F628-425D-A333-9113755B4FBE}" sibTransId="{C270AB73-B66D-4E3A-8E29-06B35839209B}"/>
    <dgm:cxn modelId="{BBAE4E3B-73B2-4CF6-882A-A421BCED8B30}" type="presParOf" srcId="{1A7E6292-A537-4D4C-87E5-E38A4CA89BE6}" destId="{0D0C2CE0-93BC-40E0-8689-21AE4F1A1DB2}" srcOrd="0" destOrd="0" presId="urn:microsoft.com/office/officeart/2005/8/layout/vList2"/>
    <dgm:cxn modelId="{5E670813-CCD4-4BA6-9505-1EEB8A4933B4}" type="presParOf" srcId="{1A7E6292-A537-4D4C-87E5-E38A4CA89BE6}" destId="{64EB40A8-7081-47D2-B981-73116A2871C0}" srcOrd="1" destOrd="0" presId="urn:microsoft.com/office/officeart/2005/8/layout/vList2"/>
    <dgm:cxn modelId="{EE1E6BE5-2D27-4141-98C7-0406C73C949F}" type="presParOf" srcId="{1A7E6292-A537-4D4C-87E5-E38A4CA89BE6}" destId="{796BC9F6-6190-49A3-814C-9338439881C2}" srcOrd="2" destOrd="0" presId="urn:microsoft.com/office/officeart/2005/8/layout/vList2"/>
    <dgm:cxn modelId="{7420853D-C860-41DC-8DF5-BBE775387A11}" type="presParOf" srcId="{1A7E6292-A537-4D4C-87E5-E38A4CA89BE6}" destId="{FBAC30BF-0E33-4BBA-A406-88325AE1E332}" srcOrd="3" destOrd="0" presId="urn:microsoft.com/office/officeart/2005/8/layout/vList2"/>
    <dgm:cxn modelId="{261EE569-6E2F-45E8-BA50-CA5BE32505F5}" type="presParOf" srcId="{1A7E6292-A537-4D4C-87E5-E38A4CA89BE6}" destId="{6BDDE526-79D1-44F7-BA9F-979F9D9E43FE}" srcOrd="4" destOrd="0" presId="urn:microsoft.com/office/officeart/2005/8/layout/vList2"/>
    <dgm:cxn modelId="{6D57BD93-3140-43D2-A8F2-0C0CB669840A}" type="presParOf" srcId="{1A7E6292-A537-4D4C-87E5-E38A4CA89BE6}" destId="{98A1CFA1-B744-499D-A7DF-195407A6F763}" srcOrd="5" destOrd="0" presId="urn:microsoft.com/office/officeart/2005/8/layout/vList2"/>
    <dgm:cxn modelId="{183D241A-9D2C-49A5-9AA3-1D253719AC0B}" type="presParOf" srcId="{1A7E6292-A537-4D4C-87E5-E38A4CA89BE6}" destId="{4FBFBA88-D102-48C2-85C9-9175708EDB78}" srcOrd="6" destOrd="0" presId="urn:microsoft.com/office/officeart/2005/8/layout/vList2"/>
    <dgm:cxn modelId="{9475F184-88EE-4795-95FD-2C2EABD965C6}" type="presParOf" srcId="{1A7E6292-A537-4D4C-87E5-E38A4CA89BE6}" destId="{39E56793-7AD7-4819-8B25-D77DC96AAD1E}" srcOrd="7" destOrd="0" presId="urn:microsoft.com/office/officeart/2005/8/layout/vList2"/>
    <dgm:cxn modelId="{0121499B-D562-491D-AA9C-06236120D9A5}" type="presParOf" srcId="{1A7E6292-A537-4D4C-87E5-E38A4CA89BE6}" destId="{6056FF4E-6FFC-432D-ADD6-C47A4124FE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895F-9CF6-4656-8E5C-B286201C2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D5F0527-D617-4B7A-BDF3-F3F06A031946}">
      <dgm:prSet custT="true"/>
      <dgm:spPr/>
      <dgm:t>
        <a:bodyPr/>
        <a:lstStyle/>
        <a:p>
          <a:pPr rtl="0"/>
          <a:r>
            <a:rPr lang="zh-CN" altLang="en-US" sz="2800" dirty="0" smtClean="0"/>
            <a:t>文件访问模式设置了访问文件的方式，例如读、写或是追加。</a:t>
          </a:r>
          <a:endParaRPr lang="zh-CN" altLang="en-US" sz="2800" dirty="0"/>
        </a:p>
      </dgm:t>
    </dgm:pt>
    <dgm:pt modelId="{8344E0BD-995A-4FA6-8150-E63FA2190533}" cxnId="{66E76039-8670-4E63-8418-4C1769A58290}" type="parTrans">
      <dgm:prSet/>
      <dgm:spPr/>
      <dgm:t>
        <a:bodyPr/>
        <a:lstStyle/>
        <a:p>
          <a:endParaRPr lang="zh-CN" altLang="en-US"/>
        </a:p>
      </dgm:t>
    </dgm:pt>
    <dgm:pt modelId="{420E006B-097F-4739-A8D8-63B45E168604}" cxnId="{66E76039-8670-4E63-8418-4C1769A58290}" type="sibTrans">
      <dgm:prSet/>
      <dgm:spPr/>
      <dgm:t>
        <a:bodyPr/>
        <a:lstStyle/>
        <a:p>
          <a:endParaRPr lang="zh-CN" altLang="en-US"/>
        </a:p>
      </dgm:t>
    </dgm:pt>
    <dgm:pt modelId="{33DB639A-9BF6-4C3E-AC14-21918EA67457}" type="pres">
      <dgm:prSet presAssocID="{ADE0895F-9CF6-4656-8E5C-B286201C234F}" presName="linear" presStyleCnt="0">
        <dgm:presLayoutVars>
          <dgm:animLvl val="lvl"/>
          <dgm:resizeHandles val="exact"/>
        </dgm:presLayoutVars>
      </dgm:prSet>
      <dgm:spPr/>
    </dgm:pt>
    <dgm:pt modelId="{E48C27BC-9CF5-424F-9690-9A3A9D863904}" type="pres">
      <dgm:prSet presAssocID="{6D5F0527-D617-4B7A-BDF3-F3F06A031946}" presName="parentText" presStyleLbl="node1" presStyleIdx="0" presStyleCnt="1" custLinFactNeighborX="-1084" custLinFactNeighborY="-4700">
        <dgm:presLayoutVars>
          <dgm:chMax val="0"/>
          <dgm:bulletEnabled val="true"/>
        </dgm:presLayoutVars>
      </dgm:prSet>
      <dgm:spPr/>
    </dgm:pt>
  </dgm:ptLst>
  <dgm:cxnLst>
    <dgm:cxn modelId="{643D2B63-F59E-4346-8E3D-CC60E6A9C3EF}" type="presOf" srcId="{6D5F0527-D617-4B7A-BDF3-F3F06A031946}" destId="{E48C27BC-9CF5-424F-9690-9A3A9D863904}" srcOrd="0" destOrd="0" presId="urn:microsoft.com/office/officeart/2005/8/layout/vList2"/>
    <dgm:cxn modelId="{66E76039-8670-4E63-8418-4C1769A58290}" srcId="{ADE0895F-9CF6-4656-8E5C-B286201C234F}" destId="{6D5F0527-D617-4B7A-BDF3-F3F06A031946}" srcOrd="0" destOrd="0" parTransId="{8344E0BD-995A-4FA6-8150-E63FA2190533}" sibTransId="{420E006B-097F-4739-A8D8-63B45E168604}"/>
    <dgm:cxn modelId="{82D35F04-F7F6-45F5-AF24-CFFF2640D755}" type="presOf" srcId="{ADE0895F-9CF6-4656-8E5C-B286201C234F}" destId="{33DB639A-9BF6-4C3E-AC14-21918EA67457}" srcOrd="0" destOrd="0" presId="urn:microsoft.com/office/officeart/2005/8/layout/vList2"/>
    <dgm:cxn modelId="{517FDE91-1E85-40FB-A744-44BD524893A6}" type="presParOf" srcId="{33DB639A-9BF6-4C3E-AC14-21918EA67457}" destId="{E48C27BC-9CF5-424F-9690-9A3A9D8639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53EA-AE3E-4251-8DD0-3BC7336E5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C181CF1C-CE42-4F86-B395-1399F2373B69}">
      <dgm:prSet/>
      <dgm:spPr/>
      <dgm:t>
        <a:bodyPr/>
        <a:lstStyle/>
        <a:p>
          <a:pPr rtl="0"/>
          <a:r>
            <a:rPr lang="zh-CN" dirty="0" smtClean="0"/>
            <a:t>文件访问模式的组合：</a:t>
          </a:r>
          <a:r>
            <a:rPr lang="en-US" dirty="0" smtClean="0"/>
            <a:t>r/w/a[b][+]</a:t>
          </a:r>
          <a:r>
            <a:rPr lang="zh-CN" dirty="0" smtClean="0"/>
            <a:t>，</a:t>
          </a:r>
          <a:r>
            <a:rPr lang="en-US" dirty="0" err="1" smtClean="0"/>
            <a:t>r,w,a</a:t>
          </a:r>
          <a:r>
            <a:rPr lang="zh-CN" dirty="0" smtClean="0"/>
            <a:t>设定基本模式，读、写或是追加</a:t>
          </a:r>
          <a:endParaRPr lang="zh-CN" dirty="0"/>
        </a:p>
      </dgm:t>
    </dgm:pt>
    <dgm:pt modelId="{736D7F83-FBE6-4890-A339-D188DF0431FE}" cxnId="{24FA0491-B386-480E-85A9-E05AD8C44F57}" type="parTrans">
      <dgm:prSet/>
      <dgm:spPr/>
      <dgm:t>
        <a:bodyPr/>
        <a:lstStyle/>
        <a:p>
          <a:endParaRPr lang="zh-CN" altLang="en-US"/>
        </a:p>
      </dgm:t>
    </dgm:pt>
    <dgm:pt modelId="{40D88F22-AF0F-4C6C-8A9C-7D6B2ECC5E25}" cxnId="{24FA0491-B386-480E-85A9-E05AD8C44F57}" type="sibTrans">
      <dgm:prSet/>
      <dgm:spPr/>
      <dgm:t>
        <a:bodyPr/>
        <a:lstStyle/>
        <a:p>
          <a:endParaRPr lang="zh-CN" altLang="en-US"/>
        </a:p>
      </dgm:t>
    </dgm:pt>
    <dgm:pt modelId="{F1800100-AF6B-4250-8055-323ABF64644D}">
      <dgm:prSet/>
      <dgm:spPr/>
      <dgm:t>
        <a:bodyPr/>
        <a:lstStyle/>
        <a:p>
          <a:pPr rtl="0"/>
          <a:r>
            <a:rPr lang="en-US" dirty="0" smtClean="0"/>
            <a:t>b</a:t>
          </a:r>
          <a:r>
            <a:rPr lang="zh-CN" dirty="0" smtClean="0"/>
            <a:t>和</a:t>
          </a:r>
          <a:r>
            <a:rPr lang="en-US" dirty="0" smtClean="0"/>
            <a:t>+</a:t>
          </a:r>
          <a:r>
            <a:rPr lang="zh-CN" dirty="0" smtClean="0"/>
            <a:t>可选，</a:t>
          </a:r>
          <a:r>
            <a:rPr lang="en-US" dirty="0" smtClean="0"/>
            <a:t>b</a:t>
          </a:r>
          <a:r>
            <a:rPr lang="zh-CN" dirty="0" smtClean="0"/>
            <a:t>增加二进制方式，</a:t>
          </a:r>
          <a:r>
            <a:rPr lang="en-US" dirty="0" smtClean="0"/>
            <a:t>+</a:t>
          </a:r>
          <a:r>
            <a:rPr lang="zh-CN" dirty="0" smtClean="0"/>
            <a:t>表示在原有基础上可读可写</a:t>
          </a:r>
          <a:endParaRPr lang="zh-CN" dirty="0"/>
        </a:p>
      </dgm:t>
    </dgm:pt>
    <dgm:pt modelId="{547001CF-2726-49CC-8560-A5467D2FEA56}" cxnId="{85080EDE-A597-4540-8999-46A67251EF49}" type="parTrans">
      <dgm:prSet/>
      <dgm:spPr/>
      <dgm:t>
        <a:bodyPr/>
        <a:lstStyle/>
        <a:p>
          <a:endParaRPr lang="zh-CN" altLang="en-US"/>
        </a:p>
      </dgm:t>
    </dgm:pt>
    <dgm:pt modelId="{98DBF625-6767-473C-A497-7986F16C12FE}" cxnId="{85080EDE-A597-4540-8999-46A67251EF49}" type="sibTrans">
      <dgm:prSet/>
      <dgm:spPr/>
      <dgm:t>
        <a:bodyPr/>
        <a:lstStyle/>
        <a:p>
          <a:endParaRPr lang="zh-CN" altLang="en-US"/>
        </a:p>
      </dgm:t>
    </dgm:pt>
    <dgm:pt modelId="{3C465406-A28E-4DCE-97F0-9F3DE31AC7F6}">
      <dgm:prSet/>
      <dgm:spPr/>
      <dgm:t>
        <a:bodyPr/>
        <a:lstStyle/>
        <a:p>
          <a:pPr rtl="0"/>
          <a:r>
            <a:rPr lang="zh-CN" smtClean="0"/>
            <a:t>例如：</a:t>
          </a:r>
          <a:r>
            <a:rPr lang="en-US" smtClean="0"/>
            <a:t>rb+</a:t>
          </a:r>
          <a:r>
            <a:rPr lang="zh-CN" smtClean="0"/>
            <a:t>表示以二进制打开一个文件，可读可写，若文件不存在不会创建，</a:t>
          </a:r>
          <a:r>
            <a:rPr lang="en-US" smtClean="0"/>
            <a:t>wb+</a:t>
          </a:r>
          <a:r>
            <a:rPr lang="zh-CN" smtClean="0"/>
            <a:t>，表示以二进制形式打开一个文件，可读可写，若文件不存在则创建一个</a:t>
          </a:r>
          <a:endParaRPr lang="zh-CN"/>
        </a:p>
      </dgm:t>
    </dgm:pt>
    <dgm:pt modelId="{37F663F7-7914-42C5-8B7C-40C7425212FE}" cxnId="{2B897F86-BCA2-40DF-9791-D6164858C7E1}" type="parTrans">
      <dgm:prSet/>
      <dgm:spPr/>
      <dgm:t>
        <a:bodyPr/>
        <a:lstStyle/>
        <a:p>
          <a:endParaRPr lang="zh-CN" altLang="en-US"/>
        </a:p>
      </dgm:t>
    </dgm:pt>
    <dgm:pt modelId="{0ADAA43B-66AA-427B-B045-B082317353EF}" cxnId="{2B897F86-BCA2-40DF-9791-D6164858C7E1}" type="sibTrans">
      <dgm:prSet/>
      <dgm:spPr/>
      <dgm:t>
        <a:bodyPr/>
        <a:lstStyle/>
        <a:p>
          <a:endParaRPr lang="zh-CN" altLang="en-US"/>
        </a:p>
      </dgm:t>
    </dgm:pt>
    <dgm:pt modelId="{CDE6F4EA-0C3A-4008-A711-42D5C8B70DEC}" type="pres">
      <dgm:prSet presAssocID="{143553EA-AE3E-4251-8DD0-3BC7336E5D68}" presName="linear" presStyleCnt="0">
        <dgm:presLayoutVars>
          <dgm:animLvl val="lvl"/>
          <dgm:resizeHandles val="exact"/>
        </dgm:presLayoutVars>
      </dgm:prSet>
      <dgm:spPr/>
    </dgm:pt>
    <dgm:pt modelId="{4568C1DA-48A6-48DB-A38C-D16F97E335A9}" type="pres">
      <dgm:prSet presAssocID="{C181CF1C-CE42-4F86-B395-1399F2373B69}" presName="parentText" presStyleLbl="node1" presStyleIdx="0" presStyleCnt="1">
        <dgm:presLayoutVars>
          <dgm:chMax val="0"/>
          <dgm:bulletEnabled val="true"/>
        </dgm:presLayoutVars>
      </dgm:prSet>
      <dgm:spPr/>
    </dgm:pt>
    <dgm:pt modelId="{5B660507-A1AC-4DD4-ABD4-0A422D752F4C}" type="pres">
      <dgm:prSet presAssocID="{C181CF1C-CE42-4F86-B395-1399F2373B69}" presName="childText" presStyleLbl="revTx" presStyleIdx="0" presStyleCnt="1">
        <dgm:presLayoutVars>
          <dgm:bulletEnabled val="true"/>
        </dgm:presLayoutVars>
      </dgm:prSet>
      <dgm:spPr/>
    </dgm:pt>
  </dgm:ptLst>
  <dgm:cxnLst>
    <dgm:cxn modelId="{85080EDE-A597-4540-8999-46A67251EF49}" srcId="{C181CF1C-CE42-4F86-B395-1399F2373B69}" destId="{F1800100-AF6B-4250-8055-323ABF64644D}" srcOrd="0" destOrd="0" parTransId="{547001CF-2726-49CC-8560-A5467D2FEA56}" sibTransId="{98DBF625-6767-473C-A497-7986F16C12FE}"/>
    <dgm:cxn modelId="{D5A4ADF1-53CE-4BEB-AEFC-E696641E99AB}" type="presOf" srcId="{C181CF1C-CE42-4F86-B395-1399F2373B69}" destId="{4568C1DA-48A6-48DB-A38C-D16F97E335A9}" srcOrd="0" destOrd="0" presId="urn:microsoft.com/office/officeart/2005/8/layout/vList2"/>
    <dgm:cxn modelId="{24FA0491-B386-480E-85A9-E05AD8C44F57}" srcId="{143553EA-AE3E-4251-8DD0-3BC7336E5D68}" destId="{C181CF1C-CE42-4F86-B395-1399F2373B69}" srcOrd="0" destOrd="0" parTransId="{736D7F83-FBE6-4890-A339-D188DF0431FE}" sibTransId="{40D88F22-AF0F-4C6C-8A9C-7D6B2ECC5E25}"/>
    <dgm:cxn modelId="{0F049C48-5D2D-4374-9AD8-46D91DC19EF4}" type="presOf" srcId="{F1800100-AF6B-4250-8055-323ABF64644D}" destId="{5B660507-A1AC-4DD4-ABD4-0A422D752F4C}" srcOrd="0" destOrd="0" presId="urn:microsoft.com/office/officeart/2005/8/layout/vList2"/>
    <dgm:cxn modelId="{2B897F86-BCA2-40DF-9791-D6164858C7E1}" srcId="{C181CF1C-CE42-4F86-B395-1399F2373B69}" destId="{3C465406-A28E-4DCE-97F0-9F3DE31AC7F6}" srcOrd="1" destOrd="0" parTransId="{37F663F7-7914-42C5-8B7C-40C7425212FE}" sibTransId="{0ADAA43B-66AA-427B-B045-B082317353EF}"/>
    <dgm:cxn modelId="{01601248-2D8F-4AB9-B751-C3094E83D413}" type="presOf" srcId="{143553EA-AE3E-4251-8DD0-3BC7336E5D68}" destId="{CDE6F4EA-0C3A-4008-A711-42D5C8B70DEC}" srcOrd="0" destOrd="0" presId="urn:microsoft.com/office/officeart/2005/8/layout/vList2"/>
    <dgm:cxn modelId="{0C1C69A4-0D79-4145-8142-A425B7D5E0B5}" type="presOf" srcId="{3C465406-A28E-4DCE-97F0-9F3DE31AC7F6}" destId="{5B660507-A1AC-4DD4-ABD4-0A422D752F4C}" srcOrd="0" destOrd="1" presId="urn:microsoft.com/office/officeart/2005/8/layout/vList2"/>
    <dgm:cxn modelId="{B8B9A3AC-2D9E-4135-A2F4-37E332652CEC}" type="presParOf" srcId="{CDE6F4EA-0C3A-4008-A711-42D5C8B70DEC}" destId="{4568C1DA-48A6-48DB-A38C-D16F97E335A9}" srcOrd="0" destOrd="0" presId="urn:microsoft.com/office/officeart/2005/8/layout/vList2"/>
    <dgm:cxn modelId="{64AEDB63-02FF-4275-ACCF-D5AA5990D570}" type="presParOf" srcId="{CDE6F4EA-0C3A-4008-A711-42D5C8B70DEC}" destId="{5B660507-A1AC-4DD4-ABD4-0A422D752F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8F0C-B63A-48DC-BC55-DB9497F3D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9C5C2F8-2990-4D44-A976-EBD991DD31BC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读文件（输出）：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0FB21CB-3B05-4221-BDD7-2FF9049E5168}" cxnId="{B61EC8F8-D8D9-4E98-9372-C3DBDAE4B483}" type="parTrans">
      <dgm:prSet/>
      <dgm:spPr/>
      <dgm:t>
        <a:bodyPr/>
        <a:lstStyle/>
        <a:p>
          <a:endParaRPr lang="zh-CN" altLang="en-US"/>
        </a:p>
      </dgm:t>
    </dgm:pt>
    <dgm:pt modelId="{CBB859A0-E68B-448B-BF89-E29D0DBC61FE}" cxnId="{B61EC8F8-D8D9-4E98-9372-C3DBDAE4B483}" type="sibTrans">
      <dgm:prSet/>
      <dgm:spPr/>
      <dgm:t>
        <a:bodyPr/>
        <a:lstStyle/>
        <a:p>
          <a:endParaRPr lang="zh-CN" altLang="en-US"/>
        </a:p>
      </dgm:t>
    </dgm:pt>
    <dgm:pt modelId="{EFAFAF71-5961-4885-A922-C70587A1EED6}">
      <dgm:prSet custT="true"/>
      <dgm:spPr/>
      <dgm:t>
        <a:bodyPr/>
        <a:lstStyle/>
        <a:p>
          <a:pPr algn="just" rtl="0"/>
          <a:r>
            <a:rPr lang="en-US" sz="2800" b="1" dirty="0" smtClean="0"/>
            <a:t>read()</a:t>
          </a:r>
          <a:r>
            <a:rPr lang="zh-CN" sz="2800" dirty="0" smtClean="0"/>
            <a:t>方法用来直接读取字节到字符串中</a:t>
          </a:r>
          <a:r>
            <a:rPr lang="en-US" sz="2800" dirty="0" smtClean="0"/>
            <a:t>, </a:t>
          </a:r>
          <a:r>
            <a:rPr lang="zh-CN" sz="2800" dirty="0" smtClean="0"/>
            <a:t>最多读取给定数目个字节</a:t>
          </a:r>
          <a:r>
            <a:rPr lang="en-US" sz="2800" dirty="0" smtClean="0"/>
            <a:t>. </a:t>
          </a:r>
          <a:r>
            <a:rPr lang="zh-CN" sz="2800" dirty="0" smtClean="0"/>
            <a:t>如果没有给定 </a:t>
          </a:r>
          <a:r>
            <a:rPr lang="en-US" sz="2800" dirty="0" smtClean="0"/>
            <a:t>size</a:t>
          </a:r>
          <a:r>
            <a:rPr lang="zh-CN" sz="2800" dirty="0" smtClean="0"/>
            <a:t>参数</a:t>
          </a:r>
          <a:r>
            <a:rPr lang="en-US" sz="2800" dirty="0" smtClean="0"/>
            <a:t>(</a:t>
          </a:r>
          <a:r>
            <a:rPr lang="zh-CN" sz="2800" dirty="0" smtClean="0"/>
            <a:t>默认值为 </a:t>
          </a:r>
          <a:r>
            <a:rPr lang="en-US" sz="2800" dirty="0" smtClean="0"/>
            <a:t>-1)</a:t>
          </a:r>
          <a:r>
            <a:rPr lang="zh-CN" sz="2800" dirty="0" smtClean="0"/>
            <a:t>或者 </a:t>
          </a:r>
          <a:r>
            <a:rPr lang="en-US" sz="2800" dirty="0" smtClean="0"/>
            <a:t>size </a:t>
          </a:r>
          <a:r>
            <a:rPr lang="zh-CN" sz="2800" dirty="0" smtClean="0"/>
            <a:t>值为负</a:t>
          </a:r>
          <a:r>
            <a:rPr lang="en-US" sz="2800" dirty="0" smtClean="0"/>
            <a:t>, </a:t>
          </a:r>
          <a:r>
            <a:rPr lang="zh-CN" sz="2800" dirty="0" smtClean="0"/>
            <a:t>文件将被读取直至末尾</a:t>
          </a:r>
          <a:r>
            <a:rPr lang="en-US" sz="2800" dirty="0" smtClean="0"/>
            <a:t>.</a:t>
          </a:r>
          <a:endParaRPr lang="zh-CN" sz="2800" dirty="0"/>
        </a:p>
      </dgm:t>
    </dgm:pt>
    <dgm:pt modelId="{9B3EA859-14F1-400D-85D5-105AB7D6BAEB}" cxnId="{3CFF257C-294D-440A-9649-B2026DD93D14}" type="parTrans">
      <dgm:prSet/>
      <dgm:spPr/>
      <dgm:t>
        <a:bodyPr/>
        <a:lstStyle/>
        <a:p>
          <a:endParaRPr lang="zh-CN" altLang="en-US"/>
        </a:p>
      </dgm:t>
    </dgm:pt>
    <dgm:pt modelId="{D116472B-F6E0-4C34-9441-332EA73FACF3}" cxnId="{3CFF257C-294D-440A-9649-B2026DD93D14}" type="sibTrans">
      <dgm:prSet/>
      <dgm:spPr/>
      <dgm:t>
        <a:bodyPr/>
        <a:lstStyle/>
        <a:p>
          <a:endParaRPr lang="zh-CN" altLang="en-US"/>
        </a:p>
      </dgm:t>
    </dgm:pt>
    <dgm:pt modelId="{5D61775D-8762-43D2-AAF9-315D5D46A722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</a:t>
          </a:r>
          <a:r>
            <a:rPr lang="en-US" sz="2800" b="1" dirty="0" smtClean="0"/>
            <a:t>()</a:t>
          </a:r>
          <a:r>
            <a:rPr lang="zh-CN" sz="2800" dirty="0" smtClean="0"/>
            <a:t>方法读取打开文件的一行</a:t>
          </a:r>
          <a:r>
            <a:rPr lang="en-US" sz="2800" dirty="0" smtClean="0"/>
            <a:t>(</a:t>
          </a:r>
          <a:r>
            <a:rPr lang="zh-CN" sz="2800" dirty="0" smtClean="0"/>
            <a:t>读取下个行结束符之前的所有字节</a:t>
          </a:r>
          <a:r>
            <a:rPr lang="en-US" sz="2800" dirty="0" smtClean="0"/>
            <a:t>). </a:t>
          </a:r>
          <a:r>
            <a:rPr lang="zh-CN" sz="2800" dirty="0" smtClean="0"/>
            <a:t>然后整行，包括行结束符，作为字符串返回</a:t>
          </a:r>
          <a:r>
            <a:rPr lang="en-US" sz="2800" dirty="0" smtClean="0"/>
            <a:t>. </a:t>
          </a:r>
          <a:r>
            <a:rPr lang="zh-CN" sz="2800" dirty="0" smtClean="0"/>
            <a:t>和 </a:t>
          </a:r>
          <a:r>
            <a:rPr lang="en-US" sz="2800" dirty="0" smtClean="0"/>
            <a:t>read() </a:t>
          </a:r>
          <a:r>
            <a:rPr lang="zh-CN" sz="2800" dirty="0" smtClean="0"/>
            <a:t>相同</a:t>
          </a:r>
          <a:r>
            <a:rPr lang="en-US" sz="2800" dirty="0" smtClean="0"/>
            <a:t>, </a:t>
          </a:r>
          <a:r>
            <a:rPr lang="zh-CN" sz="2800" dirty="0" smtClean="0"/>
            <a:t>它也有一个可选的 </a:t>
          </a:r>
          <a:r>
            <a:rPr lang="en-US" sz="2800" dirty="0" smtClean="0"/>
            <a:t>size </a:t>
          </a:r>
          <a:r>
            <a:rPr lang="zh-CN" sz="2800" dirty="0" smtClean="0"/>
            <a:t>参数</a:t>
          </a:r>
          <a:r>
            <a:rPr lang="en-US" sz="2800" dirty="0" smtClean="0"/>
            <a:t>, </a:t>
          </a:r>
          <a:r>
            <a:rPr lang="zh-CN" sz="2800" dirty="0" smtClean="0"/>
            <a:t>默认为 </a:t>
          </a:r>
          <a:r>
            <a:rPr lang="en-US" sz="2800" dirty="0" smtClean="0"/>
            <a:t>-1, </a:t>
          </a:r>
          <a:r>
            <a:rPr lang="zh-CN" sz="2800" dirty="0" smtClean="0"/>
            <a:t>代表读至行结束符</a:t>
          </a:r>
          <a:r>
            <a:rPr lang="en-US" sz="2800" dirty="0" smtClean="0"/>
            <a:t>. </a:t>
          </a:r>
          <a:r>
            <a:rPr lang="zh-CN" sz="2800" dirty="0" smtClean="0"/>
            <a:t>如果提供了该参数</a:t>
          </a:r>
          <a:r>
            <a:rPr lang="en-US" sz="2800" dirty="0" smtClean="0"/>
            <a:t>, </a:t>
          </a:r>
          <a:r>
            <a:rPr lang="zh-CN" sz="2800" dirty="0" smtClean="0"/>
            <a:t>那么在超过</a:t>
          </a:r>
          <a:r>
            <a:rPr lang="en-US" sz="2800" dirty="0" smtClean="0"/>
            <a:t>size </a:t>
          </a:r>
          <a:r>
            <a:rPr lang="zh-CN" sz="2800" dirty="0" smtClean="0"/>
            <a:t>个字节后会返回不完整的行</a:t>
          </a:r>
          <a:r>
            <a:rPr lang="en-US" sz="2800" dirty="0" smtClean="0"/>
            <a:t>.</a:t>
          </a:r>
          <a:endParaRPr lang="zh-CN" sz="2800" dirty="0"/>
        </a:p>
      </dgm:t>
    </dgm:pt>
    <dgm:pt modelId="{2481DB18-9B1F-43E0-92E7-C6D8DA0DDC1C}" cxnId="{87E31F11-C254-4DF2-8BFD-752AC24862D0}" type="parTrans">
      <dgm:prSet/>
      <dgm:spPr/>
      <dgm:t>
        <a:bodyPr/>
        <a:lstStyle/>
        <a:p>
          <a:endParaRPr lang="zh-CN" altLang="en-US"/>
        </a:p>
      </dgm:t>
    </dgm:pt>
    <dgm:pt modelId="{D28B15E3-65FC-4F34-B2B1-D53AF461B775}" cxnId="{87E31F11-C254-4DF2-8BFD-752AC24862D0}" type="sibTrans">
      <dgm:prSet/>
      <dgm:spPr/>
      <dgm:t>
        <a:bodyPr/>
        <a:lstStyle/>
        <a:p>
          <a:endParaRPr lang="zh-CN" altLang="en-US"/>
        </a:p>
      </dgm:t>
    </dgm:pt>
    <dgm:pt modelId="{72ACF399-70C4-4E68-9DC0-530D0938DFF9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readlines</a:t>
          </a:r>
          <a:r>
            <a:rPr lang="en-US" sz="2800" b="1" dirty="0" smtClean="0"/>
            <a:t>()</a:t>
          </a:r>
          <a:r>
            <a:rPr lang="zh-CN" sz="2800" dirty="0" smtClean="0"/>
            <a:t>方法并不像其它两个输入方法一样返回一个字符串</a:t>
          </a:r>
          <a:r>
            <a:rPr lang="en-US" sz="2800" dirty="0" smtClean="0"/>
            <a:t>. </a:t>
          </a:r>
          <a:r>
            <a:rPr lang="zh-CN" sz="2800" dirty="0" smtClean="0"/>
            <a:t>它会读取所有</a:t>
          </a:r>
          <a:r>
            <a:rPr lang="en-US" sz="2800" dirty="0" smtClean="0"/>
            <a:t>(</a:t>
          </a:r>
          <a:r>
            <a:rPr lang="zh-CN" sz="2800" dirty="0" smtClean="0"/>
            <a:t>剩余的</a:t>
          </a:r>
          <a:r>
            <a:rPr lang="en-US" sz="2800" dirty="0" smtClean="0"/>
            <a:t>)</a:t>
          </a:r>
          <a:r>
            <a:rPr lang="zh-CN" sz="2800" dirty="0" smtClean="0"/>
            <a:t>行然后把它们作为一个字符串列表返回</a:t>
          </a:r>
          <a:r>
            <a:rPr lang="en-US" sz="2800" dirty="0" smtClean="0"/>
            <a:t>.</a:t>
          </a:r>
          <a:endParaRPr lang="zh-CN" sz="2800" dirty="0"/>
        </a:p>
      </dgm:t>
    </dgm:pt>
    <dgm:pt modelId="{51948D81-1517-427F-953D-7D8FFC87C916}" cxnId="{AB14E31F-67E8-46C7-B010-AA89243D054C}" type="parTrans">
      <dgm:prSet/>
      <dgm:spPr/>
      <dgm:t>
        <a:bodyPr/>
        <a:lstStyle/>
        <a:p>
          <a:endParaRPr lang="zh-CN" altLang="en-US"/>
        </a:p>
      </dgm:t>
    </dgm:pt>
    <dgm:pt modelId="{E5E27652-2535-4F2F-A36B-F5BE80AE99EC}" cxnId="{AB14E31F-67E8-46C7-B010-AA89243D054C}" type="sibTrans">
      <dgm:prSet/>
      <dgm:spPr/>
      <dgm:t>
        <a:bodyPr/>
        <a:lstStyle/>
        <a:p>
          <a:endParaRPr lang="zh-CN" altLang="en-US"/>
        </a:p>
      </dgm:t>
    </dgm:pt>
    <dgm:pt modelId="{63FCB1D6-B4C5-4482-892B-999D8172C913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:readtxt9_1</a:t>
          </a:r>
          <a:endParaRPr lang="zh-CN" sz="4000" dirty="0"/>
        </a:p>
      </dgm:t>
    </dgm:pt>
    <dgm:pt modelId="{DCB14C75-3ECA-4088-A801-6D7AA39CB421}" cxnId="{B2203D75-6A55-4976-9E5F-63A22D2354CC}" type="parTrans">
      <dgm:prSet/>
      <dgm:spPr/>
      <dgm:t>
        <a:bodyPr/>
        <a:lstStyle/>
        <a:p>
          <a:endParaRPr lang="zh-CN" altLang="en-US"/>
        </a:p>
      </dgm:t>
    </dgm:pt>
    <dgm:pt modelId="{CAD0DC7A-F449-434E-86B9-0ED5710B422D}" cxnId="{B2203D75-6A55-4976-9E5F-63A22D2354CC}" type="sibTrans">
      <dgm:prSet/>
      <dgm:spPr/>
      <dgm:t>
        <a:bodyPr/>
        <a:lstStyle/>
        <a:p>
          <a:endParaRPr lang="zh-CN" altLang="en-US"/>
        </a:p>
      </dgm:t>
    </dgm:pt>
    <dgm:pt modelId="{80FC8012-800A-41D2-A2C8-C14AFFB81FC0}" type="pres">
      <dgm:prSet presAssocID="{4C9B8F0C-B63A-48DC-BC55-DB9497F3DDC1}" presName="linear" presStyleCnt="0">
        <dgm:presLayoutVars>
          <dgm:animLvl val="lvl"/>
          <dgm:resizeHandles val="exact"/>
        </dgm:presLayoutVars>
      </dgm:prSet>
      <dgm:spPr/>
    </dgm:pt>
    <dgm:pt modelId="{A2B083EF-8601-4025-837A-C5232158A460}" type="pres">
      <dgm:prSet presAssocID="{59C5C2F8-2990-4D44-A976-EBD991DD31BC}" presName="parentText" presStyleLbl="node1" presStyleIdx="0" presStyleCnt="2" custScaleY="68403" custLinFactNeighborY="-4679">
        <dgm:presLayoutVars>
          <dgm:chMax val="0"/>
          <dgm:bulletEnabled val="true"/>
        </dgm:presLayoutVars>
      </dgm:prSet>
      <dgm:spPr/>
    </dgm:pt>
    <dgm:pt modelId="{81E48997-6DF0-4978-95E8-5152AA3761E2}" type="pres">
      <dgm:prSet presAssocID="{59C5C2F8-2990-4D44-A976-EBD991DD31BC}" presName="childText" presStyleLbl="revTx" presStyleIdx="0" presStyleCnt="1">
        <dgm:presLayoutVars>
          <dgm:bulletEnabled val="true"/>
        </dgm:presLayoutVars>
      </dgm:prSet>
      <dgm:spPr/>
    </dgm:pt>
    <dgm:pt modelId="{D9A3FF65-D954-40D5-BE7F-7DF0C9C3845B}" type="pres">
      <dgm:prSet presAssocID="{63FCB1D6-B4C5-4482-892B-999D8172C913}" presName="parentText" presStyleLbl="node1" presStyleIdx="1" presStyleCnt="2" custScaleY="63963" custLinFactNeighborY="3403">
        <dgm:presLayoutVars>
          <dgm:chMax val="0"/>
          <dgm:bulletEnabled val="true"/>
        </dgm:presLayoutVars>
      </dgm:prSet>
      <dgm:spPr/>
    </dgm:pt>
  </dgm:ptLst>
  <dgm:cxnLst>
    <dgm:cxn modelId="{B61EC8F8-D8D9-4E98-9372-C3DBDAE4B483}" srcId="{4C9B8F0C-B63A-48DC-BC55-DB9497F3DDC1}" destId="{59C5C2F8-2990-4D44-A976-EBD991DD31BC}" srcOrd="0" destOrd="0" parTransId="{F0FB21CB-3B05-4221-BDD7-2FF9049E5168}" sibTransId="{CBB859A0-E68B-448B-BF89-E29D0DBC61FE}"/>
    <dgm:cxn modelId="{3CFF257C-294D-440A-9649-B2026DD93D14}" srcId="{59C5C2F8-2990-4D44-A976-EBD991DD31BC}" destId="{EFAFAF71-5961-4885-A922-C70587A1EED6}" srcOrd="0" destOrd="0" parTransId="{9B3EA859-14F1-400D-85D5-105AB7D6BAEB}" sibTransId="{D116472B-F6E0-4C34-9441-332EA73FACF3}"/>
    <dgm:cxn modelId="{87E31F11-C254-4DF2-8BFD-752AC24862D0}" srcId="{59C5C2F8-2990-4D44-A976-EBD991DD31BC}" destId="{5D61775D-8762-43D2-AAF9-315D5D46A722}" srcOrd="1" destOrd="0" parTransId="{2481DB18-9B1F-43E0-92E7-C6D8DA0DDC1C}" sibTransId="{D28B15E3-65FC-4F34-B2B1-D53AF461B775}"/>
    <dgm:cxn modelId="{AB14E31F-67E8-46C7-B010-AA89243D054C}" srcId="{59C5C2F8-2990-4D44-A976-EBD991DD31BC}" destId="{72ACF399-70C4-4E68-9DC0-530D0938DFF9}" srcOrd="2" destOrd="0" parTransId="{51948D81-1517-427F-953D-7D8FFC87C916}" sibTransId="{E5E27652-2535-4F2F-A36B-F5BE80AE99EC}"/>
    <dgm:cxn modelId="{B2203D75-6A55-4976-9E5F-63A22D2354CC}" srcId="{4C9B8F0C-B63A-48DC-BC55-DB9497F3DDC1}" destId="{63FCB1D6-B4C5-4482-892B-999D8172C913}" srcOrd="1" destOrd="0" parTransId="{DCB14C75-3ECA-4088-A801-6D7AA39CB421}" sibTransId="{CAD0DC7A-F449-434E-86B9-0ED5710B422D}"/>
    <dgm:cxn modelId="{A9223560-F6CC-456B-8C70-83B0F5570A4D}" type="presOf" srcId="{4C9B8F0C-B63A-48DC-BC55-DB9497F3DDC1}" destId="{80FC8012-800A-41D2-A2C8-C14AFFB81FC0}" srcOrd="0" destOrd="0" presId="urn:microsoft.com/office/officeart/2005/8/layout/vList2"/>
    <dgm:cxn modelId="{B35EC75E-1D35-49DD-A99E-A941838EE5C8}" type="presParOf" srcId="{80FC8012-800A-41D2-A2C8-C14AFFB81FC0}" destId="{A2B083EF-8601-4025-837A-C5232158A460}" srcOrd="0" destOrd="0" presId="urn:microsoft.com/office/officeart/2005/8/layout/vList2"/>
    <dgm:cxn modelId="{FA6A6629-8ACE-42E0-B487-E44993B843FA}" type="presOf" srcId="{59C5C2F8-2990-4D44-A976-EBD991DD31BC}" destId="{A2B083EF-8601-4025-837A-C5232158A460}" srcOrd="0" destOrd="0" presId="urn:microsoft.com/office/officeart/2005/8/layout/vList2"/>
    <dgm:cxn modelId="{A5E11211-D501-4810-9DFC-FB2469A0685E}" type="presParOf" srcId="{80FC8012-800A-41D2-A2C8-C14AFFB81FC0}" destId="{81E48997-6DF0-4978-95E8-5152AA3761E2}" srcOrd="1" destOrd="0" presId="urn:microsoft.com/office/officeart/2005/8/layout/vList2"/>
    <dgm:cxn modelId="{806DB9A7-97A1-4B4A-9748-F14B1590FDA7}" type="presOf" srcId="{EFAFAF71-5961-4885-A922-C70587A1EED6}" destId="{81E48997-6DF0-4978-95E8-5152AA3761E2}" srcOrd="0" destOrd="0" presId="urn:microsoft.com/office/officeart/2005/8/layout/vList2"/>
    <dgm:cxn modelId="{6254A805-DE9B-4435-81FE-9369FB7ABF9A}" type="presOf" srcId="{5D61775D-8762-43D2-AAF9-315D5D46A722}" destId="{81E48997-6DF0-4978-95E8-5152AA3761E2}" srcOrd="0" destOrd="1" presId="urn:microsoft.com/office/officeart/2005/8/layout/vList2"/>
    <dgm:cxn modelId="{B761F85A-6E2A-4FD3-B7AF-DD407996A1E4}" type="presOf" srcId="{72ACF399-70C4-4E68-9DC0-530D0938DFF9}" destId="{81E48997-6DF0-4978-95E8-5152AA3761E2}" srcOrd="0" destOrd="2" presId="urn:microsoft.com/office/officeart/2005/8/layout/vList2"/>
    <dgm:cxn modelId="{E575DEE7-8F22-4035-BEB6-239A9C5B0EC9}" type="presParOf" srcId="{80FC8012-800A-41D2-A2C8-C14AFFB81FC0}" destId="{D9A3FF65-D954-40D5-BE7F-7DF0C9C3845B}" srcOrd="2" destOrd="0" presId="urn:microsoft.com/office/officeart/2005/8/layout/vList2"/>
    <dgm:cxn modelId="{867B54B7-92C9-4D63-A358-211262491149}" type="presOf" srcId="{63FCB1D6-B4C5-4482-892B-999D8172C913}" destId="{D9A3FF65-D954-40D5-BE7F-7DF0C9C384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9AA44-D153-4077-B464-78ACC4D879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4564D86-CA90-41A9-8ABA-F2E2B00EF496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写文件（输入）：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7E08B87-09F3-41F2-8AF9-EEA3BF91AD69}" cxnId="{1A814DC5-7D3F-4E32-9A62-8D6A92EC6F05}" type="parTrans">
      <dgm:prSet/>
      <dgm:spPr/>
      <dgm:t>
        <a:bodyPr/>
        <a:lstStyle/>
        <a:p>
          <a:endParaRPr lang="zh-CN" altLang="en-US"/>
        </a:p>
      </dgm:t>
    </dgm:pt>
    <dgm:pt modelId="{DB63B8DA-09BD-4231-8AA6-1E082A2D5BA4}" cxnId="{1A814DC5-7D3F-4E32-9A62-8D6A92EC6F05}" type="sibTrans">
      <dgm:prSet/>
      <dgm:spPr/>
      <dgm:t>
        <a:bodyPr/>
        <a:lstStyle/>
        <a:p>
          <a:endParaRPr lang="zh-CN" altLang="en-US"/>
        </a:p>
      </dgm:t>
    </dgm:pt>
    <dgm:pt modelId="{0942EF80-53FD-47D9-8A6D-AB613450AEC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smtClean="0"/>
            <a:t>write() </a:t>
          </a:r>
          <a:r>
            <a:rPr lang="zh-CN" sz="2800" dirty="0" smtClean="0"/>
            <a:t>内建方法功能与 </a:t>
          </a:r>
          <a:r>
            <a:rPr lang="en-US" sz="2800" dirty="0" smtClean="0"/>
            <a:t>read() </a:t>
          </a:r>
          <a:r>
            <a:rPr lang="zh-CN" sz="2800" dirty="0" smtClean="0"/>
            <a:t>和 </a:t>
          </a:r>
          <a:r>
            <a:rPr lang="en-US" sz="2800" dirty="0" err="1" smtClean="0"/>
            <a:t>readline</a:t>
          </a:r>
          <a:r>
            <a:rPr lang="en-US" sz="2800" dirty="0" smtClean="0"/>
            <a:t>() </a:t>
          </a:r>
          <a:r>
            <a:rPr lang="zh-CN" sz="2800" dirty="0" smtClean="0"/>
            <a:t>相反。</a:t>
          </a:r>
          <a:r>
            <a:rPr lang="en-US" sz="2800" dirty="0" smtClean="0"/>
            <a:t> </a:t>
          </a:r>
          <a:r>
            <a:rPr lang="zh-CN" sz="2800" dirty="0" smtClean="0"/>
            <a:t>它把含有文本数据或二进制数据块的字符串写入到文件中去。</a:t>
          </a:r>
          <a:r>
            <a:rPr lang="zh-CN" sz="2800" dirty="0"/>
            <a:t/>
          </a:r>
          <a:endParaRPr lang="zh-CN" sz="2800" dirty="0"/>
        </a:p>
      </dgm:t>
    </dgm:pt>
    <dgm:pt modelId="{0AAA0644-6E9D-431D-A5EF-944717E6582C}" cxnId="{CE9C80A7-19E1-4525-A2F6-32AAE716AAE1}" type="parTrans">
      <dgm:prSet/>
      <dgm:spPr/>
      <dgm:t>
        <a:bodyPr/>
        <a:lstStyle/>
        <a:p>
          <a:endParaRPr lang="zh-CN" altLang="en-US"/>
        </a:p>
      </dgm:t>
    </dgm:pt>
    <dgm:pt modelId="{7E74A9B3-319D-4813-B137-3AA1AFF730D1}" cxnId="{CE9C80A7-19E1-4525-A2F6-32AAE716AAE1}" type="sibTrans">
      <dgm:prSet/>
      <dgm:spPr/>
      <dgm:t>
        <a:bodyPr/>
        <a:lstStyle/>
        <a:p>
          <a:endParaRPr lang="zh-CN" altLang="en-US"/>
        </a:p>
      </dgm:t>
    </dgm:pt>
    <dgm:pt modelId="{BD174E38-2C11-4B6A-8B9D-BFFD60E853D3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err="1" smtClean="0"/>
            <a:t>writelines</a:t>
          </a:r>
          <a:r>
            <a:rPr lang="zh-CN" sz="2800" dirty="0" smtClean="0"/>
            <a:t>提高效率，将列表元素拼接后写入文件。</a:t>
          </a:r>
          <a:r>
            <a:rPr lang="zh-CN" sz="2800" dirty="0"/>
            <a:t/>
          </a:r>
          <a:endParaRPr lang="zh-CN" sz="2800" dirty="0"/>
        </a:p>
      </dgm:t>
    </dgm:pt>
    <dgm:pt modelId="{B6F27DE7-E81B-483B-8C16-6A69BA50086C}" cxnId="{73B9C8A6-FB58-4E4C-9434-8CF232F317BB}" type="parTrans">
      <dgm:prSet/>
      <dgm:spPr/>
    </dgm:pt>
    <dgm:pt modelId="{BB32DC82-DDA8-4836-95EB-335D1BDC32CC}" cxnId="{73B9C8A6-FB58-4E4C-9434-8CF232F317BB}" type="sibTrans">
      <dgm:prSet/>
      <dgm:spPr/>
    </dgm:pt>
    <dgm:pt modelId="{88D45AD7-343A-47FA-A393-A4B3BB392BBC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sz="2800" dirty="0" smtClean="0"/>
            <a:t>没有对应的</a:t>
          </a:r>
          <a:r>
            <a:rPr lang="en-US" altLang="zh-CN" sz="2800" dirty="0" err="1" smtClean="0"/>
            <a:t>writeline</a:t>
          </a:r>
          <a:r>
            <a:rPr lang="zh-CN" altLang="en-US" sz="2800" dirty="0" smtClean="0"/>
            <a:t>的函数</a:t>
          </a:r>
          <a:r>
            <a:rPr lang="zh-CN" sz="2800" dirty="0"/>
            <a:t/>
          </a:r>
          <a:endParaRPr lang="zh-CN" sz="2800" dirty="0"/>
        </a:p>
      </dgm:t>
    </dgm:pt>
    <dgm:pt modelId="{E80F1AA8-8B4B-4DB4-82FD-496817830580}" cxnId="{CC8B2F43-1C4B-4231-ACD8-631ABB861185}" type="parTrans">
      <dgm:prSet/>
      <dgm:spPr/>
    </dgm:pt>
    <dgm:pt modelId="{F60F455D-9D1B-4B6B-8271-7DC35A2F1520}" cxnId="{CC8B2F43-1C4B-4231-ACD8-631ABB861185}" type="sibTrans">
      <dgm:prSet/>
      <dgm:spPr/>
    </dgm:pt>
    <dgm:pt modelId="{F625AD27-9750-4E2C-AF15-7D88DF35DCEC}">
      <dgm:prSet custT="true"/>
      <dgm:spPr/>
      <dgm:t>
        <a:bodyPr/>
        <a:lstStyle/>
        <a:p>
          <a:pPr rtl="0"/>
          <a:r>
            <a:rPr lang="zh-CN" sz="4000" dirty="0" smtClean="0"/>
            <a:t>程序演示：</a:t>
          </a:r>
          <a:r>
            <a:rPr lang="en-US" sz="4000" dirty="0" smtClean="0"/>
            <a:t>readtxt9_2</a:t>
          </a:r>
          <a:endParaRPr lang="zh-CN" sz="4000" dirty="0"/>
        </a:p>
      </dgm:t>
    </dgm:pt>
    <dgm:pt modelId="{A284866D-966E-4C13-A9F4-308A3D033273}" cxnId="{4151DCDA-5EF2-4600-B42C-03368120A597}" type="parTrans">
      <dgm:prSet/>
      <dgm:spPr/>
      <dgm:t>
        <a:bodyPr/>
        <a:lstStyle/>
        <a:p>
          <a:endParaRPr lang="zh-CN" altLang="en-US"/>
        </a:p>
      </dgm:t>
    </dgm:pt>
    <dgm:pt modelId="{9E09C3BC-67ED-4E55-845E-58FC7D5B120F}" cxnId="{4151DCDA-5EF2-4600-B42C-03368120A597}" type="sibTrans">
      <dgm:prSet/>
      <dgm:spPr/>
      <dgm:t>
        <a:bodyPr/>
        <a:lstStyle/>
        <a:p>
          <a:endParaRPr lang="zh-CN" altLang="en-US"/>
        </a:p>
      </dgm:t>
    </dgm:pt>
    <dgm:pt modelId="{3A1F0115-B9D0-4F73-9F0F-BCB23AC54713}" type="pres">
      <dgm:prSet presAssocID="{31E9AA44-D153-4077-B464-78ACC4D879F2}" presName="linear" presStyleCnt="0">
        <dgm:presLayoutVars>
          <dgm:animLvl val="lvl"/>
          <dgm:resizeHandles val="exact"/>
        </dgm:presLayoutVars>
      </dgm:prSet>
      <dgm:spPr/>
    </dgm:pt>
    <dgm:pt modelId="{C0FEE9F2-8213-4C26-8211-48C59C9E036E}" type="pres">
      <dgm:prSet presAssocID="{54564D86-CA90-41A9-8ABA-F2E2B00EF496}" presName="parentText" presStyleLbl="node1" presStyleIdx="0" presStyleCnt="2" custScaleY="78633" custLinFactNeighborX="-254" custLinFactNeighborY="-84121">
        <dgm:presLayoutVars>
          <dgm:chMax val="0"/>
          <dgm:bulletEnabled val="true"/>
        </dgm:presLayoutVars>
      </dgm:prSet>
      <dgm:spPr/>
    </dgm:pt>
    <dgm:pt modelId="{AF9B88B1-311F-4B13-83F8-10C1E0A2138A}" type="pres">
      <dgm:prSet presAssocID="{54564D86-CA90-41A9-8ABA-F2E2B00EF496}" presName="childText" presStyleLbl="revTx" presStyleIdx="0" presStyleCnt="1" custScaleY="46206" custLinFactNeighborX="127" custLinFactNeighborY="-9193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043C65-AF45-4833-8314-3217727028A0}" type="pres">
      <dgm:prSet presAssocID="{F625AD27-9750-4E2C-AF15-7D88DF35DCEC}" presName="parentText" presStyleLbl="node1" presStyleIdx="1" presStyleCnt="2" custScaleY="75394" custLinFactNeighborY="27005">
        <dgm:presLayoutVars>
          <dgm:chMax val="0"/>
          <dgm:bulletEnabled val="true"/>
        </dgm:presLayoutVars>
      </dgm:prSet>
      <dgm:spPr/>
    </dgm:pt>
  </dgm:ptLst>
  <dgm:cxnLst>
    <dgm:cxn modelId="{1A814DC5-7D3F-4E32-9A62-8D6A92EC6F05}" srcId="{31E9AA44-D153-4077-B464-78ACC4D879F2}" destId="{54564D86-CA90-41A9-8ABA-F2E2B00EF496}" srcOrd="0" destOrd="0" parTransId="{F7E08B87-09F3-41F2-8AF9-EEA3BF91AD69}" sibTransId="{DB63B8DA-09BD-4231-8AA6-1E082A2D5BA4}"/>
    <dgm:cxn modelId="{CE9C80A7-19E1-4525-A2F6-32AAE716AAE1}" srcId="{54564D86-CA90-41A9-8ABA-F2E2B00EF496}" destId="{0942EF80-53FD-47D9-8A6D-AB613450AEC7}" srcOrd="0" destOrd="0" parTransId="{0AAA0644-6E9D-431D-A5EF-944717E6582C}" sibTransId="{7E74A9B3-319D-4813-B137-3AA1AFF730D1}"/>
    <dgm:cxn modelId="{73B9C8A6-FB58-4E4C-9434-8CF232F317BB}" srcId="{54564D86-CA90-41A9-8ABA-F2E2B00EF496}" destId="{BD174E38-2C11-4B6A-8B9D-BFFD60E853D3}" srcOrd="1" destOrd="0" parTransId="{B6F27DE7-E81B-483B-8C16-6A69BA50086C}" sibTransId="{BB32DC82-DDA8-4836-95EB-335D1BDC32CC}"/>
    <dgm:cxn modelId="{CC8B2F43-1C4B-4231-ACD8-631ABB861185}" srcId="{54564D86-CA90-41A9-8ABA-F2E2B00EF496}" destId="{88D45AD7-343A-47FA-A393-A4B3BB392BBC}" srcOrd="2" destOrd="0" parTransId="{E80F1AA8-8B4B-4DB4-82FD-496817830580}" sibTransId="{F60F455D-9D1B-4B6B-8271-7DC35A2F1520}"/>
    <dgm:cxn modelId="{4151DCDA-5EF2-4600-B42C-03368120A597}" srcId="{31E9AA44-D153-4077-B464-78ACC4D879F2}" destId="{F625AD27-9750-4E2C-AF15-7D88DF35DCEC}" srcOrd="1" destOrd="0" parTransId="{A284866D-966E-4C13-A9F4-308A3D033273}" sibTransId="{9E09C3BC-67ED-4E55-845E-58FC7D5B120F}"/>
    <dgm:cxn modelId="{04E638A2-7C5C-41DA-A4DC-01FDDD26E8E2}" type="presOf" srcId="{31E9AA44-D153-4077-B464-78ACC4D879F2}" destId="{3A1F0115-B9D0-4F73-9F0F-BCB23AC54713}" srcOrd="0" destOrd="0" presId="urn:microsoft.com/office/officeart/2005/8/layout/vList2"/>
    <dgm:cxn modelId="{E59A7758-71E0-4C9D-84A2-6FFF82E2B074}" type="presParOf" srcId="{3A1F0115-B9D0-4F73-9F0F-BCB23AC54713}" destId="{C0FEE9F2-8213-4C26-8211-48C59C9E036E}" srcOrd="0" destOrd="0" presId="urn:microsoft.com/office/officeart/2005/8/layout/vList2"/>
    <dgm:cxn modelId="{0535618D-F0D6-482E-9F1A-AC1C58B5F84B}" type="presOf" srcId="{54564D86-CA90-41A9-8ABA-F2E2B00EF496}" destId="{C0FEE9F2-8213-4C26-8211-48C59C9E036E}" srcOrd="0" destOrd="0" presId="urn:microsoft.com/office/officeart/2005/8/layout/vList2"/>
    <dgm:cxn modelId="{50D53021-A6ED-41DD-AD18-9076FD26B90B}" type="presParOf" srcId="{3A1F0115-B9D0-4F73-9F0F-BCB23AC54713}" destId="{AF9B88B1-311F-4B13-83F8-10C1E0A2138A}" srcOrd="1" destOrd="0" presId="urn:microsoft.com/office/officeart/2005/8/layout/vList2"/>
    <dgm:cxn modelId="{2696C1DA-A273-415D-AD92-0C9F0901003C}" type="presOf" srcId="{0942EF80-53FD-47D9-8A6D-AB613450AEC7}" destId="{AF9B88B1-311F-4B13-83F8-10C1E0A2138A}" srcOrd="0" destOrd="0" presId="urn:microsoft.com/office/officeart/2005/8/layout/vList2"/>
    <dgm:cxn modelId="{B7BB89C3-DFBF-4DBF-A38A-9AD54D146F99}" type="presOf" srcId="{BD174E38-2C11-4B6A-8B9D-BFFD60E853D3}" destId="{AF9B88B1-311F-4B13-83F8-10C1E0A2138A}" srcOrd="0" destOrd="1" presId="urn:microsoft.com/office/officeart/2005/8/layout/vList2"/>
    <dgm:cxn modelId="{C1869188-341A-4AA0-A329-F58705AECC32}" type="presOf" srcId="{88D45AD7-343A-47FA-A393-A4B3BB392BBC}" destId="{AF9B88B1-311F-4B13-83F8-10C1E0A2138A}" srcOrd="0" destOrd="2" presId="urn:microsoft.com/office/officeart/2005/8/layout/vList2"/>
    <dgm:cxn modelId="{CE08365C-0CA3-4576-8FF0-588077A8988F}" type="presParOf" srcId="{3A1F0115-B9D0-4F73-9F0F-BCB23AC54713}" destId="{0D043C65-AF45-4833-8314-3217727028A0}" srcOrd="2" destOrd="0" presId="urn:microsoft.com/office/officeart/2005/8/layout/vList2"/>
    <dgm:cxn modelId="{4680B93C-0C5E-49A0-8BEB-DB0D8E984C31}" type="presOf" srcId="{F625AD27-9750-4E2C-AF15-7D88DF35DCEC}" destId="{0D043C65-AF45-4833-8314-3217727028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2F161-8E8A-4D47-BE21-942B7B0D5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0B38002-D849-4FD8-BFA6-AEE3EDA423A5}">
      <dgm:prSet custT="true"/>
      <dgm:spPr/>
      <dgm:t>
        <a:bodyPr/>
        <a:lstStyle/>
        <a:p>
          <a:pPr rtl="0"/>
          <a:r>
            <a:rPr lang="zh-CN" altLang="en-US" sz="4000" dirty="0" smtClean="0"/>
            <a:t>逐行访问文件内容</a:t>
          </a:r>
          <a:endParaRPr lang="zh-CN" altLang="en-US" sz="4000" dirty="0"/>
        </a:p>
      </dgm:t>
    </dgm:pt>
    <dgm:pt modelId="{4AD99E30-5AD2-435E-ABFA-DDFABE1C8D10}" cxnId="{F6A896A4-927C-425D-9AF8-9B4C40AE110D}" type="parTrans">
      <dgm:prSet/>
      <dgm:spPr/>
      <dgm:t>
        <a:bodyPr/>
        <a:lstStyle/>
        <a:p>
          <a:endParaRPr lang="zh-CN" altLang="en-US"/>
        </a:p>
      </dgm:t>
    </dgm:pt>
    <dgm:pt modelId="{99CDE930-A0A2-4636-ADCC-DA8CDB39EA25}" cxnId="{F6A896A4-927C-425D-9AF8-9B4C40AE110D}" type="sibTrans">
      <dgm:prSet/>
      <dgm:spPr/>
      <dgm:t>
        <a:bodyPr/>
        <a:lstStyle/>
        <a:p>
          <a:endParaRPr lang="zh-CN" altLang="en-US"/>
        </a:p>
      </dgm:t>
    </dgm:pt>
    <dgm:pt modelId="{54E949CF-43C1-4178-BBE3-EC7366E1BEA1}">
      <dgm:prSet custT="true"/>
      <dgm:spPr/>
      <dgm:t>
        <a:bodyPr/>
        <a:lstStyle/>
        <a:p>
          <a:pPr rtl="0"/>
          <a:r>
            <a:rPr lang="zh-CN" sz="2800" dirty="0" smtClean="0"/>
            <a:t>一行一行访问文件</a:t>
          </a:r>
          <a:r>
            <a:rPr lang="en-US" sz="2800" dirty="0" smtClean="0"/>
            <a:t>:</a:t>
          </a:r>
          <a:endParaRPr lang="zh-CN" sz="2800" dirty="0"/>
        </a:p>
      </dgm:t>
    </dgm:pt>
    <dgm:pt modelId="{71766F0A-407F-430E-A214-42546171028C}" cxnId="{1E6A9696-F42B-4574-A8AB-8C88B09ADE50}" type="parTrans">
      <dgm:prSet/>
      <dgm:spPr/>
      <dgm:t>
        <a:bodyPr/>
        <a:lstStyle/>
        <a:p>
          <a:endParaRPr lang="zh-CN" altLang="en-US"/>
        </a:p>
      </dgm:t>
    </dgm:pt>
    <dgm:pt modelId="{7B0E6CED-E9FF-42DF-864E-2B44283FB6A9}" cxnId="{1E6A9696-F42B-4574-A8AB-8C88B09ADE50}" type="sibTrans">
      <dgm:prSet/>
      <dgm:spPr/>
      <dgm:t>
        <a:bodyPr/>
        <a:lstStyle/>
        <a:p>
          <a:endParaRPr lang="zh-CN" altLang="en-US"/>
        </a:p>
      </dgm:t>
    </dgm:pt>
    <dgm:pt modelId="{CA152C36-1035-4D94-B267-9E5FEDE5B275}">
      <dgm:prSet custT="true"/>
      <dgm:spPr/>
      <dgm:t>
        <a:bodyPr/>
        <a:lstStyle/>
        <a:p>
          <a:pPr rtl="0"/>
          <a:r>
            <a:rPr lang="en-US" sz="2800" dirty="0" smtClean="0"/>
            <a:t>for </a:t>
          </a:r>
          <a:r>
            <a:rPr lang="en-US" sz="2800" dirty="0" err="1" smtClean="0"/>
            <a:t>eachLine</a:t>
          </a:r>
          <a:r>
            <a:rPr lang="en-US" sz="2800" dirty="0" smtClean="0"/>
            <a:t> in f:</a:t>
          </a:r>
          <a:endParaRPr lang="zh-CN" sz="2800" dirty="0"/>
        </a:p>
      </dgm:t>
    </dgm:pt>
    <dgm:pt modelId="{3CBD0C40-C00D-4D73-B943-87DD537A74C1}" cxnId="{912C2979-F6A0-4404-A01D-403C70EC5432}" type="parTrans">
      <dgm:prSet/>
      <dgm:spPr/>
      <dgm:t>
        <a:bodyPr/>
        <a:lstStyle/>
        <a:p>
          <a:endParaRPr lang="zh-CN" altLang="en-US"/>
        </a:p>
      </dgm:t>
    </dgm:pt>
    <dgm:pt modelId="{B0FA0ED7-2039-4C1C-A64A-39931C2F1793}" cxnId="{912C2979-F6A0-4404-A01D-403C70EC5432}" type="sibTrans">
      <dgm:prSet/>
      <dgm:spPr/>
      <dgm:t>
        <a:bodyPr/>
        <a:lstStyle/>
        <a:p>
          <a:endParaRPr lang="zh-CN" altLang="en-US"/>
        </a:p>
      </dgm:t>
    </dgm:pt>
    <dgm:pt modelId="{3A676DBF-DEE5-41C0-AF2A-350ABFD719CE}">
      <dgm:prSet custT="true"/>
      <dgm:spPr/>
      <dgm:t>
        <a:bodyPr/>
        <a:lstStyle/>
        <a:p>
          <a:pPr rtl="0"/>
          <a:r>
            <a:rPr lang="en-US" sz="2800" dirty="0" smtClean="0"/>
            <a:t>	do something</a:t>
          </a:r>
          <a:endParaRPr lang="zh-CN" sz="2800" dirty="0"/>
        </a:p>
      </dgm:t>
    </dgm:pt>
    <dgm:pt modelId="{06375385-5C1C-432B-A3B5-DB6983B29BB0}" cxnId="{B40D0C56-4901-4FB5-AFBF-C4F39C7E40BA}" type="parTrans">
      <dgm:prSet/>
      <dgm:spPr/>
      <dgm:t>
        <a:bodyPr/>
        <a:lstStyle/>
        <a:p>
          <a:endParaRPr lang="zh-CN" altLang="en-US"/>
        </a:p>
      </dgm:t>
    </dgm:pt>
    <dgm:pt modelId="{22EEE1D8-01CE-49F2-B189-38AB3899C657}" cxnId="{B40D0C56-4901-4FB5-AFBF-C4F39C7E40BA}" type="sibTrans">
      <dgm:prSet/>
      <dgm:spPr/>
      <dgm:t>
        <a:bodyPr/>
        <a:lstStyle/>
        <a:p>
          <a:endParaRPr lang="zh-CN" altLang="en-US"/>
        </a:p>
      </dgm:t>
    </dgm:pt>
    <dgm:pt modelId="{78422891-364D-432F-9631-FC8D9AEBF435}">
      <dgm:prSet custT="true"/>
      <dgm:spPr/>
      <dgm:t>
        <a:bodyPr/>
        <a:lstStyle/>
        <a:p>
          <a:pPr rtl="0"/>
          <a:r>
            <a:rPr lang="zh-CN" sz="2800" dirty="0" smtClean="0"/>
            <a:t>在这个循环里，</a:t>
          </a:r>
          <a:r>
            <a:rPr lang="en-US" sz="2800" dirty="0" err="1" smtClean="0"/>
            <a:t>eachLine</a:t>
          </a:r>
          <a:r>
            <a:rPr lang="en-US" sz="2800" dirty="0" smtClean="0"/>
            <a:t> </a:t>
          </a:r>
          <a:r>
            <a:rPr lang="zh-CN" sz="2800" dirty="0" smtClean="0"/>
            <a:t>代表文本文件的一行</a:t>
          </a:r>
          <a:r>
            <a:rPr lang="en-US" sz="2800" dirty="0" smtClean="0"/>
            <a:t>(</a:t>
          </a:r>
          <a:r>
            <a:rPr lang="zh-CN" sz="2800" dirty="0" smtClean="0"/>
            <a:t>包括末尾的行结束符</a:t>
          </a:r>
          <a:r>
            <a:rPr lang="en-US" sz="2800" dirty="0" smtClean="0"/>
            <a:t>)</a:t>
          </a:r>
          <a:r>
            <a:rPr lang="zh-CN" sz="2800" dirty="0" smtClean="0"/>
            <a:t>，你可以使用它做任何想做的事情</a:t>
          </a:r>
          <a:r>
            <a:rPr lang="en-US" sz="2800" dirty="0" smtClean="0"/>
            <a:t>.</a:t>
          </a:r>
          <a:endParaRPr lang="zh-CN" sz="2800" dirty="0"/>
        </a:p>
      </dgm:t>
    </dgm:pt>
    <dgm:pt modelId="{9D4B8543-6215-4B22-AEE0-46C2CA0CDB57}" cxnId="{8FA1C164-BC01-4DE7-8976-BAD5C3C31101}" type="parTrans">
      <dgm:prSet/>
      <dgm:spPr/>
      <dgm:t>
        <a:bodyPr/>
        <a:lstStyle/>
        <a:p>
          <a:endParaRPr lang="zh-CN" altLang="en-US"/>
        </a:p>
      </dgm:t>
    </dgm:pt>
    <dgm:pt modelId="{11446E06-4997-46F0-94A0-98BA81520118}" cxnId="{8FA1C164-BC01-4DE7-8976-BAD5C3C31101}" type="sibTrans">
      <dgm:prSet/>
      <dgm:spPr/>
      <dgm:t>
        <a:bodyPr/>
        <a:lstStyle/>
        <a:p>
          <a:endParaRPr lang="zh-CN" altLang="en-US"/>
        </a:p>
      </dgm:t>
    </dgm:pt>
    <dgm:pt modelId="{7A29CC15-F4C4-4E48-832F-89BF15D43190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:readtxt9_3</a:t>
          </a:r>
          <a:endParaRPr lang="zh-CN" sz="4000" dirty="0"/>
        </a:p>
      </dgm:t>
    </dgm:pt>
    <dgm:pt modelId="{11652014-5371-41B4-979B-EBFE86C7E17C}" cxnId="{EB6D10E6-C2EE-443F-AC49-00D021AFD87C}" type="parTrans">
      <dgm:prSet/>
      <dgm:spPr/>
      <dgm:t>
        <a:bodyPr/>
        <a:lstStyle/>
        <a:p>
          <a:endParaRPr lang="zh-CN" altLang="en-US"/>
        </a:p>
      </dgm:t>
    </dgm:pt>
    <dgm:pt modelId="{941EAF38-7E39-4D89-816B-779632285ECE}" cxnId="{EB6D10E6-C2EE-443F-AC49-00D021AFD87C}" type="sibTrans">
      <dgm:prSet/>
      <dgm:spPr/>
      <dgm:t>
        <a:bodyPr/>
        <a:lstStyle/>
        <a:p>
          <a:endParaRPr lang="zh-CN" altLang="en-US"/>
        </a:p>
      </dgm:t>
    </dgm:pt>
    <dgm:pt modelId="{D3AC4567-F2C8-4B47-9228-340A8B4EFF4D}" type="pres">
      <dgm:prSet presAssocID="{3CE2F161-8E8A-4D47-BE21-942B7B0D5EA9}" presName="linear" presStyleCnt="0">
        <dgm:presLayoutVars>
          <dgm:animLvl val="lvl"/>
          <dgm:resizeHandles val="exact"/>
        </dgm:presLayoutVars>
      </dgm:prSet>
      <dgm:spPr/>
    </dgm:pt>
    <dgm:pt modelId="{B7CCD61E-8A9F-4092-A0D0-F60AA7F58681}" type="pres">
      <dgm:prSet presAssocID="{B0B38002-D849-4FD8-BFA6-AEE3EDA423A5}" presName="parentText" presStyleLbl="node1" presStyleIdx="0" presStyleCnt="2" custLinFactNeighborY="-6399">
        <dgm:presLayoutVars>
          <dgm:chMax val="0"/>
          <dgm:bulletEnabled val="true"/>
        </dgm:presLayoutVars>
      </dgm:prSet>
      <dgm:spPr/>
    </dgm:pt>
    <dgm:pt modelId="{BCD37600-8545-4A32-9599-7E92E446580C}" type="pres">
      <dgm:prSet presAssocID="{B0B38002-D849-4FD8-BFA6-AEE3EDA423A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655CE32-DA46-45C7-B1A7-425087445E0B}" type="pres">
      <dgm:prSet presAssocID="{7A29CC15-F4C4-4E48-832F-89BF15D43190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4CA34A4D-9772-49F6-BA77-0873BDE47823}" type="presOf" srcId="{78422891-364D-432F-9631-FC8D9AEBF435}" destId="{BCD37600-8545-4A32-9599-7E92E446580C}" srcOrd="0" destOrd="3" presId="urn:microsoft.com/office/officeart/2005/8/layout/vList2"/>
    <dgm:cxn modelId="{912C2979-F6A0-4404-A01D-403C70EC5432}" srcId="{B0B38002-D849-4FD8-BFA6-AEE3EDA423A5}" destId="{CA152C36-1035-4D94-B267-9E5FEDE5B275}" srcOrd="1" destOrd="0" parTransId="{3CBD0C40-C00D-4D73-B943-87DD537A74C1}" sibTransId="{B0FA0ED7-2039-4C1C-A64A-39931C2F1793}"/>
    <dgm:cxn modelId="{8BFA5CA3-8DB7-4C6C-B93D-E80927638409}" type="presOf" srcId="{CA152C36-1035-4D94-B267-9E5FEDE5B275}" destId="{BCD37600-8545-4A32-9599-7E92E446580C}" srcOrd="0" destOrd="1" presId="urn:microsoft.com/office/officeart/2005/8/layout/vList2"/>
    <dgm:cxn modelId="{34039002-4311-476B-9E03-044EAEE657A2}" type="presOf" srcId="{3CE2F161-8E8A-4D47-BE21-942B7B0D5EA9}" destId="{D3AC4567-F2C8-4B47-9228-340A8B4EFF4D}" srcOrd="0" destOrd="0" presId="urn:microsoft.com/office/officeart/2005/8/layout/vList2"/>
    <dgm:cxn modelId="{3417A2FC-C15D-44E3-9762-8B26904C44D2}" type="presOf" srcId="{B0B38002-D849-4FD8-BFA6-AEE3EDA423A5}" destId="{B7CCD61E-8A9F-4092-A0D0-F60AA7F58681}" srcOrd="0" destOrd="0" presId="urn:microsoft.com/office/officeart/2005/8/layout/vList2"/>
    <dgm:cxn modelId="{F6A896A4-927C-425D-9AF8-9B4C40AE110D}" srcId="{3CE2F161-8E8A-4D47-BE21-942B7B0D5EA9}" destId="{B0B38002-D849-4FD8-BFA6-AEE3EDA423A5}" srcOrd="0" destOrd="0" parTransId="{4AD99E30-5AD2-435E-ABFA-DDFABE1C8D10}" sibTransId="{99CDE930-A0A2-4636-ADCC-DA8CDB39EA25}"/>
    <dgm:cxn modelId="{4BAEF33B-3318-4591-A0ED-AFE2409C7486}" type="presOf" srcId="{54E949CF-43C1-4178-BBE3-EC7366E1BEA1}" destId="{BCD37600-8545-4A32-9599-7E92E446580C}" srcOrd="0" destOrd="0" presId="urn:microsoft.com/office/officeart/2005/8/layout/vList2"/>
    <dgm:cxn modelId="{8FA1C164-BC01-4DE7-8976-BAD5C3C31101}" srcId="{B0B38002-D849-4FD8-BFA6-AEE3EDA423A5}" destId="{78422891-364D-432F-9631-FC8D9AEBF435}" srcOrd="2" destOrd="0" parTransId="{9D4B8543-6215-4B22-AEE0-46C2CA0CDB57}" sibTransId="{11446E06-4997-46F0-94A0-98BA81520118}"/>
    <dgm:cxn modelId="{EB6D10E6-C2EE-443F-AC49-00D021AFD87C}" srcId="{3CE2F161-8E8A-4D47-BE21-942B7B0D5EA9}" destId="{7A29CC15-F4C4-4E48-832F-89BF15D43190}" srcOrd="1" destOrd="0" parTransId="{11652014-5371-41B4-979B-EBFE86C7E17C}" sibTransId="{941EAF38-7E39-4D89-816B-779632285ECE}"/>
    <dgm:cxn modelId="{B40D0C56-4901-4FB5-AFBF-C4F39C7E40BA}" srcId="{CA152C36-1035-4D94-B267-9E5FEDE5B275}" destId="{3A676DBF-DEE5-41C0-AF2A-350ABFD719CE}" srcOrd="0" destOrd="0" parTransId="{06375385-5C1C-432B-A3B5-DB6983B29BB0}" sibTransId="{22EEE1D8-01CE-49F2-B189-38AB3899C657}"/>
    <dgm:cxn modelId="{F719F054-5566-4940-B8ED-619466626755}" type="presOf" srcId="{3A676DBF-DEE5-41C0-AF2A-350ABFD719CE}" destId="{BCD37600-8545-4A32-9599-7E92E446580C}" srcOrd="0" destOrd="2" presId="urn:microsoft.com/office/officeart/2005/8/layout/vList2"/>
    <dgm:cxn modelId="{1E6A9696-F42B-4574-A8AB-8C88B09ADE50}" srcId="{B0B38002-D849-4FD8-BFA6-AEE3EDA423A5}" destId="{54E949CF-43C1-4178-BBE3-EC7366E1BEA1}" srcOrd="0" destOrd="0" parTransId="{71766F0A-407F-430E-A214-42546171028C}" sibTransId="{7B0E6CED-E9FF-42DF-864E-2B44283FB6A9}"/>
    <dgm:cxn modelId="{0C8821D5-85B9-402B-81EE-EF06702337F8}" type="presOf" srcId="{7A29CC15-F4C4-4E48-832F-89BF15D43190}" destId="{7655CE32-DA46-45C7-B1A7-425087445E0B}" srcOrd="0" destOrd="0" presId="urn:microsoft.com/office/officeart/2005/8/layout/vList2"/>
    <dgm:cxn modelId="{AB5F61B8-24BE-4F28-95AE-906835C2C100}" type="presParOf" srcId="{D3AC4567-F2C8-4B47-9228-340A8B4EFF4D}" destId="{B7CCD61E-8A9F-4092-A0D0-F60AA7F58681}" srcOrd="0" destOrd="0" presId="urn:microsoft.com/office/officeart/2005/8/layout/vList2"/>
    <dgm:cxn modelId="{8CB8AAD0-9C56-4205-9577-1E9D094E1EBF}" type="presParOf" srcId="{D3AC4567-F2C8-4B47-9228-340A8B4EFF4D}" destId="{BCD37600-8545-4A32-9599-7E92E446580C}" srcOrd="1" destOrd="0" presId="urn:microsoft.com/office/officeart/2005/8/layout/vList2"/>
    <dgm:cxn modelId="{5F78611C-44B3-4ED1-93A2-D70ED4B7047D}" type="presParOf" srcId="{D3AC4567-F2C8-4B47-9228-340A8B4EFF4D}" destId="{7655CE32-DA46-45C7-B1A7-425087445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EF3FC-A1AA-4F01-A97B-6C4A40DB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CBB61A0-7172-458A-936C-69C7CA5A1409}">
      <dgm:prSet custT="true"/>
      <dgm:spPr/>
      <dgm:t>
        <a:bodyPr/>
        <a:lstStyle/>
        <a:p>
          <a:pPr rtl="0"/>
          <a:r>
            <a:rPr lang="zh-CN" altLang="en-US" sz="4000" dirty="0" smtClean="0"/>
            <a:t>获取读写位置：</a:t>
          </a:r>
          <a:endParaRPr lang="zh-CN" altLang="en-US" sz="4000" dirty="0"/>
        </a:p>
      </dgm:t>
    </dgm:pt>
    <dgm:pt modelId="{40352A2E-BA03-4B42-AC21-45924EB82758}" cxnId="{5CB01126-C35D-4E92-88B8-81CBEA6AB197}" type="parTrans">
      <dgm:prSet/>
      <dgm:spPr/>
      <dgm:t>
        <a:bodyPr/>
        <a:lstStyle/>
        <a:p>
          <a:endParaRPr lang="zh-CN" altLang="en-US"/>
        </a:p>
      </dgm:t>
    </dgm:pt>
    <dgm:pt modelId="{3A99BAE9-8FB6-4794-87C7-5E79B5849B6E}" cxnId="{5CB01126-C35D-4E92-88B8-81CBEA6AB197}" type="sibTrans">
      <dgm:prSet/>
      <dgm:spPr/>
      <dgm:t>
        <a:bodyPr/>
        <a:lstStyle/>
        <a:p>
          <a:endParaRPr lang="zh-CN" altLang="en-US"/>
        </a:p>
      </dgm:t>
    </dgm:pt>
    <dgm:pt modelId="{B5D862ED-3DAC-441C-A12F-0E42DD2BB73A}">
      <dgm:prSet custT="true"/>
      <dgm:spPr/>
      <dgm:t>
        <a:bodyPr/>
        <a:lstStyle/>
        <a:p>
          <a:pPr rtl="0"/>
          <a:r>
            <a:rPr lang="en-US" sz="2800" dirty="0" err="1" smtClean="0"/>
            <a:t>f.tell</a:t>
          </a:r>
          <a:r>
            <a:rPr lang="en-US" sz="2800" dirty="0" smtClean="0"/>
            <a:t>(), </a:t>
          </a:r>
          <a:r>
            <a:rPr lang="zh-CN" altLang="en-US" sz="2800" dirty="0" smtClean="0"/>
            <a:t>获取文件内读写位置</a:t>
          </a:r>
          <a:endParaRPr lang="zh-CN" sz="2800" dirty="0"/>
        </a:p>
      </dgm:t>
    </dgm:pt>
    <dgm:pt modelId="{7AB69632-ABC1-485A-8243-F4FA9B818A3C}" cxnId="{EFD05D4C-5C18-4797-B81D-DDC79C308930}" type="parTrans">
      <dgm:prSet/>
      <dgm:spPr/>
      <dgm:t>
        <a:bodyPr/>
        <a:lstStyle/>
        <a:p>
          <a:endParaRPr lang="zh-CN" altLang="en-US"/>
        </a:p>
      </dgm:t>
    </dgm:pt>
    <dgm:pt modelId="{013CE8B2-D5D8-4F86-87CC-3966FD992187}" cxnId="{EFD05D4C-5C18-4797-B81D-DDC79C308930}" type="sibTrans">
      <dgm:prSet/>
      <dgm:spPr/>
      <dgm:t>
        <a:bodyPr/>
        <a:lstStyle/>
        <a:p>
          <a:endParaRPr lang="zh-CN" altLang="en-US"/>
        </a:p>
      </dgm:t>
    </dgm:pt>
    <dgm:pt modelId="{7E6A2C87-F915-4EA2-8281-3DC30F40990C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(), </a:t>
          </a:r>
          <a:r>
            <a:rPr lang="zh-CN" sz="2800" dirty="0" smtClean="0"/>
            <a:t>文件内读写位置移动</a:t>
          </a:r>
          <a:endParaRPr lang="zh-CN" sz="2800" dirty="0"/>
        </a:p>
      </dgm:t>
    </dgm:pt>
    <dgm:pt modelId="{271EA4B1-D62D-4AF3-A224-4130B161ACF9}" cxnId="{290BFE54-6C2C-484D-BEC9-9D163BF07682}" type="parTrans">
      <dgm:prSet/>
      <dgm:spPr/>
      <dgm:t>
        <a:bodyPr/>
        <a:lstStyle/>
        <a:p>
          <a:endParaRPr lang="zh-CN" altLang="en-US"/>
        </a:p>
      </dgm:t>
    </dgm:pt>
    <dgm:pt modelId="{C404D549-1734-422E-AAA5-AA2E9FEB9387}" cxnId="{290BFE54-6C2C-484D-BEC9-9D163BF07682}" type="sibTrans">
      <dgm:prSet/>
      <dgm:spPr/>
      <dgm:t>
        <a:bodyPr/>
        <a:lstStyle/>
        <a:p>
          <a:endParaRPr lang="zh-CN" altLang="en-US"/>
        </a:p>
      </dgm:t>
    </dgm:pt>
    <dgm:pt modelId="{0EFBF313-F00F-4A53-8144-00013F57B373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</a:t>
          </a:r>
          <a:r>
            <a:rPr lang="en-US" sz="2800" dirty="0" err="1" smtClean="0"/>
            <a:t>offset,whence</a:t>
          </a:r>
          <a:r>
            <a:rPr lang="en-US" sz="2800" dirty="0" smtClean="0"/>
            <a:t>)  offset</a:t>
          </a:r>
          <a:r>
            <a:rPr lang="zh-CN" sz="2800" dirty="0" smtClean="0"/>
            <a:t>：开始的偏移量，也就是代表需要移动偏移的字节数  </a:t>
          </a:r>
          <a:r>
            <a:rPr lang="en-US" sz="2800" dirty="0" smtClean="0"/>
            <a:t>whence</a:t>
          </a:r>
          <a:r>
            <a:rPr lang="zh-CN" sz="2800" dirty="0" smtClean="0"/>
            <a:t>：给</a:t>
          </a:r>
          <a:r>
            <a:rPr lang="en-US" sz="2800" dirty="0" smtClean="0"/>
            <a:t>offset</a:t>
          </a:r>
          <a:r>
            <a:rPr lang="zh-CN" sz="2800" dirty="0" smtClean="0"/>
            <a:t>参数一个定义，表示要从哪个位置开始偏移；</a:t>
          </a:r>
          <a:r>
            <a:rPr lang="en-US" sz="2800" dirty="0" smtClean="0"/>
            <a:t>0</a:t>
          </a:r>
          <a:r>
            <a:rPr lang="zh-CN" sz="2800" dirty="0" smtClean="0"/>
            <a:t>代表从文件开头开始算起，</a:t>
          </a:r>
          <a:r>
            <a:rPr lang="en-US" sz="2800" dirty="0" smtClean="0"/>
            <a:t>1</a:t>
          </a:r>
          <a:r>
            <a:rPr lang="zh-CN" sz="2800" dirty="0" smtClean="0"/>
            <a:t>代表从当前位置开始算起，</a:t>
          </a:r>
          <a:r>
            <a:rPr lang="en-US" sz="2800" dirty="0" smtClean="0"/>
            <a:t>2</a:t>
          </a:r>
          <a:r>
            <a:rPr lang="zh-CN" sz="2800" dirty="0" smtClean="0"/>
            <a:t>代表从文件末尾算起。</a:t>
          </a:r>
          <a:r>
            <a:rPr lang="en-US" sz="2800" dirty="0" smtClean="0"/>
            <a:t>whence</a:t>
          </a:r>
          <a:r>
            <a:rPr lang="zh-CN" sz="2800" dirty="0" smtClean="0"/>
            <a:t>值为空没设置时会默认为</a:t>
          </a:r>
          <a:r>
            <a:rPr lang="en-US" sz="2800" dirty="0" smtClean="0"/>
            <a:t>0</a:t>
          </a:r>
          <a:r>
            <a:rPr lang="zh-CN" sz="2800" dirty="0" smtClean="0"/>
            <a:t>。</a:t>
          </a:r>
          <a:endParaRPr lang="zh-CN" sz="2800" dirty="0"/>
        </a:p>
      </dgm:t>
    </dgm:pt>
    <dgm:pt modelId="{678692B8-9BC8-4ED9-A230-AF15A3DB2F37}" cxnId="{F94F7F6C-DAE6-4F8B-97B2-D3D92D394BBD}" type="parTrans">
      <dgm:prSet/>
      <dgm:spPr/>
      <dgm:t>
        <a:bodyPr/>
        <a:lstStyle/>
        <a:p>
          <a:endParaRPr lang="zh-CN" altLang="en-US"/>
        </a:p>
      </dgm:t>
    </dgm:pt>
    <dgm:pt modelId="{7EFD4BFA-3404-4F3A-9CB8-97B5C5A93717}" cxnId="{F94F7F6C-DAE6-4F8B-97B2-D3D92D394BBD}" type="sibTrans">
      <dgm:prSet/>
      <dgm:spPr/>
      <dgm:t>
        <a:bodyPr/>
        <a:lstStyle/>
        <a:p>
          <a:endParaRPr lang="zh-CN" altLang="en-US"/>
        </a:p>
      </dgm:t>
    </dgm:pt>
    <dgm:pt modelId="{1FD91DE5-A906-4DBC-A70A-08FA359DEF56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:readtxt9_4</a:t>
          </a:r>
          <a:endParaRPr lang="zh-CN" sz="4000" dirty="0"/>
        </a:p>
      </dgm:t>
    </dgm:pt>
    <dgm:pt modelId="{087E203A-97DE-4BD0-BE0F-B11708EDEA8B}" cxnId="{BE217F8E-C334-49C5-B472-25F6ACC3EADD}" type="parTrans">
      <dgm:prSet/>
      <dgm:spPr/>
      <dgm:t>
        <a:bodyPr/>
        <a:lstStyle/>
        <a:p>
          <a:endParaRPr lang="zh-CN" altLang="en-US"/>
        </a:p>
      </dgm:t>
    </dgm:pt>
    <dgm:pt modelId="{0268EEC7-F366-4F6A-89D2-088A90F1D84E}" cxnId="{BE217F8E-C334-49C5-B472-25F6ACC3EADD}" type="sibTrans">
      <dgm:prSet/>
      <dgm:spPr/>
      <dgm:t>
        <a:bodyPr/>
        <a:lstStyle/>
        <a:p>
          <a:endParaRPr lang="zh-CN" altLang="en-US"/>
        </a:p>
      </dgm:t>
    </dgm:pt>
    <dgm:pt modelId="{AA785081-F71B-4DCD-ACC4-96735EE7B9A4}" type="pres">
      <dgm:prSet presAssocID="{075EF3FC-A1AA-4F01-A97B-6C4A40DB1AC0}" presName="linear" presStyleCnt="0">
        <dgm:presLayoutVars>
          <dgm:animLvl val="lvl"/>
          <dgm:resizeHandles val="exact"/>
        </dgm:presLayoutVars>
      </dgm:prSet>
      <dgm:spPr/>
    </dgm:pt>
    <dgm:pt modelId="{30782E1E-EA55-41CB-AFAE-A76C94010FB5}" type="pres">
      <dgm:prSet presAssocID="{1CBB61A0-7172-458A-936C-69C7CA5A1409}" presName="parentText" presStyleLbl="node1" presStyleIdx="0" presStyleCnt="2" custLinFactNeighborY="-11182">
        <dgm:presLayoutVars>
          <dgm:chMax val="0"/>
          <dgm:bulletEnabled val="true"/>
        </dgm:presLayoutVars>
      </dgm:prSet>
      <dgm:spPr/>
    </dgm:pt>
    <dgm:pt modelId="{64BDBB14-ABCC-48E1-8F94-BB01E9E7C940}" type="pres">
      <dgm:prSet presAssocID="{1CBB61A0-7172-458A-936C-69C7CA5A1409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E0505DF-43F4-4DC0-A365-37B118DCF33B}" type="pres">
      <dgm:prSet presAssocID="{1FD91DE5-A906-4DBC-A70A-08FA359DEF56}" presName="parentText" presStyleLbl="node1" presStyleIdx="1" presStyleCnt="2" custLinFactNeighborY="16239">
        <dgm:presLayoutVars>
          <dgm:chMax val="0"/>
          <dgm:bulletEnabled val="true"/>
        </dgm:presLayoutVars>
      </dgm:prSet>
      <dgm:spPr/>
    </dgm:pt>
  </dgm:ptLst>
  <dgm:cxnLst>
    <dgm:cxn modelId="{290BFE54-6C2C-484D-BEC9-9D163BF07682}" srcId="{1CBB61A0-7172-458A-936C-69C7CA5A1409}" destId="{7E6A2C87-F915-4EA2-8281-3DC30F40990C}" srcOrd="1" destOrd="0" parTransId="{271EA4B1-D62D-4AF3-A224-4130B161ACF9}" sibTransId="{C404D549-1734-422E-AAA5-AA2E9FEB9387}"/>
    <dgm:cxn modelId="{0AE8E052-9D91-4431-9393-B9F99811E98D}" type="presOf" srcId="{075EF3FC-A1AA-4F01-A97B-6C4A40DB1AC0}" destId="{AA785081-F71B-4DCD-ACC4-96735EE7B9A4}" srcOrd="0" destOrd="0" presId="urn:microsoft.com/office/officeart/2005/8/layout/vList2"/>
    <dgm:cxn modelId="{10ACDBB2-152D-44DE-A073-60A4D4BAA31B}" type="presOf" srcId="{0EFBF313-F00F-4A53-8144-00013F57B373}" destId="{64BDBB14-ABCC-48E1-8F94-BB01E9E7C940}" srcOrd="0" destOrd="2" presId="urn:microsoft.com/office/officeart/2005/8/layout/vList2"/>
    <dgm:cxn modelId="{EFD05D4C-5C18-4797-B81D-DDC79C308930}" srcId="{1CBB61A0-7172-458A-936C-69C7CA5A1409}" destId="{B5D862ED-3DAC-441C-A12F-0E42DD2BB73A}" srcOrd="0" destOrd="0" parTransId="{7AB69632-ABC1-485A-8243-F4FA9B818A3C}" sibTransId="{013CE8B2-D5D8-4F86-87CC-3966FD992187}"/>
    <dgm:cxn modelId="{F94F7F6C-DAE6-4F8B-97B2-D3D92D394BBD}" srcId="{1CBB61A0-7172-458A-936C-69C7CA5A1409}" destId="{0EFBF313-F00F-4A53-8144-00013F57B373}" srcOrd="2" destOrd="0" parTransId="{678692B8-9BC8-4ED9-A230-AF15A3DB2F37}" sibTransId="{7EFD4BFA-3404-4F3A-9CB8-97B5C5A93717}"/>
    <dgm:cxn modelId="{01467F21-FF48-4F5F-9F18-6508990E85F6}" type="presOf" srcId="{1FD91DE5-A906-4DBC-A70A-08FA359DEF56}" destId="{BE0505DF-43F4-4DC0-A365-37B118DCF33B}" srcOrd="0" destOrd="0" presId="urn:microsoft.com/office/officeart/2005/8/layout/vList2"/>
    <dgm:cxn modelId="{BE217F8E-C334-49C5-B472-25F6ACC3EADD}" srcId="{075EF3FC-A1AA-4F01-A97B-6C4A40DB1AC0}" destId="{1FD91DE5-A906-4DBC-A70A-08FA359DEF56}" srcOrd="1" destOrd="0" parTransId="{087E203A-97DE-4BD0-BE0F-B11708EDEA8B}" sibTransId="{0268EEC7-F366-4F6A-89D2-088A90F1D84E}"/>
    <dgm:cxn modelId="{A5084E3E-3ADA-4EE0-B425-E1E6DDB30931}" type="presOf" srcId="{1CBB61A0-7172-458A-936C-69C7CA5A1409}" destId="{30782E1E-EA55-41CB-AFAE-A76C94010FB5}" srcOrd="0" destOrd="0" presId="urn:microsoft.com/office/officeart/2005/8/layout/vList2"/>
    <dgm:cxn modelId="{08471107-93DE-4C09-B1E7-EEF03CE3B253}" type="presOf" srcId="{B5D862ED-3DAC-441C-A12F-0E42DD2BB73A}" destId="{64BDBB14-ABCC-48E1-8F94-BB01E9E7C940}" srcOrd="0" destOrd="0" presId="urn:microsoft.com/office/officeart/2005/8/layout/vList2"/>
    <dgm:cxn modelId="{5CB01126-C35D-4E92-88B8-81CBEA6AB197}" srcId="{075EF3FC-A1AA-4F01-A97B-6C4A40DB1AC0}" destId="{1CBB61A0-7172-458A-936C-69C7CA5A1409}" srcOrd="0" destOrd="0" parTransId="{40352A2E-BA03-4B42-AC21-45924EB82758}" sibTransId="{3A99BAE9-8FB6-4794-87C7-5E79B5849B6E}"/>
    <dgm:cxn modelId="{1A64D1A0-A4F9-4FE1-8661-3236CB6BF50E}" type="presOf" srcId="{7E6A2C87-F915-4EA2-8281-3DC30F40990C}" destId="{64BDBB14-ABCC-48E1-8F94-BB01E9E7C940}" srcOrd="0" destOrd="1" presId="urn:microsoft.com/office/officeart/2005/8/layout/vList2"/>
    <dgm:cxn modelId="{524B73AE-8B6D-44B7-8C99-3DB9FF2BFFEC}" type="presParOf" srcId="{AA785081-F71B-4DCD-ACC4-96735EE7B9A4}" destId="{30782E1E-EA55-41CB-AFAE-A76C94010FB5}" srcOrd="0" destOrd="0" presId="urn:microsoft.com/office/officeart/2005/8/layout/vList2"/>
    <dgm:cxn modelId="{366B73CB-6C90-4B34-B26C-01A436BE5FED}" type="presParOf" srcId="{AA785081-F71B-4DCD-ACC4-96735EE7B9A4}" destId="{64BDBB14-ABCC-48E1-8F94-BB01E9E7C940}" srcOrd="1" destOrd="0" presId="urn:microsoft.com/office/officeart/2005/8/layout/vList2"/>
    <dgm:cxn modelId="{1CCE5CF3-609B-41A5-BE0F-5E540BD23EF1}" type="presParOf" srcId="{AA785081-F71B-4DCD-ACC4-96735EE7B9A4}" destId="{BE0505DF-43F4-4DC0-A365-37B118DCF3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DE648-2D22-44A7-89B5-ED3B07E2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52D7175-AE79-4B35-88B7-A1DC48C71BF0}">
      <dgm:prSet/>
      <dgm:spPr/>
      <dgm:t>
        <a:bodyPr/>
        <a:lstStyle/>
        <a:p>
          <a:pPr rtl="0"/>
          <a:r>
            <a:rPr lang="en-US" dirty="0" smtClean="0"/>
            <a:t>print()</a:t>
          </a:r>
          <a:r>
            <a:rPr lang="zh-CN" dirty="0" smtClean="0"/>
            <a:t>中</a:t>
          </a:r>
          <a:r>
            <a:rPr lang="en-US" dirty="0" smtClean="0"/>
            <a:t>end</a:t>
          </a:r>
          <a:r>
            <a:rPr lang="zh-CN" dirty="0" smtClean="0"/>
            <a:t>关键字设置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readtxt9_5</a:t>
          </a:r>
          <a:endParaRPr lang="zh-CN" dirty="0"/>
        </a:p>
      </dgm:t>
    </dgm:pt>
    <dgm:pt modelId="{CE5FD957-913C-4FED-A611-BF591319169B}" cxnId="{10822693-E984-4EEE-AC2D-C4BA6BF3D2B5}" type="parTrans">
      <dgm:prSet/>
      <dgm:spPr/>
      <dgm:t>
        <a:bodyPr/>
        <a:lstStyle/>
        <a:p>
          <a:endParaRPr lang="zh-CN" altLang="en-US"/>
        </a:p>
      </dgm:t>
    </dgm:pt>
    <dgm:pt modelId="{E8C4C54A-E10D-4D76-A622-587EFDD5D734}" cxnId="{10822693-E984-4EEE-AC2D-C4BA6BF3D2B5}" type="sibTrans">
      <dgm:prSet/>
      <dgm:spPr/>
      <dgm:t>
        <a:bodyPr/>
        <a:lstStyle/>
        <a:p>
          <a:endParaRPr lang="zh-CN" altLang="en-US"/>
        </a:p>
      </dgm:t>
    </dgm:pt>
    <dgm:pt modelId="{16559DBE-48F5-4ED4-9C24-B57732D32D08}">
      <dgm:prSet/>
      <dgm:spPr/>
      <dgm:t>
        <a:bodyPr/>
        <a:lstStyle/>
        <a:p>
          <a:pPr rtl="0"/>
          <a:r>
            <a:rPr lang="zh-CN" dirty="0" smtClean="0"/>
            <a:t>从键盘输入到文件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readtxt9_6</a:t>
          </a:r>
          <a:endParaRPr lang="zh-CN" dirty="0"/>
        </a:p>
      </dgm:t>
    </dgm:pt>
    <dgm:pt modelId="{72DFB4C0-6A46-42AE-B138-D38B39A1D94D}" cxnId="{5CD7BBA2-3AD4-4C10-9A7F-96F04608B69A}" type="parTrans">
      <dgm:prSet/>
      <dgm:spPr/>
      <dgm:t>
        <a:bodyPr/>
        <a:lstStyle/>
        <a:p>
          <a:endParaRPr lang="zh-CN" altLang="en-US"/>
        </a:p>
      </dgm:t>
    </dgm:pt>
    <dgm:pt modelId="{083F9194-BA21-4F87-A73E-D786975566C7}" cxnId="{5CD7BBA2-3AD4-4C10-9A7F-96F04608B69A}" type="sibTrans">
      <dgm:prSet/>
      <dgm:spPr/>
      <dgm:t>
        <a:bodyPr/>
        <a:lstStyle/>
        <a:p>
          <a:endParaRPr lang="zh-CN" altLang="en-US"/>
        </a:p>
      </dgm:t>
    </dgm:pt>
    <dgm:pt modelId="{D3534E47-85B6-4C56-B43C-7B13051F314C}">
      <dgm:prSet/>
      <dgm:spPr/>
      <dgm:t>
        <a:bodyPr/>
        <a:lstStyle/>
        <a:p>
          <a:pPr rtl="0"/>
          <a:r>
            <a:rPr lang="zh-CN" smtClean="0"/>
            <a:t>文件内建属性</a:t>
          </a:r>
          <a:endParaRPr lang="zh-CN"/>
        </a:p>
      </dgm:t>
    </dgm:pt>
    <dgm:pt modelId="{2DB7B9BD-F5B3-447B-B541-1FC4F8B6C24A}" cxnId="{2263F232-0E3F-4E4C-B10B-8039A9DDF822}" type="parTrans">
      <dgm:prSet/>
      <dgm:spPr/>
      <dgm:t>
        <a:bodyPr/>
        <a:lstStyle/>
        <a:p>
          <a:endParaRPr lang="zh-CN" altLang="en-US"/>
        </a:p>
      </dgm:t>
    </dgm:pt>
    <dgm:pt modelId="{0324AE40-082E-4C06-8E32-F95155709DBD}" cxnId="{2263F232-0E3F-4E4C-B10B-8039A9DDF822}" type="sibTrans">
      <dgm:prSet/>
      <dgm:spPr/>
      <dgm:t>
        <a:bodyPr/>
        <a:lstStyle/>
        <a:p>
          <a:endParaRPr lang="zh-CN" altLang="en-US"/>
        </a:p>
      </dgm:t>
    </dgm:pt>
    <dgm:pt modelId="{877AEAEC-2339-47F7-A31C-ED146BFD1AE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f.closed</a:t>
          </a:r>
          <a:r>
            <a:rPr lang="en-US" dirty="0" smtClean="0"/>
            <a:t>         #</a:t>
          </a:r>
          <a:r>
            <a:rPr lang="zh-CN" dirty="0" smtClean="0"/>
            <a:t>是否关闭</a:t>
          </a:r>
          <a:endParaRPr lang="zh-CN" dirty="0"/>
        </a:p>
      </dgm:t>
    </dgm:pt>
    <dgm:pt modelId="{9272CC82-A9AC-4DDE-B454-4D6E4CB2FCBB}" cxnId="{F16C0124-15EC-4982-AEE8-835CCB829BA4}" type="parTrans">
      <dgm:prSet/>
      <dgm:spPr/>
      <dgm:t>
        <a:bodyPr/>
        <a:lstStyle/>
        <a:p>
          <a:endParaRPr lang="zh-CN" altLang="en-US"/>
        </a:p>
      </dgm:t>
    </dgm:pt>
    <dgm:pt modelId="{0BCC080E-4B76-4942-BA81-C65DE5A84230}" cxnId="{F16C0124-15EC-4982-AEE8-835CCB829BA4}" type="sibTrans">
      <dgm:prSet/>
      <dgm:spPr/>
      <dgm:t>
        <a:bodyPr/>
        <a:lstStyle/>
        <a:p>
          <a:endParaRPr lang="zh-CN" altLang="en-US"/>
        </a:p>
      </dgm:t>
    </dgm:pt>
    <dgm:pt modelId="{0EA93DC3-D8C9-4D9A-819B-9E9A0F1F5B5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f.encoding</a:t>
          </a:r>
          <a:r>
            <a:rPr lang="en-US" dirty="0" smtClean="0"/>
            <a:t>    #</a:t>
          </a:r>
          <a:r>
            <a:rPr lang="zh-CN" dirty="0" smtClean="0"/>
            <a:t>编码方式</a:t>
          </a:r>
          <a:endParaRPr lang="zh-CN" dirty="0"/>
        </a:p>
      </dgm:t>
    </dgm:pt>
    <dgm:pt modelId="{94C7378D-2273-438C-9861-CE0C86DA131A}" cxnId="{D2D9D4DA-6A7F-4EE9-B63B-1B1F9BBE23D6}" type="parTrans">
      <dgm:prSet/>
      <dgm:spPr/>
      <dgm:t>
        <a:bodyPr/>
        <a:lstStyle/>
        <a:p>
          <a:endParaRPr lang="zh-CN" altLang="en-US"/>
        </a:p>
      </dgm:t>
    </dgm:pt>
    <dgm:pt modelId="{20E9ADD0-E181-41B8-A756-EF6670925B77}" cxnId="{D2D9D4DA-6A7F-4EE9-B63B-1B1F9BBE23D6}" type="sibTrans">
      <dgm:prSet/>
      <dgm:spPr/>
      <dgm:t>
        <a:bodyPr/>
        <a:lstStyle/>
        <a:p>
          <a:endParaRPr lang="zh-CN" altLang="en-US"/>
        </a:p>
      </dgm:t>
    </dgm:pt>
    <dgm:pt modelId="{C9897D84-24E0-43BC-B195-A6A90106A0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f.mode</a:t>
          </a:r>
          <a:r>
            <a:rPr lang="en-US" dirty="0" smtClean="0"/>
            <a:t>          #</a:t>
          </a:r>
          <a:r>
            <a:rPr lang="zh-CN" dirty="0" smtClean="0"/>
            <a:t>模式</a:t>
          </a:r>
          <a:endParaRPr lang="zh-CN" dirty="0"/>
        </a:p>
      </dgm:t>
    </dgm:pt>
    <dgm:pt modelId="{8173FCE9-381A-4B62-AA21-1CBD77EB4BB9}" cxnId="{7A5ED33C-50CC-4E67-AA56-5C5A649F3A01}" type="parTrans">
      <dgm:prSet/>
      <dgm:spPr/>
      <dgm:t>
        <a:bodyPr/>
        <a:lstStyle/>
        <a:p>
          <a:endParaRPr lang="zh-CN" altLang="en-US"/>
        </a:p>
      </dgm:t>
    </dgm:pt>
    <dgm:pt modelId="{F33E9A69-33EF-4F06-BD4C-35DA5799F705}" cxnId="{7A5ED33C-50CC-4E67-AA56-5C5A649F3A01}" type="sibTrans">
      <dgm:prSet/>
      <dgm:spPr/>
      <dgm:t>
        <a:bodyPr/>
        <a:lstStyle/>
        <a:p>
          <a:endParaRPr lang="zh-CN" altLang="en-US"/>
        </a:p>
      </dgm:t>
    </dgm:pt>
    <dgm:pt modelId="{D0BA36A7-7847-41FE-ADF9-875F29D7762B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f.name          #</a:t>
          </a:r>
          <a:r>
            <a:rPr lang="zh-CN" dirty="0" smtClean="0"/>
            <a:t>文件名</a:t>
          </a:r>
          <a:endParaRPr lang="zh-CN" dirty="0"/>
        </a:p>
      </dgm:t>
    </dgm:pt>
    <dgm:pt modelId="{12115B37-7844-4D44-A64C-3EC8AAF26A00}" cxnId="{75FFD388-F641-4693-8A82-0C6B6878AB47}" type="parTrans">
      <dgm:prSet/>
      <dgm:spPr/>
      <dgm:t>
        <a:bodyPr/>
        <a:lstStyle/>
        <a:p>
          <a:endParaRPr lang="zh-CN" altLang="en-US"/>
        </a:p>
      </dgm:t>
    </dgm:pt>
    <dgm:pt modelId="{D1DFF47E-4755-46B5-8CE2-8A931A7C87EB}" cxnId="{75FFD388-F641-4693-8A82-0C6B6878AB47}" type="sibTrans">
      <dgm:prSet/>
      <dgm:spPr/>
      <dgm:t>
        <a:bodyPr/>
        <a:lstStyle/>
        <a:p>
          <a:endParaRPr lang="zh-CN" altLang="en-US"/>
        </a:p>
      </dgm:t>
    </dgm:pt>
    <dgm:pt modelId="{457B9C7D-8032-4A51-BF12-B1DF4B9BC0E0}">
      <dgm:prSet/>
      <dgm:spPr/>
      <dgm:t>
        <a:bodyPr/>
        <a:lstStyle/>
        <a:p>
          <a:pPr rtl="0"/>
          <a:r>
            <a:rPr lang="zh-CN" dirty="0" smtClean="0"/>
            <a:t>程序演示</a:t>
          </a:r>
          <a:r>
            <a:rPr lang="en-US" dirty="0" smtClean="0"/>
            <a:t>:readtxt9_7</a:t>
          </a:r>
          <a:endParaRPr lang="zh-CN" dirty="0"/>
        </a:p>
      </dgm:t>
    </dgm:pt>
    <dgm:pt modelId="{684D6495-B4CD-4242-A494-270578F8F432}" cxnId="{90F9430F-4B0B-4946-990F-3ABA553F3737}" type="parTrans">
      <dgm:prSet/>
      <dgm:spPr/>
      <dgm:t>
        <a:bodyPr/>
        <a:lstStyle/>
        <a:p>
          <a:endParaRPr lang="zh-CN" altLang="en-US"/>
        </a:p>
      </dgm:t>
    </dgm:pt>
    <dgm:pt modelId="{4D31BC57-291E-4EF7-B4E5-E59647DB60E7}" cxnId="{90F9430F-4B0B-4946-990F-3ABA553F3737}" type="sibTrans">
      <dgm:prSet/>
      <dgm:spPr/>
      <dgm:t>
        <a:bodyPr/>
        <a:lstStyle/>
        <a:p>
          <a:endParaRPr lang="zh-CN" altLang="en-US"/>
        </a:p>
      </dgm:t>
    </dgm:pt>
    <dgm:pt modelId="{BD363378-A6EF-426A-B596-1A7DAF64C0DA}" type="pres">
      <dgm:prSet presAssocID="{4ACDE648-2D22-44A7-89B5-ED3B07E21BCD}" presName="linear" presStyleCnt="0">
        <dgm:presLayoutVars>
          <dgm:animLvl val="lvl"/>
          <dgm:resizeHandles val="exact"/>
        </dgm:presLayoutVars>
      </dgm:prSet>
      <dgm:spPr/>
    </dgm:pt>
    <dgm:pt modelId="{E99C0567-AD7C-423C-BA1B-6384727C0A88}" type="pres">
      <dgm:prSet presAssocID="{652D7175-AE79-4B35-88B7-A1DC48C71BF0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80E142-5CF5-4F30-8CE6-222139775811}" type="pres">
      <dgm:prSet presAssocID="{E8C4C54A-E10D-4D76-A622-587EFDD5D734}" presName="spacer" presStyleCnt="0"/>
      <dgm:spPr/>
    </dgm:pt>
    <dgm:pt modelId="{7BD2EA42-57AA-4F71-8D51-2E2BB79F63FB}" type="pres">
      <dgm:prSet presAssocID="{16559DBE-48F5-4ED4-9C24-B57732D32D08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AA1D93-142F-44AA-A747-05034EF9DD02}" type="pres">
      <dgm:prSet presAssocID="{083F9194-BA21-4F87-A73E-D786975566C7}" presName="spacer" presStyleCnt="0"/>
      <dgm:spPr/>
    </dgm:pt>
    <dgm:pt modelId="{E3337D45-101B-4B55-A3D8-88F8FF2B7B70}" type="pres">
      <dgm:prSet presAssocID="{D3534E47-85B6-4C56-B43C-7B13051F314C}" presName="parentText" presStyleLbl="node1" presStyleIdx="2" presStyleCnt="4">
        <dgm:presLayoutVars>
          <dgm:chMax val="0"/>
          <dgm:bulletEnabled val="true"/>
        </dgm:presLayoutVars>
      </dgm:prSet>
      <dgm:spPr/>
    </dgm:pt>
    <dgm:pt modelId="{1AE377F5-A508-422B-A40C-8D96C287E593}" type="pres">
      <dgm:prSet presAssocID="{D3534E47-85B6-4C56-B43C-7B13051F314C}" presName="childText" presStyleLbl="revTx" presStyleIdx="0" presStyleCnt="1">
        <dgm:presLayoutVars>
          <dgm:bulletEnabled val="true"/>
        </dgm:presLayoutVars>
      </dgm:prSet>
      <dgm:spPr/>
    </dgm:pt>
    <dgm:pt modelId="{32FA61CE-575C-43B6-BDF6-6E00A8EB8EC5}" type="pres">
      <dgm:prSet presAssocID="{457B9C7D-8032-4A51-BF12-B1DF4B9BC0E0}" presName="parentText" presStyleLbl="node1" presStyleIdx="3" presStyleCnt="4">
        <dgm:presLayoutVars>
          <dgm:chMax val="0"/>
          <dgm:bulletEnabled val="true"/>
        </dgm:presLayoutVars>
      </dgm:prSet>
      <dgm:spPr/>
    </dgm:pt>
  </dgm:ptLst>
  <dgm:cxnLst>
    <dgm:cxn modelId="{C5452762-4CBB-4738-9F55-A16C2442B533}" type="presOf" srcId="{877AEAEC-2339-47F7-A31C-ED146BFD1AE5}" destId="{1AE377F5-A508-422B-A40C-8D96C287E593}" srcOrd="0" destOrd="0" presId="urn:microsoft.com/office/officeart/2005/8/layout/vList2"/>
    <dgm:cxn modelId="{9680C782-3C1C-403E-B8DF-BF2DC3EA6FA6}" type="presOf" srcId="{D3534E47-85B6-4C56-B43C-7B13051F314C}" destId="{E3337D45-101B-4B55-A3D8-88F8FF2B7B70}" srcOrd="0" destOrd="0" presId="urn:microsoft.com/office/officeart/2005/8/layout/vList2"/>
    <dgm:cxn modelId="{75FFD388-F641-4693-8A82-0C6B6878AB47}" srcId="{D3534E47-85B6-4C56-B43C-7B13051F314C}" destId="{D0BA36A7-7847-41FE-ADF9-875F29D7762B}" srcOrd="3" destOrd="0" parTransId="{12115B37-7844-4D44-A64C-3EC8AAF26A00}" sibTransId="{D1DFF47E-4755-46B5-8CE2-8A931A7C87EB}"/>
    <dgm:cxn modelId="{9B6961DB-F0E6-43C4-B412-FF14DDFEFF5B}" type="presOf" srcId="{C9897D84-24E0-43BC-B195-A6A90106A069}" destId="{1AE377F5-A508-422B-A40C-8D96C287E593}" srcOrd="0" destOrd="2" presId="urn:microsoft.com/office/officeart/2005/8/layout/vList2"/>
    <dgm:cxn modelId="{5AE043DC-D386-448D-99FC-49C401962F65}" type="presOf" srcId="{4ACDE648-2D22-44A7-89B5-ED3B07E21BCD}" destId="{BD363378-A6EF-426A-B596-1A7DAF64C0DA}" srcOrd="0" destOrd="0" presId="urn:microsoft.com/office/officeart/2005/8/layout/vList2"/>
    <dgm:cxn modelId="{D2D9D4DA-6A7F-4EE9-B63B-1B1F9BBE23D6}" srcId="{D3534E47-85B6-4C56-B43C-7B13051F314C}" destId="{0EA93DC3-D8C9-4D9A-819B-9E9A0F1F5B55}" srcOrd="1" destOrd="0" parTransId="{94C7378D-2273-438C-9861-CE0C86DA131A}" sibTransId="{20E9ADD0-E181-41B8-A756-EF6670925B77}"/>
    <dgm:cxn modelId="{72F8824B-5885-44C0-8BD0-D37FF32E1334}" type="presOf" srcId="{16559DBE-48F5-4ED4-9C24-B57732D32D08}" destId="{7BD2EA42-57AA-4F71-8D51-2E2BB79F63FB}" srcOrd="0" destOrd="0" presId="urn:microsoft.com/office/officeart/2005/8/layout/vList2"/>
    <dgm:cxn modelId="{BB6A835D-8414-40EE-9503-6ADDCB6D6702}" type="presOf" srcId="{D0BA36A7-7847-41FE-ADF9-875F29D7762B}" destId="{1AE377F5-A508-422B-A40C-8D96C287E593}" srcOrd="0" destOrd="3" presId="urn:microsoft.com/office/officeart/2005/8/layout/vList2"/>
    <dgm:cxn modelId="{5CD7BBA2-3AD4-4C10-9A7F-96F04608B69A}" srcId="{4ACDE648-2D22-44A7-89B5-ED3B07E21BCD}" destId="{16559DBE-48F5-4ED4-9C24-B57732D32D08}" srcOrd="1" destOrd="0" parTransId="{72DFB4C0-6A46-42AE-B138-D38B39A1D94D}" sibTransId="{083F9194-BA21-4F87-A73E-D786975566C7}"/>
    <dgm:cxn modelId="{2263F232-0E3F-4E4C-B10B-8039A9DDF822}" srcId="{4ACDE648-2D22-44A7-89B5-ED3B07E21BCD}" destId="{D3534E47-85B6-4C56-B43C-7B13051F314C}" srcOrd="2" destOrd="0" parTransId="{2DB7B9BD-F5B3-447B-B541-1FC4F8B6C24A}" sibTransId="{0324AE40-082E-4C06-8E32-F95155709DBD}"/>
    <dgm:cxn modelId="{F600B8F0-D617-41A6-829D-A9A532C72012}" type="presOf" srcId="{0EA93DC3-D8C9-4D9A-819B-9E9A0F1F5B55}" destId="{1AE377F5-A508-422B-A40C-8D96C287E593}" srcOrd="0" destOrd="1" presId="urn:microsoft.com/office/officeart/2005/8/layout/vList2"/>
    <dgm:cxn modelId="{C6216318-3168-47C1-97B4-7E500A445472}" type="presOf" srcId="{457B9C7D-8032-4A51-BF12-B1DF4B9BC0E0}" destId="{32FA61CE-575C-43B6-BDF6-6E00A8EB8EC5}" srcOrd="0" destOrd="0" presId="urn:microsoft.com/office/officeart/2005/8/layout/vList2"/>
    <dgm:cxn modelId="{F16C0124-15EC-4982-AEE8-835CCB829BA4}" srcId="{D3534E47-85B6-4C56-B43C-7B13051F314C}" destId="{877AEAEC-2339-47F7-A31C-ED146BFD1AE5}" srcOrd="0" destOrd="0" parTransId="{9272CC82-A9AC-4DDE-B454-4D6E4CB2FCBB}" sibTransId="{0BCC080E-4B76-4942-BA81-C65DE5A84230}"/>
    <dgm:cxn modelId="{90F9430F-4B0B-4946-990F-3ABA553F3737}" srcId="{4ACDE648-2D22-44A7-89B5-ED3B07E21BCD}" destId="{457B9C7D-8032-4A51-BF12-B1DF4B9BC0E0}" srcOrd="3" destOrd="0" parTransId="{684D6495-B4CD-4242-A494-270578F8F432}" sibTransId="{4D31BC57-291E-4EF7-B4E5-E59647DB60E7}"/>
    <dgm:cxn modelId="{7A5ED33C-50CC-4E67-AA56-5C5A649F3A01}" srcId="{D3534E47-85B6-4C56-B43C-7B13051F314C}" destId="{C9897D84-24E0-43BC-B195-A6A90106A069}" srcOrd="2" destOrd="0" parTransId="{8173FCE9-381A-4B62-AA21-1CBD77EB4BB9}" sibTransId="{F33E9A69-33EF-4F06-BD4C-35DA5799F705}"/>
    <dgm:cxn modelId="{10822693-E984-4EEE-AC2D-C4BA6BF3D2B5}" srcId="{4ACDE648-2D22-44A7-89B5-ED3B07E21BCD}" destId="{652D7175-AE79-4B35-88B7-A1DC48C71BF0}" srcOrd="0" destOrd="0" parTransId="{CE5FD957-913C-4FED-A611-BF591319169B}" sibTransId="{E8C4C54A-E10D-4D76-A622-587EFDD5D734}"/>
    <dgm:cxn modelId="{35E31FE5-1A39-4C06-8B23-E4C388F1295E}" type="presOf" srcId="{652D7175-AE79-4B35-88B7-A1DC48C71BF0}" destId="{E99C0567-AD7C-423C-BA1B-6384727C0A88}" srcOrd="0" destOrd="0" presId="urn:microsoft.com/office/officeart/2005/8/layout/vList2"/>
    <dgm:cxn modelId="{593C01F8-3DA8-4594-BB2F-A947C9795D59}" type="presParOf" srcId="{BD363378-A6EF-426A-B596-1A7DAF64C0DA}" destId="{E99C0567-AD7C-423C-BA1B-6384727C0A88}" srcOrd="0" destOrd="0" presId="urn:microsoft.com/office/officeart/2005/8/layout/vList2"/>
    <dgm:cxn modelId="{4F8DF542-2D91-4BCD-A76A-5082F709C0C5}" type="presParOf" srcId="{BD363378-A6EF-426A-B596-1A7DAF64C0DA}" destId="{9B80E142-5CF5-4F30-8CE6-222139775811}" srcOrd="1" destOrd="0" presId="urn:microsoft.com/office/officeart/2005/8/layout/vList2"/>
    <dgm:cxn modelId="{F40DDB0C-6635-482B-9370-DED7A8378E93}" type="presParOf" srcId="{BD363378-A6EF-426A-B596-1A7DAF64C0DA}" destId="{7BD2EA42-57AA-4F71-8D51-2E2BB79F63FB}" srcOrd="2" destOrd="0" presId="urn:microsoft.com/office/officeart/2005/8/layout/vList2"/>
    <dgm:cxn modelId="{DF2F7B2F-6099-4042-9AB3-DE93A5EAE68E}" type="presParOf" srcId="{BD363378-A6EF-426A-B596-1A7DAF64C0DA}" destId="{03AA1D93-142F-44AA-A747-05034EF9DD02}" srcOrd="3" destOrd="0" presId="urn:microsoft.com/office/officeart/2005/8/layout/vList2"/>
    <dgm:cxn modelId="{EF5A3DCD-DA95-40EB-8F63-F9C5AAF04744}" type="presParOf" srcId="{BD363378-A6EF-426A-B596-1A7DAF64C0DA}" destId="{E3337D45-101B-4B55-A3D8-88F8FF2B7B70}" srcOrd="4" destOrd="0" presId="urn:microsoft.com/office/officeart/2005/8/layout/vList2"/>
    <dgm:cxn modelId="{BAFA5F7D-00B5-4A1A-9601-BE7CC21130CB}" type="presParOf" srcId="{BD363378-A6EF-426A-B596-1A7DAF64C0DA}" destId="{1AE377F5-A508-422B-A40C-8D96C287E593}" srcOrd="5" destOrd="0" presId="urn:microsoft.com/office/officeart/2005/8/layout/vList2"/>
    <dgm:cxn modelId="{EFD3642A-02F8-4208-A3AD-808AB7D6408E}" type="presParOf" srcId="{BD363378-A6EF-426A-B596-1A7DAF64C0DA}" destId="{32FA61CE-575C-43B6-BDF6-6E00A8EB8E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32199-5706-41D7-8482-C47BCB057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9BE6E9-86AD-4A8B-9EA2-3BF1CB8DDDF3}">
      <dgm:prSet/>
      <dgm:spPr/>
      <dgm:t>
        <a:bodyPr/>
        <a:lstStyle/>
        <a:p>
          <a:pPr rtl="0"/>
          <a:r>
            <a:rPr lang="zh-CN" dirty="0" smtClean="0"/>
            <a:t>如下有各个同学的语文成绩和数学成绩，请编程计算各个同学的平均成绩并输入到</a:t>
          </a:r>
          <a:r>
            <a:rPr lang="en-US" dirty="0" smtClean="0"/>
            <a:t>txt</a:t>
          </a:r>
          <a:r>
            <a:rPr lang="zh-CN" dirty="0" smtClean="0"/>
            <a:t>格式文件中。</a:t>
          </a:r>
          <a:endParaRPr lang="zh-CN" dirty="0"/>
        </a:p>
      </dgm:t>
    </dgm:pt>
    <dgm:pt modelId="{F440B3B7-FAC1-42C3-94E5-217D7AEEA201}" cxnId="{5EBA0BD9-18C5-4AC8-B314-5CFC90D100F8}" type="parTrans">
      <dgm:prSet/>
      <dgm:spPr/>
      <dgm:t>
        <a:bodyPr/>
        <a:lstStyle/>
        <a:p>
          <a:endParaRPr lang="zh-CN" altLang="en-US"/>
        </a:p>
      </dgm:t>
    </dgm:pt>
    <dgm:pt modelId="{15236360-504A-495E-AE72-D885AB79006A}" cxnId="{5EBA0BD9-18C5-4AC8-B314-5CFC90D100F8}" type="sibTrans">
      <dgm:prSet/>
      <dgm:spPr/>
      <dgm:t>
        <a:bodyPr/>
        <a:lstStyle/>
        <a:p>
          <a:endParaRPr lang="zh-CN" altLang="en-US"/>
        </a:p>
      </dgm:t>
    </dgm:pt>
    <dgm:pt modelId="{1EE35586-37B9-4A41-B038-B82284FC4FEB}" type="pres">
      <dgm:prSet presAssocID="{A9232199-5706-41D7-8482-C47BCB057546}" presName="linear" presStyleCnt="0">
        <dgm:presLayoutVars>
          <dgm:animLvl val="lvl"/>
          <dgm:resizeHandles val="exact"/>
        </dgm:presLayoutVars>
      </dgm:prSet>
      <dgm:spPr/>
    </dgm:pt>
    <dgm:pt modelId="{18F3FCF4-A629-4E79-9682-A8725D2ECF66}" type="pres">
      <dgm:prSet presAssocID="{FE9BE6E9-86AD-4A8B-9EA2-3BF1CB8DDDF3}" presName="parentText" presStyleLbl="node1" presStyleIdx="0" presStyleCnt="1">
        <dgm:presLayoutVars>
          <dgm:chMax val="0"/>
          <dgm:bulletEnabled val="true"/>
        </dgm:presLayoutVars>
      </dgm:prSet>
      <dgm:spPr/>
    </dgm:pt>
  </dgm:ptLst>
  <dgm:cxnLst>
    <dgm:cxn modelId="{DAC5CDBA-B091-4551-AC80-B8A1885B8429}" type="presOf" srcId="{A9232199-5706-41D7-8482-C47BCB057546}" destId="{1EE35586-37B9-4A41-B038-B82284FC4FEB}" srcOrd="0" destOrd="0" presId="urn:microsoft.com/office/officeart/2005/8/layout/vList2"/>
    <dgm:cxn modelId="{1752ED01-6E42-4565-8655-D77EBC4FC72A}" type="presOf" srcId="{FE9BE6E9-86AD-4A8B-9EA2-3BF1CB8DDDF3}" destId="{18F3FCF4-A629-4E79-9682-A8725D2ECF66}" srcOrd="0" destOrd="0" presId="urn:microsoft.com/office/officeart/2005/8/layout/vList2"/>
    <dgm:cxn modelId="{5EBA0BD9-18C5-4AC8-B314-5CFC90D100F8}" srcId="{A9232199-5706-41D7-8482-C47BCB057546}" destId="{FE9BE6E9-86AD-4A8B-9EA2-3BF1CB8DDDF3}" srcOrd="0" destOrd="0" parTransId="{F440B3B7-FAC1-42C3-94E5-217D7AEEA201}" sibTransId="{15236360-504A-495E-AE72-D885AB79006A}"/>
    <dgm:cxn modelId="{44BD53B1-37C2-43B5-9997-0E1425BD5D79}" type="presParOf" srcId="{1EE35586-37B9-4A41-B038-B82284FC4FEB}" destId="{18F3FCF4-A629-4E79-9682-A8725D2ECF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2CE0-93BC-40E0-8689-21AE4F1A1DB2}">
      <dsp:nvSpPr>
        <dsp:cNvPr id="0" name=""/>
        <dsp:cNvSpPr/>
      </dsp:nvSpPr>
      <dsp:spPr>
        <a:xfrm>
          <a:off x="0" y="3504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file_object = open(file_name, access_mode='r)</a:t>
          </a:r>
          <a:endParaRPr lang="zh-CN" sz="2800" kern="1200"/>
        </a:p>
      </dsp:txBody>
      <dsp:txXfrm>
        <a:off x="56603" y="91650"/>
        <a:ext cx="12765886" cy="1046318"/>
      </dsp:txXfrm>
    </dsp:sp>
    <dsp:sp modelId="{796BC9F6-6190-49A3-814C-9338439881C2}">
      <dsp:nvSpPr>
        <dsp:cNvPr id="0" name=""/>
        <dsp:cNvSpPr/>
      </dsp:nvSpPr>
      <dsp:spPr>
        <a:xfrm>
          <a:off x="0" y="127521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file_name:</a:t>
          </a:r>
          <a:r>
            <a:rPr lang="zh-CN" sz="2800" kern="1200" smtClean="0"/>
            <a:t>要打开的文件名。文件名有两种：绝对路径文件名和相对路径文件名</a:t>
          </a:r>
          <a:endParaRPr lang="zh-CN" sz="2800" kern="1200"/>
        </a:p>
      </dsp:txBody>
      <dsp:txXfrm>
        <a:off x="56603" y="1331815"/>
        <a:ext cx="12765886" cy="1046318"/>
      </dsp:txXfrm>
    </dsp:sp>
    <dsp:sp modelId="{6BDDE526-79D1-44F7-BA9F-979F9D9E43FE}">
      <dsp:nvSpPr>
        <dsp:cNvPr id="0" name=""/>
        <dsp:cNvSpPr/>
      </dsp:nvSpPr>
      <dsp:spPr>
        <a:xfrm>
          <a:off x="0" y="251537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绝对路径文件名：是从盘符开始直到文件本身的文件名。例如</a:t>
          </a:r>
          <a:r>
            <a:rPr lang="en-US" sz="2800" kern="1200" smtClean="0"/>
            <a:t>windows</a:t>
          </a:r>
          <a:r>
            <a:rPr lang="zh-CN" sz="2800" kern="1200" smtClean="0"/>
            <a:t>系统下</a:t>
          </a:r>
          <a:r>
            <a:rPr lang="en-US" sz="2800" kern="1200" smtClean="0"/>
            <a:t>d:\pythonwork\test.txt</a:t>
          </a:r>
          <a:r>
            <a:rPr lang="zh-CN" sz="2800" kern="1200" smtClean="0"/>
            <a:t>，或者</a:t>
          </a:r>
          <a:r>
            <a:rPr lang="en-US" sz="2800" kern="1200" smtClean="0"/>
            <a:t>linux</a:t>
          </a:r>
          <a:r>
            <a:rPr lang="zh-CN" sz="2800" kern="1200" smtClean="0"/>
            <a:t>系统下</a:t>
          </a:r>
          <a:r>
            <a:rPr lang="en-US" sz="2800" kern="1200" smtClean="0"/>
            <a:t>\user\local\pythonwork\test.txt</a:t>
          </a:r>
          <a:endParaRPr lang="zh-CN" sz="2800" kern="1200"/>
        </a:p>
      </dsp:txBody>
      <dsp:txXfrm>
        <a:off x="56603" y="2571980"/>
        <a:ext cx="12765886" cy="1046318"/>
      </dsp:txXfrm>
    </dsp:sp>
    <dsp:sp modelId="{4FBFBA88-D102-48C2-85C9-9175708EDB78}">
      <dsp:nvSpPr>
        <dsp:cNvPr id="0" name=""/>
        <dsp:cNvSpPr/>
      </dsp:nvSpPr>
      <dsp:spPr>
        <a:xfrm>
          <a:off x="0" y="375554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相对路径名：是从当前目录到文件本身的文件名。例如当前目录是</a:t>
          </a:r>
          <a:r>
            <a:rPr lang="en-US" sz="2800" kern="1200" dirty="0" err="1" smtClean="0"/>
            <a:t>pythonwork</a:t>
          </a:r>
          <a:r>
            <a:rPr lang="zh-CN" sz="2800" kern="1200" dirty="0" smtClean="0"/>
            <a:t>，要打开的文件是这个目录下</a:t>
          </a:r>
          <a:r>
            <a:rPr lang="en-US" sz="2800" kern="1200" dirty="0" smtClean="0"/>
            <a:t>test.txt,</a:t>
          </a:r>
          <a:r>
            <a:rPr lang="zh-CN" sz="2800" kern="1200" dirty="0" smtClean="0"/>
            <a:t>则相对路径文件名就是</a:t>
          </a:r>
          <a:r>
            <a:rPr lang="en-US" sz="2800" kern="1200" dirty="0" smtClean="0"/>
            <a:t>test.txt</a:t>
          </a:r>
          <a:endParaRPr lang="zh-CN" sz="2800" kern="1200" dirty="0"/>
        </a:p>
      </dsp:txBody>
      <dsp:txXfrm>
        <a:off x="56603" y="3812145"/>
        <a:ext cx="12765886" cy="1046318"/>
      </dsp:txXfrm>
    </dsp:sp>
    <dsp:sp modelId="{6056FF4E-6FFC-432D-ADD6-C47A4124FEAF}">
      <dsp:nvSpPr>
        <dsp:cNvPr id="0" name=""/>
        <dsp:cNvSpPr/>
      </dsp:nvSpPr>
      <dsp:spPr>
        <a:xfrm>
          <a:off x="0" y="499570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access_mode:</a:t>
          </a:r>
          <a:r>
            <a:rPr lang="zh-CN" sz="2800" kern="1200" smtClean="0"/>
            <a:t>是打开文件的访问模式，对应有只读、写入和追加。</a:t>
          </a:r>
          <a:r>
            <a:rPr lang="en-US" sz="2800" kern="1200" smtClean="0"/>
            <a:t>access_mode</a:t>
          </a:r>
          <a:r>
            <a:rPr lang="zh-CN" sz="2800" kern="1200" smtClean="0"/>
            <a:t>并不是必须的，如果省略则默认是只读</a:t>
          </a:r>
          <a:endParaRPr lang="zh-CN" sz="2800" kern="1200"/>
        </a:p>
      </dsp:txBody>
      <dsp:txXfrm>
        <a:off x="56603" y="5052310"/>
        <a:ext cx="12765886" cy="104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27BC-9CF5-424F-9690-9A3A9D863904}">
      <dsp:nvSpPr>
        <dsp:cNvPr id="0" name=""/>
        <dsp:cNvSpPr/>
      </dsp:nvSpPr>
      <dsp:spPr>
        <a:xfrm>
          <a:off x="0" y="0"/>
          <a:ext cx="12507129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文件访问模式设置了访问文件的方式，例如读、写或是追加。</a:t>
          </a:r>
          <a:endParaRPr lang="zh-CN" altLang="en-US" sz="2800" kern="1200" dirty="0"/>
        </a:p>
      </dsp:txBody>
      <dsp:txXfrm>
        <a:off x="38381" y="38381"/>
        <a:ext cx="12430367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8C1DA-48A6-48DB-A38C-D16F97E335A9}">
      <dsp:nvSpPr>
        <dsp:cNvPr id="0" name=""/>
        <dsp:cNvSpPr/>
      </dsp:nvSpPr>
      <dsp:spPr>
        <a:xfrm>
          <a:off x="0" y="77654"/>
          <a:ext cx="1263111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文件访问模式的组合：</a:t>
          </a:r>
          <a:r>
            <a:rPr lang="en-US" sz="2900" kern="1200" dirty="0" smtClean="0"/>
            <a:t>r/w/a[b][+]</a:t>
          </a:r>
          <a:r>
            <a:rPr lang="zh-CN" sz="2900" kern="1200" dirty="0" smtClean="0"/>
            <a:t>，</a:t>
          </a:r>
          <a:r>
            <a:rPr lang="en-US" sz="2900" kern="1200" dirty="0" err="1" smtClean="0"/>
            <a:t>r,w,a</a:t>
          </a:r>
          <a:r>
            <a:rPr lang="zh-CN" sz="2900" kern="1200" dirty="0" smtClean="0"/>
            <a:t>设定基本模式，读、写或是追加</a:t>
          </a:r>
          <a:endParaRPr lang="zh-CN" sz="2900" kern="1200" dirty="0"/>
        </a:p>
      </dsp:txBody>
      <dsp:txXfrm>
        <a:off x="35611" y="113265"/>
        <a:ext cx="12559896" cy="658273"/>
      </dsp:txXfrm>
    </dsp:sp>
    <dsp:sp modelId="{5B660507-A1AC-4DD4-ABD4-0A422D752F4C}">
      <dsp:nvSpPr>
        <dsp:cNvPr id="0" name=""/>
        <dsp:cNvSpPr/>
      </dsp:nvSpPr>
      <dsp:spPr>
        <a:xfrm>
          <a:off x="0" y="807149"/>
          <a:ext cx="1263111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03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b</a:t>
          </a:r>
          <a:r>
            <a:rPr lang="zh-CN" sz="2300" kern="1200" dirty="0" smtClean="0"/>
            <a:t>和</a:t>
          </a:r>
          <a:r>
            <a:rPr lang="en-US" sz="2300" kern="1200" dirty="0" smtClean="0"/>
            <a:t>+</a:t>
          </a:r>
          <a:r>
            <a:rPr lang="zh-CN" sz="2300" kern="1200" dirty="0" smtClean="0"/>
            <a:t>可选，</a:t>
          </a:r>
          <a:r>
            <a:rPr lang="en-US" sz="2300" kern="1200" dirty="0" smtClean="0"/>
            <a:t>b</a:t>
          </a:r>
          <a:r>
            <a:rPr lang="zh-CN" sz="2300" kern="1200" dirty="0" smtClean="0"/>
            <a:t>增加二进制方式，</a:t>
          </a:r>
          <a:r>
            <a:rPr lang="en-US" sz="2300" kern="1200" dirty="0" smtClean="0"/>
            <a:t>+</a:t>
          </a:r>
          <a:r>
            <a:rPr lang="zh-CN" sz="2300" kern="1200" dirty="0" smtClean="0"/>
            <a:t>表示在原有基础上可读可写</a:t>
          </a:r>
          <a:endParaRPr lang="zh-CN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kern="1200" smtClean="0"/>
            <a:t>例如：</a:t>
          </a:r>
          <a:r>
            <a:rPr lang="en-US" sz="2300" kern="1200" smtClean="0"/>
            <a:t>rb+</a:t>
          </a:r>
          <a:r>
            <a:rPr lang="zh-CN" sz="2300" kern="1200" smtClean="0"/>
            <a:t>表示以二进制打开一个文件，可读可写，若文件不存在不会创建，</a:t>
          </a:r>
          <a:r>
            <a:rPr lang="en-US" sz="2300" kern="1200" smtClean="0"/>
            <a:t>wb+</a:t>
          </a:r>
          <a:r>
            <a:rPr lang="zh-CN" sz="2300" kern="1200" smtClean="0"/>
            <a:t>，表示以二进制形式打开一个文件，可读可写，若文件不存在则创建一个</a:t>
          </a:r>
          <a:endParaRPr lang="zh-CN" sz="2300" kern="1200"/>
        </a:p>
      </dsp:txBody>
      <dsp:txXfrm>
        <a:off x="0" y="807149"/>
        <a:ext cx="12631118" cy="120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83EF-8601-4025-837A-C5232158A460}">
      <dsp:nvSpPr>
        <dsp:cNvPr id="0" name=""/>
        <dsp:cNvSpPr/>
      </dsp:nvSpPr>
      <dsp:spPr>
        <a:xfrm>
          <a:off x="0" y="363960"/>
          <a:ext cx="12662115" cy="81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读文件（输入）：</a:t>
          </a:r>
          <a:endParaRPr lang="zh-CN" altLang="en-US" sz="4000" kern="1200" dirty="0"/>
        </a:p>
      </dsp:txBody>
      <dsp:txXfrm>
        <a:off x="40006" y="403966"/>
        <a:ext cx="12582103" cy="739510"/>
      </dsp:txXfrm>
    </dsp:sp>
    <dsp:sp modelId="{81E48997-6DF0-4978-95E8-5152AA3761E2}">
      <dsp:nvSpPr>
        <dsp:cNvPr id="0" name=""/>
        <dsp:cNvSpPr/>
      </dsp:nvSpPr>
      <dsp:spPr>
        <a:xfrm>
          <a:off x="0" y="1353948"/>
          <a:ext cx="12662115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2" tIns="35560" rIns="199136" bIns="35560" numCol="1" spcCol="1270" anchor="t" anchorCtr="0">
          <a:noAutofit/>
        </a:bodyPr>
        <a:lstStyle/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read()</a:t>
          </a:r>
          <a:r>
            <a:rPr lang="zh-CN" sz="2800" kern="1200" dirty="0" smtClean="0"/>
            <a:t>方法用来直接读取字节到字符串中</a:t>
          </a:r>
          <a:r>
            <a:rPr lang="en-US" sz="2800" kern="1200" dirty="0" smtClean="0"/>
            <a:t>, </a:t>
          </a:r>
          <a:r>
            <a:rPr lang="zh-CN" sz="2800" kern="1200" dirty="0" smtClean="0"/>
            <a:t>最多读取给定数目个字节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如果没有给定 </a:t>
          </a:r>
          <a:r>
            <a:rPr lang="en-US" sz="2800" kern="1200" dirty="0" smtClean="0"/>
            <a:t>size</a:t>
          </a:r>
          <a:r>
            <a:rPr lang="zh-CN" sz="2800" kern="1200" dirty="0" smtClean="0"/>
            <a:t>参数</a:t>
          </a:r>
          <a:r>
            <a:rPr lang="en-US" sz="2800" kern="1200" dirty="0" smtClean="0"/>
            <a:t>(</a:t>
          </a:r>
          <a:r>
            <a:rPr lang="zh-CN" sz="2800" kern="1200" dirty="0" smtClean="0"/>
            <a:t>默认值为 </a:t>
          </a:r>
          <a:r>
            <a:rPr lang="en-US" sz="2800" kern="1200" dirty="0" smtClean="0"/>
            <a:t>-1)</a:t>
          </a:r>
          <a:r>
            <a:rPr lang="zh-CN" sz="2800" kern="1200" dirty="0" smtClean="0"/>
            <a:t>或者 </a:t>
          </a:r>
          <a:r>
            <a:rPr lang="en-US" sz="2800" kern="1200" dirty="0" smtClean="0"/>
            <a:t>size </a:t>
          </a:r>
          <a:r>
            <a:rPr lang="zh-CN" sz="2800" kern="1200" dirty="0" smtClean="0"/>
            <a:t>值为负</a:t>
          </a:r>
          <a:r>
            <a:rPr lang="en-US" sz="2800" kern="1200" dirty="0" smtClean="0"/>
            <a:t>, </a:t>
          </a:r>
          <a:r>
            <a:rPr lang="zh-CN" sz="2800" kern="1200" dirty="0" smtClean="0"/>
            <a:t>文件将被读取直至末尾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方法读取打开文件的一行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读取下个行结束符之前的所有字节</a:t>
          </a:r>
          <a:r>
            <a:rPr lang="en-US" sz="2800" kern="1200" dirty="0" smtClean="0"/>
            <a:t>). </a:t>
          </a:r>
          <a:r>
            <a:rPr lang="zh-CN" sz="2800" kern="1200" dirty="0" smtClean="0"/>
            <a:t>然后整行，包括行结束符，作为字符串返回</a:t>
          </a:r>
          <a:r>
            <a:rPr lang="en-US" sz="2800" kern="1200" dirty="0" smtClean="0"/>
            <a:t>. </a:t>
          </a:r>
          <a:r>
            <a:rPr lang="zh-CN" sz="2800" kern="1200" dirty="0" smtClean="0"/>
            <a:t>和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相同</a:t>
          </a:r>
          <a:r>
            <a:rPr lang="en-US" sz="2800" kern="1200" dirty="0" smtClean="0"/>
            <a:t>, </a:t>
          </a:r>
          <a:r>
            <a:rPr lang="zh-CN" sz="2800" kern="1200" dirty="0" smtClean="0"/>
            <a:t>它也有一个可选的 </a:t>
          </a:r>
          <a:r>
            <a:rPr lang="en-US" sz="2800" kern="1200" dirty="0" smtClean="0"/>
            <a:t>size </a:t>
          </a:r>
          <a:r>
            <a:rPr lang="zh-CN" sz="2800" kern="1200" dirty="0" smtClean="0"/>
            <a:t>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默认为 </a:t>
          </a:r>
          <a:r>
            <a:rPr lang="en-US" sz="2800" kern="1200" dirty="0" smtClean="0"/>
            <a:t>-1, </a:t>
          </a:r>
          <a:r>
            <a:rPr lang="zh-CN" sz="2800" kern="1200" dirty="0" smtClean="0"/>
            <a:t>代表读至行结束符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如果提供了该参数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那么在超过</a:t>
          </a:r>
          <a:r>
            <a:rPr lang="en-US" sz="2800" kern="1200" dirty="0" smtClean="0"/>
            <a:t>size </a:t>
          </a:r>
          <a:r>
            <a:rPr lang="zh-CN" sz="2800" kern="1200" dirty="0" smtClean="0"/>
            <a:t>个字节后会返回不完整的行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readlines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方法并不像其它两个输入方法一样返回一个字符串</a:t>
          </a:r>
          <a:r>
            <a:rPr lang="en-US" sz="2800" kern="1200" dirty="0" smtClean="0"/>
            <a:t>. </a:t>
          </a:r>
          <a:r>
            <a:rPr lang="zh-CN" sz="2800" kern="1200" dirty="0" smtClean="0"/>
            <a:t>它会读取所有</a:t>
          </a:r>
          <a:r>
            <a:rPr lang="en-US" sz="2800" kern="1200" dirty="0" smtClean="0"/>
            <a:t>(</a:t>
          </a:r>
          <a:r>
            <a:rPr lang="zh-CN" sz="2800" kern="1200" dirty="0" smtClean="0"/>
            <a:t>剩余的</a:t>
          </a:r>
          <a:r>
            <a:rPr lang="en-US" sz="2800" kern="1200" dirty="0" smtClean="0"/>
            <a:t>)</a:t>
          </a:r>
          <a:r>
            <a:rPr lang="zh-CN" sz="2800" kern="1200" dirty="0" smtClean="0"/>
            <a:t>行然后把它们作为一个字符串列表返回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53948"/>
        <a:ext cx="12662115" cy="3643200"/>
      </dsp:txXfrm>
    </dsp:sp>
    <dsp:sp modelId="{D9A3FF65-D954-40D5-BE7F-7DF0C9C3845B}">
      <dsp:nvSpPr>
        <dsp:cNvPr id="0" name=""/>
        <dsp:cNvSpPr/>
      </dsp:nvSpPr>
      <dsp:spPr>
        <a:xfrm>
          <a:off x="0" y="5121126"/>
          <a:ext cx="12662115" cy="7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:readtxt9_1</a:t>
          </a:r>
          <a:endParaRPr lang="zh-CN" sz="4000" kern="1200" dirty="0"/>
        </a:p>
      </dsp:txBody>
      <dsp:txXfrm>
        <a:off x="37409" y="5158535"/>
        <a:ext cx="12587297" cy="69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EE9F2-8213-4C26-8211-48C59C9E036E}">
      <dsp:nvSpPr>
        <dsp:cNvPr id="0" name=""/>
        <dsp:cNvSpPr/>
      </dsp:nvSpPr>
      <dsp:spPr>
        <a:xfrm>
          <a:off x="0" y="0"/>
          <a:ext cx="12212663" cy="941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写文件（输出）：</a:t>
          </a:r>
          <a:endParaRPr lang="zh-CN" altLang="en-US" sz="4000" kern="1200" dirty="0"/>
        </a:p>
      </dsp:txBody>
      <dsp:txXfrm>
        <a:off x="45944" y="45944"/>
        <a:ext cx="12120775" cy="849278"/>
      </dsp:txXfrm>
    </dsp:sp>
    <dsp:sp modelId="{AF9B88B1-311F-4B13-83F8-10C1E0A2138A}">
      <dsp:nvSpPr>
        <dsp:cNvPr id="0" name=""/>
        <dsp:cNvSpPr/>
      </dsp:nvSpPr>
      <dsp:spPr>
        <a:xfrm>
          <a:off x="0" y="1176162"/>
          <a:ext cx="12212663" cy="140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75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write() </a:t>
          </a:r>
          <a:r>
            <a:rPr lang="zh-CN" sz="2800" kern="1200" dirty="0" smtClean="0"/>
            <a:t>内建方法功能与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和 </a:t>
          </a:r>
          <a:r>
            <a:rPr lang="en-US" sz="2800" kern="1200" dirty="0" err="1" smtClean="0"/>
            <a:t>readline</a:t>
          </a:r>
          <a:r>
            <a:rPr lang="en-US" sz="2800" kern="1200" dirty="0" smtClean="0"/>
            <a:t>() </a:t>
          </a:r>
          <a:r>
            <a:rPr lang="zh-CN" sz="2800" kern="1200" dirty="0" smtClean="0"/>
            <a:t>相反。</a:t>
          </a:r>
          <a:r>
            <a:rPr lang="en-US" sz="2800" kern="1200" dirty="0" smtClean="0"/>
            <a:t> </a:t>
          </a:r>
          <a:r>
            <a:rPr lang="zh-CN" sz="2800" kern="1200" dirty="0" smtClean="0"/>
            <a:t>它把含有文本数据或二进制数据块的字符串写入到文件中去。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writelines</a:t>
          </a:r>
          <a:r>
            <a:rPr lang="zh-CN" sz="2800" kern="1200" dirty="0" smtClean="0"/>
            <a:t>提高效率，将列表元素逐行写入文件。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没有对应的</a:t>
          </a:r>
          <a:r>
            <a:rPr lang="en-US" altLang="zh-CN" sz="2800" kern="1200" dirty="0" err="1" smtClean="0"/>
            <a:t>writeline</a:t>
          </a:r>
          <a:r>
            <a:rPr lang="zh-CN" altLang="en-US" sz="2800" kern="1200" dirty="0" smtClean="0"/>
            <a:t>的函数</a:t>
          </a:r>
          <a:endParaRPr lang="zh-CN" sz="2800" kern="1200" dirty="0"/>
        </a:p>
      </dsp:txBody>
      <dsp:txXfrm>
        <a:off x="0" y="1176162"/>
        <a:ext cx="12212663" cy="1406540"/>
      </dsp:txXfrm>
    </dsp:sp>
    <dsp:sp modelId="{0D043C65-AF45-4833-8314-3217727028A0}">
      <dsp:nvSpPr>
        <dsp:cNvPr id="0" name=""/>
        <dsp:cNvSpPr/>
      </dsp:nvSpPr>
      <dsp:spPr>
        <a:xfrm>
          <a:off x="0" y="4505143"/>
          <a:ext cx="12212663" cy="902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程序演示：</a:t>
          </a:r>
          <a:r>
            <a:rPr lang="en-US" sz="4000" kern="1200" dirty="0" smtClean="0"/>
            <a:t>readtxt9_2</a:t>
          </a:r>
          <a:endParaRPr lang="zh-CN" sz="4000" kern="1200" dirty="0"/>
        </a:p>
      </dsp:txBody>
      <dsp:txXfrm>
        <a:off x="44051" y="4549194"/>
        <a:ext cx="12124561" cy="81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D61E-8A9F-4092-A0D0-F60AA7F58681}">
      <dsp:nvSpPr>
        <dsp:cNvPr id="0" name=""/>
        <dsp:cNvSpPr/>
      </dsp:nvSpPr>
      <dsp:spPr>
        <a:xfrm>
          <a:off x="0" y="0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逐行访问文件内容</a:t>
          </a:r>
          <a:endParaRPr lang="zh-CN" altLang="en-US" sz="4000" kern="1200" dirty="0"/>
        </a:p>
      </dsp:txBody>
      <dsp:txXfrm>
        <a:off x="59399" y="59399"/>
        <a:ext cx="11830395" cy="1098002"/>
      </dsp:txXfrm>
    </dsp:sp>
    <dsp:sp modelId="{BCD37600-8545-4A32-9599-7E92E446580C}">
      <dsp:nvSpPr>
        <dsp:cNvPr id="0" name=""/>
        <dsp:cNvSpPr/>
      </dsp:nvSpPr>
      <dsp:spPr>
        <a:xfrm>
          <a:off x="0" y="1361938"/>
          <a:ext cx="1194919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38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一行一行访问文件</a:t>
          </a:r>
          <a:r>
            <a:rPr lang="en-US" sz="2800" kern="1200" dirty="0" smtClean="0"/>
            <a:t>: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for 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in f:</a:t>
          </a:r>
          <a:endParaRPr lang="zh-CN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	do something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在这个循环里，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</a:t>
          </a:r>
          <a:r>
            <a:rPr lang="zh-CN" sz="2800" kern="1200" dirty="0" smtClean="0"/>
            <a:t>代表文本文件的一行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包括末尾的行结束符</a:t>
          </a:r>
          <a:r>
            <a:rPr lang="en-US" sz="2800" kern="1200" dirty="0" smtClean="0"/>
            <a:t>)</a:t>
          </a:r>
          <a:r>
            <a:rPr lang="zh-CN" sz="2800" kern="1200" dirty="0" smtClean="0"/>
            <a:t>，你可以使用它做任何想做的事情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61938"/>
        <a:ext cx="11949193" cy="2421900"/>
      </dsp:txXfrm>
    </dsp:sp>
    <dsp:sp modelId="{7655CE32-DA46-45C7-B1A7-425087445E0B}">
      <dsp:nvSpPr>
        <dsp:cNvPr id="0" name=""/>
        <dsp:cNvSpPr/>
      </dsp:nvSpPr>
      <dsp:spPr>
        <a:xfrm>
          <a:off x="0" y="3783839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:readtxt9_3</a:t>
          </a:r>
          <a:endParaRPr lang="zh-CN" sz="4000" kern="1200" dirty="0"/>
        </a:p>
      </dsp:txBody>
      <dsp:txXfrm>
        <a:off x="59399" y="3843238"/>
        <a:ext cx="1183039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2E1E-EA55-41CB-AFAE-A76C94010FB5}">
      <dsp:nvSpPr>
        <dsp:cNvPr id="0" name=""/>
        <dsp:cNvSpPr/>
      </dsp:nvSpPr>
      <dsp:spPr>
        <a:xfrm>
          <a:off x="0" y="0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获取读写位置：</a:t>
          </a:r>
          <a:endParaRPr lang="zh-CN" altLang="en-US" sz="4000" kern="1200" dirty="0"/>
        </a:p>
      </dsp:txBody>
      <dsp:txXfrm>
        <a:off x="59399" y="59399"/>
        <a:ext cx="11969880" cy="1098002"/>
      </dsp:txXfrm>
    </dsp:sp>
    <dsp:sp modelId="{64BDBB14-ABCC-48E1-8F94-BB01E9E7C940}">
      <dsp:nvSpPr>
        <dsp:cNvPr id="0" name=""/>
        <dsp:cNvSpPr/>
      </dsp:nvSpPr>
      <dsp:spPr>
        <a:xfrm>
          <a:off x="0" y="1370254"/>
          <a:ext cx="12088678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81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f.tell</a:t>
          </a:r>
          <a:r>
            <a:rPr lang="en-US" sz="2800" kern="1200" dirty="0" smtClean="0"/>
            <a:t>(), </a:t>
          </a:r>
          <a:r>
            <a:rPr lang="zh-CN" altLang="en-US" sz="2800" kern="1200" dirty="0" smtClean="0"/>
            <a:t>获取文件内读写位置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(), </a:t>
          </a:r>
          <a:r>
            <a:rPr lang="zh-CN" sz="2800" kern="1200" dirty="0" smtClean="0"/>
            <a:t>文件内读写位置移动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</a:t>
          </a:r>
          <a:r>
            <a:rPr lang="en-US" sz="2800" kern="1200" dirty="0" err="1" smtClean="0"/>
            <a:t>offset,whence</a:t>
          </a:r>
          <a:r>
            <a:rPr lang="en-US" sz="2800" kern="1200" dirty="0" smtClean="0"/>
            <a:t>)  offset</a:t>
          </a:r>
          <a:r>
            <a:rPr lang="zh-CN" sz="2800" kern="1200" dirty="0" smtClean="0"/>
            <a:t>：开始的偏移量，也就是代表需要移动偏移的字节数  </a:t>
          </a:r>
          <a:r>
            <a:rPr lang="en-US" sz="2800" kern="1200" dirty="0" smtClean="0"/>
            <a:t>whence</a:t>
          </a:r>
          <a:r>
            <a:rPr lang="zh-CN" sz="2800" kern="1200" dirty="0" smtClean="0"/>
            <a:t>：给</a:t>
          </a:r>
          <a:r>
            <a:rPr lang="en-US" sz="2800" kern="1200" dirty="0" smtClean="0"/>
            <a:t>offset</a:t>
          </a:r>
          <a:r>
            <a:rPr lang="zh-CN" sz="2800" kern="1200" dirty="0" smtClean="0"/>
            <a:t>参数一个定义，表示要从哪个位置开始偏移；</a:t>
          </a:r>
          <a:r>
            <a:rPr lang="en-US" sz="2800" kern="1200" dirty="0" smtClean="0"/>
            <a:t>0</a:t>
          </a:r>
          <a:r>
            <a:rPr lang="zh-CN" sz="2800" kern="1200" dirty="0" smtClean="0"/>
            <a:t>代表从文件开头开始算起，</a:t>
          </a:r>
          <a:r>
            <a:rPr lang="en-US" sz="2800" kern="1200" dirty="0" smtClean="0"/>
            <a:t>1</a:t>
          </a:r>
          <a:r>
            <a:rPr lang="zh-CN" sz="2800" kern="1200" dirty="0" smtClean="0"/>
            <a:t>代表从当前位置开始算起，</a:t>
          </a:r>
          <a:r>
            <a:rPr lang="en-US" sz="2800" kern="1200" dirty="0" smtClean="0"/>
            <a:t>2</a:t>
          </a:r>
          <a:r>
            <a:rPr lang="zh-CN" sz="2800" kern="1200" dirty="0" smtClean="0"/>
            <a:t>代表从文件末尾算起。</a:t>
          </a:r>
          <a:r>
            <a:rPr lang="en-US" sz="2800" kern="1200" dirty="0" smtClean="0"/>
            <a:t>whence</a:t>
          </a:r>
          <a:r>
            <a:rPr lang="zh-CN" sz="2800" kern="1200" dirty="0" smtClean="0"/>
            <a:t>值为空没设置时会默认为</a:t>
          </a:r>
          <a:r>
            <a:rPr lang="en-US" sz="2800" kern="1200" dirty="0" smtClean="0"/>
            <a:t>0</a:t>
          </a:r>
          <a:r>
            <a:rPr lang="zh-CN" sz="2800" kern="1200" dirty="0" smtClean="0"/>
            <a:t>。</a:t>
          </a:r>
          <a:endParaRPr lang="zh-CN" sz="2800" kern="1200" dirty="0"/>
        </a:p>
      </dsp:txBody>
      <dsp:txXfrm>
        <a:off x="0" y="1370254"/>
        <a:ext cx="12088678" cy="2758274"/>
      </dsp:txXfrm>
    </dsp:sp>
    <dsp:sp modelId="{BE0505DF-43F4-4DC0-A365-37B118DCF33B}">
      <dsp:nvSpPr>
        <dsp:cNvPr id="0" name=""/>
        <dsp:cNvSpPr/>
      </dsp:nvSpPr>
      <dsp:spPr>
        <a:xfrm>
          <a:off x="0" y="4281983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:readtxt9_4</a:t>
          </a:r>
          <a:endParaRPr lang="zh-CN" sz="4000" kern="1200" dirty="0"/>
        </a:p>
      </dsp:txBody>
      <dsp:txXfrm>
        <a:off x="59399" y="4341382"/>
        <a:ext cx="119698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0567-AD7C-423C-BA1B-6384727C0A88}">
      <dsp:nvSpPr>
        <dsp:cNvPr id="0" name=""/>
        <dsp:cNvSpPr/>
      </dsp:nvSpPr>
      <dsp:spPr>
        <a:xfrm>
          <a:off x="0" y="11886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print()</a:t>
          </a:r>
          <a:r>
            <a:rPr lang="zh-CN" sz="3100" kern="1200" dirty="0" smtClean="0"/>
            <a:t>中</a:t>
          </a:r>
          <a:r>
            <a:rPr lang="en-US" sz="3100" kern="1200" dirty="0" smtClean="0"/>
            <a:t>end</a:t>
          </a:r>
          <a:r>
            <a:rPr lang="zh-CN" sz="3100" kern="1200" dirty="0" smtClean="0"/>
            <a:t>关键字设置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readtxt9_5</a:t>
          </a:r>
          <a:endParaRPr lang="zh-CN" sz="3100" kern="1200" dirty="0"/>
        </a:p>
      </dsp:txBody>
      <dsp:txXfrm>
        <a:off x="38067" y="156935"/>
        <a:ext cx="11501100" cy="703671"/>
      </dsp:txXfrm>
    </dsp:sp>
    <dsp:sp modelId="{7BD2EA42-57AA-4F71-8D51-2E2BB79F63FB}">
      <dsp:nvSpPr>
        <dsp:cNvPr id="0" name=""/>
        <dsp:cNvSpPr/>
      </dsp:nvSpPr>
      <dsp:spPr>
        <a:xfrm>
          <a:off x="0" y="98795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从键盘输入到文件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readtxt9_6</a:t>
          </a:r>
          <a:endParaRPr lang="zh-CN" sz="3100" kern="1200" dirty="0"/>
        </a:p>
      </dsp:txBody>
      <dsp:txXfrm>
        <a:off x="38067" y="1026020"/>
        <a:ext cx="11501100" cy="703671"/>
      </dsp:txXfrm>
    </dsp:sp>
    <dsp:sp modelId="{E3337D45-101B-4B55-A3D8-88F8FF2B7B70}">
      <dsp:nvSpPr>
        <dsp:cNvPr id="0" name=""/>
        <dsp:cNvSpPr/>
      </dsp:nvSpPr>
      <dsp:spPr>
        <a:xfrm>
          <a:off x="0" y="185703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文件内建属性</a:t>
          </a:r>
          <a:endParaRPr lang="zh-CN" sz="3100" kern="1200"/>
        </a:p>
      </dsp:txBody>
      <dsp:txXfrm>
        <a:off x="38067" y="1895105"/>
        <a:ext cx="11501100" cy="703671"/>
      </dsp:txXfrm>
    </dsp:sp>
    <dsp:sp modelId="{1AE377F5-A508-422B-A40C-8D96C287E593}">
      <dsp:nvSpPr>
        <dsp:cNvPr id="0" name=""/>
        <dsp:cNvSpPr/>
      </dsp:nvSpPr>
      <dsp:spPr>
        <a:xfrm>
          <a:off x="0" y="2636843"/>
          <a:ext cx="1157723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7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f.closed</a:t>
          </a:r>
          <a:r>
            <a:rPr lang="en-US" sz="2400" kern="1200" dirty="0" smtClean="0"/>
            <a:t>         #</a:t>
          </a:r>
          <a:r>
            <a:rPr lang="zh-CN" sz="2400" kern="1200" dirty="0" smtClean="0"/>
            <a:t>是否关闭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f.encoding</a:t>
          </a:r>
          <a:r>
            <a:rPr lang="en-US" sz="2400" kern="1200" dirty="0" smtClean="0"/>
            <a:t>    #</a:t>
          </a:r>
          <a:r>
            <a:rPr lang="zh-CN" sz="2400" kern="1200" dirty="0" smtClean="0"/>
            <a:t>编码方式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f.mode</a:t>
          </a:r>
          <a:r>
            <a:rPr lang="en-US" sz="2400" kern="1200" dirty="0" smtClean="0"/>
            <a:t>          #</a:t>
          </a:r>
          <a:r>
            <a:rPr lang="zh-CN" sz="2400" kern="1200" dirty="0" smtClean="0"/>
            <a:t>模式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f.name          #</a:t>
          </a:r>
          <a:r>
            <a:rPr lang="zh-CN" sz="2400" kern="1200" dirty="0" smtClean="0"/>
            <a:t>文件名</a:t>
          </a:r>
          <a:endParaRPr lang="zh-CN" sz="2400" kern="1200" dirty="0"/>
        </a:p>
      </dsp:txBody>
      <dsp:txXfrm>
        <a:off x="0" y="2636843"/>
        <a:ext cx="11577234" cy="2695140"/>
      </dsp:txXfrm>
    </dsp:sp>
    <dsp:sp modelId="{32FA61CE-575C-43B6-BDF6-6E00A8EB8EC5}">
      <dsp:nvSpPr>
        <dsp:cNvPr id="0" name=""/>
        <dsp:cNvSpPr/>
      </dsp:nvSpPr>
      <dsp:spPr>
        <a:xfrm>
          <a:off x="0" y="533198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程序演示</a:t>
          </a:r>
          <a:r>
            <a:rPr lang="en-US" sz="3100" kern="1200" dirty="0" smtClean="0"/>
            <a:t>:readtxt9_7</a:t>
          </a:r>
          <a:endParaRPr lang="zh-CN" sz="3100" kern="1200" dirty="0"/>
        </a:p>
      </dsp:txBody>
      <dsp:txXfrm>
        <a:off x="38067" y="5370050"/>
        <a:ext cx="11501100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3FCF4-A629-4E79-9682-A8725D2ECF66}">
      <dsp:nvSpPr>
        <dsp:cNvPr id="0" name=""/>
        <dsp:cNvSpPr/>
      </dsp:nvSpPr>
      <dsp:spPr>
        <a:xfrm>
          <a:off x="0" y="15103"/>
          <a:ext cx="1212551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如下有各个同学的语文成绩和数学成绩，请编程计算各个同学的平均成绩并输入到</a:t>
          </a:r>
          <a:r>
            <a:rPr lang="en-US" sz="2700" kern="1200" dirty="0" smtClean="0"/>
            <a:t>txt</a:t>
          </a:r>
          <a:r>
            <a:rPr lang="zh-CN" sz="2700" kern="1200" dirty="0" smtClean="0"/>
            <a:t>格式文件中。</a:t>
          </a:r>
          <a:endParaRPr lang="zh-CN" sz="2700" kern="1200" dirty="0"/>
        </a:p>
      </dsp:txBody>
      <dsp:txXfrm>
        <a:off x="55515" y="70618"/>
        <a:ext cx="12014486" cy="102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F2F1-DC9E-4CE3-80BF-9CF84910E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A9CF-8E77-4C06-86D6-8825C6C0CB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13.xml"/><Relationship Id="rId11" Type="http://schemas.openxmlformats.org/officeDocument/2006/relationships/themeOverride" Target="../theme/themeOverride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第九章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文件输入输出操作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821410" y="295903"/>
            <a:ext cx="10277629" cy="162401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4400" dirty="0"/>
              <a:t>9.1 :Open</a:t>
            </a:r>
            <a:r>
              <a:rPr lang="zh-CN" altLang="en-US" sz="4400" dirty="0"/>
              <a:t>内置函数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821410" y="1658319"/>
          <a:ext cx="12879092" cy="619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true">
            <a:spLocks noChangeArrowheads="true"/>
          </p:cNvSpPr>
          <p:nvPr/>
        </p:nvSpPr>
        <p:spPr>
          <a:xfrm>
            <a:off x="1022890" y="721997"/>
            <a:ext cx="8229600" cy="663575"/>
          </a:xfrm>
          <a:prstGeom prst="rect">
            <a:avLst/>
          </a:prstGeom>
        </p:spPr>
        <p:txBody>
          <a:bodyPr vert="horz" lIns="103345" tIns="51673" rIns="103345" bIns="51673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1" eaLnBrk="0" hangingPunct="0"/>
            <a:r>
              <a:rPr lang="zh-CN" altLang="en-US" sz="4400" dirty="0"/>
              <a:t>文件访问模式</a:t>
            </a:r>
            <a:endParaRPr lang="en-US" altLang="zh-CN" sz="44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22890" y="1629952"/>
          <a:ext cx="12507130" cy="79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表格 5"/>
          <p:cNvGraphicFramePr>
            <a:graphicFrameLocks noGrp="true"/>
          </p:cNvGraphicFramePr>
          <p:nvPr/>
        </p:nvGraphicFramePr>
        <p:xfrm>
          <a:off x="2672107" y="2640042"/>
          <a:ext cx="8183106" cy="2838637"/>
        </p:xfrm>
        <a:graphic>
          <a:graphicData uri="http://schemas.openxmlformats.org/drawingml/2006/table">
            <a:tbl>
              <a:tblPr/>
              <a:tblGrid>
                <a:gridCol w="2509455"/>
                <a:gridCol w="5673651"/>
              </a:tblGrid>
              <a:tr h="55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只读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7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全新写入，文件不存在则创建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1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追加，文件不存在则创建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可读可写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二进制格式，对于图片和视频需要设置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898902" y="5508766"/>
          <a:ext cx="12631118" cy="20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929898" y="485361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9.2 </a:t>
            </a:r>
            <a:r>
              <a:rPr lang="zh-CN" altLang="en-US" sz="4400" dirty="0"/>
              <a:t>文件内建方法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29898" y="1683721"/>
          <a:ext cx="12662115" cy="629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115878" y="1177690"/>
          <a:ext cx="12212664" cy="59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348353" y="49296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9.3 </a:t>
            </a:r>
            <a:r>
              <a:rPr lang="zh-CN" altLang="en-US" sz="4400" dirty="0"/>
              <a:t>文件迭代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3" y="2107769"/>
          <a:ext cx="11949193" cy="514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239864" y="36510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9.4 </a:t>
            </a:r>
            <a:r>
              <a:rPr lang="zh-CN" altLang="en-US" sz="4400" dirty="0"/>
              <a:t>文件内移动</a:t>
            </a:r>
            <a:endParaRPr lang="en-US" altLang="zh-CN" sz="4400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239864" y="1966424"/>
          <a:ext cx="12088678" cy="549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363851" y="1115879"/>
          <a:ext cx="11577234" cy="623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华文楷体" panose="02010600040101010101" charset="-122"/>
              </a:rPr>
              <a:t>例题：计算平均成绩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116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167" y="3871376"/>
            <a:ext cx="4269824" cy="363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Calibri</vt:lpstr>
      <vt:lpstr>华文楷体</vt:lpstr>
      <vt:lpstr>Century Gothic</vt:lpstr>
      <vt:lpstr>微软雅黑</vt:lpstr>
      <vt:lpstr>Arial Unicode MS</vt:lpstr>
      <vt:lpstr>Abyssinica SIL</vt:lpstr>
      <vt:lpstr>Times New Roman</vt:lpstr>
      <vt:lpstr>Savon</vt:lpstr>
      <vt:lpstr>1_Savon</vt:lpstr>
      <vt:lpstr>第九章:文件输入输出操作</vt:lpstr>
      <vt:lpstr>9.1 :Open内置函数</vt:lpstr>
      <vt:lpstr>PowerPoint 演示文稿</vt:lpstr>
      <vt:lpstr>9.2 文件内建方法</vt:lpstr>
      <vt:lpstr>PowerPoint 演示文稿</vt:lpstr>
      <vt:lpstr>9.3 文件迭代</vt:lpstr>
      <vt:lpstr>9.4 文件内移动</vt:lpstr>
      <vt:lpstr>PowerPoint 演示文稿</vt:lpstr>
      <vt:lpstr>例题：计算平均成绩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130</cp:revision>
  <dcterms:created xsi:type="dcterms:W3CDTF">2022-11-21T10:30:55Z</dcterms:created>
  <dcterms:modified xsi:type="dcterms:W3CDTF">2022-11-21T10:30:55Z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