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信息系统概论</a:t>
            </a:r>
          </a:p>
        </p:txBody>
      </p:sp>
      <p:sp>
        <p:nvSpPr>
          <p:cNvPr id="3" name="Subtitle 2"/>
          <p:cNvSpPr>
            <a:spLocks noGrp="1"/>
          </p:cNvSpPr>
          <p:nvPr>
            <p:ph type="subTitle" idx="1"/>
          </p:nvPr>
        </p:nvSpPr>
        <p:spPr/>
        <p:txBody>
          <a:bodyPr/>
          <a:lstStyle/>
          <a:p>
            <a:r>
              <a:t>Lesson 1    身边的人工智能</a:t>
            </a:r>
          </a:p>
        </p:txBody>
      </p:sp>
      <p:pic>
        <p:nvPicPr>
          <p:cNvPr id="4" name="Picture 3" descr="2.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人工智能的发展与应用</a:t>
            </a:r>
          </a:p>
        </p:txBody>
      </p:sp>
      <p:sp>
        <p:nvSpPr>
          <p:cNvPr id="3" name="Content Placeholder 2"/>
          <p:cNvSpPr>
            <a:spLocks noGrp="1"/>
          </p:cNvSpPr>
          <p:nvPr>
            <p:ph idx="1"/>
          </p:nvPr>
        </p:nvSpPr>
        <p:spPr/>
        <p:txBody>
          <a:bodyPr/>
          <a:lstStyle/>
          <a:p>
            <a:r>
              <a:t>人工智能的发展与应用</a:t>
            </a:r>
          </a:p>
          <a:p>
            <a:pPr lvl="1"/>
            <a:r>
              <a:t>人工智能的起源与发展</a:t>
            </a:r>
          </a:p>
          <a:p>
            <a:pPr lvl="2">
              <a:defRPr sz="2000"/>
            </a:pPr>
            <a:r>
              <a:t>人工智能起源于20世纪50年代，随着计算机技术的进步，逐渐成为现代社会的重要发展趋势。</a:t>
            </a:r>
          </a:p>
          <a:p>
            <a:pPr lvl="1"/>
            <a:r>
              <a:t>人工智能的应用领域</a:t>
            </a:r>
          </a:p>
          <a:p>
            <a:pPr lvl="2">
              <a:defRPr sz="2000"/>
            </a:pPr>
            <a:r>
              <a:t>人工智能在医疗、教育、交通、金融等多个领域都有广泛应用，提高了人类的生活质量和工作效率。</a:t>
            </a:r>
          </a:p>
          <a:p>
            <a:pPr lvl="1"/>
            <a:r>
              <a:t>我国人工智能的发展现状</a:t>
            </a:r>
          </a:p>
          <a:p>
            <a:pPr lvl="2">
              <a:defRPr sz="2000"/>
            </a:pPr>
            <a:r>
              <a:t>我国人工智能发展迅速，政策支持、技术创新和市场需求共同推动着人工智能产业的蓬勃发展。</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人工智能的基本概念</a:t>
            </a:r>
          </a:p>
        </p:txBody>
      </p:sp>
      <p:sp>
        <p:nvSpPr>
          <p:cNvPr id="3" name="Content Placeholder 2"/>
          <p:cNvSpPr>
            <a:spLocks noGrp="1"/>
          </p:cNvSpPr>
          <p:nvPr>
            <p:ph idx="1"/>
          </p:nvPr>
        </p:nvSpPr>
        <p:spPr/>
        <p:txBody>
          <a:bodyPr/>
          <a:lstStyle/>
          <a:p>
            <a:r>
              <a:t>人工智能的基本概念</a:t>
            </a:r>
          </a:p>
          <a:p>
            <a:pPr lvl="1"/>
            <a:r>
              <a:t>人工智能的定义</a:t>
            </a:r>
          </a:p>
          <a:p>
            <a:pPr lvl="2">
              <a:defRPr sz="2000"/>
            </a:pPr>
            <a:r>
              <a:t>人工智能是计算机科学领域的一个分支，旨在研究、开发和应用使计算机能够胜任一些通常需要人类智能才能完成的复杂工作。</a:t>
            </a:r>
          </a:p>
          <a:p>
            <a:pPr lvl="1"/>
            <a:r>
              <a:t>人工智能的技术与工具</a:t>
            </a:r>
          </a:p>
          <a:p>
            <a:pPr lvl="2">
              <a:defRPr sz="2000"/>
            </a:pPr>
            <a:r>
              <a:t>人工智能涉及的技术与工具包括机器学习、深度学习、自然语言处理等，不断拓展人类智能的边界。</a:t>
            </a:r>
          </a:p>
          <a:p>
            <a:pPr lvl="1"/>
            <a:r>
              <a:t>人工智能的发展趋势</a:t>
            </a:r>
          </a:p>
          <a:p>
            <a:pPr lvl="2">
              <a:defRPr sz="2000"/>
            </a:pPr>
            <a:r>
              <a:t>人工智能将会在更多领域发挥作用，如无人驾驶、智能家居等，同时也将面临伦理、隐私等方面的挑战。</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身边的AI应用</a:t>
            </a:r>
          </a:p>
        </p:txBody>
      </p:sp>
      <p:sp>
        <p:nvSpPr>
          <p:cNvPr id="3" name="Content Placeholder 2"/>
          <p:cNvSpPr>
            <a:spLocks noGrp="1"/>
          </p:cNvSpPr>
          <p:nvPr>
            <p:ph idx="1"/>
          </p:nvPr>
        </p:nvSpPr>
        <p:spPr/>
        <p:txBody>
          <a:bodyPr/>
          <a:lstStyle/>
          <a:p>
            <a:r>
              <a:t>身边的AI应用</a:t>
            </a:r>
          </a:p>
          <a:p>
            <a:pPr lvl="1"/>
            <a:r>
              <a:t>语音助手与智能家居</a:t>
            </a:r>
          </a:p>
          <a:p>
            <a:pPr lvl="2">
              <a:defRPr sz="2000"/>
            </a:pPr>
            <a:r>
              <a:t>现代家居中，智能音箱、智能电视等设备已经成为生活的一部分，为人们提供便捷的语音交互和智能服务。</a:t>
            </a:r>
          </a:p>
          <a:p>
            <a:pPr lvl="1"/>
            <a:r>
              <a:t>医疗诊断与人工智能</a:t>
            </a:r>
          </a:p>
          <a:p>
            <a:pPr lvl="2">
              <a:defRPr sz="2000"/>
            </a:pPr>
            <a:r>
              <a:t>人工智能在医疗诊断领域有着巨大潜力，如辅助医生进行疾病诊断、分析医学图像等，提高了医疗水平和工作效率。</a:t>
            </a:r>
          </a:p>
          <a:p>
            <a:pPr lvl="1"/>
            <a:r>
              <a:t>金融领域的智能服务</a:t>
            </a:r>
          </a:p>
          <a:p>
            <a:pPr lvl="2">
              <a:defRPr sz="2000"/>
            </a:pPr>
            <a:r>
              <a:t>在金融领域，人工智能通过风险评估、智能投顾等方式，为投资者提供个性化、高效的金融服务。</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人工智能带来的挑战与机遇</a:t>
            </a:r>
          </a:p>
        </p:txBody>
      </p:sp>
      <p:sp>
        <p:nvSpPr>
          <p:cNvPr id="3" name="Content Placeholder 2"/>
          <p:cNvSpPr>
            <a:spLocks noGrp="1"/>
          </p:cNvSpPr>
          <p:nvPr>
            <p:ph idx="1"/>
          </p:nvPr>
        </p:nvSpPr>
        <p:spPr/>
        <p:txBody>
          <a:bodyPr/>
          <a:lstStyle/>
          <a:p>
            <a:r>
              <a:t>人工智能带来的挑战与机遇</a:t>
            </a:r>
          </a:p>
          <a:p>
            <a:pPr lvl="1"/>
            <a:r>
              <a:t>伦理与隐私问题</a:t>
            </a:r>
          </a:p>
          <a:p>
            <a:pPr lvl="2">
              <a:defRPr sz="2000"/>
            </a:pPr>
            <a:r>
              <a:t>人工智能的应用涉及大量个人信息，如何保护用户隐私、防止数据泄露成为亟待解决的问题。</a:t>
            </a:r>
          </a:p>
          <a:p>
            <a:pPr lvl="1"/>
            <a:r>
              <a:t>人工智能对就业的影响</a:t>
            </a:r>
          </a:p>
          <a:p>
            <a:pPr lvl="2">
              <a:defRPr sz="2000"/>
            </a:pPr>
            <a:r>
              <a:t>人工智能在某些行业可能会取代人类工作，如制造业、客服等，对就业市场产生一定影响。</a:t>
            </a:r>
          </a:p>
          <a:p>
            <a:pPr lvl="1"/>
            <a:r>
              <a:t>人工智能的未来发展</a:t>
            </a:r>
          </a:p>
          <a:p>
            <a:pPr lvl="2">
              <a:defRPr sz="2000"/>
            </a:pPr>
            <a:r>
              <a:t>面对未来的挑战与机遇，人工智能需要与人类智能相互融合，共同构建更加美好的未来。</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人工智能的发展前景</a:t>
            </a:r>
          </a:p>
        </p:txBody>
      </p:sp>
      <p:sp>
        <p:nvSpPr>
          <p:cNvPr id="3" name="Content Placeholder 2"/>
          <p:cNvSpPr>
            <a:spLocks noGrp="1"/>
          </p:cNvSpPr>
          <p:nvPr>
            <p:ph idx="1"/>
          </p:nvPr>
        </p:nvSpPr>
        <p:spPr/>
        <p:txBody>
          <a:bodyPr/>
          <a:lstStyle/>
          <a:p>
            <a:r>
              <a:t>人工智能的发展前景</a:t>
            </a:r>
          </a:p>
          <a:p>
            <a:pPr lvl="1"/>
            <a:r>
              <a:t>政策支持与产业布局</a:t>
            </a:r>
          </a:p>
          <a:p>
            <a:pPr lvl="2">
              <a:defRPr sz="2000"/>
            </a:pPr>
            <a:r>
              <a:t>我国政府高度重视人工智能发展，制定了一系列政策和规划，推动人工智能产业布局。</a:t>
            </a:r>
          </a:p>
          <a:p>
            <a:pPr lvl="1"/>
            <a:r>
              <a:t>技术创新与产业应用</a:t>
            </a:r>
          </a:p>
          <a:p>
            <a:pPr lvl="2">
              <a:defRPr sz="2000"/>
            </a:pPr>
            <a:r>
              <a:t>人工智能技术不断创新，推动各行业实现产业升级，拓展人类智能的应用范围。</a:t>
            </a:r>
          </a:p>
          <a:p>
            <a:pPr lvl="1"/>
            <a:r>
              <a:t>国际合作与竞争</a:t>
            </a:r>
          </a:p>
          <a:p>
            <a:pPr lvl="2">
              <a:defRPr sz="2000"/>
            </a:pPr>
            <a:r>
              <a:t>在全球范围内，人工智能国际合作与竞争并存，我国积极参与国际竞争，推动人工智能产业发展。</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总结</a:t>
            </a:r>
          </a:p>
        </p:txBody>
      </p:sp>
      <p:sp>
        <p:nvSpPr>
          <p:cNvPr id="3" name="Content Placeholder 2"/>
          <p:cNvSpPr>
            <a:spLocks noGrp="1"/>
          </p:cNvSpPr>
          <p:nvPr>
            <p:ph idx="1"/>
          </p:nvPr>
        </p:nvSpPr>
        <p:spPr/>
        <p:txBody>
          <a:bodyPr/>
          <a:lstStyle/>
          <a:p>
            <a:r>
              <a:t>总结</a:t>
            </a:r>
          </a:p>
          <a:p>
            <a:pPr lvl="1"/>
            <a:r>
              <a:t>人工智能的发展趋势</a:t>
            </a:r>
          </a:p>
          <a:p>
            <a:pPr lvl="2">
              <a:defRPr sz="2000"/>
            </a:pPr>
            <a:r>
              <a:t>人工智能将不断改变人类社会，拓展人类智能的边界，为人类带来更多的便利与机遇。</a:t>
            </a:r>
          </a:p>
          <a:p>
            <a:pPr lvl="1"/>
            <a:r>
              <a:t>课程总结</a:t>
            </a:r>
          </a:p>
          <a:p>
            <a:pPr lvl="2">
              <a:defRPr sz="2000"/>
            </a:pPr>
            <a:r>
              <a:t>通过本课程的学习，希望同学们能够了解人工智能的基本概念、发展历程和应用领域，激发对人工智能的兴趣和探索精神。</a:t>
            </a:r>
          </a:p>
          <a:p>
            <a:pPr lvl="1"/>
            <a:r>
              <a:t>期待与大家共同进步</a:t>
            </a:r>
          </a:p>
          <a:p>
            <a:pPr lvl="2">
              <a:defRPr sz="2000"/>
            </a:pPr>
            <a:r>
              <a:t>祝愿同学们在人工智能领域取得优异的成绩，为我国和世界的科技创新贡献力量。</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