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9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7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4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5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9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9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4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2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3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2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BD61-2BD6-43D1-BACB-CD5C16F364C7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8CB1-9427-4617-8246-964D54F6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8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Deep Learning for Brain Code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Week2	</a:t>
            </a:r>
          </a:p>
          <a:p>
            <a:r>
              <a:rPr lang="en-US" altLang="zh-CN" dirty="0" smtClean="0"/>
              <a:t>						</a:t>
            </a:r>
            <a:r>
              <a:rPr lang="zh-CN" altLang="en-US" dirty="0" smtClean="0"/>
              <a:t>成员：张捷、刘思佳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69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、何种方法进行探索？（问题没有正面证明引发的思考）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、如何解决个体差异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、明确该工具箱的需求（为其他研究机构提供一个基于各种数据、理论分析的接口？同时收集</a:t>
            </a:r>
            <a:r>
              <a:rPr lang="en-US" altLang="zh-CN" dirty="0" smtClean="0"/>
              <a:t>FMRI</a:t>
            </a:r>
            <a:r>
              <a:rPr lang="zh-CN" altLang="en-US" dirty="0" smtClean="0"/>
              <a:t>数据（完善整个依靠脑电波数据得到图像</a:t>
            </a:r>
            <a:r>
              <a:rPr lang="en-US" altLang="zh-CN" dirty="0" smtClean="0"/>
              <a:t>or</a:t>
            </a:r>
            <a:r>
              <a:rPr lang="zh-CN" altLang="en-US" dirty="0" smtClean="0"/>
              <a:t>分类的目的）？）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73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7112" y="1215454"/>
            <a:ext cx="9144000" cy="4719002"/>
          </a:xfrm>
        </p:spPr>
        <p:txBody>
          <a:bodyPr/>
          <a:lstStyle/>
          <a:p>
            <a:r>
              <a:rPr lang="en-US" altLang="zh-CN" dirty="0" smtClean="0"/>
              <a:t>fMRI data processing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Reproducibility during dynamic natural vision</a:t>
            </a:r>
          </a:p>
          <a:p>
            <a:r>
              <a:rPr lang="en-US" altLang="zh-CN" dirty="0" smtClean="0"/>
              <a:t>movie data processing</a:t>
            </a:r>
          </a:p>
          <a:p>
            <a:r>
              <a:rPr lang="en-US" altLang="zh-CN" dirty="0" smtClean="0"/>
              <a:t>CNN feature processing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Retinotopic</a:t>
            </a:r>
            <a:r>
              <a:rPr lang="en-US" altLang="zh-CN" dirty="0" smtClean="0">
                <a:solidFill>
                  <a:srgbClr val="FF0000"/>
                </a:solidFill>
              </a:rPr>
              <a:t> analysis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Hierarchical mapping</a:t>
            </a:r>
          </a:p>
          <a:p>
            <a:r>
              <a:rPr lang="en-US" altLang="zh-CN" dirty="0" smtClean="0"/>
              <a:t>Semantic categorization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9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Reproducibility during dynamic natural vision</a:t>
            </a: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可视化：</a:t>
            </a:r>
            <a:endParaRPr lang="en-US" altLang="zh-CN" dirty="0"/>
          </a:p>
          <a:p>
            <a:r>
              <a:rPr lang="zh-CN" altLang="en-US" dirty="0" smtClean="0"/>
              <a:t>展示</a:t>
            </a:r>
            <a:r>
              <a:rPr lang="en-US" altLang="zh-CN" dirty="0" err="1" smtClean="0"/>
              <a:t>Zmat</a:t>
            </a:r>
            <a:r>
              <a:rPr lang="zh-CN" altLang="en-US" dirty="0" smtClean="0"/>
              <a:t>的数值（二维数组，不同数值代表着不同的激活程度）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原理：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Fisher’s z-transformation</a:t>
            </a:r>
            <a:r>
              <a:rPr lang="zh-CN" altLang="en-US" dirty="0" smtClean="0"/>
              <a:t>获得体素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的平均值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1-sample t-test</a:t>
            </a:r>
            <a:r>
              <a:rPr lang="zh-CN" altLang="en-US" dirty="0" smtClean="0"/>
              <a:t>找到激活的皮层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3</a:t>
            </a:r>
            <a:r>
              <a:rPr lang="zh-CN" altLang="en-US" dirty="0" smtClean="0"/>
              <a:t>、做</a:t>
            </a:r>
            <a:r>
              <a:rPr lang="en-US" altLang="zh-CN" dirty="0" smtClean="0"/>
              <a:t>3</a:t>
            </a:r>
            <a:r>
              <a:rPr lang="zh-CN" altLang="en-US" dirty="0" smtClean="0"/>
              <a:t>具，形成一个</a:t>
            </a:r>
            <a:r>
              <a:rPr lang="en-US" altLang="zh-CN" dirty="0" smtClean="0"/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367934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Retinotopic</a:t>
            </a:r>
            <a:r>
              <a:rPr lang="en-US" altLang="zh-CN" dirty="0" smtClean="0">
                <a:solidFill>
                  <a:srgbClr val="FF0000"/>
                </a:solidFill>
              </a:rPr>
              <a:t> analysis</a:t>
            </a: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第一层各部位</a:t>
            </a:r>
            <a:r>
              <a:rPr lang="en-US" altLang="zh-CN" dirty="0" smtClean="0"/>
              <a:t>fMRI</a:t>
            </a:r>
            <a:r>
              <a:rPr lang="zh-CN" altLang="en-US" dirty="0" smtClean="0"/>
              <a:t>信号与各单位激活时间序列之间的相关性。</a:t>
            </a:r>
            <a:endParaRPr lang="en-US" altLang="zh-CN" dirty="0" smtClean="0"/>
          </a:p>
          <a:p>
            <a:r>
              <a:rPr lang="zh-CN" altLang="en-US" dirty="0" smtClean="0"/>
              <a:t>通过对不同视觉特征进行最大相关处理，将三维相关矩阵简化为二维相关矩阵</a:t>
            </a:r>
            <a:r>
              <a:rPr lang="en-US" altLang="zh-CN" dirty="0" smtClean="0"/>
              <a:t>(</a:t>
            </a:r>
            <a:r>
              <a:rPr lang="zh-CN" altLang="en-US" dirty="0" smtClean="0"/>
              <a:t>元素值为相关系数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PRF</a:t>
            </a:r>
            <a:r>
              <a:rPr lang="zh-CN" altLang="en-US" dirty="0" smtClean="0"/>
              <a:t>中心被确定为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个相关值最高的前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位的质心，并进一步测量了中心固定点的极性角和偏心度。</a:t>
            </a:r>
            <a:endParaRPr lang="en-US" altLang="zh-CN" dirty="0" smtClean="0"/>
          </a:p>
          <a:p>
            <a:r>
              <a:rPr lang="zh-CN" altLang="en-US" dirty="0" smtClean="0"/>
              <a:t>将得到的视网膜视场表现与其他论文、报道中出现过的标准视网膜视场表现做比较。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631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Retinotopic</a:t>
            </a:r>
            <a:r>
              <a:rPr lang="en-US" altLang="zh-CN" dirty="0" smtClean="0">
                <a:solidFill>
                  <a:srgbClr val="FF0000"/>
                </a:solidFill>
              </a:rPr>
              <a:t>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显示体素的接受域：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3D to 2D,</a:t>
            </a:r>
            <a:r>
              <a:rPr lang="zh-CN" altLang="en-US" dirty="0" smtClean="0"/>
              <a:t>得到的相关矩阵仅依赖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于视黄醇，揭示了给定体素的总体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感受场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Prf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并提供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retinotopic_mapping.mat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545" y="2228469"/>
            <a:ext cx="4352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5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Hierarchical mapping</a:t>
            </a: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计算了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各层皮层</a:t>
            </a:r>
            <a:r>
              <a:rPr lang="en-US" altLang="zh-CN" dirty="0" smtClean="0"/>
              <a:t>fMRI</a:t>
            </a:r>
            <a:r>
              <a:rPr lang="zh-CN" altLang="en-US" dirty="0" smtClean="0"/>
              <a:t>信号与激活时间序列之间的相关性，并提取了最大相关值，并将这种最大相关性解释为一种衡量大脑皮层位置与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中某一层对应程度的指标。</a:t>
            </a:r>
            <a:endParaRPr lang="en-US" altLang="zh-CN" dirty="0" smtClean="0"/>
          </a:p>
          <a:p>
            <a:r>
              <a:rPr lang="zh-CN" altLang="en-US" dirty="0" smtClean="0"/>
              <a:t>对于每个皮质位置，确定最佳的对应层，并将其层指数分配给这个位置；</a:t>
            </a:r>
            <a:endParaRPr lang="en-US" altLang="zh-CN" dirty="0" smtClean="0"/>
          </a:p>
          <a:p>
            <a:r>
              <a:rPr lang="zh-CN" altLang="en-US" dirty="0" smtClean="0"/>
              <a:t>指定的层索引表示该位置所属的处理阶段。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64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Hierarchical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可视化显示：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上图代表脑部中个层对应的位置（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数字形式表现）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下</a:t>
            </a:r>
            <a:r>
              <a:rPr lang="zh-CN" altLang="en-US" dirty="0" smtClean="0"/>
              <a:t>图则是代码计算出的图（该处为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conv1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conv4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fc8</a:t>
            </a:r>
            <a:r>
              <a:rPr lang="zh-CN" altLang="en-US" dirty="0" smtClean="0"/>
              <a:t>与实际</a:t>
            </a:r>
            <a:r>
              <a:rPr lang="en-US" altLang="zh-CN" dirty="0" err="1" smtClean="0"/>
              <a:t>fmri</a:t>
            </a:r>
            <a:r>
              <a:rPr lang="zh-CN" altLang="en-US" dirty="0" smtClean="0"/>
              <a:t>信号做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相关性计算得到的折线图）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68" y="1825625"/>
            <a:ext cx="41433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5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可视化初始界面：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89" y="1490472"/>
            <a:ext cx="4765414" cy="47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9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、能从相关性分析中根据提供的</a:t>
            </a:r>
            <a:r>
              <a:rPr lang="en-US" altLang="zh-CN" dirty="0" err="1" smtClean="0"/>
              <a:t>fmri</a:t>
            </a:r>
            <a:r>
              <a:rPr lang="zh-CN" altLang="en-US" dirty="0" smtClean="0"/>
              <a:t>数据找到对应的图像（即是切割后的视频片段）、语义分类。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、将上述过程走一遍，对该可视化的内容进行展示。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52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449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Deep Learning for Brain Code</vt:lpstr>
      <vt:lpstr>PowerPoint 演示文稿</vt:lpstr>
      <vt:lpstr>Reproducibility during dynamic natural vision </vt:lpstr>
      <vt:lpstr>Retinotopic analysis </vt:lpstr>
      <vt:lpstr>Retinotopic analysis</vt:lpstr>
      <vt:lpstr>Hierarchical mapping </vt:lpstr>
      <vt:lpstr>Hierarchical mapping</vt:lpstr>
      <vt:lpstr>可视化初始界面：</vt:lpstr>
      <vt:lpstr>功能</vt:lpstr>
      <vt:lpstr>问题：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ABC</cp:lastModifiedBy>
  <cp:revision>9</cp:revision>
  <dcterms:created xsi:type="dcterms:W3CDTF">2018-11-20T04:46:03Z</dcterms:created>
  <dcterms:modified xsi:type="dcterms:W3CDTF">2018-11-20T06:05:07Z</dcterms:modified>
</cp:coreProperties>
</file>