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3" r:id="rId4"/>
    <p:sldId id="258" r:id="rId5"/>
    <p:sldId id="261" r:id="rId6"/>
    <p:sldId id="260" r:id="rId7"/>
    <p:sldId id="262" r:id="rId8"/>
    <p:sldId id="267" r:id="rId9"/>
    <p:sldId id="268" r:id="rId10"/>
    <p:sldId id="264" r:id="rId11"/>
    <p:sldId id="265" r:id="rId12"/>
    <p:sldId id="266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590" y="72"/>
      </p:cViewPr>
      <p:guideLst>
        <p:guide orient="horz" pos="2159"/>
        <p:guide pos="387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309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4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125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235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3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6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713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252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668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3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653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952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2018/10/23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工作汇报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汇报人：张捷 刘思佳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843" y="0"/>
            <a:ext cx="7576157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77790"/>
            <a:ext cx="4615842" cy="37528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0" y="0"/>
            <a:ext cx="12192000" cy="1140760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实验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结果（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部分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40760"/>
            <a:ext cx="5904084" cy="53915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11019" y="1250830"/>
            <a:ext cx="47790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解读：</a:t>
            </a:r>
            <a:endParaRPr lang="en-US" altLang="zh-CN" dirty="0" smtClean="0"/>
          </a:p>
          <a:p>
            <a:r>
              <a:rPr lang="zh-CN" altLang="en-US" dirty="0"/>
              <a:t>引入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后，结果并没有太大变化，经过分析原因如下：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、实验提供的训练模型数据实际是</a:t>
            </a:r>
            <a:r>
              <a:rPr lang="en-US" altLang="zh-CN" dirty="0" smtClean="0"/>
              <a:t>imgaeNet2012</a:t>
            </a:r>
            <a:r>
              <a:rPr lang="zh-CN" altLang="en-US" dirty="0" smtClean="0"/>
              <a:t>静态的</a:t>
            </a:r>
            <a:r>
              <a:rPr lang="en-US" altLang="zh-CN" dirty="0" smtClean="0"/>
              <a:t>1200</a:t>
            </a:r>
            <a:r>
              <a:rPr lang="zh-CN" altLang="en-US" dirty="0" smtClean="0"/>
              <a:t>张图片，并不能实现不同时刻人眼接受不同图像作为输入。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FMRI</a:t>
            </a:r>
            <a:r>
              <a:rPr lang="zh-CN" altLang="en-US" dirty="0" smtClean="0"/>
              <a:t>图像也是一个平均值，在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上没有提供每个图像不同时刻的图像。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解决方案：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、使用更好的数据集。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、根据上述</a:t>
            </a:r>
            <a:r>
              <a:rPr lang="en-US" altLang="zh-CN" dirty="0" smtClean="0"/>
              <a:t>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9</a:t>
            </a:r>
            <a:r>
              <a:rPr lang="zh-CN" altLang="en-US" dirty="0" smtClean="0"/>
              <a:t>页引入的结构再加入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模型进行实验</a:t>
            </a:r>
            <a:endParaRPr lang="en-US" altLang="zh-CN" dirty="0" smtClean="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423670" y="1904365"/>
            <a:ext cx="9855200" cy="218694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结论、想法和疑问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11225" y="393700"/>
            <a:ext cx="2638425" cy="135699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目录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2197735"/>
            <a:ext cx="9144000" cy="3060065"/>
          </a:xfrm>
        </p:spPr>
        <p:txBody>
          <a:bodyPr>
            <a:no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1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论文中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CNN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结构与大脑视觉皮层分区的理解</a:t>
            </a:r>
          </a:p>
          <a:p>
            <a:pPr algn="l">
              <a:lnSpc>
                <a:spcPct val="130000"/>
              </a:lnSpc>
              <a:spcBef>
                <a:spcPts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2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加入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LSTM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的代码结构以及解读</a:t>
            </a:r>
          </a:p>
          <a:p>
            <a:pPr algn="l">
              <a:lnSpc>
                <a:spcPct val="130000"/>
              </a:lnSpc>
              <a:spcBef>
                <a:spcPts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3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实验结果</a:t>
            </a:r>
          </a:p>
          <a:p>
            <a:pPr algn="l">
              <a:lnSpc>
                <a:spcPct val="130000"/>
              </a:lnSpc>
              <a:spcBef>
                <a:spcPts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4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结论、想法和疑问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423670" y="1904365"/>
            <a:ext cx="9554210" cy="2186940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论文中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CNN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结构与大脑视觉皮层分区的理解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11225" y="393700"/>
            <a:ext cx="6811010" cy="135699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论文中</a:t>
            </a:r>
            <a:r>
              <a:rPr lang="en-US" altLang="zh-CN" dirty="0"/>
              <a:t>CNN</a:t>
            </a:r>
            <a:r>
              <a:rPr lang="zh-CN" altLang="en-US" dirty="0"/>
              <a:t>结构</a:t>
            </a:r>
          </a:p>
        </p:txBody>
      </p:sp>
      <p:pic>
        <p:nvPicPr>
          <p:cNvPr id="4" name="图片 3" descr="生命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1105" y="1950085"/>
            <a:ext cx="7038975" cy="16821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88440" y="4229735"/>
            <a:ext cx="92157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</a:t>
            </a:r>
            <a:r>
              <a:rPr lang="zh-CN" altLang="en-US"/>
              <a:t>图像输入被送入第一层; 一层的输出作为下一层的输入。每个卷积层包含大量单元和一组滤波器（或内核），它们通过整流线性函数从其输入中提取所有位置的滤波输出。第1层到第5层分别由96,256,384,384和256个内核组成。最大池化在层1和层2之间，层2和层3之间以及层5和层6之间实现。对于分类，层6和7是完全连接的网络; 第8层使用softmax函数输出概率向量，通过该向量输入图像被分类为单独的类别。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11225" y="393700"/>
            <a:ext cx="7780655" cy="1356995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大脑视觉皮层分区的理解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11225" y="1974850"/>
            <a:ext cx="10550525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初级视觉皮层（V1）</a:t>
            </a:r>
            <a:r>
              <a:rPr lang="zh-CN" altLang="en-US"/>
              <a:t>： 负责加工处理视觉刺激的信息,是最简单、最早参与知觉组织活动的神经基础。</a:t>
            </a:r>
          </a:p>
          <a:p>
            <a:r>
              <a:rPr lang="zh-CN" altLang="en-US"/>
              <a:t>        神经生理研究已表明：在初级视觉皮层下细胞的感受野具有显著的方向敏感性， 单个神经元仅对处于其感受野中的刺激做出反应，即单个神经元仅对某一频段的信息呈现较强的反映， 其空间感受野被描述为具有局部性、方向性和带通特性的信号编码滤波器。</a:t>
            </a:r>
          </a:p>
          <a:p>
            <a:r>
              <a:rPr lang="zh-CN" altLang="en-US" sz="2000" b="1"/>
              <a:t>视觉联络区（V2、V3、V4）</a:t>
            </a:r>
            <a:r>
              <a:rPr lang="zh-CN" altLang="en-US"/>
              <a:t>：一般认为V2和v3区围绕着V1 区，接受V1区发出的联络纤维，它们不局限于某种功能，而是对各种信息进行加工整合，完成高级的神经精神活动。</a:t>
            </a:r>
          </a:p>
          <a:p>
            <a:r>
              <a:rPr lang="zh-CN" altLang="en-US"/>
              <a:t>    </a:t>
            </a:r>
            <a:r>
              <a:rPr lang="zh-CN" altLang="en-US" b="1"/>
              <a:t>V2</a:t>
            </a:r>
            <a:r>
              <a:rPr lang="zh-CN" altLang="en-US"/>
              <a:t>区对定位、空间频率颜色等有稍为复杂的调制，少量的注意调节，中等的对复杂形状的调制。</a:t>
            </a:r>
          </a:p>
          <a:p>
            <a:r>
              <a:rPr lang="zh-CN" altLang="en-US"/>
              <a:t>    </a:t>
            </a:r>
            <a:r>
              <a:rPr lang="zh-CN" altLang="en-US" b="1"/>
              <a:t>V3</a:t>
            </a:r>
            <a:r>
              <a:rPr lang="zh-CN" altLang="en-US"/>
              <a:t> 区位于V2的前方，接受来自V1、V2 的输人，投射到后顶叶皮层，V3 辅助区是人类第二重要的运动加工区，与MT/V5区一样，负贵整个对侧视野的运动加工，但其运动选择性不高。</a:t>
            </a:r>
          </a:p>
          <a:p>
            <a:r>
              <a:rPr lang="zh-CN" altLang="en-US"/>
              <a:t>    </a:t>
            </a:r>
            <a:r>
              <a:rPr lang="zh-CN" altLang="en-US" b="1"/>
              <a:t>V4</a:t>
            </a:r>
            <a:r>
              <a:rPr lang="zh-CN" altLang="en-US"/>
              <a:t> 位于V的前方是背侧通道的第三个视区，接收来自V2 的强大的前馈信息输入，强大的注意调节功能。和V1相似，V4对定向、空间频率和颜色刺激。能处理简单的几何形状，但不能处理脸孔类的复杂形状信息。此外是人脑颜色处理的中心。</a:t>
            </a:r>
          </a:p>
          <a:p>
            <a:r>
              <a:rPr lang="zh-CN" altLang="en-US" sz="2000" b="1"/>
              <a:t>外纹状体皮层（V5，也叫MT区）</a:t>
            </a:r>
            <a:r>
              <a:rPr lang="zh-CN" altLang="en-US"/>
              <a:t>：负责加工处理复杂的视觉运动刺激，观察着与环境的相对运动引起视野中个点的复杂运动——光流（optical flow）的形成。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23570" y="664210"/>
            <a:ext cx="79679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https://wenku.baidu.com/view/7bf929d733d4b14e85246872.html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170" y="1628140"/>
            <a:ext cx="5174615" cy="40601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92215" y="2966720"/>
            <a:ext cx="52006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LOC</a:t>
            </a:r>
            <a:r>
              <a:rPr lang="zh-CN" altLang="en-US" sz="2800"/>
              <a:t>：对物体抽象形状作出反应</a:t>
            </a:r>
          </a:p>
          <a:p>
            <a:r>
              <a:rPr lang="en-US" altLang="zh-CN" sz="2800"/>
              <a:t>FFA</a:t>
            </a:r>
            <a:r>
              <a:rPr lang="zh-CN" altLang="en-US" sz="2800"/>
              <a:t>：进行面部识别</a:t>
            </a:r>
          </a:p>
          <a:p>
            <a:r>
              <a:rPr lang="en-US" altLang="zh-CN" sz="2800"/>
              <a:t>PPA</a:t>
            </a:r>
            <a:r>
              <a:rPr lang="zh-CN" altLang="en-US" sz="2800"/>
              <a:t>：进行局部环境识别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微信图片_20181023120241"/>
          <p:cNvPicPr>
            <a:picLocks noChangeAspect="1"/>
          </p:cNvPicPr>
          <p:nvPr/>
        </p:nvPicPr>
        <p:blipFill>
          <a:blip r:embed="rId4"/>
          <a:srcRect t="20320" b="25118"/>
          <a:stretch>
            <a:fillRect/>
          </a:stretch>
        </p:blipFill>
        <p:spPr>
          <a:xfrm>
            <a:off x="666115" y="2162810"/>
            <a:ext cx="4714875" cy="19297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960" y="-222250"/>
            <a:ext cx="3879850" cy="69329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73738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738" y="499703"/>
            <a:ext cx="64960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96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314536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537" y="1571266"/>
            <a:ext cx="41338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025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717</Words>
  <Application>Microsoft Office PowerPoint</Application>
  <PresentationFormat>宽屏</PresentationFormat>
  <Paragraphs>45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宋体</vt:lpstr>
      <vt:lpstr>微软雅黑</vt:lpstr>
      <vt:lpstr>Arial</vt:lpstr>
      <vt:lpstr>Calibri</vt:lpstr>
      <vt:lpstr>Office 主题​​</vt:lpstr>
      <vt:lpstr>工作汇报</vt:lpstr>
      <vt:lpstr>目录</vt:lpstr>
      <vt:lpstr> 论文中CNN结构与大脑视觉皮层分区的理解</vt:lpstr>
      <vt:lpstr>论文中CNN结构</vt:lpstr>
      <vt:lpstr>大脑视觉皮层分区的理解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实验结果（部分）</vt:lpstr>
      <vt:lpstr>结论、想法和疑问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ABC</cp:lastModifiedBy>
  <cp:revision>398</cp:revision>
  <dcterms:created xsi:type="dcterms:W3CDTF">2017-08-03T09:01:00Z</dcterms:created>
  <dcterms:modified xsi:type="dcterms:W3CDTF">2018-10-23T06:02:35Z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2052-11.1.0.7832</vt:lpwstr>
  </property>
</Properties>
</file>