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62" r:id="rId7"/>
    <p:sldId id="268" r:id="rId8"/>
    <p:sldId id="269" r:id="rId9"/>
    <p:sldId id="272" r:id="rId10"/>
    <p:sldId id="270" r:id="rId11"/>
    <p:sldId id="264" r:id="rId12"/>
    <p:sldId id="265" r:id="rId13"/>
    <p:sldId id="266" r:id="rId14"/>
    <p:sldId id="267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2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6AD-5370-4ADD-8D4D-3C909FD1B81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44C7-DE4B-4A95-933C-EF0B5612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2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Learning </a:t>
            </a:r>
            <a:r>
              <a:rPr lang="en-US" altLang="zh-CN" dirty="0"/>
              <a:t>in</a:t>
            </a:r>
            <a:r>
              <a:rPr lang="en-US" altLang="zh-CN" dirty="0" smtClean="0"/>
              <a:t> Brain Code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r>
              <a:rPr lang="zh-CN" altLang="en-US" dirty="0" smtClean="0"/>
              <a:t>成员：张捷、刘思佳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8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924" y="2435465"/>
            <a:ext cx="10515600" cy="1325563"/>
          </a:xfrm>
        </p:spPr>
        <p:txBody>
          <a:bodyPr/>
          <a:lstStyle/>
          <a:p>
            <a:r>
              <a:rPr lang="en-US" altLang="zh-CN" dirty="0"/>
              <a:t>Neural Encoding and Decoding with Deep Learning for Dynamic Natural 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78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Encoding and Decoding with Deep Learning for Dynamic Natural 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、将视频片段在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中的各层</a:t>
            </a:r>
            <a:r>
              <a:rPr lang="zh-CN" altLang="en-US" dirty="0" smtClean="0"/>
              <a:t>特征提取。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原始数据格式：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08" y="3238310"/>
            <a:ext cx="4750232" cy="29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Encoding and Decoding with Deep Learning for Dynamic Natural 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将其放入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中训练，并保存其逐层的特征值，结果如下：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为八层结构，前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层卷积层，后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层全连接）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56" y="2820924"/>
            <a:ext cx="8397621" cy="361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96" y="3845242"/>
            <a:ext cx="1752600" cy="1819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96" y="3845242"/>
            <a:ext cx="1638300" cy="1857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206" y="3845242"/>
            <a:ext cx="1171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Encoding and Decoding with Deep Learning for Dynamic Natural 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、进行了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逐层单元与脑体素的双变量分析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通过评估每个单位和每个体素之间的相关性，比较了在训练电影中</a:t>
            </a:r>
            <a:r>
              <a:rPr lang="en-US" altLang="zh-CN" dirty="0" smtClean="0"/>
              <a:t>CNN</a:t>
            </a:r>
            <a:r>
              <a:rPr lang="zh-CN" altLang="en-US" dirty="0" smtClean="0"/>
              <a:t>逐层的输出与大脑皮层体素的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信号的关系。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预处理：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中的每个活动单元（每一层）被对数转换（此处以典型的血流动力学响应函数</a:t>
            </a:r>
            <a:r>
              <a:rPr lang="en-US" altLang="zh-CN" dirty="0" smtClean="0"/>
              <a:t>(HRF)</a:t>
            </a:r>
            <a:r>
              <a:rPr lang="zh-CN" altLang="en-US" dirty="0" smtClean="0"/>
              <a:t>进行转换，其正高峰为</a:t>
            </a:r>
            <a:r>
              <a:rPr lang="en-US" altLang="zh-CN" dirty="0" smtClean="0"/>
              <a:t>4s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预处理的原因：为了解释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的每个活动单元和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信号在分布、时间和取样上的差异。具体来说，由于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的任意一个活度单元</a:t>
            </a:r>
            <a:r>
              <a:rPr lang="en-US" altLang="zh-CN" dirty="0" smtClean="0"/>
              <a:t>Y</a:t>
            </a:r>
            <a:r>
              <a:rPr lang="zh-CN" altLang="en-US" dirty="0" smtClean="0"/>
              <a:t>均为非负的、稀疏的，对数转换后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log (y+0.01)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表示单位活动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，就使得其分布与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信号的分布相似。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2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Encoding and Decoding with Deep Learning for Dynamic Natural 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、以上述</a:t>
            </a:r>
            <a:r>
              <a:rPr lang="en-US" altLang="zh-CN" dirty="0"/>
              <a:t>2</a:t>
            </a:r>
            <a:r>
              <a:rPr lang="zh-CN" altLang="en-US" dirty="0"/>
              <a:t>中的预处理文件、编码文件和被试的</a:t>
            </a:r>
            <a:r>
              <a:rPr lang="en-US" altLang="zh-CN" dirty="0" err="1"/>
              <a:t>fmri</a:t>
            </a:r>
            <a:r>
              <a:rPr lang="zh-CN" altLang="en-US" dirty="0"/>
              <a:t>数据为参数，对</a:t>
            </a:r>
            <a:r>
              <a:rPr lang="en-US" altLang="zh-CN" dirty="0"/>
              <a:t>CNN</a:t>
            </a:r>
            <a:r>
              <a:rPr lang="zh-CN" altLang="en-US" dirty="0"/>
              <a:t>的第一层特征单元与视网膜皮层进行比较，并将结果保存在一个</a:t>
            </a:r>
            <a:r>
              <a:rPr lang="en-US" altLang="zh-CN" dirty="0"/>
              <a:t>.mat</a:t>
            </a:r>
            <a:r>
              <a:rPr lang="zh-CN" altLang="en-US" dirty="0"/>
              <a:t>文件中。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、通过</a:t>
            </a:r>
            <a:r>
              <a:rPr lang="zh-CN" altLang="en-US" dirty="0"/>
              <a:t>计算</a:t>
            </a:r>
            <a:r>
              <a:rPr lang="en-US" altLang="zh-CN" dirty="0"/>
              <a:t>CNN</a:t>
            </a:r>
            <a:r>
              <a:rPr lang="zh-CN" altLang="en-US" dirty="0"/>
              <a:t>中体素时间序列与单位时间序列之间的相关性，将不同</a:t>
            </a:r>
            <a:r>
              <a:rPr lang="en-US" altLang="zh-CN" dirty="0"/>
              <a:t>CNN</a:t>
            </a:r>
            <a:r>
              <a:rPr lang="zh-CN" altLang="en-US" dirty="0"/>
              <a:t>层的层次特征映射到视觉皮层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48" y="3183064"/>
            <a:ext cx="3886200" cy="18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62" y="4626228"/>
            <a:ext cx="40195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局限情况下的读心术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讨论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、语义上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1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从两篇论文开始说起：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Generic decoding of seen and imagined objects</a:t>
            </a:r>
          </a:p>
          <a:p>
            <a:pPr marL="0" indent="0">
              <a:buNone/>
            </a:pPr>
            <a:r>
              <a:rPr lang="en-US" altLang="zh-CN" dirty="0" smtClean="0"/>
              <a:t>using hierarchical visual features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Neural Encoding and Decoding with Deep Learning for Dynamic Natural 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3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924" y="24354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Generic decoding of seen and imagined objects</a:t>
            </a:r>
            <a:br>
              <a:rPr lang="en-US" altLang="zh-CN" dirty="0"/>
            </a:br>
            <a:r>
              <a:rPr lang="en-US" altLang="zh-CN" dirty="0"/>
              <a:t>using hierarchical visual features</a:t>
            </a:r>
          </a:p>
        </p:txBody>
      </p:sp>
    </p:spTree>
    <p:extLst>
      <p:ext uri="{BB962C8B-B14F-4D97-AF65-F5344CB8AC3E}">
        <p14:creationId xmlns:p14="http://schemas.microsoft.com/office/powerpoint/2010/main" val="96655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dirty="0" smtClean="0"/>
              <a:t>Generic decoding of seen and imagined objects</a:t>
            </a:r>
            <a:br>
              <a:rPr lang="en-US" altLang="zh-CN" dirty="0" smtClean="0"/>
            </a:br>
            <a:r>
              <a:rPr lang="en-US" altLang="zh-CN" dirty="0" smtClean="0"/>
              <a:t>using hierarchical visual features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Generic object </a:t>
            </a:r>
            <a:r>
              <a:rPr lang="en-US" altLang="zh-CN" dirty="0" smtClean="0"/>
              <a:t>decoding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/>
              <a:t>13</a:t>
            </a:r>
            <a:r>
              <a:rPr lang="zh-CN" altLang="en-US" dirty="0"/>
              <a:t>种视觉特征类型</a:t>
            </a:r>
            <a:r>
              <a:rPr lang="en-US" altLang="zh-CN" dirty="0"/>
              <a:t>/</a:t>
            </a:r>
            <a:r>
              <a:rPr lang="zh-CN" altLang="en-US" dirty="0"/>
              <a:t>层从对象图像中提取特征值</a:t>
            </a:r>
            <a:r>
              <a:rPr lang="zh-CN" altLang="en-US" dirty="0" smtClean="0"/>
              <a:t>。（</a:t>
            </a:r>
            <a:r>
              <a:rPr lang="en-US" altLang="zh-CN" dirty="0"/>
              <a:t>CNN1–8, HMAX1–3, GIST and SIFT þ </a:t>
            </a:r>
            <a:r>
              <a:rPr lang="en-US" altLang="zh-CN" dirty="0" err="1"/>
              <a:t>BoF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、训练解码器（训练模型）从</a:t>
            </a:r>
            <a:r>
              <a:rPr lang="zh-CN" altLang="en-US" dirty="0"/>
              <a:t>大脑活动模式</a:t>
            </a:r>
            <a:r>
              <a:rPr lang="zh-CN" altLang="en-US" dirty="0" smtClean="0"/>
              <a:t>中（</a:t>
            </a:r>
            <a:r>
              <a:rPr lang="en-US" altLang="zh-CN" dirty="0" err="1" smtClean="0"/>
              <a:t>fmri</a:t>
            </a:r>
            <a:r>
              <a:rPr lang="zh-CN" altLang="en-US" dirty="0" smtClean="0"/>
              <a:t>数据）预测</a:t>
            </a:r>
            <a:r>
              <a:rPr lang="zh-CN" altLang="en-US" dirty="0"/>
              <a:t>可见物体的视觉特征向量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zh-CN" altLang="en-US" dirty="0"/>
              <a:t>经过训练的解码器，在看到或想象一个未用于解码器训练的物体时，从测量到的大脑活动</a:t>
            </a:r>
            <a:r>
              <a:rPr lang="zh-CN" altLang="en-US" dirty="0" smtClean="0"/>
              <a:t>中（</a:t>
            </a:r>
            <a:r>
              <a:rPr lang="en-US" altLang="zh-CN" dirty="0" err="1" smtClean="0"/>
              <a:t>fmri</a:t>
            </a:r>
            <a:r>
              <a:rPr lang="zh-CN" altLang="en-US" dirty="0" smtClean="0"/>
              <a:t>数据）预测</a:t>
            </a:r>
            <a:r>
              <a:rPr lang="zh-CN" altLang="en-US" dirty="0"/>
              <a:t>一个特征向量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、利用</a:t>
            </a:r>
            <a:r>
              <a:rPr lang="zh-CN" altLang="en-US" dirty="0"/>
              <a:t>预测的特征向量，通过计算预测的特征向量和</a:t>
            </a:r>
            <a:r>
              <a:rPr lang="zh-CN" altLang="en-US" dirty="0" smtClean="0"/>
              <a:t>从训练集对象</a:t>
            </a:r>
            <a:r>
              <a:rPr lang="zh-CN" altLang="en-US" dirty="0"/>
              <a:t>中计算出来的类别平均特征向量之间的相似性，</a:t>
            </a:r>
            <a:r>
              <a:rPr lang="zh-CN" altLang="en-US" dirty="0" smtClean="0"/>
              <a:t>来匹配一个具体可见</a:t>
            </a:r>
            <a:r>
              <a:rPr lang="zh-CN" altLang="en-US" dirty="0"/>
              <a:t>的</a:t>
            </a:r>
            <a:r>
              <a:rPr lang="en-US" altLang="zh-CN" dirty="0"/>
              <a:t>/</a:t>
            </a:r>
            <a:r>
              <a:rPr lang="zh-CN" altLang="en-US" dirty="0"/>
              <a:t>想象的对象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6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dirty="0" smtClean="0"/>
              <a:t>Generic decoding of seen and imagined objects</a:t>
            </a:r>
            <a:br>
              <a:rPr lang="en-US" altLang="zh-CN" dirty="0" smtClean="0"/>
            </a:br>
            <a:r>
              <a:rPr lang="en-US" altLang="zh-CN" dirty="0" smtClean="0"/>
              <a:t>using hierarchical visual features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925" y="1825625"/>
            <a:ext cx="5980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Generic decoding of seen and imagined objects</a:t>
            </a:r>
            <a:br>
              <a:rPr lang="en-US" altLang="zh-CN" dirty="0"/>
            </a:br>
            <a:r>
              <a:rPr lang="en-US" altLang="zh-CN" dirty="0"/>
              <a:t>using hierarchical visual features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253456"/>
            <a:ext cx="6600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Generic decoding of seen and imagined objects</a:t>
            </a:r>
            <a:br>
              <a:rPr lang="en-US" altLang="zh-CN" dirty="0"/>
            </a:br>
            <a:r>
              <a:rPr lang="en-US" altLang="zh-CN" dirty="0"/>
              <a:t>using hierarchical visual features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005" y="1825625"/>
            <a:ext cx="3857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Generic decoding of seen and imagined objects</a:t>
            </a:r>
            <a:br>
              <a:rPr lang="en-US" altLang="zh-CN" dirty="0"/>
            </a:br>
            <a:r>
              <a:rPr lang="en-US" altLang="zh-CN" dirty="0"/>
              <a:t>using hierarchical visual features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772" y="1894636"/>
            <a:ext cx="4412366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0992"/>
            <a:ext cx="4733288" cy="44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Generic decoding of seen and imagined objects</a:t>
            </a:r>
            <a:br>
              <a:rPr lang="en-US" altLang="zh-CN" dirty="0"/>
            </a:br>
            <a:r>
              <a:rPr lang="en-US" altLang="zh-CN" dirty="0"/>
              <a:t>using hierarchical visual features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1" y="1782493"/>
            <a:ext cx="4017730" cy="46006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55" y="1782493"/>
            <a:ext cx="3980330" cy="46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578</Words>
  <Application>Microsoft Office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Deep Learning in Brain Code</vt:lpstr>
      <vt:lpstr>从两篇论文开始说起：</vt:lpstr>
      <vt:lpstr>Generic decoding of seen and imagined objects using hierarchical visual features</vt:lpstr>
      <vt:lpstr>Generic decoding of seen and imagined objects using hierarchical visual features </vt:lpstr>
      <vt:lpstr>Generic decoding of seen and imagined objects using hierarchical visual features </vt:lpstr>
      <vt:lpstr>Generic decoding of seen and imagined objects using hierarchical visual features</vt:lpstr>
      <vt:lpstr>Generic decoding of seen and imagined objects using hierarchical visual features</vt:lpstr>
      <vt:lpstr>Generic decoding of seen and imagined objects using hierarchical visual features</vt:lpstr>
      <vt:lpstr>Generic decoding of seen and imagined objects using hierarchical visual features</vt:lpstr>
      <vt:lpstr>Neural Encoding and Decoding with Deep Learning for Dynamic Natural Vision</vt:lpstr>
      <vt:lpstr>Neural Encoding and Decoding with Deep Learning for Dynamic Natural Vision</vt:lpstr>
      <vt:lpstr>Neural Encoding and Decoding with Deep Learning for Dynamic Natural Vision</vt:lpstr>
      <vt:lpstr>Neural Encoding and Decoding with Deep Learning for Dynamic Natural Vision</vt:lpstr>
      <vt:lpstr>Neural Encoding and Decoding with Deep Learning for Dynamic Natural Vision</vt:lpstr>
      <vt:lpstr>局限情况下的读心术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Brain Code</dc:title>
  <dc:creator>ABC</dc:creator>
  <cp:lastModifiedBy>ABC</cp:lastModifiedBy>
  <cp:revision>11</cp:revision>
  <dcterms:created xsi:type="dcterms:W3CDTF">2018-12-20T10:16:31Z</dcterms:created>
  <dcterms:modified xsi:type="dcterms:W3CDTF">2018-12-21T06:31:28Z</dcterms:modified>
</cp:coreProperties>
</file>