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150" d="100"/>
          <a:sy n="150" d="100"/>
        </p:scale>
        <p:origin x="-468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428605"/>
          <a:ext cx="8286808" cy="5651166"/>
        </p:xfrm>
        <a:graphic>
          <a:graphicData uri="http://schemas.openxmlformats.org/drawingml/2006/table">
            <a:tbl>
              <a:tblPr/>
              <a:tblGrid>
                <a:gridCol w="642942"/>
                <a:gridCol w="7643866"/>
              </a:tblGrid>
              <a:tr h="33285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tx1"/>
                          </a:solidFill>
                        </a:rPr>
                        <a:t>公司技术管理流程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85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施组（专项方案）编写审核流程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项目部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分公司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技术工程师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公司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技术发展中心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菱形 5"/>
          <p:cNvSpPr/>
          <p:nvPr/>
        </p:nvSpPr>
        <p:spPr>
          <a:xfrm>
            <a:off x="5786446" y="4110042"/>
            <a:ext cx="1143008" cy="642942"/>
          </a:xfrm>
          <a:prstGeom prst="diamond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14612" y="2928934"/>
            <a:ext cx="1000132" cy="42862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编写施组（专项方案）</a:t>
            </a:r>
          </a:p>
        </p:txBody>
      </p:sp>
      <p:sp>
        <p:nvSpPr>
          <p:cNvPr id="9" name="矩形 8"/>
          <p:cNvSpPr/>
          <p:nvPr/>
        </p:nvSpPr>
        <p:spPr>
          <a:xfrm>
            <a:off x="1214414" y="4214818"/>
            <a:ext cx="1000132" cy="42862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阅读施工图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施工合同等</a:t>
            </a:r>
          </a:p>
        </p:txBody>
      </p:sp>
      <p:sp>
        <p:nvSpPr>
          <p:cNvPr id="10" name="矩形 9"/>
          <p:cNvSpPr/>
          <p:nvPr/>
        </p:nvSpPr>
        <p:spPr>
          <a:xfrm>
            <a:off x="2643174" y="4214818"/>
            <a:ext cx="1143008" cy="42862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方案编制交底</a:t>
            </a:r>
          </a:p>
        </p:txBody>
      </p:sp>
      <p:sp>
        <p:nvSpPr>
          <p:cNvPr id="11" name="矩形 10"/>
          <p:cNvSpPr/>
          <p:nvPr/>
        </p:nvSpPr>
        <p:spPr>
          <a:xfrm>
            <a:off x="4143372" y="4214818"/>
            <a:ext cx="1285884" cy="42862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书面反馈审核表</a:t>
            </a:r>
          </a:p>
        </p:txBody>
      </p:sp>
      <p:sp>
        <p:nvSpPr>
          <p:cNvPr id="12" name="对角圆角矩形 11"/>
          <p:cNvSpPr/>
          <p:nvPr/>
        </p:nvSpPr>
        <p:spPr>
          <a:xfrm>
            <a:off x="3500430" y="1357298"/>
            <a:ext cx="1357322" cy="428628"/>
          </a:xfrm>
          <a:prstGeom prst="round2Diag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方案报审表信息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3643306" y="1571612"/>
            <a:ext cx="1357322" cy="428628"/>
          </a:xfrm>
          <a:prstGeom prst="round2Diag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项目部审批表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3857620" y="1785926"/>
            <a:ext cx="1357322" cy="428628"/>
          </a:xfrm>
          <a:prstGeom prst="round2Diag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会签表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4071934" y="2000240"/>
            <a:ext cx="1357322" cy="428628"/>
          </a:xfrm>
          <a:prstGeom prst="round2Diag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方案装订封面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4286248" y="2285992"/>
            <a:ext cx="1357322" cy="428628"/>
          </a:xfrm>
          <a:prstGeom prst="round2Diag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方案封面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643438" y="2500306"/>
            <a:ext cx="1357322" cy="428628"/>
          </a:xfrm>
          <a:prstGeom prst="round2Diag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方案文本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86644" y="4214818"/>
            <a:ext cx="1143008" cy="42862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整理方案封面做好受控</a:t>
            </a:r>
          </a:p>
        </p:txBody>
      </p:sp>
      <p:sp>
        <p:nvSpPr>
          <p:cNvPr id="20" name="矩形 19"/>
          <p:cNvSpPr/>
          <p:nvPr/>
        </p:nvSpPr>
        <p:spPr>
          <a:xfrm>
            <a:off x="7286644" y="5240350"/>
            <a:ext cx="1143008" cy="42862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签字封面盖章</a:t>
            </a:r>
          </a:p>
        </p:txBody>
      </p:sp>
      <p:sp>
        <p:nvSpPr>
          <p:cNvPr id="21" name="矩形 20"/>
          <p:cNvSpPr/>
          <p:nvPr/>
        </p:nvSpPr>
        <p:spPr>
          <a:xfrm>
            <a:off x="7215206" y="2857496"/>
            <a:ext cx="1285884" cy="42862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下发项目部上报</a:t>
            </a:r>
          </a:p>
        </p:txBody>
      </p:sp>
      <p:sp>
        <p:nvSpPr>
          <p:cNvPr id="22" name="菱形 21"/>
          <p:cNvSpPr/>
          <p:nvPr/>
        </p:nvSpPr>
        <p:spPr>
          <a:xfrm>
            <a:off x="5786446" y="5143512"/>
            <a:ext cx="1143008" cy="642942"/>
          </a:xfrm>
          <a:prstGeom prst="diamond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8" idx="1"/>
          </p:cNvCxnSpPr>
          <p:nvPr/>
        </p:nvCxnSpPr>
        <p:spPr>
          <a:xfrm>
            <a:off x="2214546" y="3143248"/>
            <a:ext cx="500066" cy="15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</p:cNvCxnSpPr>
          <p:nvPr/>
        </p:nvCxnSpPr>
        <p:spPr>
          <a:xfrm rot="10800000">
            <a:off x="2214546" y="4429132"/>
            <a:ext cx="428628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1"/>
          </p:cNvCxnSpPr>
          <p:nvPr/>
        </p:nvCxnSpPr>
        <p:spPr>
          <a:xfrm rot="10800000">
            <a:off x="3786182" y="4429132"/>
            <a:ext cx="357190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9" idx="0"/>
          </p:cNvCxnSpPr>
          <p:nvPr/>
        </p:nvCxnSpPr>
        <p:spPr>
          <a:xfrm rot="5400000">
            <a:off x="1285852" y="3786190"/>
            <a:ext cx="857256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12" idx="2"/>
            <a:endCxn id="8" idx="0"/>
          </p:cNvCxnSpPr>
          <p:nvPr/>
        </p:nvCxnSpPr>
        <p:spPr>
          <a:xfrm rot="10800000" flipV="1">
            <a:off x="3214678" y="1571612"/>
            <a:ext cx="285752" cy="1357322"/>
          </a:xfrm>
          <a:prstGeom prst="bentConnector2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5" idx="0"/>
            <a:endCxn id="6" idx="0"/>
          </p:cNvCxnSpPr>
          <p:nvPr/>
        </p:nvCxnSpPr>
        <p:spPr>
          <a:xfrm>
            <a:off x="5429256" y="2214554"/>
            <a:ext cx="928694" cy="18954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1"/>
            <a:endCxn id="11" idx="3"/>
          </p:cNvCxnSpPr>
          <p:nvPr/>
        </p:nvCxnSpPr>
        <p:spPr>
          <a:xfrm rot="10800000">
            <a:off x="5429256" y="4429133"/>
            <a:ext cx="357190" cy="2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1" idx="2"/>
          </p:cNvCxnSpPr>
          <p:nvPr/>
        </p:nvCxnSpPr>
        <p:spPr>
          <a:xfrm rot="5400000" flipH="1" flipV="1">
            <a:off x="7393801" y="3750471"/>
            <a:ext cx="928694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0" idx="0"/>
            <a:endCxn id="18" idx="2"/>
          </p:cNvCxnSpPr>
          <p:nvPr/>
        </p:nvCxnSpPr>
        <p:spPr>
          <a:xfrm rot="5400000" flipH="1" flipV="1">
            <a:off x="7559696" y="4941898"/>
            <a:ext cx="596904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2"/>
            <a:endCxn id="22" idx="0"/>
          </p:cNvCxnSpPr>
          <p:nvPr/>
        </p:nvCxnSpPr>
        <p:spPr>
          <a:xfrm rot="5400000">
            <a:off x="6162686" y="4948248"/>
            <a:ext cx="390528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形状 59"/>
          <p:cNvCxnSpPr>
            <a:stCxn id="22" idx="1"/>
            <a:endCxn id="11" idx="2"/>
          </p:cNvCxnSpPr>
          <p:nvPr/>
        </p:nvCxnSpPr>
        <p:spPr>
          <a:xfrm rot="10800000">
            <a:off x="4786314" y="4643447"/>
            <a:ext cx="1000132" cy="82153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57884" y="421481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分公司技术工程师审核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786446" y="5072074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技术发展中心审核（危大方案、分管领导审批）</a:t>
            </a:r>
            <a:endParaRPr lang="zh-CN" altLang="en-US" sz="1200" dirty="0"/>
          </a:p>
        </p:txBody>
      </p:sp>
      <p:cxnSp>
        <p:nvCxnSpPr>
          <p:cNvPr id="70" name="直接箭头连接符 69"/>
          <p:cNvCxnSpPr>
            <a:stCxn id="22" idx="3"/>
            <a:endCxn id="20" idx="1"/>
          </p:cNvCxnSpPr>
          <p:nvPr/>
        </p:nvCxnSpPr>
        <p:spPr>
          <a:xfrm flipV="1">
            <a:off x="6929454" y="5454664"/>
            <a:ext cx="357190" cy="1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可选过程 76"/>
          <p:cNvSpPr/>
          <p:nvPr/>
        </p:nvSpPr>
        <p:spPr>
          <a:xfrm>
            <a:off x="1214414" y="2928934"/>
            <a:ext cx="1000132" cy="428628"/>
          </a:xfrm>
          <a:prstGeom prst="flowChartAlternateProcess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阅读施工图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施工合同等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4107653" y="1422386"/>
            <a:ext cx="718543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项目经理</a:t>
            </a:r>
          </a:p>
        </p:txBody>
      </p:sp>
      <p:sp>
        <p:nvSpPr>
          <p:cNvPr id="70" name="矩形 69"/>
          <p:cNvSpPr/>
          <p:nvPr/>
        </p:nvSpPr>
        <p:spPr>
          <a:xfrm>
            <a:off x="3267224" y="1922451"/>
            <a:ext cx="935997" cy="268819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项目副经理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678629" y="2422518"/>
            <a:ext cx="75724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95919" y="2065328"/>
            <a:ext cx="26892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50001" y="2708270"/>
            <a:ext cx="850905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技术负责人</a:t>
            </a:r>
          </a:p>
        </p:txBody>
      </p:sp>
      <p:sp>
        <p:nvSpPr>
          <p:cNvPr id="74" name="矩形 73"/>
          <p:cNvSpPr/>
          <p:nvPr/>
        </p:nvSpPr>
        <p:spPr>
          <a:xfrm>
            <a:off x="3174379" y="263683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生产经理</a:t>
            </a:r>
          </a:p>
        </p:txBody>
      </p:sp>
      <p:sp>
        <p:nvSpPr>
          <p:cNvPr id="75" name="矩形 74"/>
          <p:cNvSpPr/>
          <p:nvPr/>
        </p:nvSpPr>
        <p:spPr>
          <a:xfrm>
            <a:off x="464314" y="333851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计划工程师</a:t>
            </a:r>
          </a:p>
        </p:txBody>
      </p:sp>
      <p:cxnSp>
        <p:nvCxnSpPr>
          <p:cNvPr id="76" name="直接连接符 75"/>
          <p:cNvCxnSpPr/>
          <p:nvPr/>
        </p:nvCxnSpPr>
        <p:spPr>
          <a:xfrm rot="5400000">
            <a:off x="-822363" y="4137030"/>
            <a:ext cx="2286810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21438" y="5270516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64314" y="395446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技术工程师</a:t>
            </a:r>
          </a:p>
        </p:txBody>
      </p:sp>
      <p:sp>
        <p:nvSpPr>
          <p:cNvPr id="79" name="矩形 78"/>
          <p:cNvSpPr/>
          <p:nvPr/>
        </p:nvSpPr>
        <p:spPr>
          <a:xfrm>
            <a:off x="464314" y="4584708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BIM</a:t>
            </a:r>
            <a:r>
              <a:rPr lang="zh-CN" altLang="en-US" sz="1200" dirty="0" smtClean="0">
                <a:solidFill>
                  <a:schemeClr val="bg1"/>
                </a:solidFill>
              </a:rPr>
              <a:t>工程师</a:t>
            </a:r>
          </a:p>
        </p:txBody>
      </p:sp>
      <p:sp>
        <p:nvSpPr>
          <p:cNvPr id="80" name="矩形 79"/>
          <p:cNvSpPr/>
          <p:nvPr/>
        </p:nvSpPr>
        <p:spPr>
          <a:xfrm>
            <a:off x="464314" y="514986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技术资料员</a:t>
            </a:r>
          </a:p>
        </p:txBody>
      </p:sp>
      <p:sp>
        <p:nvSpPr>
          <p:cNvPr id="81" name="矩形 80"/>
          <p:cNvSpPr/>
          <p:nvPr/>
        </p:nvSpPr>
        <p:spPr>
          <a:xfrm>
            <a:off x="1645419" y="333851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质量主管</a:t>
            </a:r>
          </a:p>
        </p:txBody>
      </p:sp>
      <p:sp>
        <p:nvSpPr>
          <p:cNvPr id="82" name="矩形 81"/>
          <p:cNvSpPr/>
          <p:nvPr/>
        </p:nvSpPr>
        <p:spPr>
          <a:xfrm>
            <a:off x="2613805" y="333851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土建工程师</a:t>
            </a:r>
          </a:p>
        </p:txBody>
      </p:sp>
      <p:sp>
        <p:nvSpPr>
          <p:cNvPr id="83" name="矩形 82"/>
          <p:cNvSpPr/>
          <p:nvPr/>
        </p:nvSpPr>
        <p:spPr>
          <a:xfrm>
            <a:off x="3685375" y="333851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测量工程师</a:t>
            </a:r>
          </a:p>
        </p:txBody>
      </p:sp>
      <p:sp>
        <p:nvSpPr>
          <p:cNvPr id="84" name="矩形 83"/>
          <p:cNvSpPr/>
          <p:nvPr/>
        </p:nvSpPr>
        <p:spPr>
          <a:xfrm>
            <a:off x="4756945" y="335121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机电工程师</a:t>
            </a:r>
          </a:p>
        </p:txBody>
      </p:sp>
      <p:sp>
        <p:nvSpPr>
          <p:cNvPr id="85" name="矩形 84"/>
          <p:cNvSpPr/>
          <p:nvPr/>
        </p:nvSpPr>
        <p:spPr>
          <a:xfrm>
            <a:off x="5822166" y="263683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安全经理</a:t>
            </a:r>
          </a:p>
        </p:txBody>
      </p:sp>
      <p:sp>
        <p:nvSpPr>
          <p:cNvPr id="86" name="矩形 85"/>
          <p:cNvSpPr/>
          <p:nvPr/>
        </p:nvSpPr>
        <p:spPr>
          <a:xfrm>
            <a:off x="6868517" y="263683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商务经理</a:t>
            </a:r>
          </a:p>
        </p:txBody>
      </p:sp>
      <p:sp>
        <p:nvSpPr>
          <p:cNvPr id="98" name="矩形 97"/>
          <p:cNvSpPr/>
          <p:nvPr/>
        </p:nvSpPr>
        <p:spPr>
          <a:xfrm>
            <a:off x="7868649" y="263683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后勤主管</a:t>
            </a:r>
          </a:p>
        </p:txBody>
      </p:sp>
      <p:sp>
        <p:nvSpPr>
          <p:cNvPr id="99" name="矩形 98"/>
          <p:cNvSpPr/>
          <p:nvPr/>
        </p:nvSpPr>
        <p:spPr>
          <a:xfrm>
            <a:off x="1634628" y="4576773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检试验专员</a:t>
            </a:r>
          </a:p>
        </p:txBody>
      </p:sp>
      <p:sp>
        <p:nvSpPr>
          <p:cNvPr id="100" name="矩形 99"/>
          <p:cNvSpPr/>
          <p:nvPr/>
        </p:nvSpPr>
        <p:spPr>
          <a:xfrm>
            <a:off x="1634628" y="395287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质量工程师</a:t>
            </a:r>
          </a:p>
        </p:txBody>
      </p:sp>
      <p:sp>
        <p:nvSpPr>
          <p:cNvPr id="101" name="矩形 100"/>
          <p:cNvSpPr/>
          <p:nvPr/>
        </p:nvSpPr>
        <p:spPr>
          <a:xfrm>
            <a:off x="2819878" y="395287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土建施工员</a:t>
            </a:r>
          </a:p>
        </p:txBody>
      </p:sp>
      <p:sp>
        <p:nvSpPr>
          <p:cNvPr id="104" name="矩形 103"/>
          <p:cNvSpPr/>
          <p:nvPr/>
        </p:nvSpPr>
        <p:spPr>
          <a:xfrm>
            <a:off x="3899689" y="3952876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测量员</a:t>
            </a:r>
          </a:p>
        </p:txBody>
      </p:sp>
      <p:sp>
        <p:nvSpPr>
          <p:cNvPr id="111" name="矩形 110"/>
          <p:cNvSpPr/>
          <p:nvPr/>
        </p:nvSpPr>
        <p:spPr>
          <a:xfrm>
            <a:off x="4971259" y="3959229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机电施工员</a:t>
            </a:r>
          </a:p>
        </p:txBody>
      </p:sp>
      <p:sp>
        <p:nvSpPr>
          <p:cNvPr id="113" name="矩形 112"/>
          <p:cNvSpPr/>
          <p:nvPr/>
        </p:nvSpPr>
        <p:spPr>
          <a:xfrm>
            <a:off x="6036480" y="332581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安全工程师</a:t>
            </a:r>
          </a:p>
        </p:txBody>
      </p:sp>
      <p:sp>
        <p:nvSpPr>
          <p:cNvPr id="116" name="矩形 115"/>
          <p:cNvSpPr/>
          <p:nvPr/>
        </p:nvSpPr>
        <p:spPr>
          <a:xfrm>
            <a:off x="6042829" y="3954472"/>
            <a:ext cx="850906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安全资料员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03469" y="332581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采购主管</a:t>
            </a:r>
          </a:p>
        </p:txBody>
      </p:sp>
      <p:sp>
        <p:nvSpPr>
          <p:cNvPr id="118" name="矩形 117"/>
          <p:cNvSpPr/>
          <p:nvPr/>
        </p:nvSpPr>
        <p:spPr>
          <a:xfrm>
            <a:off x="7103469" y="392271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预结算员</a:t>
            </a:r>
          </a:p>
        </p:txBody>
      </p:sp>
      <p:sp>
        <p:nvSpPr>
          <p:cNvPr id="119" name="矩形 118"/>
          <p:cNvSpPr/>
          <p:nvPr/>
        </p:nvSpPr>
        <p:spPr>
          <a:xfrm>
            <a:off x="7103469" y="451327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库管</a:t>
            </a:r>
          </a:p>
        </p:txBody>
      </p:sp>
      <p:sp>
        <p:nvSpPr>
          <p:cNvPr id="120" name="矩形 119"/>
          <p:cNvSpPr/>
          <p:nvPr/>
        </p:nvSpPr>
        <p:spPr>
          <a:xfrm>
            <a:off x="8103601" y="332581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厨师</a:t>
            </a:r>
          </a:p>
        </p:txBody>
      </p:sp>
      <p:sp>
        <p:nvSpPr>
          <p:cNvPr id="121" name="矩形 120"/>
          <p:cNvSpPr/>
          <p:nvPr/>
        </p:nvSpPr>
        <p:spPr>
          <a:xfrm>
            <a:off x="8103601" y="3922716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安保</a:t>
            </a:r>
          </a:p>
        </p:txBody>
      </p:sp>
      <p:sp>
        <p:nvSpPr>
          <p:cNvPr id="132" name="矩形 131"/>
          <p:cNvSpPr/>
          <p:nvPr/>
        </p:nvSpPr>
        <p:spPr>
          <a:xfrm>
            <a:off x="8082963" y="4513272"/>
            <a:ext cx="790398" cy="28575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保洁</a:t>
            </a:r>
          </a:p>
        </p:txBody>
      </p:sp>
      <p:cxnSp>
        <p:nvCxnSpPr>
          <p:cNvPr id="133" name="直接连接符 132"/>
          <p:cNvCxnSpPr/>
          <p:nvPr/>
        </p:nvCxnSpPr>
        <p:spPr>
          <a:xfrm>
            <a:off x="321438" y="3435350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21438" y="4055277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21438" y="4695834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464447" y="4687898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464447" y="4052892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035951" y="3065460"/>
            <a:ext cx="307374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rot="16200000" flipH="1">
            <a:off x="2422358" y="3809056"/>
            <a:ext cx="512767" cy="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2678893" y="4052892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6200000" flipH="1">
            <a:off x="3529799" y="3844927"/>
            <a:ext cx="44132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3756813" y="4052892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rot="5400000">
            <a:off x="4607720" y="3850484"/>
            <a:ext cx="428627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4828383" y="4059242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endCxn id="82" idx="0"/>
          </p:cNvCxnSpPr>
          <p:nvPr/>
        </p:nvCxnSpPr>
        <p:spPr>
          <a:xfrm rot="16200000" flipH="1">
            <a:off x="2901144" y="3200398"/>
            <a:ext cx="273052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16200000" flipH="1">
            <a:off x="3855543" y="3242957"/>
            <a:ext cx="381003" cy="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16200000" flipH="1">
            <a:off x="4922351" y="3242957"/>
            <a:ext cx="381003" cy="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5899953" y="4134913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893604" y="3437727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6960593" y="406347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6960593" y="3491971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7960725" y="4063475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7960725" y="3476894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rot="5400000">
            <a:off x="858018" y="4101311"/>
            <a:ext cx="121365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rot="5400000">
            <a:off x="5251457" y="3494086"/>
            <a:ext cx="1285091" cy="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rot="16200000" flipH="1">
            <a:off x="6070701" y="3742624"/>
            <a:ext cx="1785156" cy="3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0593" y="4618051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7960725" y="4624398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rot="16200000" flipH="1">
            <a:off x="6039617" y="2564636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rot="16200000" flipH="1">
            <a:off x="7035168" y="2564636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rot="16200000" flipH="1">
            <a:off x="8094038" y="2564636"/>
            <a:ext cx="284693" cy="4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rot="16200000" flipH="1">
            <a:off x="7064483" y="3736274"/>
            <a:ext cx="1785952" cy="156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1464447" y="3494088"/>
            <a:ext cx="170181" cy="2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endCxn id="81" idx="0"/>
          </p:cNvCxnSpPr>
          <p:nvPr/>
        </p:nvCxnSpPr>
        <p:spPr>
          <a:xfrm rot="16200000" flipH="1">
            <a:off x="1901758" y="3199652"/>
            <a:ext cx="273052" cy="46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endCxn id="73" idx="0"/>
          </p:cNvCxnSpPr>
          <p:nvPr/>
        </p:nvCxnSpPr>
        <p:spPr>
          <a:xfrm rot="5400000">
            <a:off x="534166" y="2563807"/>
            <a:ext cx="285752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rot="5400000">
            <a:off x="3501224" y="2528881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 rot="5400000">
            <a:off x="3536943" y="2993228"/>
            <a:ext cx="14287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rot="5400000">
            <a:off x="4108447" y="2064534"/>
            <a:ext cx="71438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151</Words>
  <PresentationFormat>全屏显示(4:3)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18</cp:revision>
  <dcterms:created xsi:type="dcterms:W3CDTF">2019-08-08T04:26:40Z</dcterms:created>
  <dcterms:modified xsi:type="dcterms:W3CDTF">2019-08-15T07:37:09Z</dcterms:modified>
</cp:coreProperties>
</file>