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32" autoAdjust="0"/>
  </p:normalViewPr>
  <p:slideViewPr>
    <p:cSldViewPr>
      <p:cViewPr>
        <p:scale>
          <a:sx n="100" d="100"/>
          <a:sy n="100" d="100"/>
        </p:scale>
        <p:origin x="-195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7044D-6427-4929-BE79-C4451E9D9D9C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CD686-BCD3-4AD3-A3A0-BD62E59B35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CD686-BCD3-4AD3-A3A0-BD62E59B35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3492000" y="571480"/>
            <a:ext cx="2160000" cy="28575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rgbClr val="96AB94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基层验收、墙体弹线</a:t>
            </a:r>
          </a:p>
        </p:txBody>
      </p:sp>
      <p:sp>
        <p:nvSpPr>
          <p:cNvPr id="90" name="菱形 89"/>
          <p:cNvSpPr/>
          <p:nvPr/>
        </p:nvSpPr>
        <p:spPr>
          <a:xfrm>
            <a:off x="4032000" y="1142984"/>
            <a:ext cx="1080000" cy="428628"/>
          </a:xfrm>
          <a:prstGeom prst="diamond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rgbClr val="96AB94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复验</a:t>
            </a:r>
          </a:p>
        </p:txBody>
      </p:sp>
      <p:sp>
        <p:nvSpPr>
          <p:cNvPr id="91" name="矩形 90"/>
          <p:cNvSpPr/>
          <p:nvPr/>
        </p:nvSpPr>
        <p:spPr>
          <a:xfrm>
            <a:off x="3492000" y="2000240"/>
            <a:ext cx="2160000" cy="28575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rgbClr val="96AB94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见证取样、拌制砂浆</a:t>
            </a:r>
          </a:p>
        </p:txBody>
      </p:sp>
      <p:sp>
        <p:nvSpPr>
          <p:cNvPr id="92" name="菱形 91"/>
          <p:cNvSpPr/>
          <p:nvPr/>
        </p:nvSpPr>
        <p:spPr>
          <a:xfrm>
            <a:off x="4032000" y="2571744"/>
            <a:ext cx="1071570" cy="428628"/>
          </a:xfrm>
          <a:prstGeom prst="diamond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rgbClr val="96AB94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复试</a:t>
            </a:r>
          </a:p>
        </p:txBody>
      </p:sp>
      <p:sp>
        <p:nvSpPr>
          <p:cNvPr id="93" name="矩形 92"/>
          <p:cNvSpPr/>
          <p:nvPr/>
        </p:nvSpPr>
        <p:spPr>
          <a:xfrm>
            <a:off x="3492000" y="3429000"/>
            <a:ext cx="2160000" cy="28575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rgbClr val="96AB94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施工导墙、排块</a:t>
            </a:r>
          </a:p>
        </p:txBody>
      </p:sp>
      <p:sp>
        <p:nvSpPr>
          <p:cNvPr id="94" name="菱形 93"/>
          <p:cNvSpPr/>
          <p:nvPr/>
        </p:nvSpPr>
        <p:spPr>
          <a:xfrm>
            <a:off x="4032000" y="3929066"/>
            <a:ext cx="1071570" cy="428628"/>
          </a:xfrm>
          <a:prstGeom prst="diamond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rgbClr val="96AB94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检查</a:t>
            </a:r>
          </a:p>
        </p:txBody>
      </p:sp>
      <p:sp>
        <p:nvSpPr>
          <p:cNvPr id="95" name="矩形 94"/>
          <p:cNvSpPr/>
          <p:nvPr/>
        </p:nvSpPr>
        <p:spPr>
          <a:xfrm>
            <a:off x="3492000" y="4714884"/>
            <a:ext cx="2160000" cy="28575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rgbClr val="96AB94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立杆挂线、砌墙</a:t>
            </a:r>
          </a:p>
        </p:txBody>
      </p:sp>
      <p:sp>
        <p:nvSpPr>
          <p:cNvPr id="96" name="矩形 95"/>
          <p:cNvSpPr/>
          <p:nvPr/>
        </p:nvSpPr>
        <p:spPr>
          <a:xfrm>
            <a:off x="3492000" y="5429264"/>
            <a:ext cx="2160000" cy="28575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rgbClr val="96AB94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构造柱、拉筋、浇筑混凝土</a:t>
            </a:r>
          </a:p>
        </p:txBody>
      </p:sp>
      <p:sp>
        <p:nvSpPr>
          <p:cNvPr id="106" name="菱形 105"/>
          <p:cNvSpPr/>
          <p:nvPr/>
        </p:nvSpPr>
        <p:spPr>
          <a:xfrm>
            <a:off x="4032000" y="6072206"/>
            <a:ext cx="1080000" cy="428628"/>
          </a:xfrm>
          <a:prstGeom prst="diamond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rgbClr val="96AB94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检查</a:t>
            </a:r>
          </a:p>
        </p:txBody>
      </p:sp>
      <p:cxnSp>
        <p:nvCxnSpPr>
          <p:cNvPr id="122" name="肘形连接符 121"/>
          <p:cNvCxnSpPr>
            <a:stCxn id="106" idx="1"/>
            <a:endCxn id="89" idx="1"/>
          </p:cNvCxnSpPr>
          <p:nvPr/>
        </p:nvCxnSpPr>
        <p:spPr>
          <a:xfrm rot="10800000">
            <a:off x="3492000" y="714356"/>
            <a:ext cx="540000" cy="5572164"/>
          </a:xfrm>
          <a:prstGeom prst="bentConnector3">
            <a:avLst>
              <a:gd name="adj1" fmla="val 247735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90" idx="3"/>
            <a:endCxn id="89" idx="3"/>
          </p:cNvCxnSpPr>
          <p:nvPr/>
        </p:nvCxnSpPr>
        <p:spPr>
          <a:xfrm flipV="1">
            <a:off x="5112000" y="714356"/>
            <a:ext cx="540000" cy="642942"/>
          </a:xfrm>
          <a:prstGeom prst="bentConnector3">
            <a:avLst>
              <a:gd name="adj1" fmla="val 275381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92" idx="3"/>
            <a:endCxn id="91" idx="3"/>
          </p:cNvCxnSpPr>
          <p:nvPr/>
        </p:nvCxnSpPr>
        <p:spPr>
          <a:xfrm flipV="1">
            <a:off x="5103570" y="2143116"/>
            <a:ext cx="548430" cy="642942"/>
          </a:xfrm>
          <a:prstGeom prst="bentConnector3">
            <a:avLst>
              <a:gd name="adj1" fmla="val 274387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94" idx="3"/>
            <a:endCxn id="93" idx="3"/>
          </p:cNvCxnSpPr>
          <p:nvPr/>
        </p:nvCxnSpPr>
        <p:spPr>
          <a:xfrm flipV="1">
            <a:off x="5103570" y="3571876"/>
            <a:ext cx="548430" cy="571504"/>
          </a:xfrm>
          <a:prstGeom prst="bentConnector3">
            <a:avLst>
              <a:gd name="adj1" fmla="val 277789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106" idx="3"/>
            <a:endCxn id="96" idx="3"/>
          </p:cNvCxnSpPr>
          <p:nvPr/>
        </p:nvCxnSpPr>
        <p:spPr>
          <a:xfrm flipV="1">
            <a:off x="5112000" y="5572140"/>
            <a:ext cx="540000" cy="714380"/>
          </a:xfrm>
          <a:prstGeom prst="bentConnector3">
            <a:avLst>
              <a:gd name="adj1" fmla="val 282292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89" idx="2"/>
            <a:endCxn id="90" idx="0"/>
          </p:cNvCxnSpPr>
          <p:nvPr/>
        </p:nvCxnSpPr>
        <p:spPr>
          <a:xfrm rot="5400000">
            <a:off x="4429124" y="1000108"/>
            <a:ext cx="285752" cy="158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90" idx="2"/>
            <a:endCxn id="91" idx="0"/>
          </p:cNvCxnSpPr>
          <p:nvPr/>
        </p:nvCxnSpPr>
        <p:spPr>
          <a:xfrm rot="5400000">
            <a:off x="4357686" y="1785926"/>
            <a:ext cx="428628" cy="158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91" idx="2"/>
            <a:endCxn id="92" idx="0"/>
          </p:cNvCxnSpPr>
          <p:nvPr/>
        </p:nvCxnSpPr>
        <p:spPr>
          <a:xfrm rot="5400000">
            <a:off x="4427017" y="2426761"/>
            <a:ext cx="285752" cy="421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92" idx="2"/>
            <a:endCxn id="93" idx="0"/>
          </p:cNvCxnSpPr>
          <p:nvPr/>
        </p:nvCxnSpPr>
        <p:spPr>
          <a:xfrm rot="16200000" flipH="1">
            <a:off x="4355578" y="3212578"/>
            <a:ext cx="428628" cy="421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93" idx="2"/>
            <a:endCxn id="94" idx="0"/>
          </p:cNvCxnSpPr>
          <p:nvPr/>
        </p:nvCxnSpPr>
        <p:spPr>
          <a:xfrm rot="5400000">
            <a:off x="4462736" y="3819802"/>
            <a:ext cx="214314" cy="421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94" idx="2"/>
            <a:endCxn id="95" idx="0"/>
          </p:cNvCxnSpPr>
          <p:nvPr/>
        </p:nvCxnSpPr>
        <p:spPr>
          <a:xfrm rot="16200000" flipH="1">
            <a:off x="4391297" y="4534181"/>
            <a:ext cx="357190" cy="421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95" idx="2"/>
            <a:endCxn id="96" idx="0"/>
          </p:cNvCxnSpPr>
          <p:nvPr/>
        </p:nvCxnSpPr>
        <p:spPr>
          <a:xfrm rot="5400000">
            <a:off x="4357686" y="5214950"/>
            <a:ext cx="428628" cy="158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96" idx="2"/>
            <a:endCxn id="106" idx="0"/>
          </p:cNvCxnSpPr>
          <p:nvPr/>
        </p:nvCxnSpPr>
        <p:spPr>
          <a:xfrm rot="5400000">
            <a:off x="4393405" y="5893611"/>
            <a:ext cx="357190" cy="158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4000496" y="1571612"/>
            <a:ext cx="500066" cy="2857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合格</a:t>
            </a:r>
          </a:p>
        </p:txBody>
      </p:sp>
      <p:sp>
        <p:nvSpPr>
          <p:cNvPr id="170" name="矩形 169"/>
          <p:cNvSpPr/>
          <p:nvPr/>
        </p:nvSpPr>
        <p:spPr>
          <a:xfrm>
            <a:off x="4000496" y="3071810"/>
            <a:ext cx="500066" cy="2857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合格</a:t>
            </a:r>
          </a:p>
        </p:txBody>
      </p:sp>
      <p:sp>
        <p:nvSpPr>
          <p:cNvPr id="171" name="矩形 170"/>
          <p:cNvSpPr/>
          <p:nvPr/>
        </p:nvSpPr>
        <p:spPr>
          <a:xfrm>
            <a:off x="4000496" y="4357694"/>
            <a:ext cx="500066" cy="2857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合格</a:t>
            </a:r>
          </a:p>
        </p:txBody>
      </p:sp>
      <p:sp>
        <p:nvSpPr>
          <p:cNvPr id="176" name="矩形 175"/>
          <p:cNvSpPr/>
          <p:nvPr/>
        </p:nvSpPr>
        <p:spPr>
          <a:xfrm>
            <a:off x="5572132" y="4214818"/>
            <a:ext cx="642942" cy="2857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不合格</a:t>
            </a:r>
          </a:p>
        </p:txBody>
      </p:sp>
      <p:sp>
        <p:nvSpPr>
          <p:cNvPr id="178" name="矩形 177"/>
          <p:cNvSpPr/>
          <p:nvPr/>
        </p:nvSpPr>
        <p:spPr>
          <a:xfrm>
            <a:off x="5572132" y="6357958"/>
            <a:ext cx="642942" cy="2857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不合格</a:t>
            </a:r>
          </a:p>
        </p:txBody>
      </p:sp>
      <p:sp>
        <p:nvSpPr>
          <p:cNvPr id="179" name="矩形 178"/>
          <p:cNvSpPr/>
          <p:nvPr/>
        </p:nvSpPr>
        <p:spPr>
          <a:xfrm>
            <a:off x="5143504" y="1428736"/>
            <a:ext cx="1285884" cy="2857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验收记录不合格</a:t>
            </a:r>
          </a:p>
        </p:txBody>
      </p:sp>
      <p:sp>
        <p:nvSpPr>
          <p:cNvPr id="184" name="矩形 183"/>
          <p:cNvSpPr/>
          <p:nvPr/>
        </p:nvSpPr>
        <p:spPr>
          <a:xfrm>
            <a:off x="5214942" y="2857496"/>
            <a:ext cx="1285884" cy="2857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留置试块不合格</a:t>
            </a:r>
          </a:p>
        </p:txBody>
      </p:sp>
      <p:sp>
        <p:nvSpPr>
          <p:cNvPr id="187" name="矩形 186"/>
          <p:cNvSpPr/>
          <p:nvPr/>
        </p:nvSpPr>
        <p:spPr>
          <a:xfrm>
            <a:off x="3000364" y="6357958"/>
            <a:ext cx="642942" cy="2857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合格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50</Words>
  <PresentationFormat>全屏显示(4:3)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26</cp:revision>
  <dcterms:created xsi:type="dcterms:W3CDTF">2019-08-08T04:26:40Z</dcterms:created>
  <dcterms:modified xsi:type="dcterms:W3CDTF">2019-08-15T08:07:48Z</dcterms:modified>
</cp:coreProperties>
</file>