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832" autoAdjust="0"/>
  </p:normalViewPr>
  <p:slideViewPr>
    <p:cSldViewPr>
      <p:cViewPr>
        <p:scale>
          <a:sx n="125" d="100"/>
          <a:sy n="125" d="100"/>
        </p:scale>
        <p:origin x="-1188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7044D-6427-4929-BE79-C4451E9D9D9C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CD686-BCD3-4AD3-A3A0-BD62E59B35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CD686-BCD3-4AD3-A3A0-BD62E59B351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14810" y="1428736"/>
            <a:ext cx="718543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项目经理</a:t>
            </a:r>
          </a:p>
        </p:txBody>
      </p:sp>
      <p:sp>
        <p:nvSpPr>
          <p:cNvPr id="8" name="矩形 7"/>
          <p:cNvSpPr/>
          <p:nvPr/>
        </p:nvSpPr>
        <p:spPr>
          <a:xfrm>
            <a:off x="3374381" y="1928801"/>
            <a:ext cx="935997" cy="268819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项目副经理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785786" y="2428868"/>
            <a:ext cx="7572428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303076" y="2071678"/>
            <a:ext cx="26892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57158" y="2714620"/>
            <a:ext cx="850905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技术负责人</a:t>
            </a:r>
          </a:p>
        </p:txBody>
      </p:sp>
      <p:sp>
        <p:nvSpPr>
          <p:cNvPr id="38" name="矩形 37"/>
          <p:cNvSpPr/>
          <p:nvPr/>
        </p:nvSpPr>
        <p:spPr>
          <a:xfrm>
            <a:off x="3281536" y="2643182"/>
            <a:ext cx="790398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生产经理</a:t>
            </a:r>
          </a:p>
        </p:txBody>
      </p:sp>
      <p:sp>
        <p:nvSpPr>
          <p:cNvPr id="40" name="矩形 39"/>
          <p:cNvSpPr/>
          <p:nvPr/>
        </p:nvSpPr>
        <p:spPr>
          <a:xfrm>
            <a:off x="571471" y="3344862"/>
            <a:ext cx="85090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计划工程师</a:t>
            </a:r>
          </a:p>
        </p:txBody>
      </p:sp>
      <p:cxnSp>
        <p:nvCxnSpPr>
          <p:cNvPr id="51" name="直接连接符 50"/>
          <p:cNvCxnSpPr/>
          <p:nvPr/>
        </p:nvCxnSpPr>
        <p:spPr>
          <a:xfrm rot="5400000">
            <a:off x="-715206" y="4143380"/>
            <a:ext cx="2286810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28595" y="5276866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71471" y="3960816"/>
            <a:ext cx="85090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技术工程师</a:t>
            </a:r>
          </a:p>
        </p:txBody>
      </p:sp>
      <p:sp>
        <p:nvSpPr>
          <p:cNvPr id="65" name="矩形 64"/>
          <p:cNvSpPr/>
          <p:nvPr/>
        </p:nvSpPr>
        <p:spPr>
          <a:xfrm>
            <a:off x="571471" y="4591058"/>
            <a:ext cx="85090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BIM</a:t>
            </a:r>
            <a:r>
              <a:rPr lang="zh-CN" altLang="en-US" sz="1200" dirty="0" smtClean="0">
                <a:solidFill>
                  <a:schemeClr val="bg1"/>
                </a:solidFill>
              </a:rPr>
              <a:t>工程师</a:t>
            </a:r>
          </a:p>
        </p:txBody>
      </p:sp>
      <p:sp>
        <p:nvSpPr>
          <p:cNvPr id="66" name="矩形 65"/>
          <p:cNvSpPr/>
          <p:nvPr/>
        </p:nvSpPr>
        <p:spPr>
          <a:xfrm>
            <a:off x="571471" y="5156212"/>
            <a:ext cx="85090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技术资料员</a:t>
            </a:r>
          </a:p>
        </p:txBody>
      </p:sp>
      <p:sp>
        <p:nvSpPr>
          <p:cNvPr id="67" name="矩形 66"/>
          <p:cNvSpPr/>
          <p:nvPr/>
        </p:nvSpPr>
        <p:spPr>
          <a:xfrm>
            <a:off x="1752576" y="3344862"/>
            <a:ext cx="790398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质量主管</a:t>
            </a:r>
          </a:p>
        </p:txBody>
      </p:sp>
      <p:sp>
        <p:nvSpPr>
          <p:cNvPr id="68" name="矩形 67"/>
          <p:cNvSpPr/>
          <p:nvPr/>
        </p:nvSpPr>
        <p:spPr>
          <a:xfrm>
            <a:off x="2720962" y="3344862"/>
            <a:ext cx="85090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土建工程师</a:t>
            </a:r>
          </a:p>
        </p:txBody>
      </p:sp>
      <p:sp>
        <p:nvSpPr>
          <p:cNvPr id="69" name="矩形 68"/>
          <p:cNvSpPr/>
          <p:nvPr/>
        </p:nvSpPr>
        <p:spPr>
          <a:xfrm>
            <a:off x="3792532" y="3344862"/>
            <a:ext cx="85090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测量工程师</a:t>
            </a:r>
          </a:p>
        </p:txBody>
      </p:sp>
      <p:sp>
        <p:nvSpPr>
          <p:cNvPr id="70" name="矩形 69"/>
          <p:cNvSpPr/>
          <p:nvPr/>
        </p:nvSpPr>
        <p:spPr>
          <a:xfrm>
            <a:off x="4864102" y="3357562"/>
            <a:ext cx="85090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机电工程师</a:t>
            </a:r>
          </a:p>
        </p:txBody>
      </p:sp>
      <p:sp>
        <p:nvSpPr>
          <p:cNvPr id="71" name="矩形 70"/>
          <p:cNvSpPr/>
          <p:nvPr/>
        </p:nvSpPr>
        <p:spPr>
          <a:xfrm>
            <a:off x="5929323" y="2643182"/>
            <a:ext cx="790398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安全经理</a:t>
            </a:r>
          </a:p>
        </p:txBody>
      </p:sp>
      <p:sp>
        <p:nvSpPr>
          <p:cNvPr id="72" name="矩形 71"/>
          <p:cNvSpPr/>
          <p:nvPr/>
        </p:nvSpPr>
        <p:spPr>
          <a:xfrm>
            <a:off x="6975674" y="2643182"/>
            <a:ext cx="790398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商务经理</a:t>
            </a:r>
          </a:p>
        </p:txBody>
      </p:sp>
      <p:sp>
        <p:nvSpPr>
          <p:cNvPr id="73" name="矩形 72"/>
          <p:cNvSpPr/>
          <p:nvPr/>
        </p:nvSpPr>
        <p:spPr>
          <a:xfrm>
            <a:off x="7975806" y="2643182"/>
            <a:ext cx="790398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后勤主管</a:t>
            </a:r>
          </a:p>
        </p:txBody>
      </p:sp>
      <p:sp>
        <p:nvSpPr>
          <p:cNvPr id="74" name="矩形 73"/>
          <p:cNvSpPr/>
          <p:nvPr/>
        </p:nvSpPr>
        <p:spPr>
          <a:xfrm>
            <a:off x="1741785" y="4583123"/>
            <a:ext cx="85090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检试验专员</a:t>
            </a:r>
          </a:p>
        </p:txBody>
      </p:sp>
      <p:sp>
        <p:nvSpPr>
          <p:cNvPr id="75" name="矩形 74"/>
          <p:cNvSpPr/>
          <p:nvPr/>
        </p:nvSpPr>
        <p:spPr>
          <a:xfrm>
            <a:off x="1741785" y="3959226"/>
            <a:ext cx="85090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质量工程师</a:t>
            </a:r>
          </a:p>
        </p:txBody>
      </p:sp>
      <p:sp>
        <p:nvSpPr>
          <p:cNvPr id="76" name="矩形 75"/>
          <p:cNvSpPr/>
          <p:nvPr/>
        </p:nvSpPr>
        <p:spPr>
          <a:xfrm>
            <a:off x="2927035" y="3959226"/>
            <a:ext cx="85090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土建施工员</a:t>
            </a:r>
          </a:p>
        </p:txBody>
      </p:sp>
      <p:sp>
        <p:nvSpPr>
          <p:cNvPr id="77" name="矩形 76"/>
          <p:cNvSpPr/>
          <p:nvPr/>
        </p:nvSpPr>
        <p:spPr>
          <a:xfrm>
            <a:off x="4006846" y="3959226"/>
            <a:ext cx="85090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测量员</a:t>
            </a:r>
          </a:p>
        </p:txBody>
      </p:sp>
      <p:sp>
        <p:nvSpPr>
          <p:cNvPr id="78" name="矩形 77"/>
          <p:cNvSpPr/>
          <p:nvPr/>
        </p:nvSpPr>
        <p:spPr>
          <a:xfrm>
            <a:off x="5078416" y="3965579"/>
            <a:ext cx="85090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机电施工员</a:t>
            </a:r>
          </a:p>
        </p:txBody>
      </p:sp>
      <p:sp>
        <p:nvSpPr>
          <p:cNvPr id="79" name="矩形 78"/>
          <p:cNvSpPr/>
          <p:nvPr/>
        </p:nvSpPr>
        <p:spPr>
          <a:xfrm>
            <a:off x="6143637" y="3332162"/>
            <a:ext cx="85090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安全工程师</a:t>
            </a:r>
          </a:p>
        </p:txBody>
      </p:sp>
      <p:sp>
        <p:nvSpPr>
          <p:cNvPr id="80" name="矩形 79"/>
          <p:cNvSpPr/>
          <p:nvPr/>
        </p:nvSpPr>
        <p:spPr>
          <a:xfrm>
            <a:off x="6149986" y="3960822"/>
            <a:ext cx="85090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安全资料员</a:t>
            </a:r>
          </a:p>
        </p:txBody>
      </p:sp>
      <p:sp>
        <p:nvSpPr>
          <p:cNvPr id="81" name="矩形 80"/>
          <p:cNvSpPr/>
          <p:nvPr/>
        </p:nvSpPr>
        <p:spPr>
          <a:xfrm>
            <a:off x="7210626" y="3332162"/>
            <a:ext cx="790398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采购主管</a:t>
            </a:r>
          </a:p>
        </p:txBody>
      </p:sp>
      <p:sp>
        <p:nvSpPr>
          <p:cNvPr id="82" name="矩形 81"/>
          <p:cNvSpPr/>
          <p:nvPr/>
        </p:nvSpPr>
        <p:spPr>
          <a:xfrm>
            <a:off x="7210626" y="3929066"/>
            <a:ext cx="790398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预结算员</a:t>
            </a:r>
          </a:p>
        </p:txBody>
      </p:sp>
      <p:sp>
        <p:nvSpPr>
          <p:cNvPr id="83" name="矩形 82"/>
          <p:cNvSpPr/>
          <p:nvPr/>
        </p:nvSpPr>
        <p:spPr>
          <a:xfrm>
            <a:off x="7210626" y="4519622"/>
            <a:ext cx="790398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库管</a:t>
            </a:r>
          </a:p>
        </p:txBody>
      </p:sp>
      <p:sp>
        <p:nvSpPr>
          <p:cNvPr id="84" name="矩形 83"/>
          <p:cNvSpPr/>
          <p:nvPr/>
        </p:nvSpPr>
        <p:spPr>
          <a:xfrm>
            <a:off x="8210758" y="3332162"/>
            <a:ext cx="790398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厨师</a:t>
            </a:r>
          </a:p>
        </p:txBody>
      </p:sp>
      <p:sp>
        <p:nvSpPr>
          <p:cNvPr id="85" name="矩形 84"/>
          <p:cNvSpPr/>
          <p:nvPr/>
        </p:nvSpPr>
        <p:spPr>
          <a:xfrm>
            <a:off x="8210758" y="3929066"/>
            <a:ext cx="790398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安保</a:t>
            </a:r>
          </a:p>
        </p:txBody>
      </p:sp>
      <p:sp>
        <p:nvSpPr>
          <p:cNvPr id="86" name="矩形 85"/>
          <p:cNvSpPr/>
          <p:nvPr/>
        </p:nvSpPr>
        <p:spPr>
          <a:xfrm>
            <a:off x="8190120" y="4519622"/>
            <a:ext cx="790398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保洁</a:t>
            </a:r>
          </a:p>
        </p:txBody>
      </p:sp>
      <p:cxnSp>
        <p:nvCxnSpPr>
          <p:cNvPr id="98" name="直接连接符 97"/>
          <p:cNvCxnSpPr/>
          <p:nvPr/>
        </p:nvCxnSpPr>
        <p:spPr>
          <a:xfrm>
            <a:off x="428595" y="3441700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428595" y="4061627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428595" y="4702184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1571604" y="4694248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1571604" y="4059242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2143108" y="3071810"/>
            <a:ext cx="307374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6200000" flipH="1">
            <a:off x="2529515" y="3815406"/>
            <a:ext cx="512767" cy="3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2786050" y="4059242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rot="16200000" flipH="1">
            <a:off x="3636956" y="3851277"/>
            <a:ext cx="44132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3863970" y="4059242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rot="5400000">
            <a:off x="4714877" y="3856834"/>
            <a:ext cx="428627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4935540" y="4065592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endCxn id="68" idx="0"/>
          </p:cNvCxnSpPr>
          <p:nvPr/>
        </p:nvCxnSpPr>
        <p:spPr>
          <a:xfrm rot="16200000" flipH="1">
            <a:off x="3008301" y="3206748"/>
            <a:ext cx="273052" cy="31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16200000" flipH="1">
            <a:off x="3962700" y="3249307"/>
            <a:ext cx="381003" cy="6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rot="16200000" flipH="1">
            <a:off x="5029508" y="3249307"/>
            <a:ext cx="381003" cy="6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6007110" y="4141263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6000761" y="3444077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7067750" y="4069825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7067750" y="3498321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8067882" y="4069825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8067882" y="3483244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rot="5400000">
            <a:off x="965175" y="4107661"/>
            <a:ext cx="1213652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 rot="5400000">
            <a:off x="5358614" y="3500436"/>
            <a:ext cx="1285091" cy="7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rot="16200000" flipH="1">
            <a:off x="6177858" y="3748974"/>
            <a:ext cx="1785156" cy="37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7067750" y="4624401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>
            <a:off x="8067882" y="4630748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rot="16200000" flipH="1">
            <a:off x="6146774" y="2570986"/>
            <a:ext cx="284693" cy="4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rot="16200000" flipH="1">
            <a:off x="7142325" y="2570986"/>
            <a:ext cx="284693" cy="4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rot="16200000" flipH="1">
            <a:off x="8201195" y="2570986"/>
            <a:ext cx="284693" cy="4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rot="16200000" flipH="1">
            <a:off x="7171640" y="3742624"/>
            <a:ext cx="1785952" cy="156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1571604" y="3500438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endCxn id="67" idx="0"/>
          </p:cNvCxnSpPr>
          <p:nvPr/>
        </p:nvCxnSpPr>
        <p:spPr>
          <a:xfrm rot="16200000" flipH="1">
            <a:off x="2008915" y="3206002"/>
            <a:ext cx="273052" cy="46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endCxn id="26" idx="0"/>
          </p:cNvCxnSpPr>
          <p:nvPr/>
        </p:nvCxnSpPr>
        <p:spPr>
          <a:xfrm rot="5400000">
            <a:off x="641323" y="2570157"/>
            <a:ext cx="285752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/>
          <p:nvPr/>
        </p:nvCxnSpPr>
        <p:spPr>
          <a:xfrm rot="5400000">
            <a:off x="3608381" y="2535231"/>
            <a:ext cx="21431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rot="5400000">
            <a:off x="3644100" y="2999578"/>
            <a:ext cx="14287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 rot="5400000">
            <a:off x="4215604" y="2070884"/>
            <a:ext cx="71438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59</Words>
  <PresentationFormat>全屏显示(4:3)</PresentationFormat>
  <Paragraphs>29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PC</cp:lastModifiedBy>
  <cp:revision>22</cp:revision>
  <dcterms:created xsi:type="dcterms:W3CDTF">2019-08-08T04:26:40Z</dcterms:created>
  <dcterms:modified xsi:type="dcterms:W3CDTF">2019-08-15T07:36:07Z</dcterms:modified>
</cp:coreProperties>
</file>