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25" d="100"/>
          <a:sy n="125" d="100"/>
        </p:scale>
        <p:origin x="-1188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7044D-6427-4929-BE79-C4451E9D9D9C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D686-BCD3-4AD3-A3A0-BD62E59B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CD686-BCD3-4AD3-A3A0-BD62E59B35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14810" y="571480"/>
            <a:ext cx="718543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项目经理</a:t>
            </a:r>
          </a:p>
        </p:txBody>
      </p:sp>
      <p:sp>
        <p:nvSpPr>
          <p:cNvPr id="8" name="矩形 7"/>
          <p:cNvSpPr/>
          <p:nvPr/>
        </p:nvSpPr>
        <p:spPr>
          <a:xfrm>
            <a:off x="3374381" y="1071545"/>
            <a:ext cx="935997" cy="268819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项目副经理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85786" y="1571612"/>
            <a:ext cx="75724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03076" y="1214422"/>
            <a:ext cx="26892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7158" y="1857364"/>
            <a:ext cx="850905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技术负责人</a:t>
            </a:r>
          </a:p>
        </p:txBody>
      </p:sp>
      <p:sp>
        <p:nvSpPr>
          <p:cNvPr id="40" name="矩形 39"/>
          <p:cNvSpPr/>
          <p:nvPr/>
        </p:nvSpPr>
        <p:spPr>
          <a:xfrm>
            <a:off x="571471" y="248760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资料员</a:t>
            </a:r>
          </a:p>
        </p:txBody>
      </p:sp>
      <p:cxnSp>
        <p:nvCxnSpPr>
          <p:cNvPr id="51" name="直接连接符 50"/>
          <p:cNvCxnSpPr/>
          <p:nvPr/>
        </p:nvCxnSpPr>
        <p:spPr>
          <a:xfrm rot="5400000">
            <a:off x="-107375" y="2678715"/>
            <a:ext cx="1071570" cy="3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71471" y="3103560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实验员</a:t>
            </a:r>
          </a:p>
        </p:txBody>
      </p:sp>
      <p:sp>
        <p:nvSpPr>
          <p:cNvPr id="71" name="矩形 70"/>
          <p:cNvSpPr/>
          <p:nvPr/>
        </p:nvSpPr>
        <p:spPr>
          <a:xfrm>
            <a:off x="7923236" y="1785926"/>
            <a:ext cx="861837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安全负责人</a:t>
            </a:r>
          </a:p>
        </p:txBody>
      </p:sp>
      <p:sp>
        <p:nvSpPr>
          <p:cNvPr id="72" name="矩形 71"/>
          <p:cNvSpPr/>
          <p:nvPr/>
        </p:nvSpPr>
        <p:spPr>
          <a:xfrm>
            <a:off x="1933374" y="1785926"/>
            <a:ext cx="83661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造价负责人</a:t>
            </a:r>
          </a:p>
        </p:txBody>
      </p:sp>
      <p:sp>
        <p:nvSpPr>
          <p:cNvPr id="73" name="矩形 72"/>
          <p:cNvSpPr/>
          <p:nvPr/>
        </p:nvSpPr>
        <p:spPr>
          <a:xfrm>
            <a:off x="6286512" y="1785926"/>
            <a:ext cx="882474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计划负责人</a:t>
            </a:r>
          </a:p>
        </p:txBody>
      </p:sp>
      <p:sp>
        <p:nvSpPr>
          <p:cNvPr id="81" name="矩形 80"/>
          <p:cNvSpPr/>
          <p:nvPr/>
        </p:nvSpPr>
        <p:spPr>
          <a:xfrm>
            <a:off x="2214546" y="247490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造价员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428595" y="2584444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28595" y="3204371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071670" y="264106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16200000" flipH="1">
            <a:off x="1753282" y="2320214"/>
            <a:ext cx="642148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16200000" flipH="1">
            <a:off x="8212126" y="1713730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16200000" flipH="1">
            <a:off x="2146245" y="1713730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16200000" flipH="1">
            <a:off x="6511901" y="1713730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endCxn id="26" idx="0"/>
          </p:cNvCxnSpPr>
          <p:nvPr/>
        </p:nvCxnSpPr>
        <p:spPr>
          <a:xfrm rot="5400000">
            <a:off x="641323" y="1712901"/>
            <a:ext cx="285752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rot="5400000">
            <a:off x="4215604" y="1213628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357554" y="1785926"/>
            <a:ext cx="85725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质量负责人</a:t>
            </a: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3684399" y="1677975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57752" y="1785926"/>
            <a:ext cx="85725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材料负责人</a:t>
            </a:r>
          </a:p>
        </p:txBody>
      </p:sp>
      <p:cxnSp>
        <p:nvCxnSpPr>
          <p:cNvPr id="91" name="直接连接符 90"/>
          <p:cNvCxnSpPr/>
          <p:nvPr/>
        </p:nvCxnSpPr>
        <p:spPr>
          <a:xfrm rot="5400000">
            <a:off x="5184597" y="1677975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571868" y="250030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质量员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3428992" y="266646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16200000" flipH="1">
            <a:off x="3110604" y="2345614"/>
            <a:ext cx="642148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5072066" y="250030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材料员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29190" y="266646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16200000" flipH="1">
            <a:off x="4610802" y="2345614"/>
            <a:ext cx="642148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572264" y="250030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施工员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6429388" y="266646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16200000" flipH="1">
            <a:off x="6111000" y="2345614"/>
            <a:ext cx="642148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143900" y="250030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安全员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8001024" y="266646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16200000" flipH="1">
            <a:off x="7682636" y="2345614"/>
            <a:ext cx="642148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785918" y="4429132"/>
            <a:ext cx="428628" cy="178595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r>
              <a:rPr lang="zh-CN" altLang="en-US" sz="1200" dirty="0" smtClean="0"/>
              <a:t>开挖</a:t>
            </a:r>
            <a:r>
              <a:rPr lang="zh-CN" altLang="en-US" sz="1200" dirty="0" smtClean="0"/>
              <a:t>施工队质量管理</a:t>
            </a:r>
            <a:r>
              <a:rPr lang="zh-CN" altLang="en-US" sz="1200" dirty="0" smtClean="0"/>
              <a:t>小组</a:t>
            </a:r>
            <a:endParaRPr lang="zh-CN" altLang="en-US" sz="1200" dirty="0"/>
          </a:p>
        </p:txBody>
      </p:sp>
      <p:cxnSp>
        <p:nvCxnSpPr>
          <p:cNvPr id="42" name="直接连接符 41"/>
          <p:cNvCxnSpPr/>
          <p:nvPr/>
        </p:nvCxnSpPr>
        <p:spPr>
          <a:xfrm rot="5400000">
            <a:off x="1679555" y="4106867"/>
            <a:ext cx="64294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43702" y="4357694"/>
            <a:ext cx="428628" cy="178595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r>
              <a:rPr lang="zh-CN" altLang="en-US" sz="1200" dirty="0" smtClean="0"/>
              <a:t>回填施工队质量管理</a:t>
            </a:r>
            <a:r>
              <a:rPr lang="zh-CN" altLang="en-US" sz="1200" dirty="0" smtClean="0"/>
              <a:t>小组</a:t>
            </a:r>
            <a:endParaRPr lang="zh-CN" altLang="en-US" sz="1200" dirty="0"/>
          </a:p>
        </p:txBody>
      </p:sp>
      <p:cxnSp>
        <p:nvCxnSpPr>
          <p:cNvPr id="45" name="直接连接符 44"/>
          <p:cNvCxnSpPr/>
          <p:nvPr/>
        </p:nvCxnSpPr>
        <p:spPr>
          <a:xfrm rot="5400000">
            <a:off x="6537339" y="4035429"/>
            <a:ext cx="64294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36</Words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28</cp:revision>
  <dcterms:created xsi:type="dcterms:W3CDTF">2019-08-08T04:26:40Z</dcterms:created>
  <dcterms:modified xsi:type="dcterms:W3CDTF">2019-10-12T07:14:19Z</dcterms:modified>
</cp:coreProperties>
</file>