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 id="2147483653" r:id="rId3"/>
    <p:sldMasterId id="2147483663" r:id="rId4"/>
  </p:sldMasterIdLst>
  <p:notesMasterIdLst>
    <p:notesMasterId r:id="rId6"/>
  </p:notesMasterIdLst>
  <p:sldIdLst>
    <p:sldId id="732" r:id="rId5"/>
    <p:sldId id="743" r:id="rId7"/>
    <p:sldId id="746" r:id="rId8"/>
    <p:sldId id="751" r:id="rId9"/>
    <p:sldId id="747" r:id="rId10"/>
    <p:sldId id="752" r:id="rId11"/>
    <p:sldId id="755" r:id="rId12"/>
    <p:sldId id="754" r:id="rId13"/>
    <p:sldId id="757" r:id="rId14"/>
    <p:sldId id="759" r:id="rId15"/>
    <p:sldId id="733" r:id="rId16"/>
    <p:sldId id="734" r:id="rId17"/>
    <p:sldId id="761" r:id="rId18"/>
    <p:sldId id="822" r:id="rId19"/>
    <p:sldId id="823" r:id="rId20"/>
    <p:sldId id="768" r:id="rId21"/>
    <p:sldId id="769" r:id="rId22"/>
    <p:sldId id="770" r:id="rId23"/>
    <p:sldId id="771" r:id="rId24"/>
    <p:sldId id="772" r:id="rId25"/>
    <p:sldId id="773" r:id="rId26"/>
    <p:sldId id="774" r:id="rId27"/>
    <p:sldId id="775" r:id="rId28"/>
    <p:sldId id="776" r:id="rId29"/>
    <p:sldId id="777" r:id="rId30"/>
    <p:sldId id="778" r:id="rId31"/>
    <p:sldId id="764" r:id="rId32"/>
    <p:sldId id="766" r:id="rId33"/>
    <p:sldId id="781" r:id="rId34"/>
    <p:sldId id="767" r:id="rId35"/>
    <p:sldId id="782" r:id="rId36"/>
    <p:sldId id="780" r:id="rId37"/>
    <p:sldId id="779" r:id="rId38"/>
    <p:sldId id="785" r:id="rId39"/>
    <p:sldId id="783" r:id="rId40"/>
    <p:sldId id="784" r:id="rId41"/>
    <p:sldId id="788" r:id="rId42"/>
    <p:sldId id="789" r:id="rId43"/>
    <p:sldId id="791" r:id="rId44"/>
    <p:sldId id="787" r:id="rId45"/>
    <p:sldId id="792" r:id="rId46"/>
    <p:sldId id="795" r:id="rId47"/>
    <p:sldId id="793" r:id="rId48"/>
    <p:sldId id="796" r:id="rId49"/>
    <p:sldId id="798" r:id="rId50"/>
    <p:sldId id="677" r:id="rId51"/>
    <p:sldId id="678" r:id="rId52"/>
    <p:sldId id="679" r:id="rId53"/>
    <p:sldId id="680" r:id="rId54"/>
    <p:sldId id="721" r:id="rId55"/>
    <p:sldId id="681" r:id="rId56"/>
    <p:sldId id="722" r:id="rId57"/>
    <p:sldId id="723" r:id="rId58"/>
    <p:sldId id="685" r:id="rId59"/>
    <p:sldId id="724" r:id="rId60"/>
    <p:sldId id="725" r:id="rId61"/>
    <p:sldId id="726" r:id="rId62"/>
    <p:sldId id="688" r:id="rId63"/>
    <p:sldId id="728" r:id="rId64"/>
    <p:sldId id="742" r:id="rId65"/>
    <p:sldId id="729" r:id="rId66"/>
    <p:sldId id="691" r:id="rId67"/>
    <p:sldId id="693" r:id="rId68"/>
    <p:sldId id="879" r:id="rId69"/>
    <p:sldId id="880" r:id="rId70"/>
    <p:sldId id="886" r:id="rId71"/>
    <p:sldId id="887" r:id="rId72"/>
    <p:sldId id="694" r:id="rId73"/>
    <p:sldId id="695" r:id="rId74"/>
    <p:sldId id="696" r:id="rId75"/>
    <p:sldId id="737" r:id="rId76"/>
    <p:sldId id="731" r:id="rId77"/>
  </p:sldIdLst>
  <p:sldSz cx="9144000" cy="6858000" type="screen4x3"/>
  <p:notesSz cx="6858000" cy="9144000"/>
  <p:custDataLst>
    <p:tags r:id="rId81"/>
  </p:custDataLst>
  <p:defaultTextStyle>
    <a:defPPr>
      <a:defRPr lang="es-E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3"/>
    <p:restoredTop sz="96410"/>
  </p:normalViewPr>
  <p:slideViewPr>
    <p:cSldViewPr showGuides="1">
      <p:cViewPr varScale="1">
        <p:scale>
          <a:sx n="82" d="100"/>
          <a:sy n="82" d="100"/>
        </p:scale>
        <p:origin x="-1146" y="-96"/>
      </p:cViewPr>
      <p:guideLst>
        <p:guide orient="horz" pos="2160"/>
        <p:guide pos="2880"/>
      </p:guideLst>
    </p:cSldViewPr>
  </p:slideViewPr>
  <p:notesTextViewPr>
    <p:cViewPr>
      <p:scale>
        <a:sx n="1" d="1"/>
        <a:sy n="1" d="1"/>
      </p:scale>
      <p:origin x="0" y="0"/>
    </p:cViewPr>
  </p:notesTextViewPr>
  <p:sorterViewPr showFormatting="0">
    <p:cViewPr>
      <p:scale>
        <a:sx n="100" d="100"/>
        <a:sy n="100" d="100"/>
      </p:scale>
      <p:origin x="0" y="8574"/>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1" Type="http://schemas.openxmlformats.org/officeDocument/2006/relationships/tags" Target="tags/tag1.xml"/><Relationship Id="rId80" Type="http://schemas.openxmlformats.org/officeDocument/2006/relationships/tableStyles" Target="tableStyles.xml"/><Relationship Id="rId8" Type="http://schemas.openxmlformats.org/officeDocument/2006/relationships/slide" Target="slides/slide3.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BA5B45D8-8B97-43DB-9D79-A24E8ED2DD5E}" type="doc">
      <dgm:prSet loTypeId="urn:microsoft.com/office/officeart/2005/8/layout/list1" loCatId="list" qsTypeId="urn:microsoft.com/office/officeart/2005/8/quickstyle/simple3" qsCatId="simple" csTypeId="urn:microsoft.com/office/officeart/2005/8/colors/colorful4" csCatId="colorful" phldr="1"/>
      <dgm:spPr/>
      <dgm:t>
        <a:bodyPr/>
        <a:lstStyle/>
        <a:p>
          <a:endParaRPr lang="zh-CN" altLang="en-US"/>
        </a:p>
      </dgm:t>
    </dgm:pt>
    <dgm:pt modelId="{2F7D3E52-2D3F-4C8D-915C-DC74D3673351}">
      <dgm:prSet phldrT="[文本]" custT="1"/>
      <dgm:spPr/>
      <dgm:t>
        <a:bodyPr/>
        <a:lstStyle/>
        <a:p>
          <a:r>
            <a:rPr lang="en-US" altLang="zh-CN" sz="2000" dirty="0">
              <a:latin typeface="+mn-ea"/>
              <a:ea typeface="+mn-ea"/>
            </a:rPr>
            <a:t>1</a:t>
          </a:r>
          <a:r>
            <a:rPr lang="zh-CN" altLang="en-US" sz="2000" dirty="0">
              <a:latin typeface="+mn-ea"/>
              <a:ea typeface="+mn-ea"/>
            </a:rPr>
            <a:t>、对软件开发成本和进度的估计常常很不准确</a:t>
          </a:r>
        </a:p>
      </dgm:t>
    </dgm:pt>
    <dgm:pt modelId="{F21A1E83-B104-4D16-9502-1F0E79F33D00}" cxnId="{93B93547-FE7D-41EB-BED9-CA72655B39EE}" type="parTrans">
      <dgm:prSet/>
      <dgm:spPr/>
      <dgm:t>
        <a:bodyPr/>
        <a:lstStyle/>
        <a:p>
          <a:endParaRPr lang="zh-CN" altLang="en-US"/>
        </a:p>
      </dgm:t>
    </dgm:pt>
    <dgm:pt modelId="{25D6E06A-3E89-44D5-BC9A-DAFCC43118D2}" cxnId="{93B93547-FE7D-41EB-BED9-CA72655B39EE}" type="sibTrans">
      <dgm:prSet/>
      <dgm:spPr/>
      <dgm:t>
        <a:bodyPr/>
        <a:lstStyle/>
        <a:p>
          <a:endParaRPr lang="zh-CN" altLang="en-US"/>
        </a:p>
      </dgm:t>
    </dgm:pt>
    <dgm:pt modelId="{2A9F37DF-D287-4EFF-B9FD-8CE4BB4CDDD6}">
      <dgm:prSet phldrT="[文本]" custT="1"/>
      <dgm:spPr/>
      <dgm:t>
        <a:bodyPr/>
        <a:lstStyle/>
        <a:p>
          <a:r>
            <a:rPr lang="en-US" altLang="zh-CN" sz="2000" dirty="0">
              <a:latin typeface="+mn-ea"/>
              <a:ea typeface="+mn-ea"/>
            </a:rPr>
            <a:t>2</a:t>
          </a:r>
          <a:r>
            <a:rPr lang="zh-CN" altLang="en-US" sz="2000" dirty="0">
              <a:latin typeface="+mn-ea"/>
              <a:ea typeface="+mn-ea"/>
            </a:rPr>
            <a:t>、用户对“已完成的”软件系统不满意的现象经常发生</a:t>
          </a:r>
        </a:p>
      </dgm:t>
    </dgm:pt>
    <dgm:pt modelId="{D15B20FC-E47A-4C9F-A4FC-475426DAEDE5}" cxnId="{BED6FFF8-5470-4FED-A42F-074BA8725A30}" type="parTrans">
      <dgm:prSet/>
      <dgm:spPr/>
      <dgm:t>
        <a:bodyPr/>
        <a:lstStyle/>
        <a:p>
          <a:endParaRPr lang="zh-CN" altLang="en-US"/>
        </a:p>
      </dgm:t>
    </dgm:pt>
    <dgm:pt modelId="{6FF7CE13-6F8F-4FF4-87DE-196DF5F125A6}" cxnId="{BED6FFF8-5470-4FED-A42F-074BA8725A30}" type="sibTrans">
      <dgm:prSet/>
      <dgm:spPr/>
      <dgm:t>
        <a:bodyPr/>
        <a:lstStyle/>
        <a:p>
          <a:endParaRPr lang="zh-CN" altLang="en-US"/>
        </a:p>
      </dgm:t>
    </dgm:pt>
    <dgm:pt modelId="{F8F8CB63-B092-42B7-8AD1-8371FE58A96E}">
      <dgm:prSet phldrT="[文本]" custT="1"/>
      <dgm:spPr/>
      <dgm:t>
        <a:bodyPr/>
        <a:lstStyle/>
        <a:p>
          <a:r>
            <a:rPr lang="en-US" altLang="zh-CN" sz="2000" dirty="0">
              <a:latin typeface="+mn-ea"/>
              <a:ea typeface="+mn-ea"/>
            </a:rPr>
            <a:t>3</a:t>
          </a:r>
          <a:r>
            <a:rPr lang="zh-CN" altLang="en-US" sz="2000" dirty="0">
              <a:latin typeface="+mn-ea"/>
              <a:ea typeface="+mn-ea"/>
            </a:rPr>
            <a:t>、软件产品的质量往往靠不住</a:t>
          </a:r>
        </a:p>
      </dgm:t>
    </dgm:pt>
    <dgm:pt modelId="{70248643-0622-475E-937E-C68051FB6E7D}" cxnId="{B592C770-4D89-4CF6-8935-329D55A81AE2}" type="parTrans">
      <dgm:prSet/>
      <dgm:spPr/>
      <dgm:t>
        <a:bodyPr/>
        <a:lstStyle/>
        <a:p>
          <a:endParaRPr lang="zh-CN" altLang="en-US"/>
        </a:p>
      </dgm:t>
    </dgm:pt>
    <dgm:pt modelId="{7E81117F-F041-48D8-9359-006280E9ABC8}" cxnId="{B592C770-4D89-4CF6-8935-329D55A81AE2}" type="sibTrans">
      <dgm:prSet/>
      <dgm:spPr/>
      <dgm:t>
        <a:bodyPr/>
        <a:lstStyle/>
        <a:p>
          <a:endParaRPr lang="zh-CN" altLang="en-US"/>
        </a:p>
      </dgm:t>
    </dgm:pt>
    <dgm:pt modelId="{EA7A237C-D096-46A7-848C-4EB011C99482}">
      <dgm:prSet phldrT="[文本]" custT="1"/>
      <dgm:spPr/>
      <dgm:t>
        <a:bodyPr/>
        <a:lstStyle/>
        <a:p>
          <a:r>
            <a:rPr lang="en-US" altLang="zh-CN" sz="2000" dirty="0">
              <a:latin typeface="+mn-ea"/>
              <a:ea typeface="+mn-ea"/>
            </a:rPr>
            <a:t>4</a:t>
          </a:r>
          <a:r>
            <a:rPr lang="zh-CN" altLang="en-US" sz="2000" dirty="0">
              <a:latin typeface="+mn-ea"/>
              <a:ea typeface="+mn-ea"/>
            </a:rPr>
            <a:t>、软件常常是不可维护的</a:t>
          </a:r>
        </a:p>
      </dgm:t>
    </dgm:pt>
    <dgm:pt modelId="{E819D2FD-4254-4395-AA38-A34E0307FA36}" cxnId="{6634C4F3-0964-4722-83CB-35697C2AA08F}" type="parTrans">
      <dgm:prSet/>
      <dgm:spPr/>
      <dgm:t>
        <a:bodyPr/>
        <a:lstStyle/>
        <a:p>
          <a:endParaRPr lang="zh-CN" altLang="en-US"/>
        </a:p>
      </dgm:t>
    </dgm:pt>
    <dgm:pt modelId="{9B79011C-364D-4F6D-B258-826785DA9130}" cxnId="{6634C4F3-0964-4722-83CB-35697C2AA08F}" type="sibTrans">
      <dgm:prSet/>
      <dgm:spPr/>
      <dgm:t>
        <a:bodyPr/>
        <a:lstStyle/>
        <a:p>
          <a:endParaRPr lang="zh-CN" altLang="en-US"/>
        </a:p>
      </dgm:t>
    </dgm:pt>
    <dgm:pt modelId="{9053DE7B-1F64-444D-BFA0-3EEA49DD1AB6}">
      <dgm:prSet phldrT="[文本]" custT="1"/>
      <dgm:spPr/>
      <dgm:t>
        <a:bodyPr/>
        <a:lstStyle/>
        <a:p>
          <a:r>
            <a:rPr lang="en-US" altLang="zh-CN" sz="2000" dirty="0">
              <a:latin typeface="+mn-ea"/>
              <a:ea typeface="+mn-ea"/>
            </a:rPr>
            <a:t>5</a:t>
          </a:r>
          <a:r>
            <a:rPr lang="zh-CN" altLang="en-US" sz="2000" dirty="0">
              <a:latin typeface="+mn-ea"/>
              <a:ea typeface="+mn-ea"/>
            </a:rPr>
            <a:t>、</a:t>
          </a:r>
          <a:r>
            <a:rPr lang="zh-CN" altLang="zh-CN" sz="2000" dirty="0">
              <a:latin typeface="+mn-ea"/>
              <a:ea typeface="+mn-ea"/>
            </a:rPr>
            <a:t>软件成本在计算机系统总成本中所占的比例逐年上升</a:t>
          </a:r>
          <a:endParaRPr lang="zh-CN" altLang="en-US" sz="2000" dirty="0">
            <a:latin typeface="+mn-ea"/>
            <a:ea typeface="+mn-ea"/>
          </a:endParaRPr>
        </a:p>
      </dgm:t>
    </dgm:pt>
    <dgm:pt modelId="{6214A7B9-5017-4450-AEF0-39FBF3198157}" cxnId="{3B9773DE-41F4-43A2-BD23-4F2E59FDCC05}" type="parTrans">
      <dgm:prSet/>
      <dgm:spPr/>
      <dgm:t>
        <a:bodyPr/>
        <a:lstStyle/>
        <a:p>
          <a:endParaRPr lang="zh-CN" altLang="en-US"/>
        </a:p>
      </dgm:t>
    </dgm:pt>
    <dgm:pt modelId="{01FAC788-8A4B-4389-AC91-EB99ADC9367C}" cxnId="{3B9773DE-41F4-43A2-BD23-4F2E59FDCC05}" type="sibTrans">
      <dgm:prSet/>
      <dgm:spPr/>
      <dgm:t>
        <a:bodyPr/>
        <a:lstStyle/>
        <a:p>
          <a:endParaRPr lang="zh-CN" altLang="en-US"/>
        </a:p>
      </dgm:t>
    </dgm:pt>
    <dgm:pt modelId="{679F2E4B-3626-4CCE-B6F9-F5E2785E88A0}">
      <dgm:prSet phldrT="[文本]" custT="1"/>
      <dgm:spPr/>
      <dgm:t>
        <a:bodyPr/>
        <a:lstStyle/>
        <a:p>
          <a:r>
            <a:rPr lang="en-US" altLang="zh-CN" sz="2000" dirty="0">
              <a:latin typeface="+mn-ea"/>
              <a:ea typeface="+mn-ea"/>
            </a:rPr>
            <a:t>6</a:t>
          </a:r>
          <a:r>
            <a:rPr lang="zh-CN" altLang="en-US" sz="2000" dirty="0">
              <a:latin typeface="+mn-ea"/>
              <a:ea typeface="+mn-ea"/>
            </a:rPr>
            <a:t>、</a:t>
          </a:r>
          <a:r>
            <a:rPr lang="zh-CN" altLang="zh-CN" sz="2000" dirty="0">
              <a:latin typeface="+mn-ea"/>
              <a:ea typeface="+mn-ea"/>
            </a:rPr>
            <a:t>软件通常没有适当的文档资料</a:t>
          </a:r>
          <a:endParaRPr lang="zh-CN" altLang="en-US" sz="2000" dirty="0">
            <a:latin typeface="+mn-ea"/>
            <a:ea typeface="+mn-ea"/>
          </a:endParaRPr>
        </a:p>
      </dgm:t>
    </dgm:pt>
    <dgm:pt modelId="{7A98759E-92C1-4AD6-A3C9-B816E41FF6FB}" cxnId="{72E4F1F2-14C0-431E-A87C-7346EF8B4710}" type="parTrans">
      <dgm:prSet/>
      <dgm:spPr/>
      <dgm:t>
        <a:bodyPr/>
        <a:lstStyle/>
        <a:p>
          <a:endParaRPr lang="zh-CN" altLang="en-US"/>
        </a:p>
      </dgm:t>
    </dgm:pt>
    <dgm:pt modelId="{387EDB60-3D21-4527-A2EB-0FEFF9B1DE81}" cxnId="{72E4F1F2-14C0-431E-A87C-7346EF8B4710}" type="sibTrans">
      <dgm:prSet/>
      <dgm:spPr/>
      <dgm:t>
        <a:bodyPr/>
        <a:lstStyle/>
        <a:p>
          <a:endParaRPr lang="zh-CN" altLang="en-US"/>
        </a:p>
      </dgm:t>
    </dgm:pt>
    <dgm:pt modelId="{853ED240-D242-44C7-B90F-27FFD9E5AC2C}">
      <dgm:prSet phldrT="[文本]" custT="1"/>
      <dgm:spPr/>
      <dgm:t>
        <a:bodyPr/>
        <a:lstStyle/>
        <a:p>
          <a:r>
            <a:rPr lang="en-US" altLang="zh-CN" sz="2000" dirty="0">
              <a:latin typeface="+mn-ea"/>
              <a:ea typeface="+mn-ea"/>
            </a:rPr>
            <a:t>7</a:t>
          </a:r>
          <a:r>
            <a:rPr lang="zh-CN" altLang="en-US" sz="2000" dirty="0">
              <a:latin typeface="+mn-ea"/>
              <a:ea typeface="+mn-ea"/>
            </a:rPr>
            <a:t>、</a:t>
          </a:r>
          <a:r>
            <a:rPr lang="zh-CN" altLang="zh-CN" sz="2000" dirty="0">
              <a:latin typeface="+mn-ea"/>
              <a:ea typeface="+mn-ea"/>
            </a:rPr>
            <a:t>软件开发生产率提高的速度，远远跟不上计算机应用迅速普及深入的趋势</a:t>
          </a:r>
          <a:endParaRPr lang="zh-CN" altLang="en-US" sz="2000" dirty="0">
            <a:latin typeface="+mn-ea"/>
            <a:ea typeface="+mn-ea"/>
          </a:endParaRPr>
        </a:p>
      </dgm:t>
    </dgm:pt>
    <dgm:pt modelId="{422C6E8E-ED9C-48E6-89DB-6A960865852D}" cxnId="{7B90EEBB-1EB2-4F06-89A6-273C48DA0F83}" type="parTrans">
      <dgm:prSet/>
      <dgm:spPr/>
      <dgm:t>
        <a:bodyPr/>
        <a:lstStyle/>
        <a:p>
          <a:endParaRPr lang="zh-CN" altLang="en-US"/>
        </a:p>
      </dgm:t>
    </dgm:pt>
    <dgm:pt modelId="{472DB82F-0AB8-4DFB-BC18-122334F4047A}" cxnId="{7B90EEBB-1EB2-4F06-89A6-273C48DA0F83}" type="sibTrans">
      <dgm:prSet/>
      <dgm:spPr/>
      <dgm:t>
        <a:bodyPr/>
        <a:lstStyle/>
        <a:p>
          <a:endParaRPr lang="zh-CN" altLang="en-US"/>
        </a:p>
      </dgm:t>
    </dgm:pt>
    <dgm:pt modelId="{724CE11C-B167-4E5C-9A91-DA7688B16AA5}" type="pres">
      <dgm:prSet presAssocID="{BA5B45D8-8B97-43DB-9D79-A24E8ED2DD5E}" presName="linear" presStyleCnt="0">
        <dgm:presLayoutVars>
          <dgm:dir/>
          <dgm:animLvl val="lvl"/>
          <dgm:resizeHandles val="exact"/>
        </dgm:presLayoutVars>
      </dgm:prSet>
      <dgm:spPr/>
      <dgm:t>
        <a:bodyPr/>
        <a:lstStyle/>
        <a:p>
          <a:endParaRPr lang="zh-CN" altLang="en-US"/>
        </a:p>
      </dgm:t>
    </dgm:pt>
    <dgm:pt modelId="{6211823E-5DE7-4EDD-B97B-140979E6C184}" type="pres">
      <dgm:prSet presAssocID="{2F7D3E52-2D3F-4C8D-915C-DC74D3673351}" presName="parentLin" presStyleCnt="0"/>
      <dgm:spPr/>
    </dgm:pt>
    <dgm:pt modelId="{C27CE345-AE09-4256-A785-543BD2EE55EF}" type="pres">
      <dgm:prSet presAssocID="{2F7D3E52-2D3F-4C8D-915C-DC74D3673351}" presName="parentLeftMargin" presStyleLbl="node1" presStyleIdx="0" presStyleCnt="7"/>
      <dgm:spPr/>
      <dgm:t>
        <a:bodyPr/>
        <a:lstStyle/>
        <a:p>
          <a:endParaRPr lang="zh-CN" altLang="en-US"/>
        </a:p>
      </dgm:t>
    </dgm:pt>
    <dgm:pt modelId="{E0CFBAE4-9421-462D-8250-A27F9BB873E6}" type="pres">
      <dgm:prSet presAssocID="{2F7D3E52-2D3F-4C8D-915C-DC74D3673351}" presName="parentText" presStyleLbl="node1" presStyleIdx="0" presStyleCnt="7" custScaleX="124065">
        <dgm:presLayoutVars>
          <dgm:chMax val="0"/>
          <dgm:bulletEnabled val="1"/>
        </dgm:presLayoutVars>
      </dgm:prSet>
      <dgm:spPr/>
      <dgm:t>
        <a:bodyPr/>
        <a:lstStyle/>
        <a:p>
          <a:endParaRPr lang="zh-CN" altLang="en-US"/>
        </a:p>
      </dgm:t>
    </dgm:pt>
    <dgm:pt modelId="{6E29081C-0319-42F1-8F92-B66094F3F5D0}" type="pres">
      <dgm:prSet presAssocID="{2F7D3E52-2D3F-4C8D-915C-DC74D3673351}" presName="negativeSpace" presStyleCnt="0"/>
      <dgm:spPr/>
    </dgm:pt>
    <dgm:pt modelId="{5558C8FC-704F-4441-B7BD-5EBB89300CE5}" type="pres">
      <dgm:prSet presAssocID="{2F7D3E52-2D3F-4C8D-915C-DC74D3673351}" presName="childText" presStyleLbl="conFgAcc1" presStyleIdx="0" presStyleCnt="7">
        <dgm:presLayoutVars>
          <dgm:bulletEnabled val="1"/>
        </dgm:presLayoutVars>
      </dgm:prSet>
      <dgm:spPr/>
    </dgm:pt>
    <dgm:pt modelId="{BBCAFE86-A091-4E32-839B-457D98DDB194}" type="pres">
      <dgm:prSet presAssocID="{25D6E06A-3E89-44D5-BC9A-DAFCC43118D2}" presName="spaceBetweenRectangles" presStyleCnt="0"/>
      <dgm:spPr/>
    </dgm:pt>
    <dgm:pt modelId="{649767DF-F205-439F-B8F8-9AEDF78823D4}" type="pres">
      <dgm:prSet presAssocID="{2A9F37DF-D287-4EFF-B9FD-8CE4BB4CDDD6}" presName="parentLin" presStyleCnt="0"/>
      <dgm:spPr/>
    </dgm:pt>
    <dgm:pt modelId="{052B0A19-3A53-494E-A7EC-AF9FEDE287AD}" type="pres">
      <dgm:prSet presAssocID="{2A9F37DF-D287-4EFF-B9FD-8CE4BB4CDDD6}" presName="parentLeftMargin" presStyleLbl="node1" presStyleIdx="0" presStyleCnt="7"/>
      <dgm:spPr/>
      <dgm:t>
        <a:bodyPr/>
        <a:lstStyle/>
        <a:p>
          <a:endParaRPr lang="zh-CN" altLang="en-US"/>
        </a:p>
      </dgm:t>
    </dgm:pt>
    <dgm:pt modelId="{D39189AE-0C38-46AE-A684-0BEE329957FA}" type="pres">
      <dgm:prSet presAssocID="{2A9F37DF-D287-4EFF-B9FD-8CE4BB4CDDD6}" presName="parentText" presStyleLbl="node1" presStyleIdx="1" presStyleCnt="7" custScaleX="124065">
        <dgm:presLayoutVars>
          <dgm:chMax val="0"/>
          <dgm:bulletEnabled val="1"/>
        </dgm:presLayoutVars>
      </dgm:prSet>
      <dgm:spPr/>
      <dgm:t>
        <a:bodyPr/>
        <a:lstStyle/>
        <a:p>
          <a:endParaRPr lang="zh-CN" altLang="en-US"/>
        </a:p>
      </dgm:t>
    </dgm:pt>
    <dgm:pt modelId="{60BB3A43-356D-46CA-975F-FB13338493EF}" type="pres">
      <dgm:prSet presAssocID="{2A9F37DF-D287-4EFF-B9FD-8CE4BB4CDDD6}" presName="negativeSpace" presStyleCnt="0"/>
      <dgm:spPr/>
    </dgm:pt>
    <dgm:pt modelId="{B0E230F4-1F45-4F9C-AB7D-FC0384404D5A}" type="pres">
      <dgm:prSet presAssocID="{2A9F37DF-D287-4EFF-B9FD-8CE4BB4CDDD6}" presName="childText" presStyleLbl="conFgAcc1" presStyleIdx="1" presStyleCnt="7">
        <dgm:presLayoutVars>
          <dgm:bulletEnabled val="1"/>
        </dgm:presLayoutVars>
      </dgm:prSet>
      <dgm:spPr/>
    </dgm:pt>
    <dgm:pt modelId="{E8D96B88-1AA8-40DD-BBB2-7B7C6B04EB0C}" type="pres">
      <dgm:prSet presAssocID="{6FF7CE13-6F8F-4FF4-87DE-196DF5F125A6}" presName="spaceBetweenRectangles" presStyleCnt="0"/>
      <dgm:spPr/>
    </dgm:pt>
    <dgm:pt modelId="{83BBC6FD-D7FA-4B82-A6BA-887441DABE94}" type="pres">
      <dgm:prSet presAssocID="{F8F8CB63-B092-42B7-8AD1-8371FE58A96E}" presName="parentLin" presStyleCnt="0"/>
      <dgm:spPr/>
    </dgm:pt>
    <dgm:pt modelId="{74578AEB-A40D-4EE5-AE79-EE533834575D}" type="pres">
      <dgm:prSet presAssocID="{F8F8CB63-B092-42B7-8AD1-8371FE58A96E}" presName="parentLeftMargin" presStyleLbl="node1" presStyleIdx="1" presStyleCnt="7"/>
      <dgm:spPr/>
      <dgm:t>
        <a:bodyPr/>
        <a:lstStyle/>
        <a:p>
          <a:endParaRPr lang="zh-CN" altLang="en-US"/>
        </a:p>
      </dgm:t>
    </dgm:pt>
    <dgm:pt modelId="{3A6D7583-40A7-4852-97B9-95B99996E88F}" type="pres">
      <dgm:prSet presAssocID="{F8F8CB63-B092-42B7-8AD1-8371FE58A96E}" presName="parentText" presStyleLbl="node1" presStyleIdx="2" presStyleCnt="7" custScaleX="124065">
        <dgm:presLayoutVars>
          <dgm:chMax val="0"/>
          <dgm:bulletEnabled val="1"/>
        </dgm:presLayoutVars>
      </dgm:prSet>
      <dgm:spPr/>
      <dgm:t>
        <a:bodyPr/>
        <a:lstStyle/>
        <a:p>
          <a:endParaRPr lang="zh-CN" altLang="en-US"/>
        </a:p>
      </dgm:t>
    </dgm:pt>
    <dgm:pt modelId="{6843BAA2-265C-49E5-B5EA-A4C86817209D}" type="pres">
      <dgm:prSet presAssocID="{F8F8CB63-B092-42B7-8AD1-8371FE58A96E}" presName="negativeSpace" presStyleCnt="0"/>
      <dgm:spPr/>
    </dgm:pt>
    <dgm:pt modelId="{CE64095E-A236-4F11-A7D2-977890227C81}" type="pres">
      <dgm:prSet presAssocID="{F8F8CB63-B092-42B7-8AD1-8371FE58A96E}" presName="childText" presStyleLbl="conFgAcc1" presStyleIdx="2" presStyleCnt="7">
        <dgm:presLayoutVars>
          <dgm:bulletEnabled val="1"/>
        </dgm:presLayoutVars>
      </dgm:prSet>
      <dgm:spPr/>
    </dgm:pt>
    <dgm:pt modelId="{57D7F841-D975-4F39-B94B-F9690F692FB1}" type="pres">
      <dgm:prSet presAssocID="{7E81117F-F041-48D8-9359-006280E9ABC8}" presName="spaceBetweenRectangles" presStyleCnt="0"/>
      <dgm:spPr/>
    </dgm:pt>
    <dgm:pt modelId="{B255674C-900D-4A8C-8828-31068A5B96A7}" type="pres">
      <dgm:prSet presAssocID="{EA7A237C-D096-46A7-848C-4EB011C99482}" presName="parentLin" presStyleCnt="0"/>
      <dgm:spPr/>
    </dgm:pt>
    <dgm:pt modelId="{C9016F22-23F6-4809-A12B-EBE7FE87BCE0}" type="pres">
      <dgm:prSet presAssocID="{EA7A237C-D096-46A7-848C-4EB011C99482}" presName="parentLeftMargin" presStyleLbl="node1" presStyleIdx="2" presStyleCnt="7"/>
      <dgm:spPr/>
      <dgm:t>
        <a:bodyPr/>
        <a:lstStyle/>
        <a:p>
          <a:endParaRPr lang="zh-CN" altLang="en-US"/>
        </a:p>
      </dgm:t>
    </dgm:pt>
    <dgm:pt modelId="{A57F17BC-3B83-4108-AA21-4DAD8AD4E0B9}" type="pres">
      <dgm:prSet presAssocID="{EA7A237C-D096-46A7-848C-4EB011C99482}" presName="parentText" presStyleLbl="node1" presStyleIdx="3" presStyleCnt="7" custScaleX="124065">
        <dgm:presLayoutVars>
          <dgm:chMax val="0"/>
          <dgm:bulletEnabled val="1"/>
        </dgm:presLayoutVars>
      </dgm:prSet>
      <dgm:spPr/>
      <dgm:t>
        <a:bodyPr/>
        <a:lstStyle/>
        <a:p>
          <a:endParaRPr lang="zh-CN" altLang="en-US"/>
        </a:p>
      </dgm:t>
    </dgm:pt>
    <dgm:pt modelId="{70E0B7BF-AB04-4019-A76B-29500071E191}" type="pres">
      <dgm:prSet presAssocID="{EA7A237C-D096-46A7-848C-4EB011C99482}" presName="negativeSpace" presStyleCnt="0"/>
      <dgm:spPr/>
    </dgm:pt>
    <dgm:pt modelId="{1E51E182-29A9-4502-AA11-F0848619CBB3}" type="pres">
      <dgm:prSet presAssocID="{EA7A237C-D096-46A7-848C-4EB011C99482}" presName="childText" presStyleLbl="conFgAcc1" presStyleIdx="3" presStyleCnt="7">
        <dgm:presLayoutVars>
          <dgm:bulletEnabled val="1"/>
        </dgm:presLayoutVars>
      </dgm:prSet>
      <dgm:spPr/>
    </dgm:pt>
    <dgm:pt modelId="{41086542-27B5-4881-802A-B67F8D63255A}" type="pres">
      <dgm:prSet presAssocID="{9B79011C-364D-4F6D-B258-826785DA9130}" presName="spaceBetweenRectangles" presStyleCnt="0"/>
      <dgm:spPr/>
    </dgm:pt>
    <dgm:pt modelId="{E1768B79-A7B6-42C7-89BF-594DDC36936F}" type="pres">
      <dgm:prSet presAssocID="{9053DE7B-1F64-444D-BFA0-3EEA49DD1AB6}" presName="parentLin" presStyleCnt="0"/>
      <dgm:spPr/>
    </dgm:pt>
    <dgm:pt modelId="{3E0382A8-A840-4007-8C2C-C8E78EB16DC7}" type="pres">
      <dgm:prSet presAssocID="{9053DE7B-1F64-444D-BFA0-3EEA49DD1AB6}" presName="parentLeftMargin" presStyleLbl="node1" presStyleIdx="3" presStyleCnt="7"/>
      <dgm:spPr/>
      <dgm:t>
        <a:bodyPr/>
        <a:lstStyle/>
        <a:p>
          <a:endParaRPr lang="zh-CN" altLang="en-US"/>
        </a:p>
      </dgm:t>
    </dgm:pt>
    <dgm:pt modelId="{1116EF00-EC4D-47C0-9F00-A009F2F173EB}" type="pres">
      <dgm:prSet presAssocID="{9053DE7B-1F64-444D-BFA0-3EEA49DD1AB6}" presName="parentText" presStyleLbl="node1" presStyleIdx="4" presStyleCnt="7" custScaleX="124533">
        <dgm:presLayoutVars>
          <dgm:chMax val="0"/>
          <dgm:bulletEnabled val="1"/>
        </dgm:presLayoutVars>
      </dgm:prSet>
      <dgm:spPr/>
      <dgm:t>
        <a:bodyPr/>
        <a:lstStyle/>
        <a:p>
          <a:endParaRPr lang="zh-CN" altLang="en-US"/>
        </a:p>
      </dgm:t>
    </dgm:pt>
    <dgm:pt modelId="{07A7C8FE-E6C7-4A0A-9269-A26377B5AF1A}" type="pres">
      <dgm:prSet presAssocID="{9053DE7B-1F64-444D-BFA0-3EEA49DD1AB6}" presName="negativeSpace" presStyleCnt="0"/>
      <dgm:spPr/>
    </dgm:pt>
    <dgm:pt modelId="{7555D6E1-9366-4309-B0EC-929F737942A9}" type="pres">
      <dgm:prSet presAssocID="{9053DE7B-1F64-444D-BFA0-3EEA49DD1AB6}" presName="childText" presStyleLbl="conFgAcc1" presStyleIdx="4" presStyleCnt="7">
        <dgm:presLayoutVars>
          <dgm:bulletEnabled val="1"/>
        </dgm:presLayoutVars>
      </dgm:prSet>
      <dgm:spPr/>
    </dgm:pt>
    <dgm:pt modelId="{0DF1D5DE-0CDF-4967-A36F-89FA2FE07F26}" type="pres">
      <dgm:prSet presAssocID="{01FAC788-8A4B-4389-AC91-EB99ADC9367C}" presName="spaceBetweenRectangles" presStyleCnt="0"/>
      <dgm:spPr/>
    </dgm:pt>
    <dgm:pt modelId="{48709B4F-B385-4469-9EFC-A853638114D4}" type="pres">
      <dgm:prSet presAssocID="{679F2E4B-3626-4CCE-B6F9-F5E2785E88A0}" presName="parentLin" presStyleCnt="0"/>
      <dgm:spPr/>
    </dgm:pt>
    <dgm:pt modelId="{1FF962E3-19F3-4B7C-9AF6-0430D66B9F0E}" type="pres">
      <dgm:prSet presAssocID="{679F2E4B-3626-4CCE-B6F9-F5E2785E88A0}" presName="parentLeftMargin" presStyleLbl="node1" presStyleIdx="4" presStyleCnt="7"/>
      <dgm:spPr/>
      <dgm:t>
        <a:bodyPr/>
        <a:lstStyle/>
        <a:p>
          <a:endParaRPr lang="zh-CN" altLang="en-US"/>
        </a:p>
      </dgm:t>
    </dgm:pt>
    <dgm:pt modelId="{94D478F5-D1E0-40FA-B07E-35AE02F7FCF7}" type="pres">
      <dgm:prSet presAssocID="{679F2E4B-3626-4CCE-B6F9-F5E2785E88A0}" presName="parentText" presStyleLbl="node1" presStyleIdx="5" presStyleCnt="7" custScaleX="123998">
        <dgm:presLayoutVars>
          <dgm:chMax val="0"/>
          <dgm:bulletEnabled val="1"/>
        </dgm:presLayoutVars>
      </dgm:prSet>
      <dgm:spPr/>
      <dgm:t>
        <a:bodyPr/>
        <a:lstStyle/>
        <a:p>
          <a:endParaRPr lang="zh-CN" altLang="en-US"/>
        </a:p>
      </dgm:t>
    </dgm:pt>
    <dgm:pt modelId="{353304EA-7320-4AEA-BF9E-251EF0CDCBD4}" type="pres">
      <dgm:prSet presAssocID="{679F2E4B-3626-4CCE-B6F9-F5E2785E88A0}" presName="negativeSpace" presStyleCnt="0"/>
      <dgm:spPr/>
    </dgm:pt>
    <dgm:pt modelId="{AF08F64D-C1DE-4DBD-939B-52976B238DB3}" type="pres">
      <dgm:prSet presAssocID="{679F2E4B-3626-4CCE-B6F9-F5E2785E88A0}" presName="childText" presStyleLbl="conFgAcc1" presStyleIdx="5" presStyleCnt="7">
        <dgm:presLayoutVars>
          <dgm:bulletEnabled val="1"/>
        </dgm:presLayoutVars>
      </dgm:prSet>
      <dgm:spPr/>
    </dgm:pt>
    <dgm:pt modelId="{4F0A1528-5DDE-4EBC-8758-BD0E34F761EB}" type="pres">
      <dgm:prSet presAssocID="{387EDB60-3D21-4527-A2EB-0FEFF9B1DE81}" presName="spaceBetweenRectangles" presStyleCnt="0"/>
      <dgm:spPr/>
    </dgm:pt>
    <dgm:pt modelId="{FE88A08C-1344-4114-8886-EB1D1BB33294}" type="pres">
      <dgm:prSet presAssocID="{853ED240-D242-44C7-B90F-27FFD9E5AC2C}" presName="parentLin" presStyleCnt="0"/>
      <dgm:spPr/>
    </dgm:pt>
    <dgm:pt modelId="{05134D9B-C9FA-4BD7-8F05-C8E048E49FBD}" type="pres">
      <dgm:prSet presAssocID="{853ED240-D242-44C7-B90F-27FFD9E5AC2C}" presName="parentLeftMargin" presStyleLbl="node1" presStyleIdx="5" presStyleCnt="7"/>
      <dgm:spPr/>
      <dgm:t>
        <a:bodyPr/>
        <a:lstStyle/>
        <a:p>
          <a:endParaRPr lang="zh-CN" altLang="en-US"/>
        </a:p>
      </dgm:t>
    </dgm:pt>
    <dgm:pt modelId="{9EE8628F-A279-487D-93D6-1DFF708941C8}" type="pres">
      <dgm:prSet presAssocID="{853ED240-D242-44C7-B90F-27FFD9E5AC2C}" presName="parentText" presStyleLbl="node1" presStyleIdx="6" presStyleCnt="7" custScaleX="124683" custScaleY="207419">
        <dgm:presLayoutVars>
          <dgm:chMax val="0"/>
          <dgm:bulletEnabled val="1"/>
        </dgm:presLayoutVars>
      </dgm:prSet>
      <dgm:spPr/>
      <dgm:t>
        <a:bodyPr/>
        <a:lstStyle/>
        <a:p>
          <a:endParaRPr lang="zh-CN" altLang="en-US"/>
        </a:p>
      </dgm:t>
    </dgm:pt>
    <dgm:pt modelId="{29043EDD-959D-4672-B196-F7F8AB62A26C}" type="pres">
      <dgm:prSet presAssocID="{853ED240-D242-44C7-B90F-27FFD9E5AC2C}" presName="negativeSpace" presStyleCnt="0"/>
      <dgm:spPr/>
    </dgm:pt>
    <dgm:pt modelId="{0136E852-8362-4731-BEBE-E4296992A625}" type="pres">
      <dgm:prSet presAssocID="{853ED240-D242-44C7-B90F-27FFD9E5AC2C}" presName="childText" presStyleLbl="conFgAcc1" presStyleIdx="6" presStyleCnt="7">
        <dgm:presLayoutVars>
          <dgm:bulletEnabled val="1"/>
        </dgm:presLayoutVars>
      </dgm:prSet>
      <dgm:spPr/>
    </dgm:pt>
  </dgm:ptLst>
  <dgm:cxnLst>
    <dgm:cxn modelId="{93B93547-FE7D-41EB-BED9-CA72655B39EE}" srcId="{BA5B45D8-8B97-43DB-9D79-A24E8ED2DD5E}" destId="{2F7D3E52-2D3F-4C8D-915C-DC74D3673351}" srcOrd="0" destOrd="0" parTransId="{F21A1E83-B104-4D16-9502-1F0E79F33D00}" sibTransId="{25D6E06A-3E89-44D5-BC9A-DAFCC43118D2}"/>
    <dgm:cxn modelId="{E8FA0239-34CB-443E-830C-262BC7CF9990}" type="presOf" srcId="{F8F8CB63-B092-42B7-8AD1-8371FE58A96E}" destId="{3A6D7583-40A7-4852-97B9-95B99996E88F}" srcOrd="1" destOrd="0" presId="urn:microsoft.com/office/officeart/2005/8/layout/list1"/>
    <dgm:cxn modelId="{B592C770-4D89-4CF6-8935-329D55A81AE2}" srcId="{BA5B45D8-8B97-43DB-9D79-A24E8ED2DD5E}" destId="{F8F8CB63-B092-42B7-8AD1-8371FE58A96E}" srcOrd="2" destOrd="0" parTransId="{70248643-0622-475E-937E-C68051FB6E7D}" sibTransId="{7E81117F-F041-48D8-9359-006280E9ABC8}"/>
    <dgm:cxn modelId="{72E4F1F2-14C0-431E-A87C-7346EF8B4710}" srcId="{BA5B45D8-8B97-43DB-9D79-A24E8ED2DD5E}" destId="{679F2E4B-3626-4CCE-B6F9-F5E2785E88A0}" srcOrd="5" destOrd="0" parTransId="{7A98759E-92C1-4AD6-A3C9-B816E41FF6FB}" sibTransId="{387EDB60-3D21-4527-A2EB-0FEFF9B1DE81}"/>
    <dgm:cxn modelId="{EDA62289-31F5-4FB2-95FB-721E653D891E}" type="presOf" srcId="{9053DE7B-1F64-444D-BFA0-3EEA49DD1AB6}" destId="{3E0382A8-A840-4007-8C2C-C8E78EB16DC7}" srcOrd="0" destOrd="0" presId="urn:microsoft.com/office/officeart/2005/8/layout/list1"/>
    <dgm:cxn modelId="{BED6FFF8-5470-4FED-A42F-074BA8725A30}" srcId="{BA5B45D8-8B97-43DB-9D79-A24E8ED2DD5E}" destId="{2A9F37DF-D287-4EFF-B9FD-8CE4BB4CDDD6}" srcOrd="1" destOrd="0" parTransId="{D15B20FC-E47A-4C9F-A4FC-475426DAEDE5}" sibTransId="{6FF7CE13-6F8F-4FF4-87DE-196DF5F125A6}"/>
    <dgm:cxn modelId="{BAC71A52-002A-48A5-8F16-B0579AA61295}" type="presOf" srcId="{9053DE7B-1F64-444D-BFA0-3EEA49DD1AB6}" destId="{1116EF00-EC4D-47C0-9F00-A009F2F173EB}" srcOrd="1" destOrd="0" presId="urn:microsoft.com/office/officeart/2005/8/layout/list1"/>
    <dgm:cxn modelId="{856AD626-EAF9-459F-85A3-85D5F60360D4}" type="presOf" srcId="{EA7A237C-D096-46A7-848C-4EB011C99482}" destId="{C9016F22-23F6-4809-A12B-EBE7FE87BCE0}" srcOrd="0" destOrd="0" presId="urn:microsoft.com/office/officeart/2005/8/layout/list1"/>
    <dgm:cxn modelId="{C17CB462-6075-49EA-BB20-83F835A269A2}" type="presOf" srcId="{2F7D3E52-2D3F-4C8D-915C-DC74D3673351}" destId="{C27CE345-AE09-4256-A785-543BD2EE55EF}" srcOrd="0" destOrd="0" presId="urn:microsoft.com/office/officeart/2005/8/layout/list1"/>
    <dgm:cxn modelId="{02E77D9F-B58E-4B8B-8A28-603866FBF8C4}" type="presOf" srcId="{853ED240-D242-44C7-B90F-27FFD9E5AC2C}" destId="{9EE8628F-A279-487D-93D6-1DFF708941C8}" srcOrd="1" destOrd="0" presId="urn:microsoft.com/office/officeart/2005/8/layout/list1"/>
    <dgm:cxn modelId="{7B90EEBB-1EB2-4F06-89A6-273C48DA0F83}" srcId="{BA5B45D8-8B97-43DB-9D79-A24E8ED2DD5E}" destId="{853ED240-D242-44C7-B90F-27FFD9E5AC2C}" srcOrd="6" destOrd="0" parTransId="{422C6E8E-ED9C-48E6-89DB-6A960865852D}" sibTransId="{472DB82F-0AB8-4DFB-BC18-122334F4047A}"/>
    <dgm:cxn modelId="{3B9773DE-41F4-43A2-BD23-4F2E59FDCC05}" srcId="{BA5B45D8-8B97-43DB-9D79-A24E8ED2DD5E}" destId="{9053DE7B-1F64-444D-BFA0-3EEA49DD1AB6}" srcOrd="4" destOrd="0" parTransId="{6214A7B9-5017-4450-AEF0-39FBF3198157}" sibTransId="{01FAC788-8A4B-4389-AC91-EB99ADC9367C}"/>
    <dgm:cxn modelId="{2E6C03B1-948D-49E1-B312-8C08C9824EA6}" type="presOf" srcId="{EA7A237C-D096-46A7-848C-4EB011C99482}" destId="{A57F17BC-3B83-4108-AA21-4DAD8AD4E0B9}" srcOrd="1" destOrd="0" presId="urn:microsoft.com/office/officeart/2005/8/layout/list1"/>
    <dgm:cxn modelId="{B1AFEF3B-4ED3-4332-B67F-62EA858DA830}" type="presOf" srcId="{2A9F37DF-D287-4EFF-B9FD-8CE4BB4CDDD6}" destId="{052B0A19-3A53-494E-A7EC-AF9FEDE287AD}" srcOrd="0" destOrd="0" presId="urn:microsoft.com/office/officeart/2005/8/layout/list1"/>
    <dgm:cxn modelId="{7EAEADF9-5915-4634-BC46-828ADCFBF430}" type="presOf" srcId="{853ED240-D242-44C7-B90F-27FFD9E5AC2C}" destId="{05134D9B-C9FA-4BD7-8F05-C8E048E49FBD}" srcOrd="0" destOrd="0" presId="urn:microsoft.com/office/officeart/2005/8/layout/list1"/>
    <dgm:cxn modelId="{5F678811-4865-45D6-AF7F-214BF961EF3E}" type="presOf" srcId="{2A9F37DF-D287-4EFF-B9FD-8CE4BB4CDDD6}" destId="{D39189AE-0C38-46AE-A684-0BEE329957FA}" srcOrd="1" destOrd="0" presId="urn:microsoft.com/office/officeart/2005/8/layout/list1"/>
    <dgm:cxn modelId="{6634C4F3-0964-4722-83CB-35697C2AA08F}" srcId="{BA5B45D8-8B97-43DB-9D79-A24E8ED2DD5E}" destId="{EA7A237C-D096-46A7-848C-4EB011C99482}" srcOrd="3" destOrd="0" parTransId="{E819D2FD-4254-4395-AA38-A34E0307FA36}" sibTransId="{9B79011C-364D-4F6D-B258-826785DA9130}"/>
    <dgm:cxn modelId="{AA0F7869-6903-42F2-A558-3B9B64BFAEF6}" type="presOf" srcId="{F8F8CB63-B092-42B7-8AD1-8371FE58A96E}" destId="{74578AEB-A40D-4EE5-AE79-EE533834575D}" srcOrd="0" destOrd="0" presId="urn:microsoft.com/office/officeart/2005/8/layout/list1"/>
    <dgm:cxn modelId="{22CCF61F-089D-4381-A91C-531916A400C0}" type="presOf" srcId="{BA5B45D8-8B97-43DB-9D79-A24E8ED2DD5E}" destId="{724CE11C-B167-4E5C-9A91-DA7688B16AA5}" srcOrd="0" destOrd="0" presId="urn:microsoft.com/office/officeart/2005/8/layout/list1"/>
    <dgm:cxn modelId="{3C7136EF-7A10-4FA0-AA3A-0CE2C8F63147}" type="presOf" srcId="{679F2E4B-3626-4CCE-B6F9-F5E2785E88A0}" destId="{94D478F5-D1E0-40FA-B07E-35AE02F7FCF7}" srcOrd="1" destOrd="0" presId="urn:microsoft.com/office/officeart/2005/8/layout/list1"/>
    <dgm:cxn modelId="{8FC1657C-30EC-4E28-832D-39064542B00C}" type="presOf" srcId="{2F7D3E52-2D3F-4C8D-915C-DC74D3673351}" destId="{E0CFBAE4-9421-462D-8250-A27F9BB873E6}" srcOrd="1" destOrd="0" presId="urn:microsoft.com/office/officeart/2005/8/layout/list1"/>
    <dgm:cxn modelId="{00F01AD5-78AE-4014-9D66-84E09B3532B6}" type="presOf" srcId="{679F2E4B-3626-4CCE-B6F9-F5E2785E88A0}" destId="{1FF962E3-19F3-4B7C-9AF6-0430D66B9F0E}" srcOrd="0" destOrd="0" presId="urn:microsoft.com/office/officeart/2005/8/layout/list1"/>
    <dgm:cxn modelId="{49170157-B1C8-487E-8A60-F9DF3EAC9386}" type="presParOf" srcId="{724CE11C-B167-4E5C-9A91-DA7688B16AA5}" destId="{6211823E-5DE7-4EDD-B97B-140979E6C184}" srcOrd="0" destOrd="0" presId="urn:microsoft.com/office/officeart/2005/8/layout/list1"/>
    <dgm:cxn modelId="{3FDD1026-460D-466A-84FC-730F7B8EBDCC}" type="presParOf" srcId="{6211823E-5DE7-4EDD-B97B-140979E6C184}" destId="{C27CE345-AE09-4256-A785-543BD2EE55EF}" srcOrd="0" destOrd="0" presId="urn:microsoft.com/office/officeart/2005/8/layout/list1"/>
    <dgm:cxn modelId="{87869262-8EE8-4197-B54E-D78880C5CB37}" type="presParOf" srcId="{6211823E-5DE7-4EDD-B97B-140979E6C184}" destId="{E0CFBAE4-9421-462D-8250-A27F9BB873E6}" srcOrd="1" destOrd="0" presId="urn:microsoft.com/office/officeart/2005/8/layout/list1"/>
    <dgm:cxn modelId="{7556F805-2432-4991-BF7F-A34508BF05CE}" type="presParOf" srcId="{724CE11C-B167-4E5C-9A91-DA7688B16AA5}" destId="{6E29081C-0319-42F1-8F92-B66094F3F5D0}" srcOrd="1" destOrd="0" presId="urn:microsoft.com/office/officeart/2005/8/layout/list1"/>
    <dgm:cxn modelId="{AB21B88B-EDE0-403A-97C7-BCAF3A3F5EB7}" type="presParOf" srcId="{724CE11C-B167-4E5C-9A91-DA7688B16AA5}" destId="{5558C8FC-704F-4441-B7BD-5EBB89300CE5}" srcOrd="2" destOrd="0" presId="urn:microsoft.com/office/officeart/2005/8/layout/list1"/>
    <dgm:cxn modelId="{552AF77C-B35C-42BD-9F28-3C80ED8CAE18}" type="presParOf" srcId="{724CE11C-B167-4E5C-9A91-DA7688B16AA5}" destId="{BBCAFE86-A091-4E32-839B-457D98DDB194}" srcOrd="3" destOrd="0" presId="urn:microsoft.com/office/officeart/2005/8/layout/list1"/>
    <dgm:cxn modelId="{080FF4FC-F952-4F1F-A1DD-9772CCFA4B78}" type="presParOf" srcId="{724CE11C-B167-4E5C-9A91-DA7688B16AA5}" destId="{649767DF-F205-439F-B8F8-9AEDF78823D4}" srcOrd="4" destOrd="0" presId="urn:microsoft.com/office/officeart/2005/8/layout/list1"/>
    <dgm:cxn modelId="{2379730C-339D-4595-9804-DF2C3715A5C2}" type="presParOf" srcId="{649767DF-F205-439F-B8F8-9AEDF78823D4}" destId="{052B0A19-3A53-494E-A7EC-AF9FEDE287AD}" srcOrd="0" destOrd="0" presId="urn:microsoft.com/office/officeart/2005/8/layout/list1"/>
    <dgm:cxn modelId="{80E57393-243F-4973-8FB2-FCC9D5A82593}" type="presParOf" srcId="{649767DF-F205-439F-B8F8-9AEDF78823D4}" destId="{D39189AE-0C38-46AE-A684-0BEE329957FA}" srcOrd="1" destOrd="0" presId="urn:microsoft.com/office/officeart/2005/8/layout/list1"/>
    <dgm:cxn modelId="{069E03B1-3191-40D4-88EC-37F116770512}" type="presParOf" srcId="{724CE11C-B167-4E5C-9A91-DA7688B16AA5}" destId="{60BB3A43-356D-46CA-975F-FB13338493EF}" srcOrd="5" destOrd="0" presId="urn:microsoft.com/office/officeart/2005/8/layout/list1"/>
    <dgm:cxn modelId="{5774423E-372F-4E6A-9FFA-6D0BEED0DCD3}" type="presParOf" srcId="{724CE11C-B167-4E5C-9A91-DA7688B16AA5}" destId="{B0E230F4-1F45-4F9C-AB7D-FC0384404D5A}" srcOrd="6" destOrd="0" presId="urn:microsoft.com/office/officeart/2005/8/layout/list1"/>
    <dgm:cxn modelId="{D4A57CD8-157B-4D38-BE51-BB4DB2C02041}" type="presParOf" srcId="{724CE11C-B167-4E5C-9A91-DA7688B16AA5}" destId="{E8D96B88-1AA8-40DD-BBB2-7B7C6B04EB0C}" srcOrd="7" destOrd="0" presId="urn:microsoft.com/office/officeart/2005/8/layout/list1"/>
    <dgm:cxn modelId="{B5336291-EDDB-4031-BB58-C6CE62CBF437}" type="presParOf" srcId="{724CE11C-B167-4E5C-9A91-DA7688B16AA5}" destId="{83BBC6FD-D7FA-4B82-A6BA-887441DABE94}" srcOrd="8" destOrd="0" presId="urn:microsoft.com/office/officeart/2005/8/layout/list1"/>
    <dgm:cxn modelId="{8B0D0579-6E2C-4E59-AF22-0C2C4BBC8392}" type="presParOf" srcId="{83BBC6FD-D7FA-4B82-A6BA-887441DABE94}" destId="{74578AEB-A40D-4EE5-AE79-EE533834575D}" srcOrd="0" destOrd="0" presId="urn:microsoft.com/office/officeart/2005/8/layout/list1"/>
    <dgm:cxn modelId="{855E040A-9675-4DDC-924F-7B2E64D5EA0F}" type="presParOf" srcId="{83BBC6FD-D7FA-4B82-A6BA-887441DABE94}" destId="{3A6D7583-40A7-4852-97B9-95B99996E88F}" srcOrd="1" destOrd="0" presId="urn:microsoft.com/office/officeart/2005/8/layout/list1"/>
    <dgm:cxn modelId="{F487C8DA-1B92-4D53-A9FE-E941A52E916D}" type="presParOf" srcId="{724CE11C-B167-4E5C-9A91-DA7688B16AA5}" destId="{6843BAA2-265C-49E5-B5EA-A4C86817209D}" srcOrd="9" destOrd="0" presId="urn:microsoft.com/office/officeart/2005/8/layout/list1"/>
    <dgm:cxn modelId="{1FBF30AB-08F4-452C-9D91-084EA80D4248}" type="presParOf" srcId="{724CE11C-B167-4E5C-9A91-DA7688B16AA5}" destId="{CE64095E-A236-4F11-A7D2-977890227C81}" srcOrd="10" destOrd="0" presId="urn:microsoft.com/office/officeart/2005/8/layout/list1"/>
    <dgm:cxn modelId="{55492854-72CB-4EC3-97D6-F9DDA70D026A}" type="presParOf" srcId="{724CE11C-B167-4E5C-9A91-DA7688B16AA5}" destId="{57D7F841-D975-4F39-B94B-F9690F692FB1}" srcOrd="11" destOrd="0" presId="urn:microsoft.com/office/officeart/2005/8/layout/list1"/>
    <dgm:cxn modelId="{FCFAB813-E07A-41F1-A0A1-CAC8B6FA0FF4}" type="presParOf" srcId="{724CE11C-B167-4E5C-9A91-DA7688B16AA5}" destId="{B255674C-900D-4A8C-8828-31068A5B96A7}" srcOrd="12" destOrd="0" presId="urn:microsoft.com/office/officeart/2005/8/layout/list1"/>
    <dgm:cxn modelId="{E160A591-5666-4F52-A52D-B79C83337256}" type="presParOf" srcId="{B255674C-900D-4A8C-8828-31068A5B96A7}" destId="{C9016F22-23F6-4809-A12B-EBE7FE87BCE0}" srcOrd="0" destOrd="0" presId="urn:microsoft.com/office/officeart/2005/8/layout/list1"/>
    <dgm:cxn modelId="{319C93BF-9FA9-4C25-97B3-330F0E10AC54}" type="presParOf" srcId="{B255674C-900D-4A8C-8828-31068A5B96A7}" destId="{A57F17BC-3B83-4108-AA21-4DAD8AD4E0B9}" srcOrd="1" destOrd="0" presId="urn:microsoft.com/office/officeart/2005/8/layout/list1"/>
    <dgm:cxn modelId="{9F54798C-99CB-4210-9710-7579EAF3D711}" type="presParOf" srcId="{724CE11C-B167-4E5C-9A91-DA7688B16AA5}" destId="{70E0B7BF-AB04-4019-A76B-29500071E191}" srcOrd="13" destOrd="0" presId="urn:microsoft.com/office/officeart/2005/8/layout/list1"/>
    <dgm:cxn modelId="{89DA30C6-D8A4-45DE-B907-55E30E5770EA}" type="presParOf" srcId="{724CE11C-B167-4E5C-9A91-DA7688B16AA5}" destId="{1E51E182-29A9-4502-AA11-F0848619CBB3}" srcOrd="14" destOrd="0" presId="urn:microsoft.com/office/officeart/2005/8/layout/list1"/>
    <dgm:cxn modelId="{3C5A1A09-353D-45F0-814D-13B30C95E93D}" type="presParOf" srcId="{724CE11C-B167-4E5C-9A91-DA7688B16AA5}" destId="{41086542-27B5-4881-802A-B67F8D63255A}" srcOrd="15" destOrd="0" presId="urn:microsoft.com/office/officeart/2005/8/layout/list1"/>
    <dgm:cxn modelId="{A2D6910D-11B4-4AB8-86D5-D75C496DCCE2}" type="presParOf" srcId="{724CE11C-B167-4E5C-9A91-DA7688B16AA5}" destId="{E1768B79-A7B6-42C7-89BF-594DDC36936F}" srcOrd="16" destOrd="0" presId="urn:microsoft.com/office/officeart/2005/8/layout/list1"/>
    <dgm:cxn modelId="{1DBC45A8-F972-4DBD-B8EA-2DD594B99D49}" type="presParOf" srcId="{E1768B79-A7B6-42C7-89BF-594DDC36936F}" destId="{3E0382A8-A840-4007-8C2C-C8E78EB16DC7}" srcOrd="0" destOrd="0" presId="urn:microsoft.com/office/officeart/2005/8/layout/list1"/>
    <dgm:cxn modelId="{657264F0-3410-4B0F-8761-1E3D86FAF40A}" type="presParOf" srcId="{E1768B79-A7B6-42C7-89BF-594DDC36936F}" destId="{1116EF00-EC4D-47C0-9F00-A009F2F173EB}" srcOrd="1" destOrd="0" presId="urn:microsoft.com/office/officeart/2005/8/layout/list1"/>
    <dgm:cxn modelId="{198F8206-4870-4806-AD38-A5721C20EAE0}" type="presParOf" srcId="{724CE11C-B167-4E5C-9A91-DA7688B16AA5}" destId="{07A7C8FE-E6C7-4A0A-9269-A26377B5AF1A}" srcOrd="17" destOrd="0" presId="urn:microsoft.com/office/officeart/2005/8/layout/list1"/>
    <dgm:cxn modelId="{A17D522B-A90B-4BD9-9507-CD25840441FA}" type="presParOf" srcId="{724CE11C-B167-4E5C-9A91-DA7688B16AA5}" destId="{7555D6E1-9366-4309-B0EC-929F737942A9}" srcOrd="18" destOrd="0" presId="urn:microsoft.com/office/officeart/2005/8/layout/list1"/>
    <dgm:cxn modelId="{96E0230C-1BB3-4FC0-95CE-48092B6E0645}" type="presParOf" srcId="{724CE11C-B167-4E5C-9A91-DA7688B16AA5}" destId="{0DF1D5DE-0CDF-4967-A36F-89FA2FE07F26}" srcOrd="19" destOrd="0" presId="urn:microsoft.com/office/officeart/2005/8/layout/list1"/>
    <dgm:cxn modelId="{7E0B4FD7-584F-4FCD-959A-A340D8DC271B}" type="presParOf" srcId="{724CE11C-B167-4E5C-9A91-DA7688B16AA5}" destId="{48709B4F-B385-4469-9EFC-A853638114D4}" srcOrd="20" destOrd="0" presId="urn:microsoft.com/office/officeart/2005/8/layout/list1"/>
    <dgm:cxn modelId="{6325BE84-AE93-4D48-B5BA-A0818DD37EE8}" type="presParOf" srcId="{48709B4F-B385-4469-9EFC-A853638114D4}" destId="{1FF962E3-19F3-4B7C-9AF6-0430D66B9F0E}" srcOrd="0" destOrd="0" presId="urn:microsoft.com/office/officeart/2005/8/layout/list1"/>
    <dgm:cxn modelId="{6CB462BD-0917-40DD-AA54-A50874D5190F}" type="presParOf" srcId="{48709B4F-B385-4469-9EFC-A853638114D4}" destId="{94D478F5-D1E0-40FA-B07E-35AE02F7FCF7}" srcOrd="1" destOrd="0" presId="urn:microsoft.com/office/officeart/2005/8/layout/list1"/>
    <dgm:cxn modelId="{451474D0-C9DF-4544-AC51-2F7BDBBE4773}" type="presParOf" srcId="{724CE11C-B167-4E5C-9A91-DA7688B16AA5}" destId="{353304EA-7320-4AEA-BF9E-251EF0CDCBD4}" srcOrd="21" destOrd="0" presId="urn:microsoft.com/office/officeart/2005/8/layout/list1"/>
    <dgm:cxn modelId="{18B138F4-147A-4ABA-89D7-FC764055D131}" type="presParOf" srcId="{724CE11C-B167-4E5C-9A91-DA7688B16AA5}" destId="{AF08F64D-C1DE-4DBD-939B-52976B238DB3}" srcOrd="22" destOrd="0" presId="urn:microsoft.com/office/officeart/2005/8/layout/list1"/>
    <dgm:cxn modelId="{A35EBDF4-A1F6-4590-9FEF-4A62866F6F85}" type="presParOf" srcId="{724CE11C-B167-4E5C-9A91-DA7688B16AA5}" destId="{4F0A1528-5DDE-4EBC-8758-BD0E34F761EB}" srcOrd="23" destOrd="0" presId="urn:microsoft.com/office/officeart/2005/8/layout/list1"/>
    <dgm:cxn modelId="{5AC6FB42-755F-4B96-AAE8-09B8CF37AC3D}" type="presParOf" srcId="{724CE11C-B167-4E5C-9A91-DA7688B16AA5}" destId="{FE88A08C-1344-4114-8886-EB1D1BB33294}" srcOrd="24" destOrd="0" presId="urn:microsoft.com/office/officeart/2005/8/layout/list1"/>
    <dgm:cxn modelId="{E1083AE6-C97B-446A-89CC-D4208963F8CB}" type="presParOf" srcId="{FE88A08C-1344-4114-8886-EB1D1BB33294}" destId="{05134D9B-C9FA-4BD7-8F05-C8E048E49FBD}" srcOrd="0" destOrd="0" presId="urn:microsoft.com/office/officeart/2005/8/layout/list1"/>
    <dgm:cxn modelId="{BA97393B-67F2-4988-8AE1-081FE84C378D}" type="presParOf" srcId="{FE88A08C-1344-4114-8886-EB1D1BB33294}" destId="{9EE8628F-A279-487D-93D6-1DFF708941C8}" srcOrd="1" destOrd="0" presId="urn:microsoft.com/office/officeart/2005/8/layout/list1"/>
    <dgm:cxn modelId="{EA24F366-5F5E-4110-80A2-8C88872587B7}" type="presParOf" srcId="{724CE11C-B167-4E5C-9A91-DA7688B16AA5}" destId="{29043EDD-959D-4672-B196-F7F8AB62A26C}" srcOrd="25" destOrd="0" presId="urn:microsoft.com/office/officeart/2005/8/layout/list1"/>
    <dgm:cxn modelId="{6EE534C6-BF1B-43A8-804A-DA58B2A547B4}" type="presParOf" srcId="{724CE11C-B167-4E5C-9A91-DA7688B16AA5}" destId="{0136E852-8362-4731-BEBE-E4296992A625}" srcOrd="2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B7D5C46-DBE3-43C0-BE16-1ED9AD8FE98A}" type="doc">
      <dgm:prSet loTypeId="urn:microsoft.com/office/officeart/2005/8/layout/venn3" loCatId="relationship" qsTypeId="urn:microsoft.com/office/officeart/2005/8/quickstyle/simple1" qsCatId="simple" csTypeId="urn:microsoft.com/office/officeart/2005/8/colors/colorful4" csCatId="colorful" phldr="1"/>
      <dgm:spPr/>
      <dgm:t>
        <a:bodyPr/>
        <a:lstStyle/>
        <a:p>
          <a:endParaRPr lang="zh-CN" altLang="en-US"/>
        </a:p>
      </dgm:t>
    </dgm:pt>
    <dgm:pt modelId="{5E197134-F1C0-410B-A7C9-67F0A4944C4B}">
      <dgm:prSet phldrT="[文本]"/>
      <dgm:spPr/>
      <dgm:t>
        <a:bodyPr/>
        <a:lstStyle/>
        <a:p>
          <a:r>
            <a:rPr lang="en-US" dirty="0">
              <a:latin typeface="+mn-ea"/>
              <a:ea typeface="+mn-ea"/>
            </a:rPr>
            <a:t>1. </a:t>
          </a:r>
          <a:r>
            <a:rPr lang="zh-CN" dirty="0">
              <a:latin typeface="+mn-ea"/>
              <a:ea typeface="+mn-ea"/>
            </a:rPr>
            <a:t>问题定义</a:t>
          </a:r>
          <a:endParaRPr lang="zh-CN" altLang="en-US" dirty="0">
            <a:latin typeface="+mn-ea"/>
            <a:ea typeface="+mn-ea"/>
          </a:endParaRPr>
        </a:p>
      </dgm:t>
    </dgm:pt>
    <dgm:pt modelId="{15101E1C-D161-4193-BCC7-ADCF222E9D64}" cxnId="{62ABE49A-4648-416E-8CA6-9AA81CF59086}" type="parTrans">
      <dgm:prSet/>
      <dgm:spPr/>
      <dgm:t>
        <a:bodyPr/>
        <a:lstStyle/>
        <a:p>
          <a:endParaRPr lang="zh-CN" altLang="en-US"/>
        </a:p>
      </dgm:t>
    </dgm:pt>
    <dgm:pt modelId="{B61A9705-42DB-4625-A638-77DF81002B7A}" cxnId="{62ABE49A-4648-416E-8CA6-9AA81CF59086}" type="sibTrans">
      <dgm:prSet/>
      <dgm:spPr/>
      <dgm:t>
        <a:bodyPr/>
        <a:lstStyle/>
        <a:p>
          <a:endParaRPr lang="zh-CN" altLang="en-US"/>
        </a:p>
      </dgm:t>
    </dgm:pt>
    <dgm:pt modelId="{DF283B6B-6163-4D40-BE19-3B5FF0964632}">
      <dgm:prSet phldrT="[文本]"/>
      <dgm:spPr/>
      <dgm:t>
        <a:bodyPr/>
        <a:lstStyle/>
        <a:p>
          <a:r>
            <a:rPr lang="en-US" dirty="0">
              <a:latin typeface="+mn-ea"/>
              <a:ea typeface="+mn-ea"/>
            </a:rPr>
            <a:t>2. </a:t>
          </a:r>
          <a:r>
            <a:rPr lang="zh-CN" dirty="0">
              <a:latin typeface="+mn-ea"/>
              <a:ea typeface="+mn-ea"/>
            </a:rPr>
            <a:t>可行性研究</a:t>
          </a:r>
          <a:endParaRPr lang="zh-CN" altLang="en-US" dirty="0">
            <a:latin typeface="+mn-ea"/>
            <a:ea typeface="+mn-ea"/>
          </a:endParaRPr>
        </a:p>
      </dgm:t>
    </dgm:pt>
    <dgm:pt modelId="{59B14996-1FE5-4557-95EF-0E499952925A}" cxnId="{FF397B5D-A55A-457A-8250-D911B7000830}" type="parTrans">
      <dgm:prSet/>
      <dgm:spPr/>
      <dgm:t>
        <a:bodyPr/>
        <a:lstStyle/>
        <a:p>
          <a:endParaRPr lang="zh-CN" altLang="en-US"/>
        </a:p>
      </dgm:t>
    </dgm:pt>
    <dgm:pt modelId="{412EFDA2-763F-41AE-8853-0DF8585FC124}" cxnId="{FF397B5D-A55A-457A-8250-D911B7000830}" type="sibTrans">
      <dgm:prSet/>
      <dgm:spPr/>
      <dgm:t>
        <a:bodyPr/>
        <a:lstStyle/>
        <a:p>
          <a:endParaRPr lang="zh-CN" altLang="en-US"/>
        </a:p>
      </dgm:t>
    </dgm:pt>
    <dgm:pt modelId="{C83864C1-CDC6-45C3-8503-148684A387DB}">
      <dgm:prSet phldrT="[文本]"/>
      <dgm:spPr/>
      <dgm:t>
        <a:bodyPr/>
        <a:lstStyle/>
        <a:p>
          <a:r>
            <a:rPr lang="en-US" dirty="0">
              <a:latin typeface="+mn-ea"/>
              <a:ea typeface="+mn-ea"/>
            </a:rPr>
            <a:t>3. </a:t>
          </a:r>
          <a:r>
            <a:rPr lang="zh-CN" dirty="0">
              <a:latin typeface="+mn-ea"/>
              <a:ea typeface="+mn-ea"/>
            </a:rPr>
            <a:t>需求分析</a:t>
          </a:r>
          <a:endParaRPr lang="zh-CN" altLang="en-US" dirty="0">
            <a:latin typeface="+mn-ea"/>
            <a:ea typeface="+mn-ea"/>
          </a:endParaRPr>
        </a:p>
      </dgm:t>
    </dgm:pt>
    <dgm:pt modelId="{A6D7B708-1747-4082-A380-7054FD09CA3D}" cxnId="{9C374715-2961-45B1-9113-8C1F1CDCF2E8}" type="parTrans">
      <dgm:prSet/>
      <dgm:spPr/>
      <dgm:t>
        <a:bodyPr/>
        <a:lstStyle/>
        <a:p>
          <a:endParaRPr lang="zh-CN" altLang="en-US"/>
        </a:p>
      </dgm:t>
    </dgm:pt>
    <dgm:pt modelId="{2A99D053-8DC8-4DED-9FF8-879E727B890F}" cxnId="{9C374715-2961-45B1-9113-8C1F1CDCF2E8}" type="sibTrans">
      <dgm:prSet/>
      <dgm:spPr/>
      <dgm:t>
        <a:bodyPr/>
        <a:lstStyle/>
        <a:p>
          <a:endParaRPr lang="zh-CN" altLang="en-US"/>
        </a:p>
      </dgm:t>
    </dgm:pt>
    <dgm:pt modelId="{7A5C71B6-1BF5-4E12-A1B6-3918926D9502}">
      <dgm:prSet phldrT="[文本]"/>
      <dgm:spPr/>
      <dgm:t>
        <a:bodyPr/>
        <a:lstStyle/>
        <a:p>
          <a:r>
            <a:rPr lang="en-US" dirty="0">
              <a:latin typeface="+mn-ea"/>
              <a:ea typeface="+mn-ea"/>
            </a:rPr>
            <a:t>4. </a:t>
          </a:r>
          <a:r>
            <a:rPr lang="zh-CN" dirty="0">
              <a:latin typeface="+mn-ea"/>
              <a:ea typeface="+mn-ea"/>
            </a:rPr>
            <a:t>总体设计</a:t>
          </a:r>
          <a:endParaRPr lang="zh-CN" altLang="en-US" dirty="0">
            <a:latin typeface="+mn-ea"/>
            <a:ea typeface="+mn-ea"/>
          </a:endParaRPr>
        </a:p>
      </dgm:t>
    </dgm:pt>
    <dgm:pt modelId="{4F9A20F6-05BF-45C9-BF6D-BB24E6E4B40F}" cxnId="{D5495CB4-A4AE-4FCF-AC98-3E5C75CCB606}" type="parTrans">
      <dgm:prSet/>
      <dgm:spPr/>
      <dgm:t>
        <a:bodyPr/>
        <a:lstStyle/>
        <a:p>
          <a:endParaRPr lang="zh-CN" altLang="en-US"/>
        </a:p>
      </dgm:t>
    </dgm:pt>
    <dgm:pt modelId="{EBCFD6D8-C4C8-45C7-808D-9709E7F49D4E}" cxnId="{D5495CB4-A4AE-4FCF-AC98-3E5C75CCB606}" type="sibTrans">
      <dgm:prSet/>
      <dgm:spPr/>
      <dgm:t>
        <a:bodyPr/>
        <a:lstStyle/>
        <a:p>
          <a:endParaRPr lang="zh-CN" altLang="en-US"/>
        </a:p>
      </dgm:t>
    </dgm:pt>
    <dgm:pt modelId="{F5052D5F-C95B-4863-85CD-A6E43083B838}" type="pres">
      <dgm:prSet presAssocID="{5B7D5C46-DBE3-43C0-BE16-1ED9AD8FE98A}" presName="Name0" presStyleCnt="0">
        <dgm:presLayoutVars>
          <dgm:dir/>
          <dgm:resizeHandles val="exact"/>
        </dgm:presLayoutVars>
      </dgm:prSet>
      <dgm:spPr/>
      <dgm:t>
        <a:bodyPr/>
        <a:lstStyle/>
        <a:p>
          <a:endParaRPr lang="zh-CN" altLang="en-US"/>
        </a:p>
      </dgm:t>
    </dgm:pt>
    <dgm:pt modelId="{31864D54-EAF4-4E3A-9AA3-7649E750EE28}" type="pres">
      <dgm:prSet presAssocID="{5E197134-F1C0-410B-A7C9-67F0A4944C4B}" presName="Name5" presStyleLbl="vennNode1" presStyleIdx="0" presStyleCnt="4">
        <dgm:presLayoutVars>
          <dgm:bulletEnabled val="1"/>
        </dgm:presLayoutVars>
      </dgm:prSet>
      <dgm:spPr/>
      <dgm:t>
        <a:bodyPr/>
        <a:lstStyle/>
        <a:p>
          <a:endParaRPr lang="zh-CN" altLang="en-US"/>
        </a:p>
      </dgm:t>
    </dgm:pt>
    <dgm:pt modelId="{30465455-8379-4452-8756-4A25404DA1D7}" type="pres">
      <dgm:prSet presAssocID="{B61A9705-42DB-4625-A638-77DF81002B7A}" presName="space" presStyleCnt="0"/>
      <dgm:spPr/>
    </dgm:pt>
    <dgm:pt modelId="{C02B6713-8154-4104-9953-6E85F1BC3922}" type="pres">
      <dgm:prSet presAssocID="{DF283B6B-6163-4D40-BE19-3B5FF0964632}" presName="Name5" presStyleLbl="vennNode1" presStyleIdx="1" presStyleCnt="4">
        <dgm:presLayoutVars>
          <dgm:bulletEnabled val="1"/>
        </dgm:presLayoutVars>
      </dgm:prSet>
      <dgm:spPr/>
      <dgm:t>
        <a:bodyPr/>
        <a:lstStyle/>
        <a:p>
          <a:endParaRPr lang="zh-CN" altLang="en-US"/>
        </a:p>
      </dgm:t>
    </dgm:pt>
    <dgm:pt modelId="{1F9A1BE2-E108-4185-A970-0E35EAB077FA}" type="pres">
      <dgm:prSet presAssocID="{412EFDA2-763F-41AE-8853-0DF8585FC124}" presName="space" presStyleCnt="0"/>
      <dgm:spPr/>
    </dgm:pt>
    <dgm:pt modelId="{8703D404-A944-48AE-9DE2-A71D8A57E231}" type="pres">
      <dgm:prSet presAssocID="{C83864C1-CDC6-45C3-8503-148684A387DB}" presName="Name5" presStyleLbl="vennNode1" presStyleIdx="2" presStyleCnt="4">
        <dgm:presLayoutVars>
          <dgm:bulletEnabled val="1"/>
        </dgm:presLayoutVars>
      </dgm:prSet>
      <dgm:spPr/>
      <dgm:t>
        <a:bodyPr/>
        <a:lstStyle/>
        <a:p>
          <a:endParaRPr lang="zh-CN" altLang="en-US"/>
        </a:p>
      </dgm:t>
    </dgm:pt>
    <dgm:pt modelId="{845A6017-C1A7-4E1F-9686-0809B4BAE212}" type="pres">
      <dgm:prSet presAssocID="{2A99D053-8DC8-4DED-9FF8-879E727B890F}" presName="space" presStyleCnt="0"/>
      <dgm:spPr/>
    </dgm:pt>
    <dgm:pt modelId="{AC06D6B0-1F7D-4C66-8CF4-A4C777D7BF81}" type="pres">
      <dgm:prSet presAssocID="{7A5C71B6-1BF5-4E12-A1B6-3918926D9502}" presName="Name5" presStyleLbl="vennNode1" presStyleIdx="3" presStyleCnt="4">
        <dgm:presLayoutVars>
          <dgm:bulletEnabled val="1"/>
        </dgm:presLayoutVars>
      </dgm:prSet>
      <dgm:spPr/>
      <dgm:t>
        <a:bodyPr/>
        <a:lstStyle/>
        <a:p>
          <a:endParaRPr lang="zh-CN" altLang="en-US"/>
        </a:p>
      </dgm:t>
    </dgm:pt>
  </dgm:ptLst>
  <dgm:cxnLst>
    <dgm:cxn modelId="{62ABE49A-4648-416E-8CA6-9AA81CF59086}" srcId="{5B7D5C46-DBE3-43C0-BE16-1ED9AD8FE98A}" destId="{5E197134-F1C0-410B-A7C9-67F0A4944C4B}" srcOrd="0" destOrd="0" parTransId="{15101E1C-D161-4193-BCC7-ADCF222E9D64}" sibTransId="{B61A9705-42DB-4625-A638-77DF81002B7A}"/>
    <dgm:cxn modelId="{FF397B5D-A55A-457A-8250-D911B7000830}" srcId="{5B7D5C46-DBE3-43C0-BE16-1ED9AD8FE98A}" destId="{DF283B6B-6163-4D40-BE19-3B5FF0964632}" srcOrd="1" destOrd="0" parTransId="{59B14996-1FE5-4557-95EF-0E499952925A}" sibTransId="{412EFDA2-763F-41AE-8853-0DF8585FC124}"/>
    <dgm:cxn modelId="{47FF179A-A928-4F65-BEEE-6FEC722C38D1}" type="presOf" srcId="{C83864C1-CDC6-45C3-8503-148684A387DB}" destId="{8703D404-A944-48AE-9DE2-A71D8A57E231}" srcOrd="0" destOrd="0" presId="urn:microsoft.com/office/officeart/2005/8/layout/venn3"/>
    <dgm:cxn modelId="{D5495CB4-A4AE-4FCF-AC98-3E5C75CCB606}" srcId="{5B7D5C46-DBE3-43C0-BE16-1ED9AD8FE98A}" destId="{7A5C71B6-1BF5-4E12-A1B6-3918926D9502}" srcOrd="3" destOrd="0" parTransId="{4F9A20F6-05BF-45C9-BF6D-BB24E6E4B40F}" sibTransId="{EBCFD6D8-C4C8-45C7-808D-9709E7F49D4E}"/>
    <dgm:cxn modelId="{20828FE0-6CD1-41C1-887A-8C01B4E846A5}" type="presOf" srcId="{5E197134-F1C0-410B-A7C9-67F0A4944C4B}" destId="{31864D54-EAF4-4E3A-9AA3-7649E750EE28}" srcOrd="0" destOrd="0" presId="urn:microsoft.com/office/officeart/2005/8/layout/venn3"/>
    <dgm:cxn modelId="{9C374715-2961-45B1-9113-8C1F1CDCF2E8}" srcId="{5B7D5C46-DBE3-43C0-BE16-1ED9AD8FE98A}" destId="{C83864C1-CDC6-45C3-8503-148684A387DB}" srcOrd="2" destOrd="0" parTransId="{A6D7B708-1747-4082-A380-7054FD09CA3D}" sibTransId="{2A99D053-8DC8-4DED-9FF8-879E727B890F}"/>
    <dgm:cxn modelId="{76AFB378-AD77-47C0-9452-F228426A8F46}" type="presOf" srcId="{5B7D5C46-DBE3-43C0-BE16-1ED9AD8FE98A}" destId="{F5052D5F-C95B-4863-85CD-A6E43083B838}" srcOrd="0" destOrd="0" presId="urn:microsoft.com/office/officeart/2005/8/layout/venn3"/>
    <dgm:cxn modelId="{4A507D95-CAEE-41E1-9888-C69519B4CE39}" type="presOf" srcId="{DF283B6B-6163-4D40-BE19-3B5FF0964632}" destId="{C02B6713-8154-4104-9953-6E85F1BC3922}" srcOrd="0" destOrd="0" presId="urn:microsoft.com/office/officeart/2005/8/layout/venn3"/>
    <dgm:cxn modelId="{32F69328-0118-43AF-A46E-8D97D21C50F1}" type="presOf" srcId="{7A5C71B6-1BF5-4E12-A1B6-3918926D9502}" destId="{AC06D6B0-1F7D-4C66-8CF4-A4C777D7BF81}" srcOrd="0" destOrd="0" presId="urn:microsoft.com/office/officeart/2005/8/layout/venn3"/>
    <dgm:cxn modelId="{D2FE91D2-73BE-41FF-A77B-0EC1F1905545}" type="presParOf" srcId="{F5052D5F-C95B-4863-85CD-A6E43083B838}" destId="{31864D54-EAF4-4E3A-9AA3-7649E750EE28}" srcOrd="0" destOrd="0" presId="urn:microsoft.com/office/officeart/2005/8/layout/venn3"/>
    <dgm:cxn modelId="{DBF3416C-FD50-432B-A454-40214A793B17}" type="presParOf" srcId="{F5052D5F-C95B-4863-85CD-A6E43083B838}" destId="{30465455-8379-4452-8756-4A25404DA1D7}" srcOrd="1" destOrd="0" presId="urn:microsoft.com/office/officeart/2005/8/layout/venn3"/>
    <dgm:cxn modelId="{A35A93BA-9C41-4FA3-877A-FFDB0D53F2FC}" type="presParOf" srcId="{F5052D5F-C95B-4863-85CD-A6E43083B838}" destId="{C02B6713-8154-4104-9953-6E85F1BC3922}" srcOrd="2" destOrd="0" presId="urn:microsoft.com/office/officeart/2005/8/layout/venn3"/>
    <dgm:cxn modelId="{350D40D2-E0E8-4CBF-A988-0153EC0DE290}" type="presParOf" srcId="{F5052D5F-C95B-4863-85CD-A6E43083B838}" destId="{1F9A1BE2-E108-4185-A970-0E35EAB077FA}" srcOrd="3" destOrd="0" presId="urn:microsoft.com/office/officeart/2005/8/layout/venn3"/>
    <dgm:cxn modelId="{68A0890D-51BD-44C5-A100-C3C1905E8C2E}" type="presParOf" srcId="{F5052D5F-C95B-4863-85CD-A6E43083B838}" destId="{8703D404-A944-48AE-9DE2-A71D8A57E231}" srcOrd="4" destOrd="0" presId="urn:microsoft.com/office/officeart/2005/8/layout/venn3"/>
    <dgm:cxn modelId="{953C49CC-26D0-4CF3-9F6D-B8D55D2C3495}" type="presParOf" srcId="{F5052D5F-C95B-4863-85CD-A6E43083B838}" destId="{845A6017-C1A7-4E1F-9686-0809B4BAE212}" srcOrd="5" destOrd="0" presId="urn:microsoft.com/office/officeart/2005/8/layout/venn3"/>
    <dgm:cxn modelId="{DAE4B385-D213-4C3F-82E3-F1A820A96F5A}" type="presParOf" srcId="{F5052D5F-C95B-4863-85CD-A6E43083B838}" destId="{AC06D6B0-1F7D-4C66-8CF4-A4C777D7BF81}" srcOrd="6" destOrd="0" presId="urn:microsoft.com/office/officeart/2005/8/layout/venn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B7D5C46-DBE3-43C0-BE16-1ED9AD8FE98A}" type="doc">
      <dgm:prSet loTypeId="urn:microsoft.com/office/officeart/2005/8/layout/venn3" loCatId="relationship" qsTypeId="urn:microsoft.com/office/officeart/2005/8/quickstyle/simple1" qsCatId="simple" csTypeId="urn:microsoft.com/office/officeart/2005/8/colors/colorful4" csCatId="colorful" phldr="1"/>
      <dgm:spPr/>
      <dgm:t>
        <a:bodyPr/>
        <a:lstStyle/>
        <a:p>
          <a:endParaRPr lang="zh-CN" altLang="en-US"/>
        </a:p>
      </dgm:t>
    </dgm:pt>
    <dgm:pt modelId="{5E197134-F1C0-410B-A7C9-67F0A4944C4B}">
      <dgm:prSet phldrT="[文本]"/>
      <dgm:spPr/>
      <dgm:t>
        <a:bodyPr/>
        <a:lstStyle/>
        <a:p>
          <a:r>
            <a:rPr lang="en-US" dirty="0">
              <a:latin typeface="+mn-ea"/>
              <a:ea typeface="+mn-ea"/>
            </a:rPr>
            <a:t>5. </a:t>
          </a:r>
          <a:r>
            <a:rPr lang="zh-CN" dirty="0">
              <a:latin typeface="+mn-ea"/>
              <a:ea typeface="+mn-ea"/>
            </a:rPr>
            <a:t>详细设计</a:t>
          </a:r>
          <a:endParaRPr lang="zh-CN" altLang="en-US" dirty="0">
            <a:latin typeface="+mn-ea"/>
            <a:ea typeface="+mn-ea"/>
          </a:endParaRPr>
        </a:p>
      </dgm:t>
    </dgm:pt>
    <dgm:pt modelId="{15101E1C-D161-4193-BCC7-ADCF222E9D64}" cxnId="{62ABE49A-4648-416E-8CA6-9AA81CF59086}" type="parTrans">
      <dgm:prSet/>
      <dgm:spPr/>
      <dgm:t>
        <a:bodyPr/>
        <a:lstStyle/>
        <a:p>
          <a:endParaRPr lang="zh-CN" altLang="en-US"/>
        </a:p>
      </dgm:t>
    </dgm:pt>
    <dgm:pt modelId="{B61A9705-42DB-4625-A638-77DF81002B7A}" cxnId="{62ABE49A-4648-416E-8CA6-9AA81CF59086}" type="sibTrans">
      <dgm:prSet/>
      <dgm:spPr/>
      <dgm:t>
        <a:bodyPr/>
        <a:lstStyle/>
        <a:p>
          <a:endParaRPr lang="zh-CN" altLang="en-US"/>
        </a:p>
      </dgm:t>
    </dgm:pt>
    <dgm:pt modelId="{DF283B6B-6163-4D40-BE19-3B5FF0964632}">
      <dgm:prSet phldrT="[文本]"/>
      <dgm:spPr/>
      <dgm:t>
        <a:bodyPr/>
        <a:lstStyle/>
        <a:p>
          <a:r>
            <a:rPr lang="en-US" dirty="0">
              <a:latin typeface="+mn-ea"/>
              <a:ea typeface="+mn-ea"/>
            </a:rPr>
            <a:t>6. </a:t>
          </a:r>
          <a:r>
            <a:rPr lang="zh-CN" dirty="0">
              <a:latin typeface="+mn-ea"/>
              <a:ea typeface="+mn-ea"/>
            </a:rPr>
            <a:t>编码和单元测试</a:t>
          </a:r>
          <a:endParaRPr lang="zh-CN" altLang="en-US" dirty="0">
            <a:latin typeface="+mn-ea"/>
            <a:ea typeface="+mn-ea"/>
          </a:endParaRPr>
        </a:p>
      </dgm:t>
    </dgm:pt>
    <dgm:pt modelId="{59B14996-1FE5-4557-95EF-0E499952925A}" cxnId="{FF397B5D-A55A-457A-8250-D911B7000830}" type="parTrans">
      <dgm:prSet/>
      <dgm:spPr/>
      <dgm:t>
        <a:bodyPr/>
        <a:lstStyle/>
        <a:p>
          <a:endParaRPr lang="zh-CN" altLang="en-US"/>
        </a:p>
      </dgm:t>
    </dgm:pt>
    <dgm:pt modelId="{412EFDA2-763F-41AE-8853-0DF8585FC124}" cxnId="{FF397B5D-A55A-457A-8250-D911B7000830}" type="sibTrans">
      <dgm:prSet/>
      <dgm:spPr/>
      <dgm:t>
        <a:bodyPr/>
        <a:lstStyle/>
        <a:p>
          <a:endParaRPr lang="zh-CN" altLang="en-US"/>
        </a:p>
      </dgm:t>
    </dgm:pt>
    <dgm:pt modelId="{C83864C1-CDC6-45C3-8503-148684A387DB}">
      <dgm:prSet phldrT="[文本]"/>
      <dgm:spPr/>
      <dgm:t>
        <a:bodyPr/>
        <a:lstStyle/>
        <a:p>
          <a:r>
            <a:rPr lang="en-US" dirty="0">
              <a:latin typeface="+mn-ea"/>
              <a:ea typeface="+mn-ea"/>
            </a:rPr>
            <a:t>7. </a:t>
          </a:r>
          <a:r>
            <a:rPr lang="zh-CN" dirty="0">
              <a:latin typeface="+mn-ea"/>
              <a:ea typeface="+mn-ea"/>
            </a:rPr>
            <a:t>综合测试</a:t>
          </a:r>
          <a:endParaRPr lang="zh-CN" altLang="en-US" dirty="0">
            <a:latin typeface="+mn-ea"/>
            <a:ea typeface="+mn-ea"/>
          </a:endParaRPr>
        </a:p>
      </dgm:t>
    </dgm:pt>
    <dgm:pt modelId="{A6D7B708-1747-4082-A380-7054FD09CA3D}" cxnId="{9C374715-2961-45B1-9113-8C1F1CDCF2E8}" type="parTrans">
      <dgm:prSet/>
      <dgm:spPr/>
      <dgm:t>
        <a:bodyPr/>
        <a:lstStyle/>
        <a:p>
          <a:endParaRPr lang="zh-CN" altLang="en-US"/>
        </a:p>
      </dgm:t>
    </dgm:pt>
    <dgm:pt modelId="{2A99D053-8DC8-4DED-9FF8-879E727B890F}" cxnId="{9C374715-2961-45B1-9113-8C1F1CDCF2E8}" type="sibTrans">
      <dgm:prSet/>
      <dgm:spPr/>
      <dgm:t>
        <a:bodyPr/>
        <a:lstStyle/>
        <a:p>
          <a:endParaRPr lang="zh-CN" altLang="en-US"/>
        </a:p>
      </dgm:t>
    </dgm:pt>
    <dgm:pt modelId="{7A5C71B6-1BF5-4E12-A1B6-3918926D9502}">
      <dgm:prSet phldrT="[文本]"/>
      <dgm:spPr/>
      <dgm:t>
        <a:bodyPr/>
        <a:lstStyle/>
        <a:p>
          <a:r>
            <a:rPr lang="en-US" dirty="0">
              <a:latin typeface="+mn-ea"/>
              <a:ea typeface="+mn-ea"/>
            </a:rPr>
            <a:t>8. </a:t>
          </a:r>
          <a:r>
            <a:rPr lang="zh-CN" dirty="0">
              <a:latin typeface="+mn-ea"/>
              <a:ea typeface="+mn-ea"/>
            </a:rPr>
            <a:t>软件维护</a:t>
          </a:r>
          <a:endParaRPr lang="zh-CN" altLang="en-US" dirty="0">
            <a:latin typeface="+mn-ea"/>
            <a:ea typeface="+mn-ea"/>
          </a:endParaRPr>
        </a:p>
      </dgm:t>
    </dgm:pt>
    <dgm:pt modelId="{4F9A20F6-05BF-45C9-BF6D-BB24E6E4B40F}" cxnId="{D5495CB4-A4AE-4FCF-AC98-3E5C75CCB606}" type="parTrans">
      <dgm:prSet/>
      <dgm:spPr/>
      <dgm:t>
        <a:bodyPr/>
        <a:lstStyle/>
        <a:p>
          <a:endParaRPr lang="zh-CN" altLang="en-US"/>
        </a:p>
      </dgm:t>
    </dgm:pt>
    <dgm:pt modelId="{EBCFD6D8-C4C8-45C7-808D-9709E7F49D4E}" cxnId="{D5495CB4-A4AE-4FCF-AC98-3E5C75CCB606}" type="sibTrans">
      <dgm:prSet/>
      <dgm:spPr/>
      <dgm:t>
        <a:bodyPr/>
        <a:lstStyle/>
        <a:p>
          <a:endParaRPr lang="zh-CN" altLang="en-US"/>
        </a:p>
      </dgm:t>
    </dgm:pt>
    <dgm:pt modelId="{F5052D5F-C95B-4863-85CD-A6E43083B838}" type="pres">
      <dgm:prSet presAssocID="{5B7D5C46-DBE3-43C0-BE16-1ED9AD8FE98A}" presName="Name0" presStyleCnt="0">
        <dgm:presLayoutVars>
          <dgm:dir/>
          <dgm:resizeHandles val="exact"/>
        </dgm:presLayoutVars>
      </dgm:prSet>
      <dgm:spPr/>
      <dgm:t>
        <a:bodyPr/>
        <a:lstStyle/>
        <a:p>
          <a:endParaRPr lang="zh-CN" altLang="en-US"/>
        </a:p>
      </dgm:t>
    </dgm:pt>
    <dgm:pt modelId="{31864D54-EAF4-4E3A-9AA3-7649E750EE28}" type="pres">
      <dgm:prSet presAssocID="{5E197134-F1C0-410B-A7C9-67F0A4944C4B}" presName="Name5" presStyleLbl="vennNode1" presStyleIdx="0" presStyleCnt="4">
        <dgm:presLayoutVars>
          <dgm:bulletEnabled val="1"/>
        </dgm:presLayoutVars>
      </dgm:prSet>
      <dgm:spPr/>
      <dgm:t>
        <a:bodyPr/>
        <a:lstStyle/>
        <a:p>
          <a:endParaRPr lang="zh-CN" altLang="en-US"/>
        </a:p>
      </dgm:t>
    </dgm:pt>
    <dgm:pt modelId="{30465455-8379-4452-8756-4A25404DA1D7}" type="pres">
      <dgm:prSet presAssocID="{B61A9705-42DB-4625-A638-77DF81002B7A}" presName="space" presStyleCnt="0"/>
      <dgm:spPr/>
    </dgm:pt>
    <dgm:pt modelId="{C02B6713-8154-4104-9953-6E85F1BC3922}" type="pres">
      <dgm:prSet presAssocID="{DF283B6B-6163-4D40-BE19-3B5FF0964632}" presName="Name5" presStyleLbl="vennNode1" presStyleIdx="1" presStyleCnt="4">
        <dgm:presLayoutVars>
          <dgm:bulletEnabled val="1"/>
        </dgm:presLayoutVars>
      </dgm:prSet>
      <dgm:spPr/>
      <dgm:t>
        <a:bodyPr/>
        <a:lstStyle/>
        <a:p>
          <a:endParaRPr lang="zh-CN" altLang="en-US"/>
        </a:p>
      </dgm:t>
    </dgm:pt>
    <dgm:pt modelId="{1F9A1BE2-E108-4185-A970-0E35EAB077FA}" type="pres">
      <dgm:prSet presAssocID="{412EFDA2-763F-41AE-8853-0DF8585FC124}" presName="space" presStyleCnt="0"/>
      <dgm:spPr/>
    </dgm:pt>
    <dgm:pt modelId="{8703D404-A944-48AE-9DE2-A71D8A57E231}" type="pres">
      <dgm:prSet presAssocID="{C83864C1-CDC6-45C3-8503-148684A387DB}" presName="Name5" presStyleLbl="vennNode1" presStyleIdx="2" presStyleCnt="4">
        <dgm:presLayoutVars>
          <dgm:bulletEnabled val="1"/>
        </dgm:presLayoutVars>
      </dgm:prSet>
      <dgm:spPr/>
      <dgm:t>
        <a:bodyPr/>
        <a:lstStyle/>
        <a:p>
          <a:endParaRPr lang="zh-CN" altLang="en-US"/>
        </a:p>
      </dgm:t>
    </dgm:pt>
    <dgm:pt modelId="{845A6017-C1A7-4E1F-9686-0809B4BAE212}" type="pres">
      <dgm:prSet presAssocID="{2A99D053-8DC8-4DED-9FF8-879E727B890F}" presName="space" presStyleCnt="0"/>
      <dgm:spPr/>
    </dgm:pt>
    <dgm:pt modelId="{AC06D6B0-1F7D-4C66-8CF4-A4C777D7BF81}" type="pres">
      <dgm:prSet presAssocID="{7A5C71B6-1BF5-4E12-A1B6-3918926D9502}" presName="Name5" presStyleLbl="vennNode1" presStyleIdx="3" presStyleCnt="4">
        <dgm:presLayoutVars>
          <dgm:bulletEnabled val="1"/>
        </dgm:presLayoutVars>
      </dgm:prSet>
      <dgm:spPr/>
      <dgm:t>
        <a:bodyPr/>
        <a:lstStyle/>
        <a:p>
          <a:endParaRPr lang="zh-CN" altLang="en-US"/>
        </a:p>
      </dgm:t>
    </dgm:pt>
  </dgm:ptLst>
  <dgm:cxnLst>
    <dgm:cxn modelId="{A2BF2F6F-25BB-4C6E-B5EF-95B80469786A}" type="presOf" srcId="{DF283B6B-6163-4D40-BE19-3B5FF0964632}" destId="{C02B6713-8154-4104-9953-6E85F1BC3922}" srcOrd="0" destOrd="0" presId="urn:microsoft.com/office/officeart/2005/8/layout/venn3"/>
    <dgm:cxn modelId="{D5495CB4-A4AE-4FCF-AC98-3E5C75CCB606}" srcId="{5B7D5C46-DBE3-43C0-BE16-1ED9AD8FE98A}" destId="{7A5C71B6-1BF5-4E12-A1B6-3918926D9502}" srcOrd="3" destOrd="0" parTransId="{4F9A20F6-05BF-45C9-BF6D-BB24E6E4B40F}" sibTransId="{EBCFD6D8-C4C8-45C7-808D-9709E7F49D4E}"/>
    <dgm:cxn modelId="{9C374715-2961-45B1-9113-8C1F1CDCF2E8}" srcId="{5B7D5C46-DBE3-43C0-BE16-1ED9AD8FE98A}" destId="{C83864C1-CDC6-45C3-8503-148684A387DB}" srcOrd="2" destOrd="0" parTransId="{A6D7B708-1747-4082-A380-7054FD09CA3D}" sibTransId="{2A99D053-8DC8-4DED-9FF8-879E727B890F}"/>
    <dgm:cxn modelId="{FF397B5D-A55A-457A-8250-D911B7000830}" srcId="{5B7D5C46-DBE3-43C0-BE16-1ED9AD8FE98A}" destId="{DF283B6B-6163-4D40-BE19-3B5FF0964632}" srcOrd="1" destOrd="0" parTransId="{59B14996-1FE5-4557-95EF-0E499952925A}" sibTransId="{412EFDA2-763F-41AE-8853-0DF8585FC124}"/>
    <dgm:cxn modelId="{13727DDC-6602-4E4A-8A1E-6060BA9F3A56}" type="presOf" srcId="{5E197134-F1C0-410B-A7C9-67F0A4944C4B}" destId="{31864D54-EAF4-4E3A-9AA3-7649E750EE28}" srcOrd="0" destOrd="0" presId="urn:microsoft.com/office/officeart/2005/8/layout/venn3"/>
    <dgm:cxn modelId="{14EF3FF9-5433-4A67-B8F1-A686A1E5DB71}" type="presOf" srcId="{C83864C1-CDC6-45C3-8503-148684A387DB}" destId="{8703D404-A944-48AE-9DE2-A71D8A57E231}" srcOrd="0" destOrd="0" presId="urn:microsoft.com/office/officeart/2005/8/layout/venn3"/>
    <dgm:cxn modelId="{61DF8EB9-A39C-4B92-9993-429EBF83CCC8}" type="presOf" srcId="{5B7D5C46-DBE3-43C0-BE16-1ED9AD8FE98A}" destId="{F5052D5F-C95B-4863-85CD-A6E43083B838}" srcOrd="0" destOrd="0" presId="urn:microsoft.com/office/officeart/2005/8/layout/venn3"/>
    <dgm:cxn modelId="{62ABE49A-4648-416E-8CA6-9AA81CF59086}" srcId="{5B7D5C46-DBE3-43C0-BE16-1ED9AD8FE98A}" destId="{5E197134-F1C0-410B-A7C9-67F0A4944C4B}" srcOrd="0" destOrd="0" parTransId="{15101E1C-D161-4193-BCC7-ADCF222E9D64}" sibTransId="{B61A9705-42DB-4625-A638-77DF81002B7A}"/>
    <dgm:cxn modelId="{B4FDEB9A-772E-4363-B3A4-3AF3EE13489D}" type="presOf" srcId="{7A5C71B6-1BF5-4E12-A1B6-3918926D9502}" destId="{AC06D6B0-1F7D-4C66-8CF4-A4C777D7BF81}" srcOrd="0" destOrd="0" presId="urn:microsoft.com/office/officeart/2005/8/layout/venn3"/>
    <dgm:cxn modelId="{E985A6EE-14C0-47D2-BEEB-E6B9158C15BB}" type="presParOf" srcId="{F5052D5F-C95B-4863-85CD-A6E43083B838}" destId="{31864D54-EAF4-4E3A-9AA3-7649E750EE28}" srcOrd="0" destOrd="0" presId="urn:microsoft.com/office/officeart/2005/8/layout/venn3"/>
    <dgm:cxn modelId="{F915B2A5-718C-480A-BB45-765A0033D422}" type="presParOf" srcId="{F5052D5F-C95B-4863-85CD-A6E43083B838}" destId="{30465455-8379-4452-8756-4A25404DA1D7}" srcOrd="1" destOrd="0" presId="urn:microsoft.com/office/officeart/2005/8/layout/venn3"/>
    <dgm:cxn modelId="{27A88A6B-7EAF-4280-B0DD-A35713AD88FA}" type="presParOf" srcId="{F5052D5F-C95B-4863-85CD-A6E43083B838}" destId="{C02B6713-8154-4104-9953-6E85F1BC3922}" srcOrd="2" destOrd="0" presId="urn:microsoft.com/office/officeart/2005/8/layout/venn3"/>
    <dgm:cxn modelId="{C97825C7-ADBF-46F6-9E72-1D698769DE81}" type="presParOf" srcId="{F5052D5F-C95B-4863-85CD-A6E43083B838}" destId="{1F9A1BE2-E108-4185-A970-0E35EAB077FA}" srcOrd="3" destOrd="0" presId="urn:microsoft.com/office/officeart/2005/8/layout/venn3"/>
    <dgm:cxn modelId="{962AFBA3-F978-4674-9BDF-EAC8783FA278}" type="presParOf" srcId="{F5052D5F-C95B-4863-85CD-A6E43083B838}" destId="{8703D404-A944-48AE-9DE2-A71D8A57E231}" srcOrd="4" destOrd="0" presId="urn:microsoft.com/office/officeart/2005/8/layout/venn3"/>
    <dgm:cxn modelId="{425B9277-542D-46C0-882C-B1E804A490E7}" type="presParOf" srcId="{F5052D5F-C95B-4863-85CD-A6E43083B838}" destId="{845A6017-C1A7-4E1F-9686-0809B4BAE212}" srcOrd="5" destOrd="0" presId="urn:microsoft.com/office/officeart/2005/8/layout/venn3"/>
    <dgm:cxn modelId="{279BD735-DFD2-48D1-B6D6-FB06098166A1}" type="presParOf" srcId="{F5052D5F-C95B-4863-85CD-A6E43083B838}" destId="{AC06D6B0-1F7D-4C66-8CF4-A4C777D7BF81}" srcOrd="6" destOrd="0" presId="urn:microsoft.com/office/officeart/2005/8/layout/venn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A04D7B8-44E9-46B3-B643-4755C3D3A7F8}"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F4C8E378-06C5-4ACD-8D76-BC56CB89295C}">
      <dgm:prSet phldrT="[文本]" custT="1"/>
      <dgm:spPr/>
      <dgm:t>
        <a:bodyPr/>
        <a:lstStyle/>
        <a:p>
          <a:r>
            <a:rPr lang="zh-CN" altLang="zh-CN" sz="2000" dirty="0" smtClean="0"/>
            <a:t>（</a:t>
          </a:r>
          <a:r>
            <a:rPr lang="en-US" altLang="zh-CN" sz="2000" dirty="0" smtClean="0"/>
            <a:t>1</a:t>
          </a:r>
          <a:r>
            <a:rPr lang="zh-CN" altLang="zh-CN" sz="2000" dirty="0" smtClean="0"/>
            <a:t>） 原型系统已经通过与用户交互而得到验证，据此产生的规格说明文档正确地描述了用户需求，因此，在开发过程的后续阶段不会因为发现了规格说明文档的错误而进行较大的返工。</a:t>
          </a:r>
          <a:endParaRPr lang="zh-CN" altLang="en-US" sz="2000" dirty="0"/>
        </a:p>
      </dgm:t>
    </dgm:pt>
    <dgm:pt modelId="{2116EC08-C2C1-431A-855E-0C74CBC96861}" cxnId="{75046CC8-6FA8-41DF-959D-17866DA7E06C}" type="parTrans">
      <dgm:prSet/>
      <dgm:spPr/>
      <dgm:t>
        <a:bodyPr/>
        <a:lstStyle/>
        <a:p>
          <a:endParaRPr lang="zh-CN" altLang="en-US"/>
        </a:p>
      </dgm:t>
    </dgm:pt>
    <dgm:pt modelId="{73A420B9-04B5-4616-B8F7-9BC2CA5730C8}" cxnId="{75046CC8-6FA8-41DF-959D-17866DA7E06C}" type="sibTrans">
      <dgm:prSet/>
      <dgm:spPr/>
      <dgm:t>
        <a:bodyPr/>
        <a:lstStyle/>
        <a:p>
          <a:endParaRPr lang="zh-CN" altLang="en-US"/>
        </a:p>
      </dgm:t>
    </dgm:pt>
    <dgm:pt modelId="{115169C9-BF39-464C-9C0E-2AD787C99561}">
      <dgm:prSet custT="1"/>
      <dgm:spPr/>
      <dgm:t>
        <a:bodyPr/>
        <a:lstStyle/>
        <a:p>
          <a:r>
            <a:rPr lang="zh-CN" altLang="zh-CN" sz="2000" dirty="0" smtClean="0"/>
            <a:t>（</a:t>
          </a:r>
          <a:r>
            <a:rPr lang="en-US" altLang="zh-CN" sz="2000" dirty="0" smtClean="0"/>
            <a:t>2</a:t>
          </a:r>
          <a:r>
            <a:rPr lang="zh-CN" altLang="zh-CN" sz="2000" dirty="0" smtClean="0"/>
            <a:t>） 开发人员通过建立原型系统已经学到了许多东西，因此，在设计和编码阶段发生错误的可能性也比较小，这自然减少了在后续阶段需要改正前面阶段所犯错误的可能性。</a:t>
          </a:r>
          <a:endParaRPr lang="zh-CN" altLang="zh-CN" sz="2000" dirty="0"/>
        </a:p>
      </dgm:t>
    </dgm:pt>
    <dgm:pt modelId="{E44F9DC1-F34B-423D-AAAB-0A47EB62482D}" cxnId="{397B625A-7C11-4791-B2C0-99E55409E29E}" type="parTrans">
      <dgm:prSet/>
      <dgm:spPr/>
      <dgm:t>
        <a:bodyPr/>
        <a:lstStyle/>
        <a:p>
          <a:endParaRPr lang="zh-CN" altLang="en-US"/>
        </a:p>
      </dgm:t>
    </dgm:pt>
    <dgm:pt modelId="{0F35C20A-EB2A-4EAF-BDF1-A8CBA945E5C0}" cxnId="{397B625A-7C11-4791-B2C0-99E55409E29E}" type="sibTrans">
      <dgm:prSet/>
      <dgm:spPr/>
      <dgm:t>
        <a:bodyPr/>
        <a:lstStyle/>
        <a:p>
          <a:endParaRPr lang="zh-CN" altLang="en-US"/>
        </a:p>
      </dgm:t>
    </dgm:pt>
    <dgm:pt modelId="{F892CB31-9CF6-4637-877D-0C3F3DF7BD3F}" type="pres">
      <dgm:prSet presAssocID="{7A04D7B8-44E9-46B3-B643-4755C3D3A7F8}" presName="linear" presStyleCnt="0">
        <dgm:presLayoutVars>
          <dgm:dir/>
          <dgm:animLvl val="lvl"/>
          <dgm:resizeHandles val="exact"/>
        </dgm:presLayoutVars>
      </dgm:prSet>
      <dgm:spPr/>
      <dgm:t>
        <a:bodyPr/>
        <a:lstStyle/>
        <a:p>
          <a:endParaRPr lang="zh-CN" altLang="en-US"/>
        </a:p>
      </dgm:t>
    </dgm:pt>
    <dgm:pt modelId="{B829386B-ADFD-41E5-964C-11E8ED9ADB3B}" type="pres">
      <dgm:prSet presAssocID="{F4C8E378-06C5-4ACD-8D76-BC56CB89295C}" presName="parentLin" presStyleCnt="0"/>
      <dgm:spPr/>
      <dgm:t>
        <a:bodyPr/>
        <a:lstStyle/>
        <a:p>
          <a:endParaRPr lang="zh-CN" altLang="en-US"/>
        </a:p>
      </dgm:t>
    </dgm:pt>
    <dgm:pt modelId="{1CA132D4-B49E-49D3-8402-EBB5B1F1E340}" type="pres">
      <dgm:prSet presAssocID="{F4C8E378-06C5-4ACD-8D76-BC56CB89295C}" presName="parentLeftMargin" presStyleLbl="node1" presStyleIdx="0" presStyleCnt="2"/>
      <dgm:spPr/>
      <dgm:t>
        <a:bodyPr/>
        <a:lstStyle/>
        <a:p>
          <a:endParaRPr lang="zh-CN" altLang="en-US"/>
        </a:p>
      </dgm:t>
    </dgm:pt>
    <dgm:pt modelId="{E8E37AEA-BE93-4FE4-980B-17AE740E9E56}" type="pres">
      <dgm:prSet presAssocID="{F4C8E378-06C5-4ACD-8D76-BC56CB89295C}" presName="parentText" presStyleLbl="node1" presStyleIdx="0" presStyleCnt="2" custScaleX="150037" custScaleY="158726">
        <dgm:presLayoutVars>
          <dgm:chMax val="0"/>
          <dgm:bulletEnabled val="1"/>
        </dgm:presLayoutVars>
      </dgm:prSet>
      <dgm:spPr/>
      <dgm:t>
        <a:bodyPr/>
        <a:lstStyle/>
        <a:p>
          <a:endParaRPr lang="zh-CN" altLang="en-US"/>
        </a:p>
      </dgm:t>
    </dgm:pt>
    <dgm:pt modelId="{720BA996-8CF3-4990-AA01-F31104E2B968}" type="pres">
      <dgm:prSet presAssocID="{F4C8E378-06C5-4ACD-8D76-BC56CB89295C}" presName="negativeSpace" presStyleCnt="0"/>
      <dgm:spPr/>
      <dgm:t>
        <a:bodyPr/>
        <a:lstStyle/>
        <a:p>
          <a:endParaRPr lang="zh-CN" altLang="en-US"/>
        </a:p>
      </dgm:t>
    </dgm:pt>
    <dgm:pt modelId="{7C14A137-CF0D-428A-A5BA-BBEE7EFC0717}" type="pres">
      <dgm:prSet presAssocID="{F4C8E378-06C5-4ACD-8D76-BC56CB89295C}" presName="childText" presStyleLbl="conFgAcc1" presStyleIdx="0" presStyleCnt="2">
        <dgm:presLayoutVars>
          <dgm:bulletEnabled val="1"/>
        </dgm:presLayoutVars>
      </dgm:prSet>
      <dgm:spPr/>
      <dgm:t>
        <a:bodyPr/>
        <a:lstStyle/>
        <a:p>
          <a:endParaRPr lang="zh-CN" altLang="en-US"/>
        </a:p>
      </dgm:t>
    </dgm:pt>
    <dgm:pt modelId="{8B2FC122-6CB5-4B13-968B-B53D9B111E4E}" type="pres">
      <dgm:prSet presAssocID="{73A420B9-04B5-4616-B8F7-9BC2CA5730C8}" presName="spaceBetweenRectangles" presStyleCnt="0"/>
      <dgm:spPr/>
      <dgm:t>
        <a:bodyPr/>
        <a:lstStyle/>
        <a:p>
          <a:endParaRPr lang="zh-CN" altLang="en-US"/>
        </a:p>
      </dgm:t>
    </dgm:pt>
    <dgm:pt modelId="{91B7E606-EFAC-49BB-98A1-2B1E96037900}" type="pres">
      <dgm:prSet presAssocID="{115169C9-BF39-464C-9C0E-2AD787C99561}" presName="parentLin" presStyleCnt="0"/>
      <dgm:spPr/>
      <dgm:t>
        <a:bodyPr/>
        <a:lstStyle/>
        <a:p>
          <a:endParaRPr lang="zh-CN" altLang="en-US"/>
        </a:p>
      </dgm:t>
    </dgm:pt>
    <dgm:pt modelId="{05CDC04F-7E9F-4388-9622-84E39B23944A}" type="pres">
      <dgm:prSet presAssocID="{115169C9-BF39-464C-9C0E-2AD787C99561}" presName="parentLeftMargin" presStyleLbl="node1" presStyleIdx="0" presStyleCnt="2"/>
      <dgm:spPr/>
      <dgm:t>
        <a:bodyPr/>
        <a:lstStyle/>
        <a:p>
          <a:endParaRPr lang="zh-CN" altLang="en-US"/>
        </a:p>
      </dgm:t>
    </dgm:pt>
    <dgm:pt modelId="{FA480EF7-2EF1-420F-A10F-30710EC1F1E1}" type="pres">
      <dgm:prSet presAssocID="{115169C9-BF39-464C-9C0E-2AD787C99561}" presName="parentText" presStyleLbl="node1" presStyleIdx="1" presStyleCnt="2" custScaleX="142857" custScaleY="143956">
        <dgm:presLayoutVars>
          <dgm:chMax val="0"/>
          <dgm:bulletEnabled val="1"/>
        </dgm:presLayoutVars>
      </dgm:prSet>
      <dgm:spPr/>
      <dgm:t>
        <a:bodyPr/>
        <a:lstStyle/>
        <a:p>
          <a:endParaRPr lang="zh-CN" altLang="en-US"/>
        </a:p>
      </dgm:t>
    </dgm:pt>
    <dgm:pt modelId="{BCA5873D-D7B7-4DB3-A82A-9FA45775D294}" type="pres">
      <dgm:prSet presAssocID="{115169C9-BF39-464C-9C0E-2AD787C99561}" presName="negativeSpace" presStyleCnt="0"/>
      <dgm:spPr/>
      <dgm:t>
        <a:bodyPr/>
        <a:lstStyle/>
        <a:p>
          <a:endParaRPr lang="zh-CN" altLang="en-US"/>
        </a:p>
      </dgm:t>
    </dgm:pt>
    <dgm:pt modelId="{FCC78BAC-604F-4CA5-BBC2-4E835F45501F}" type="pres">
      <dgm:prSet presAssocID="{115169C9-BF39-464C-9C0E-2AD787C99561}" presName="childText" presStyleLbl="conFgAcc1" presStyleIdx="1" presStyleCnt="2">
        <dgm:presLayoutVars>
          <dgm:bulletEnabled val="1"/>
        </dgm:presLayoutVars>
      </dgm:prSet>
      <dgm:spPr/>
      <dgm:t>
        <a:bodyPr/>
        <a:lstStyle/>
        <a:p>
          <a:endParaRPr lang="zh-CN" altLang="en-US"/>
        </a:p>
      </dgm:t>
    </dgm:pt>
  </dgm:ptLst>
  <dgm:cxnLst>
    <dgm:cxn modelId="{85346B92-33CC-4557-90F4-59208ABF7018}" type="presOf" srcId="{115169C9-BF39-464C-9C0E-2AD787C99561}" destId="{FA480EF7-2EF1-420F-A10F-30710EC1F1E1}" srcOrd="1" destOrd="0" presId="urn:microsoft.com/office/officeart/2005/8/layout/list1"/>
    <dgm:cxn modelId="{75046CC8-6FA8-41DF-959D-17866DA7E06C}" srcId="{7A04D7B8-44E9-46B3-B643-4755C3D3A7F8}" destId="{F4C8E378-06C5-4ACD-8D76-BC56CB89295C}" srcOrd="0" destOrd="0" parTransId="{2116EC08-C2C1-431A-855E-0C74CBC96861}" sibTransId="{73A420B9-04B5-4616-B8F7-9BC2CA5730C8}"/>
    <dgm:cxn modelId="{F432032D-E228-4AAF-84AD-848A2FAF1EEB}" type="presOf" srcId="{115169C9-BF39-464C-9C0E-2AD787C99561}" destId="{05CDC04F-7E9F-4388-9622-84E39B23944A}" srcOrd="0" destOrd="0" presId="urn:microsoft.com/office/officeart/2005/8/layout/list1"/>
    <dgm:cxn modelId="{AEF14FF1-DDF0-4C44-A5B9-7EEFE8E56198}" type="presOf" srcId="{F4C8E378-06C5-4ACD-8D76-BC56CB89295C}" destId="{E8E37AEA-BE93-4FE4-980B-17AE740E9E56}" srcOrd="1" destOrd="0" presId="urn:microsoft.com/office/officeart/2005/8/layout/list1"/>
    <dgm:cxn modelId="{397B625A-7C11-4791-B2C0-99E55409E29E}" srcId="{7A04D7B8-44E9-46B3-B643-4755C3D3A7F8}" destId="{115169C9-BF39-464C-9C0E-2AD787C99561}" srcOrd="1" destOrd="0" parTransId="{E44F9DC1-F34B-423D-AAAB-0A47EB62482D}" sibTransId="{0F35C20A-EB2A-4EAF-BDF1-A8CBA945E5C0}"/>
    <dgm:cxn modelId="{B266E358-280F-46A4-8149-23ED24973B9D}" type="presOf" srcId="{7A04D7B8-44E9-46B3-B643-4755C3D3A7F8}" destId="{F892CB31-9CF6-4637-877D-0C3F3DF7BD3F}" srcOrd="0" destOrd="0" presId="urn:microsoft.com/office/officeart/2005/8/layout/list1"/>
    <dgm:cxn modelId="{75917CD5-A5E4-4DB6-A438-BD1384B6F696}" type="presOf" srcId="{F4C8E378-06C5-4ACD-8D76-BC56CB89295C}" destId="{1CA132D4-B49E-49D3-8402-EBB5B1F1E340}" srcOrd="0" destOrd="0" presId="urn:microsoft.com/office/officeart/2005/8/layout/list1"/>
    <dgm:cxn modelId="{99EA27D1-FB2B-4490-B266-80F0F4127CF9}" type="presParOf" srcId="{F892CB31-9CF6-4637-877D-0C3F3DF7BD3F}" destId="{B829386B-ADFD-41E5-964C-11E8ED9ADB3B}" srcOrd="0" destOrd="0" presId="urn:microsoft.com/office/officeart/2005/8/layout/list1"/>
    <dgm:cxn modelId="{43EDEB55-2244-4883-926A-4B036C70CD40}" type="presParOf" srcId="{B829386B-ADFD-41E5-964C-11E8ED9ADB3B}" destId="{1CA132D4-B49E-49D3-8402-EBB5B1F1E340}" srcOrd="0" destOrd="0" presId="urn:microsoft.com/office/officeart/2005/8/layout/list1"/>
    <dgm:cxn modelId="{4BBBEEC6-7A6C-4644-9BA2-0C9773B8D354}" type="presParOf" srcId="{B829386B-ADFD-41E5-964C-11E8ED9ADB3B}" destId="{E8E37AEA-BE93-4FE4-980B-17AE740E9E56}" srcOrd="1" destOrd="0" presId="urn:microsoft.com/office/officeart/2005/8/layout/list1"/>
    <dgm:cxn modelId="{1C06DE36-E6AB-4D3F-8382-0BA004735DB2}" type="presParOf" srcId="{F892CB31-9CF6-4637-877D-0C3F3DF7BD3F}" destId="{720BA996-8CF3-4990-AA01-F31104E2B968}" srcOrd="1" destOrd="0" presId="urn:microsoft.com/office/officeart/2005/8/layout/list1"/>
    <dgm:cxn modelId="{8A5ABD8D-3281-4E15-95BD-C38AD2BA7CA8}" type="presParOf" srcId="{F892CB31-9CF6-4637-877D-0C3F3DF7BD3F}" destId="{7C14A137-CF0D-428A-A5BA-BBEE7EFC0717}" srcOrd="2" destOrd="0" presId="urn:microsoft.com/office/officeart/2005/8/layout/list1"/>
    <dgm:cxn modelId="{93087DB3-2A76-42CA-B3FC-E744FAFA4813}" type="presParOf" srcId="{F892CB31-9CF6-4637-877D-0C3F3DF7BD3F}" destId="{8B2FC122-6CB5-4B13-968B-B53D9B111E4E}" srcOrd="3" destOrd="0" presId="urn:microsoft.com/office/officeart/2005/8/layout/list1"/>
    <dgm:cxn modelId="{24C36CB1-A557-4C80-8006-78C9C605BD9E}" type="presParOf" srcId="{F892CB31-9CF6-4637-877D-0C3F3DF7BD3F}" destId="{91B7E606-EFAC-49BB-98A1-2B1E96037900}" srcOrd="4" destOrd="0" presId="urn:microsoft.com/office/officeart/2005/8/layout/list1"/>
    <dgm:cxn modelId="{8746BAEB-5CF7-47DC-BBD4-B4703871DEF3}" type="presParOf" srcId="{91B7E606-EFAC-49BB-98A1-2B1E96037900}" destId="{05CDC04F-7E9F-4388-9622-84E39B23944A}" srcOrd="0" destOrd="0" presId="urn:microsoft.com/office/officeart/2005/8/layout/list1"/>
    <dgm:cxn modelId="{96AECE35-9670-41AC-AA64-97AA405725D2}" type="presParOf" srcId="{91B7E606-EFAC-49BB-98A1-2B1E96037900}" destId="{FA480EF7-2EF1-420F-A10F-30710EC1F1E1}" srcOrd="1" destOrd="0" presId="urn:microsoft.com/office/officeart/2005/8/layout/list1"/>
    <dgm:cxn modelId="{4089BAA5-7EA5-42AA-9168-67976BA2EB21}" type="presParOf" srcId="{F892CB31-9CF6-4637-877D-0C3F3DF7BD3F}" destId="{BCA5873D-D7B7-4DB3-A82A-9FA45775D294}" srcOrd="5" destOrd="0" presId="urn:microsoft.com/office/officeart/2005/8/layout/list1"/>
    <dgm:cxn modelId="{0B9D1141-59CD-4561-806B-FB055B25491C}" type="presParOf" srcId="{F892CB31-9CF6-4637-877D-0C3F3DF7BD3F}" destId="{FCC78BAC-604F-4CA5-BBC2-4E835F45501F}"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795F5F7-5550-4C1B-98F7-0FCF4EB5BC55}"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2FBEED90-96CD-43DE-A086-C9EDF68C51DA}">
      <dgm:prSet phldrT="[文本]" custT="1"/>
      <dgm:spPr/>
      <dgm:t>
        <a:bodyPr/>
        <a:lstStyle/>
        <a:p>
          <a:r>
            <a:rPr lang="zh-CN" altLang="en-US" sz="2000" dirty="0" smtClean="0"/>
            <a:t>初始阶段： 建立业务模型，定义最终产品视图，并且确定项目的范围。</a:t>
          </a:r>
          <a:endParaRPr lang="zh-CN" altLang="en-US" sz="2000" dirty="0"/>
        </a:p>
      </dgm:t>
    </dgm:pt>
    <dgm:pt modelId="{1B4114A0-E30C-4A34-A428-C15AD8895244}" cxnId="{CFAF9F7F-37C9-494F-ACC5-C79A92CC28D1}" type="parTrans">
      <dgm:prSet/>
      <dgm:spPr/>
      <dgm:t>
        <a:bodyPr/>
        <a:lstStyle/>
        <a:p>
          <a:endParaRPr lang="zh-CN" altLang="en-US" sz="2000"/>
        </a:p>
      </dgm:t>
    </dgm:pt>
    <dgm:pt modelId="{5E6EA048-9B2B-4A3A-8A58-C25F97F894D6}" cxnId="{CFAF9F7F-37C9-494F-ACC5-C79A92CC28D1}" type="sibTrans">
      <dgm:prSet/>
      <dgm:spPr/>
      <dgm:t>
        <a:bodyPr/>
        <a:lstStyle/>
        <a:p>
          <a:endParaRPr lang="zh-CN" altLang="en-US" sz="2000"/>
        </a:p>
      </dgm:t>
    </dgm:pt>
    <dgm:pt modelId="{82BFE458-5E09-485B-84B6-9F459CCB7B9B}">
      <dgm:prSet custT="1"/>
      <dgm:spPr/>
      <dgm:t>
        <a:bodyPr/>
        <a:lstStyle/>
        <a:p>
          <a:r>
            <a:rPr lang="zh-CN" altLang="zh-CN" sz="2000" smtClean="0"/>
            <a:t>精化阶段： 设计并确定系统的体系结构，制定项目计划，确定资源需求。</a:t>
          </a:r>
          <a:endParaRPr lang="zh-CN" altLang="zh-CN" sz="2000" dirty="0"/>
        </a:p>
      </dgm:t>
    </dgm:pt>
    <dgm:pt modelId="{367FBBDD-B659-403A-A85D-7A9FA3678BA4}" cxnId="{6DB9122F-5E50-4883-85BE-530DE64D63DD}" type="parTrans">
      <dgm:prSet/>
      <dgm:spPr/>
      <dgm:t>
        <a:bodyPr/>
        <a:lstStyle/>
        <a:p>
          <a:endParaRPr lang="zh-CN" altLang="en-US" sz="2000"/>
        </a:p>
      </dgm:t>
    </dgm:pt>
    <dgm:pt modelId="{E3B7489E-0AD8-4AA0-ADA3-3357E6C82F92}" cxnId="{6DB9122F-5E50-4883-85BE-530DE64D63DD}" type="sibTrans">
      <dgm:prSet/>
      <dgm:spPr/>
      <dgm:t>
        <a:bodyPr/>
        <a:lstStyle/>
        <a:p>
          <a:endParaRPr lang="zh-CN" altLang="en-US" sz="2000"/>
        </a:p>
      </dgm:t>
    </dgm:pt>
    <dgm:pt modelId="{2B75852B-5D2E-4C4A-B285-80B97072E703}">
      <dgm:prSet custT="1"/>
      <dgm:spPr/>
      <dgm:t>
        <a:bodyPr/>
        <a:lstStyle/>
        <a:p>
          <a:r>
            <a:rPr lang="zh-CN" altLang="zh-CN" sz="2000" smtClean="0"/>
            <a:t>构建阶段： 开发出所有构件和应用程序，把它们集成为客户需要的产品，并且详尽地测试所有功能。</a:t>
          </a:r>
          <a:endParaRPr lang="zh-CN" altLang="zh-CN" sz="2000" dirty="0"/>
        </a:p>
      </dgm:t>
    </dgm:pt>
    <dgm:pt modelId="{13690EC5-C431-428C-8938-805A7CA5C565}" cxnId="{38D7FAFC-56C1-4ED6-B933-0A763768223C}" type="parTrans">
      <dgm:prSet/>
      <dgm:spPr/>
      <dgm:t>
        <a:bodyPr/>
        <a:lstStyle/>
        <a:p>
          <a:endParaRPr lang="zh-CN" altLang="en-US" sz="2000"/>
        </a:p>
      </dgm:t>
    </dgm:pt>
    <dgm:pt modelId="{F6E0DF43-87BB-4FA8-A5AB-77C456F18921}" cxnId="{38D7FAFC-56C1-4ED6-B933-0A763768223C}" type="sibTrans">
      <dgm:prSet/>
      <dgm:spPr/>
      <dgm:t>
        <a:bodyPr/>
        <a:lstStyle/>
        <a:p>
          <a:endParaRPr lang="zh-CN" altLang="en-US" sz="2000"/>
        </a:p>
      </dgm:t>
    </dgm:pt>
    <dgm:pt modelId="{D1FDB0E6-4695-4B1E-ADE8-99381BFFAAC7}">
      <dgm:prSet custT="1"/>
      <dgm:spPr/>
      <dgm:t>
        <a:bodyPr/>
        <a:lstStyle/>
        <a:p>
          <a:r>
            <a:rPr lang="zh-CN" altLang="zh-CN" sz="2000" smtClean="0"/>
            <a:t>移交阶段： 把开发出的产品提交给用户使用。</a:t>
          </a:r>
          <a:endParaRPr lang="zh-CN" altLang="zh-CN" sz="2000" dirty="0"/>
        </a:p>
      </dgm:t>
    </dgm:pt>
    <dgm:pt modelId="{F6F14886-22BB-4852-BFE9-374F4B79E521}" cxnId="{741D481D-21F6-4411-A938-FFDD11D6F936}" type="parTrans">
      <dgm:prSet/>
      <dgm:spPr/>
      <dgm:t>
        <a:bodyPr/>
        <a:lstStyle/>
        <a:p>
          <a:endParaRPr lang="zh-CN" altLang="en-US" sz="2000"/>
        </a:p>
      </dgm:t>
    </dgm:pt>
    <dgm:pt modelId="{463FCBD7-E0E2-44EE-B5E1-EEB5F8F4DFCE}" cxnId="{741D481D-21F6-4411-A938-FFDD11D6F936}" type="sibTrans">
      <dgm:prSet/>
      <dgm:spPr/>
      <dgm:t>
        <a:bodyPr/>
        <a:lstStyle/>
        <a:p>
          <a:endParaRPr lang="zh-CN" altLang="en-US" sz="2000"/>
        </a:p>
      </dgm:t>
    </dgm:pt>
    <dgm:pt modelId="{72961005-A64F-4755-9FC4-9292C8FBA3C3}" type="pres">
      <dgm:prSet presAssocID="{0795F5F7-5550-4C1B-98F7-0FCF4EB5BC55}" presName="linear" presStyleCnt="0">
        <dgm:presLayoutVars>
          <dgm:dir/>
          <dgm:animLvl val="lvl"/>
          <dgm:resizeHandles val="exact"/>
        </dgm:presLayoutVars>
      </dgm:prSet>
      <dgm:spPr/>
      <dgm:t>
        <a:bodyPr/>
        <a:lstStyle/>
        <a:p>
          <a:endParaRPr lang="zh-CN" altLang="en-US"/>
        </a:p>
      </dgm:t>
    </dgm:pt>
    <dgm:pt modelId="{84963902-441D-49F6-AF72-C930A75BFD41}" type="pres">
      <dgm:prSet presAssocID="{2FBEED90-96CD-43DE-A086-C9EDF68C51DA}" presName="parentLin" presStyleCnt="0"/>
      <dgm:spPr/>
      <dgm:t>
        <a:bodyPr/>
        <a:lstStyle/>
        <a:p>
          <a:endParaRPr lang="zh-CN" altLang="en-US"/>
        </a:p>
      </dgm:t>
    </dgm:pt>
    <dgm:pt modelId="{A860BD6B-65B0-4E39-8FDD-C2EF1113B040}" type="pres">
      <dgm:prSet presAssocID="{2FBEED90-96CD-43DE-A086-C9EDF68C51DA}" presName="parentLeftMargin" presStyleLbl="node1" presStyleIdx="0" presStyleCnt="4"/>
      <dgm:spPr/>
      <dgm:t>
        <a:bodyPr/>
        <a:lstStyle/>
        <a:p>
          <a:endParaRPr lang="zh-CN" altLang="en-US"/>
        </a:p>
      </dgm:t>
    </dgm:pt>
    <dgm:pt modelId="{1C70AA80-8452-4924-A2EE-13171702D906}" type="pres">
      <dgm:prSet presAssocID="{2FBEED90-96CD-43DE-A086-C9EDF68C51DA}" presName="parentText" presStyleLbl="node1" presStyleIdx="0" presStyleCnt="4" custScaleX="111405">
        <dgm:presLayoutVars>
          <dgm:chMax val="0"/>
          <dgm:bulletEnabled val="1"/>
        </dgm:presLayoutVars>
      </dgm:prSet>
      <dgm:spPr/>
      <dgm:t>
        <a:bodyPr/>
        <a:lstStyle/>
        <a:p>
          <a:endParaRPr lang="zh-CN" altLang="en-US"/>
        </a:p>
      </dgm:t>
    </dgm:pt>
    <dgm:pt modelId="{57E0909D-7D60-4B0E-9E13-EE2C89C9C8B7}" type="pres">
      <dgm:prSet presAssocID="{2FBEED90-96CD-43DE-A086-C9EDF68C51DA}" presName="negativeSpace" presStyleCnt="0"/>
      <dgm:spPr/>
      <dgm:t>
        <a:bodyPr/>
        <a:lstStyle/>
        <a:p>
          <a:endParaRPr lang="zh-CN" altLang="en-US"/>
        </a:p>
      </dgm:t>
    </dgm:pt>
    <dgm:pt modelId="{8FB421D6-7BCC-4050-B154-EBD647512B9E}" type="pres">
      <dgm:prSet presAssocID="{2FBEED90-96CD-43DE-A086-C9EDF68C51DA}" presName="childText" presStyleLbl="conFgAcc1" presStyleIdx="0" presStyleCnt="4">
        <dgm:presLayoutVars>
          <dgm:bulletEnabled val="1"/>
        </dgm:presLayoutVars>
      </dgm:prSet>
      <dgm:spPr/>
      <dgm:t>
        <a:bodyPr/>
        <a:lstStyle/>
        <a:p>
          <a:endParaRPr lang="zh-CN" altLang="en-US"/>
        </a:p>
      </dgm:t>
    </dgm:pt>
    <dgm:pt modelId="{1A7665BF-7D47-4AC9-A05C-5967921E4EC4}" type="pres">
      <dgm:prSet presAssocID="{5E6EA048-9B2B-4A3A-8A58-C25F97F894D6}" presName="spaceBetweenRectangles" presStyleCnt="0"/>
      <dgm:spPr/>
      <dgm:t>
        <a:bodyPr/>
        <a:lstStyle/>
        <a:p>
          <a:endParaRPr lang="zh-CN" altLang="en-US"/>
        </a:p>
      </dgm:t>
    </dgm:pt>
    <dgm:pt modelId="{14B8F088-63C3-4955-BA3B-3D628D5D7F75}" type="pres">
      <dgm:prSet presAssocID="{82BFE458-5E09-485B-84B6-9F459CCB7B9B}" presName="parentLin" presStyleCnt="0"/>
      <dgm:spPr/>
      <dgm:t>
        <a:bodyPr/>
        <a:lstStyle/>
        <a:p>
          <a:endParaRPr lang="zh-CN" altLang="en-US"/>
        </a:p>
      </dgm:t>
    </dgm:pt>
    <dgm:pt modelId="{80049370-4877-4E22-89E1-85A3C25F0EB0}" type="pres">
      <dgm:prSet presAssocID="{82BFE458-5E09-485B-84B6-9F459CCB7B9B}" presName="parentLeftMargin" presStyleLbl="node1" presStyleIdx="0" presStyleCnt="4"/>
      <dgm:spPr/>
      <dgm:t>
        <a:bodyPr/>
        <a:lstStyle/>
        <a:p>
          <a:endParaRPr lang="zh-CN" altLang="en-US"/>
        </a:p>
      </dgm:t>
    </dgm:pt>
    <dgm:pt modelId="{1CD5F937-5345-44C9-BF10-CFB011CA4761}" type="pres">
      <dgm:prSet presAssocID="{82BFE458-5E09-485B-84B6-9F459CCB7B9B}" presName="parentText" presStyleLbl="node1" presStyleIdx="1" presStyleCnt="4" custScaleX="112003">
        <dgm:presLayoutVars>
          <dgm:chMax val="0"/>
          <dgm:bulletEnabled val="1"/>
        </dgm:presLayoutVars>
      </dgm:prSet>
      <dgm:spPr/>
      <dgm:t>
        <a:bodyPr/>
        <a:lstStyle/>
        <a:p>
          <a:endParaRPr lang="zh-CN" altLang="en-US"/>
        </a:p>
      </dgm:t>
    </dgm:pt>
    <dgm:pt modelId="{31ABE9FD-D117-457F-9506-D37E772795E2}" type="pres">
      <dgm:prSet presAssocID="{82BFE458-5E09-485B-84B6-9F459CCB7B9B}" presName="negativeSpace" presStyleCnt="0"/>
      <dgm:spPr/>
      <dgm:t>
        <a:bodyPr/>
        <a:lstStyle/>
        <a:p>
          <a:endParaRPr lang="zh-CN" altLang="en-US"/>
        </a:p>
      </dgm:t>
    </dgm:pt>
    <dgm:pt modelId="{0F66AFD1-4B19-476C-9AEB-41E3B65B4800}" type="pres">
      <dgm:prSet presAssocID="{82BFE458-5E09-485B-84B6-9F459CCB7B9B}" presName="childText" presStyleLbl="conFgAcc1" presStyleIdx="1" presStyleCnt="4">
        <dgm:presLayoutVars>
          <dgm:bulletEnabled val="1"/>
        </dgm:presLayoutVars>
      </dgm:prSet>
      <dgm:spPr/>
      <dgm:t>
        <a:bodyPr/>
        <a:lstStyle/>
        <a:p>
          <a:endParaRPr lang="zh-CN" altLang="en-US"/>
        </a:p>
      </dgm:t>
    </dgm:pt>
    <dgm:pt modelId="{56D87A75-FD44-4968-AF34-E8A448DEBA60}" type="pres">
      <dgm:prSet presAssocID="{E3B7489E-0AD8-4AA0-ADA3-3357E6C82F92}" presName="spaceBetweenRectangles" presStyleCnt="0"/>
      <dgm:spPr/>
      <dgm:t>
        <a:bodyPr/>
        <a:lstStyle/>
        <a:p>
          <a:endParaRPr lang="zh-CN" altLang="en-US"/>
        </a:p>
      </dgm:t>
    </dgm:pt>
    <dgm:pt modelId="{2FE41024-2F42-40C6-B763-C5B783CC6D7E}" type="pres">
      <dgm:prSet presAssocID="{2B75852B-5D2E-4C4A-B285-80B97072E703}" presName="parentLin" presStyleCnt="0"/>
      <dgm:spPr/>
      <dgm:t>
        <a:bodyPr/>
        <a:lstStyle/>
        <a:p>
          <a:endParaRPr lang="zh-CN" altLang="en-US"/>
        </a:p>
      </dgm:t>
    </dgm:pt>
    <dgm:pt modelId="{1A652970-AAF6-4B3E-A9B3-57468909C610}" type="pres">
      <dgm:prSet presAssocID="{2B75852B-5D2E-4C4A-B285-80B97072E703}" presName="parentLeftMargin" presStyleLbl="node1" presStyleIdx="1" presStyleCnt="4"/>
      <dgm:spPr/>
      <dgm:t>
        <a:bodyPr/>
        <a:lstStyle/>
        <a:p>
          <a:endParaRPr lang="zh-CN" altLang="en-US"/>
        </a:p>
      </dgm:t>
    </dgm:pt>
    <dgm:pt modelId="{1F6BC07D-A592-41AB-9FF2-A487C88CE9E9}" type="pres">
      <dgm:prSet presAssocID="{2B75852B-5D2E-4C4A-B285-80B97072E703}" presName="parentText" presStyleLbl="node1" presStyleIdx="2" presStyleCnt="4" custScaleX="113806">
        <dgm:presLayoutVars>
          <dgm:chMax val="0"/>
          <dgm:bulletEnabled val="1"/>
        </dgm:presLayoutVars>
      </dgm:prSet>
      <dgm:spPr/>
      <dgm:t>
        <a:bodyPr/>
        <a:lstStyle/>
        <a:p>
          <a:endParaRPr lang="zh-CN" altLang="en-US"/>
        </a:p>
      </dgm:t>
    </dgm:pt>
    <dgm:pt modelId="{0782273A-145A-4FFC-8C0E-8FAF31A19A85}" type="pres">
      <dgm:prSet presAssocID="{2B75852B-5D2E-4C4A-B285-80B97072E703}" presName="negativeSpace" presStyleCnt="0"/>
      <dgm:spPr/>
      <dgm:t>
        <a:bodyPr/>
        <a:lstStyle/>
        <a:p>
          <a:endParaRPr lang="zh-CN" altLang="en-US"/>
        </a:p>
      </dgm:t>
    </dgm:pt>
    <dgm:pt modelId="{FC09C60F-AE60-41ED-9AD4-74A16CABA6E1}" type="pres">
      <dgm:prSet presAssocID="{2B75852B-5D2E-4C4A-B285-80B97072E703}" presName="childText" presStyleLbl="conFgAcc1" presStyleIdx="2" presStyleCnt="4">
        <dgm:presLayoutVars>
          <dgm:bulletEnabled val="1"/>
        </dgm:presLayoutVars>
      </dgm:prSet>
      <dgm:spPr/>
      <dgm:t>
        <a:bodyPr/>
        <a:lstStyle/>
        <a:p>
          <a:endParaRPr lang="zh-CN" altLang="en-US"/>
        </a:p>
      </dgm:t>
    </dgm:pt>
    <dgm:pt modelId="{D5DEE5AB-1C2D-4E41-A9ED-C39AF9AA4328}" type="pres">
      <dgm:prSet presAssocID="{F6E0DF43-87BB-4FA8-A5AB-77C456F18921}" presName="spaceBetweenRectangles" presStyleCnt="0"/>
      <dgm:spPr/>
      <dgm:t>
        <a:bodyPr/>
        <a:lstStyle/>
        <a:p>
          <a:endParaRPr lang="zh-CN" altLang="en-US"/>
        </a:p>
      </dgm:t>
    </dgm:pt>
    <dgm:pt modelId="{7BD75552-6F70-4642-9644-5B25B6E98051}" type="pres">
      <dgm:prSet presAssocID="{D1FDB0E6-4695-4B1E-ADE8-99381BFFAAC7}" presName="parentLin" presStyleCnt="0"/>
      <dgm:spPr/>
      <dgm:t>
        <a:bodyPr/>
        <a:lstStyle/>
        <a:p>
          <a:endParaRPr lang="zh-CN" altLang="en-US"/>
        </a:p>
      </dgm:t>
    </dgm:pt>
    <dgm:pt modelId="{A3A106E5-6259-4DA6-85EC-559788124441}" type="pres">
      <dgm:prSet presAssocID="{D1FDB0E6-4695-4B1E-ADE8-99381BFFAAC7}" presName="parentLeftMargin" presStyleLbl="node1" presStyleIdx="2" presStyleCnt="4"/>
      <dgm:spPr/>
      <dgm:t>
        <a:bodyPr/>
        <a:lstStyle/>
        <a:p>
          <a:endParaRPr lang="zh-CN" altLang="en-US"/>
        </a:p>
      </dgm:t>
    </dgm:pt>
    <dgm:pt modelId="{D3C699B8-60CF-42DE-AA89-908088E777F5}" type="pres">
      <dgm:prSet presAssocID="{D1FDB0E6-4695-4B1E-ADE8-99381BFFAAC7}" presName="parentText" presStyleLbl="node1" presStyleIdx="3" presStyleCnt="4" custScaleX="114406">
        <dgm:presLayoutVars>
          <dgm:chMax val="0"/>
          <dgm:bulletEnabled val="1"/>
        </dgm:presLayoutVars>
      </dgm:prSet>
      <dgm:spPr/>
      <dgm:t>
        <a:bodyPr/>
        <a:lstStyle/>
        <a:p>
          <a:endParaRPr lang="zh-CN" altLang="en-US"/>
        </a:p>
      </dgm:t>
    </dgm:pt>
    <dgm:pt modelId="{C1067147-5F6C-42EE-B705-4FA58746CF07}" type="pres">
      <dgm:prSet presAssocID="{D1FDB0E6-4695-4B1E-ADE8-99381BFFAAC7}" presName="negativeSpace" presStyleCnt="0"/>
      <dgm:spPr/>
      <dgm:t>
        <a:bodyPr/>
        <a:lstStyle/>
        <a:p>
          <a:endParaRPr lang="zh-CN" altLang="en-US"/>
        </a:p>
      </dgm:t>
    </dgm:pt>
    <dgm:pt modelId="{5A01C1D2-B64A-4C2B-9FCE-A0F4C5739658}" type="pres">
      <dgm:prSet presAssocID="{D1FDB0E6-4695-4B1E-ADE8-99381BFFAAC7}" presName="childText" presStyleLbl="conFgAcc1" presStyleIdx="3" presStyleCnt="4">
        <dgm:presLayoutVars>
          <dgm:bulletEnabled val="1"/>
        </dgm:presLayoutVars>
      </dgm:prSet>
      <dgm:spPr/>
      <dgm:t>
        <a:bodyPr/>
        <a:lstStyle/>
        <a:p>
          <a:endParaRPr lang="zh-CN" altLang="en-US"/>
        </a:p>
      </dgm:t>
    </dgm:pt>
  </dgm:ptLst>
  <dgm:cxnLst>
    <dgm:cxn modelId="{741D481D-21F6-4411-A938-FFDD11D6F936}" srcId="{0795F5F7-5550-4C1B-98F7-0FCF4EB5BC55}" destId="{D1FDB0E6-4695-4B1E-ADE8-99381BFFAAC7}" srcOrd="3" destOrd="0" parTransId="{F6F14886-22BB-4852-BFE9-374F4B79E521}" sibTransId="{463FCBD7-E0E2-44EE-B5E1-EEB5F8F4DFCE}"/>
    <dgm:cxn modelId="{B1DBD547-A2D3-4A7F-9EB7-11BDA0F3EFAC}" type="presOf" srcId="{2FBEED90-96CD-43DE-A086-C9EDF68C51DA}" destId="{1C70AA80-8452-4924-A2EE-13171702D906}" srcOrd="1" destOrd="0" presId="urn:microsoft.com/office/officeart/2005/8/layout/list1"/>
    <dgm:cxn modelId="{6DB9122F-5E50-4883-85BE-530DE64D63DD}" srcId="{0795F5F7-5550-4C1B-98F7-0FCF4EB5BC55}" destId="{82BFE458-5E09-485B-84B6-9F459CCB7B9B}" srcOrd="1" destOrd="0" parTransId="{367FBBDD-B659-403A-A85D-7A9FA3678BA4}" sibTransId="{E3B7489E-0AD8-4AA0-ADA3-3357E6C82F92}"/>
    <dgm:cxn modelId="{28F01122-4BC4-47BD-80C0-FA6EDF8186D2}" type="presOf" srcId="{2B75852B-5D2E-4C4A-B285-80B97072E703}" destId="{1A652970-AAF6-4B3E-A9B3-57468909C610}" srcOrd="0" destOrd="0" presId="urn:microsoft.com/office/officeart/2005/8/layout/list1"/>
    <dgm:cxn modelId="{17A0C637-8990-43E9-BA19-B7236E114F0B}" type="presOf" srcId="{82BFE458-5E09-485B-84B6-9F459CCB7B9B}" destId="{80049370-4877-4E22-89E1-85A3C25F0EB0}" srcOrd="0" destOrd="0" presId="urn:microsoft.com/office/officeart/2005/8/layout/list1"/>
    <dgm:cxn modelId="{BB941DB8-4003-4890-B26B-EA0491BD0924}" type="presOf" srcId="{2FBEED90-96CD-43DE-A086-C9EDF68C51DA}" destId="{A860BD6B-65B0-4E39-8FDD-C2EF1113B040}" srcOrd="0" destOrd="0" presId="urn:microsoft.com/office/officeart/2005/8/layout/list1"/>
    <dgm:cxn modelId="{38D7FAFC-56C1-4ED6-B933-0A763768223C}" srcId="{0795F5F7-5550-4C1B-98F7-0FCF4EB5BC55}" destId="{2B75852B-5D2E-4C4A-B285-80B97072E703}" srcOrd="2" destOrd="0" parTransId="{13690EC5-C431-428C-8938-805A7CA5C565}" sibTransId="{F6E0DF43-87BB-4FA8-A5AB-77C456F18921}"/>
    <dgm:cxn modelId="{CFAF9F7F-37C9-494F-ACC5-C79A92CC28D1}" srcId="{0795F5F7-5550-4C1B-98F7-0FCF4EB5BC55}" destId="{2FBEED90-96CD-43DE-A086-C9EDF68C51DA}" srcOrd="0" destOrd="0" parTransId="{1B4114A0-E30C-4A34-A428-C15AD8895244}" sibTransId="{5E6EA048-9B2B-4A3A-8A58-C25F97F894D6}"/>
    <dgm:cxn modelId="{7D9DCC25-E2ED-4431-BD29-47EBF90C0D47}" type="presOf" srcId="{2B75852B-5D2E-4C4A-B285-80B97072E703}" destId="{1F6BC07D-A592-41AB-9FF2-A487C88CE9E9}" srcOrd="1" destOrd="0" presId="urn:microsoft.com/office/officeart/2005/8/layout/list1"/>
    <dgm:cxn modelId="{3FB223A5-E1B5-4927-BF94-16F2FD436E08}" type="presOf" srcId="{D1FDB0E6-4695-4B1E-ADE8-99381BFFAAC7}" destId="{D3C699B8-60CF-42DE-AA89-908088E777F5}" srcOrd="1" destOrd="0" presId="urn:microsoft.com/office/officeart/2005/8/layout/list1"/>
    <dgm:cxn modelId="{E61F4B58-0506-4A84-9EB3-9219F67EC629}" type="presOf" srcId="{0795F5F7-5550-4C1B-98F7-0FCF4EB5BC55}" destId="{72961005-A64F-4755-9FC4-9292C8FBA3C3}" srcOrd="0" destOrd="0" presId="urn:microsoft.com/office/officeart/2005/8/layout/list1"/>
    <dgm:cxn modelId="{B6E7C736-026C-4421-9CB8-0270D49628C8}" type="presOf" srcId="{D1FDB0E6-4695-4B1E-ADE8-99381BFFAAC7}" destId="{A3A106E5-6259-4DA6-85EC-559788124441}" srcOrd="0" destOrd="0" presId="urn:microsoft.com/office/officeart/2005/8/layout/list1"/>
    <dgm:cxn modelId="{6C72E572-AD4B-4083-B70E-372010059B82}" type="presOf" srcId="{82BFE458-5E09-485B-84B6-9F459CCB7B9B}" destId="{1CD5F937-5345-44C9-BF10-CFB011CA4761}" srcOrd="1" destOrd="0" presId="urn:microsoft.com/office/officeart/2005/8/layout/list1"/>
    <dgm:cxn modelId="{05492C04-DB19-434A-82A4-F76F88581840}" type="presParOf" srcId="{72961005-A64F-4755-9FC4-9292C8FBA3C3}" destId="{84963902-441D-49F6-AF72-C930A75BFD41}" srcOrd="0" destOrd="0" presId="urn:microsoft.com/office/officeart/2005/8/layout/list1"/>
    <dgm:cxn modelId="{E8528572-C485-4B50-9E3D-FF43B6353B60}" type="presParOf" srcId="{84963902-441D-49F6-AF72-C930A75BFD41}" destId="{A860BD6B-65B0-4E39-8FDD-C2EF1113B040}" srcOrd="0" destOrd="0" presId="urn:microsoft.com/office/officeart/2005/8/layout/list1"/>
    <dgm:cxn modelId="{248AC65D-59E2-421E-8269-1004736A5121}" type="presParOf" srcId="{84963902-441D-49F6-AF72-C930A75BFD41}" destId="{1C70AA80-8452-4924-A2EE-13171702D906}" srcOrd="1" destOrd="0" presId="urn:microsoft.com/office/officeart/2005/8/layout/list1"/>
    <dgm:cxn modelId="{59ABE340-2401-48A1-93AC-EA770AE721DD}" type="presParOf" srcId="{72961005-A64F-4755-9FC4-9292C8FBA3C3}" destId="{57E0909D-7D60-4B0E-9E13-EE2C89C9C8B7}" srcOrd="1" destOrd="0" presId="urn:microsoft.com/office/officeart/2005/8/layout/list1"/>
    <dgm:cxn modelId="{6C123215-1A8E-4C05-99EA-0E7D52264D43}" type="presParOf" srcId="{72961005-A64F-4755-9FC4-9292C8FBA3C3}" destId="{8FB421D6-7BCC-4050-B154-EBD647512B9E}" srcOrd="2" destOrd="0" presId="urn:microsoft.com/office/officeart/2005/8/layout/list1"/>
    <dgm:cxn modelId="{7286C542-0EDE-4E75-BD40-A3C80F2041BE}" type="presParOf" srcId="{72961005-A64F-4755-9FC4-9292C8FBA3C3}" destId="{1A7665BF-7D47-4AC9-A05C-5967921E4EC4}" srcOrd="3" destOrd="0" presId="urn:microsoft.com/office/officeart/2005/8/layout/list1"/>
    <dgm:cxn modelId="{EA79EF45-7F87-4220-870B-21F20827CA33}" type="presParOf" srcId="{72961005-A64F-4755-9FC4-9292C8FBA3C3}" destId="{14B8F088-63C3-4955-BA3B-3D628D5D7F75}" srcOrd="4" destOrd="0" presId="urn:microsoft.com/office/officeart/2005/8/layout/list1"/>
    <dgm:cxn modelId="{7BE54AEA-E9F3-4D21-BE9D-FC1D5BDD7CEB}" type="presParOf" srcId="{14B8F088-63C3-4955-BA3B-3D628D5D7F75}" destId="{80049370-4877-4E22-89E1-85A3C25F0EB0}" srcOrd="0" destOrd="0" presId="urn:microsoft.com/office/officeart/2005/8/layout/list1"/>
    <dgm:cxn modelId="{A9106A74-045F-4FB8-BD17-61C0E99F61A1}" type="presParOf" srcId="{14B8F088-63C3-4955-BA3B-3D628D5D7F75}" destId="{1CD5F937-5345-44C9-BF10-CFB011CA4761}" srcOrd="1" destOrd="0" presId="urn:microsoft.com/office/officeart/2005/8/layout/list1"/>
    <dgm:cxn modelId="{0C2324C2-BF03-4CEF-B1FD-6A0005649989}" type="presParOf" srcId="{72961005-A64F-4755-9FC4-9292C8FBA3C3}" destId="{31ABE9FD-D117-457F-9506-D37E772795E2}" srcOrd="5" destOrd="0" presId="urn:microsoft.com/office/officeart/2005/8/layout/list1"/>
    <dgm:cxn modelId="{FEB2982D-ABBE-4935-A7E5-D08A10F84EDE}" type="presParOf" srcId="{72961005-A64F-4755-9FC4-9292C8FBA3C3}" destId="{0F66AFD1-4B19-476C-9AEB-41E3B65B4800}" srcOrd="6" destOrd="0" presId="urn:microsoft.com/office/officeart/2005/8/layout/list1"/>
    <dgm:cxn modelId="{BCB2FB85-CE4C-4D00-B550-2C7C8ACF87A7}" type="presParOf" srcId="{72961005-A64F-4755-9FC4-9292C8FBA3C3}" destId="{56D87A75-FD44-4968-AF34-E8A448DEBA60}" srcOrd="7" destOrd="0" presId="urn:microsoft.com/office/officeart/2005/8/layout/list1"/>
    <dgm:cxn modelId="{5E657F37-5F4D-4DBC-879B-C13EFC02E2B3}" type="presParOf" srcId="{72961005-A64F-4755-9FC4-9292C8FBA3C3}" destId="{2FE41024-2F42-40C6-B763-C5B783CC6D7E}" srcOrd="8" destOrd="0" presId="urn:microsoft.com/office/officeart/2005/8/layout/list1"/>
    <dgm:cxn modelId="{FE9F3A9F-CFCD-4844-812A-8EDC16864971}" type="presParOf" srcId="{2FE41024-2F42-40C6-B763-C5B783CC6D7E}" destId="{1A652970-AAF6-4B3E-A9B3-57468909C610}" srcOrd="0" destOrd="0" presId="urn:microsoft.com/office/officeart/2005/8/layout/list1"/>
    <dgm:cxn modelId="{63797C75-7A5E-4864-8D55-317122C9C973}" type="presParOf" srcId="{2FE41024-2F42-40C6-B763-C5B783CC6D7E}" destId="{1F6BC07D-A592-41AB-9FF2-A487C88CE9E9}" srcOrd="1" destOrd="0" presId="urn:microsoft.com/office/officeart/2005/8/layout/list1"/>
    <dgm:cxn modelId="{4F427319-C2EF-42AD-8B44-9E5E1BB1E9EC}" type="presParOf" srcId="{72961005-A64F-4755-9FC4-9292C8FBA3C3}" destId="{0782273A-145A-4FFC-8C0E-8FAF31A19A85}" srcOrd="9" destOrd="0" presId="urn:microsoft.com/office/officeart/2005/8/layout/list1"/>
    <dgm:cxn modelId="{FEFCCCD6-D85B-4F4B-9857-498C3CF84CF0}" type="presParOf" srcId="{72961005-A64F-4755-9FC4-9292C8FBA3C3}" destId="{FC09C60F-AE60-41ED-9AD4-74A16CABA6E1}" srcOrd="10" destOrd="0" presId="urn:microsoft.com/office/officeart/2005/8/layout/list1"/>
    <dgm:cxn modelId="{4BD6EB63-78A7-417A-B98D-783E7AFECB5D}" type="presParOf" srcId="{72961005-A64F-4755-9FC4-9292C8FBA3C3}" destId="{D5DEE5AB-1C2D-4E41-A9ED-C39AF9AA4328}" srcOrd="11" destOrd="0" presId="urn:microsoft.com/office/officeart/2005/8/layout/list1"/>
    <dgm:cxn modelId="{33C87BCD-08FD-4B46-AC15-197430A80305}" type="presParOf" srcId="{72961005-A64F-4755-9FC4-9292C8FBA3C3}" destId="{7BD75552-6F70-4642-9644-5B25B6E98051}" srcOrd="12" destOrd="0" presId="urn:microsoft.com/office/officeart/2005/8/layout/list1"/>
    <dgm:cxn modelId="{51810CDC-186D-4CEF-BFD4-DB193478246B}" type="presParOf" srcId="{7BD75552-6F70-4642-9644-5B25B6E98051}" destId="{A3A106E5-6259-4DA6-85EC-559788124441}" srcOrd="0" destOrd="0" presId="urn:microsoft.com/office/officeart/2005/8/layout/list1"/>
    <dgm:cxn modelId="{3873358E-0F40-400F-BB6A-01AADC2EA054}" type="presParOf" srcId="{7BD75552-6F70-4642-9644-5B25B6E98051}" destId="{D3C699B8-60CF-42DE-AA89-908088E777F5}" srcOrd="1" destOrd="0" presId="urn:microsoft.com/office/officeart/2005/8/layout/list1"/>
    <dgm:cxn modelId="{E4931CDE-AF81-45AB-B701-0557FD043D98}" type="presParOf" srcId="{72961005-A64F-4755-9FC4-9292C8FBA3C3}" destId="{C1067147-5F6C-42EE-B705-4FA58746CF07}" srcOrd="13" destOrd="0" presId="urn:microsoft.com/office/officeart/2005/8/layout/list1"/>
    <dgm:cxn modelId="{DAA960A0-6627-4E56-92B1-FD341F0C8714}" type="presParOf" srcId="{72961005-A64F-4755-9FC4-9292C8FBA3C3}" destId="{5A01C1D2-B64A-4C2B-9FCE-A0F4C5739658}"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F676AF1-0FA8-4472-8A8D-889097FD79EA}"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5EE59823-B2AA-408D-9340-7D22BF963860}">
      <dgm:prSet phldrT="[文本]" custT="1"/>
      <dgm:spPr/>
      <dgm:t>
        <a:bodyPr/>
        <a:lstStyle/>
        <a:p>
          <a:r>
            <a:rPr lang="zh-CN" altLang="en-US" sz="2400" dirty="0" smtClean="0"/>
            <a:t>个体和交互胜过过程和工具</a:t>
          </a:r>
          <a:endParaRPr lang="zh-CN" altLang="en-US" sz="2400" dirty="0"/>
        </a:p>
      </dgm:t>
    </dgm:pt>
    <dgm:pt modelId="{9623B995-5A7A-4313-AAE7-E61042ECB476}" cxnId="{9B3187A5-AA5C-4030-A4DF-7F38C5A4C719}" type="parTrans">
      <dgm:prSet/>
      <dgm:spPr/>
      <dgm:t>
        <a:bodyPr/>
        <a:lstStyle/>
        <a:p>
          <a:endParaRPr lang="zh-CN" altLang="en-US" sz="2000"/>
        </a:p>
      </dgm:t>
    </dgm:pt>
    <dgm:pt modelId="{0830786F-4CDD-4535-AE9C-CBC5185ECD94}" cxnId="{9B3187A5-AA5C-4030-A4DF-7F38C5A4C719}" type="sibTrans">
      <dgm:prSet/>
      <dgm:spPr/>
      <dgm:t>
        <a:bodyPr/>
        <a:lstStyle/>
        <a:p>
          <a:endParaRPr lang="zh-CN" altLang="en-US" sz="2000"/>
        </a:p>
      </dgm:t>
    </dgm:pt>
    <dgm:pt modelId="{3E2656EC-DFC8-4296-965D-AD49EC0128E3}">
      <dgm:prSet custT="1"/>
      <dgm:spPr/>
      <dgm:t>
        <a:bodyPr/>
        <a:lstStyle/>
        <a:p>
          <a:r>
            <a:rPr lang="zh-CN" altLang="zh-CN" sz="2400" smtClean="0"/>
            <a:t>可以工作的软件胜过面面俱到的文档</a:t>
          </a:r>
          <a:endParaRPr lang="en-US" altLang="zh-CN" sz="2400" dirty="0" smtClean="0"/>
        </a:p>
      </dgm:t>
    </dgm:pt>
    <dgm:pt modelId="{1FD50534-38CB-47B0-96E6-3A6A2C72F87C}" cxnId="{7038CA22-9EA4-43D7-95E8-EE33F404188A}" type="parTrans">
      <dgm:prSet/>
      <dgm:spPr/>
      <dgm:t>
        <a:bodyPr/>
        <a:lstStyle/>
        <a:p>
          <a:endParaRPr lang="zh-CN" altLang="en-US" sz="2000"/>
        </a:p>
      </dgm:t>
    </dgm:pt>
    <dgm:pt modelId="{72EC752C-E257-4CEA-A823-040C73195C25}" cxnId="{7038CA22-9EA4-43D7-95E8-EE33F404188A}" type="sibTrans">
      <dgm:prSet/>
      <dgm:spPr/>
      <dgm:t>
        <a:bodyPr/>
        <a:lstStyle/>
        <a:p>
          <a:endParaRPr lang="zh-CN" altLang="en-US" sz="2000"/>
        </a:p>
      </dgm:t>
    </dgm:pt>
    <dgm:pt modelId="{33C9BF0A-B174-46CC-90AD-EEE8482B684B}">
      <dgm:prSet custT="1"/>
      <dgm:spPr/>
      <dgm:t>
        <a:bodyPr/>
        <a:lstStyle/>
        <a:p>
          <a:r>
            <a:rPr lang="zh-CN" altLang="zh-CN" sz="2400" smtClean="0"/>
            <a:t>客户合作胜过合同谈判</a:t>
          </a:r>
          <a:endParaRPr lang="zh-CN" altLang="zh-CN" sz="2400" dirty="0"/>
        </a:p>
      </dgm:t>
    </dgm:pt>
    <dgm:pt modelId="{1F5989BD-9DA7-4066-8A0C-835BE444A041}" cxnId="{7C82995B-C4D8-4FBD-BBBF-F06031D24AB8}" type="parTrans">
      <dgm:prSet/>
      <dgm:spPr/>
      <dgm:t>
        <a:bodyPr/>
        <a:lstStyle/>
        <a:p>
          <a:endParaRPr lang="zh-CN" altLang="en-US" sz="2000"/>
        </a:p>
      </dgm:t>
    </dgm:pt>
    <dgm:pt modelId="{5C12648A-D702-46C4-9C93-AC0AB143C6FB}" cxnId="{7C82995B-C4D8-4FBD-BBBF-F06031D24AB8}" type="sibTrans">
      <dgm:prSet/>
      <dgm:spPr/>
      <dgm:t>
        <a:bodyPr/>
        <a:lstStyle/>
        <a:p>
          <a:endParaRPr lang="zh-CN" altLang="en-US" sz="2000"/>
        </a:p>
      </dgm:t>
    </dgm:pt>
    <dgm:pt modelId="{85086B97-160F-4CF1-B6CC-B2B6C871451D}">
      <dgm:prSet custT="1"/>
      <dgm:spPr/>
      <dgm:t>
        <a:bodyPr/>
        <a:lstStyle/>
        <a:p>
          <a:r>
            <a:rPr lang="zh-CN" altLang="zh-CN" sz="2400" smtClean="0"/>
            <a:t>响应变化胜过遵循计划</a:t>
          </a:r>
          <a:endParaRPr lang="en-US" altLang="zh-CN" sz="2400" dirty="0" smtClean="0"/>
        </a:p>
      </dgm:t>
    </dgm:pt>
    <dgm:pt modelId="{D217E10D-CA48-4A3F-85B0-ACA5E8C3E160}" cxnId="{D8ADAA50-C70D-496F-9784-806CF786D5FF}" type="parTrans">
      <dgm:prSet/>
      <dgm:spPr/>
      <dgm:t>
        <a:bodyPr/>
        <a:lstStyle/>
        <a:p>
          <a:endParaRPr lang="zh-CN" altLang="en-US" sz="2000"/>
        </a:p>
      </dgm:t>
    </dgm:pt>
    <dgm:pt modelId="{4DA3EE6C-A9FC-4772-97C8-8D23028192F3}" cxnId="{D8ADAA50-C70D-496F-9784-806CF786D5FF}" type="sibTrans">
      <dgm:prSet/>
      <dgm:spPr/>
      <dgm:t>
        <a:bodyPr/>
        <a:lstStyle/>
        <a:p>
          <a:endParaRPr lang="zh-CN" altLang="en-US" sz="2000"/>
        </a:p>
      </dgm:t>
    </dgm:pt>
    <dgm:pt modelId="{281C6509-E8A7-46BB-9DE1-28EA0588789A}" type="pres">
      <dgm:prSet presAssocID="{8F676AF1-0FA8-4472-8A8D-889097FD79EA}" presName="linear" presStyleCnt="0">
        <dgm:presLayoutVars>
          <dgm:dir/>
          <dgm:animLvl val="lvl"/>
          <dgm:resizeHandles val="exact"/>
        </dgm:presLayoutVars>
      </dgm:prSet>
      <dgm:spPr/>
      <dgm:t>
        <a:bodyPr/>
        <a:lstStyle/>
        <a:p>
          <a:endParaRPr lang="zh-CN" altLang="en-US"/>
        </a:p>
      </dgm:t>
    </dgm:pt>
    <dgm:pt modelId="{4DF30E51-1D00-4214-B7F6-20F1C459F617}" type="pres">
      <dgm:prSet presAssocID="{5EE59823-B2AA-408D-9340-7D22BF963860}" presName="parentLin" presStyleCnt="0"/>
      <dgm:spPr/>
      <dgm:t>
        <a:bodyPr/>
        <a:lstStyle/>
        <a:p>
          <a:endParaRPr lang="zh-CN" altLang="en-US"/>
        </a:p>
      </dgm:t>
    </dgm:pt>
    <dgm:pt modelId="{3FEB69D5-B70C-40EC-9A42-5BE485E1BE06}" type="pres">
      <dgm:prSet presAssocID="{5EE59823-B2AA-408D-9340-7D22BF963860}" presName="parentLeftMargin" presStyleLbl="node1" presStyleIdx="0" presStyleCnt="4"/>
      <dgm:spPr/>
      <dgm:t>
        <a:bodyPr/>
        <a:lstStyle/>
        <a:p>
          <a:endParaRPr lang="zh-CN" altLang="en-US"/>
        </a:p>
      </dgm:t>
    </dgm:pt>
    <dgm:pt modelId="{9BE41765-3BED-44AA-8A4D-56118F09720E}" type="pres">
      <dgm:prSet presAssocID="{5EE59823-B2AA-408D-9340-7D22BF963860}" presName="parentText" presStyleLbl="node1" presStyleIdx="0" presStyleCnt="4">
        <dgm:presLayoutVars>
          <dgm:chMax val="0"/>
          <dgm:bulletEnabled val="1"/>
        </dgm:presLayoutVars>
      </dgm:prSet>
      <dgm:spPr/>
      <dgm:t>
        <a:bodyPr/>
        <a:lstStyle/>
        <a:p>
          <a:endParaRPr lang="zh-CN" altLang="en-US"/>
        </a:p>
      </dgm:t>
    </dgm:pt>
    <dgm:pt modelId="{82176D5E-304D-44CA-8BBF-D9FBB075BB9C}" type="pres">
      <dgm:prSet presAssocID="{5EE59823-B2AA-408D-9340-7D22BF963860}" presName="negativeSpace" presStyleCnt="0"/>
      <dgm:spPr/>
      <dgm:t>
        <a:bodyPr/>
        <a:lstStyle/>
        <a:p>
          <a:endParaRPr lang="zh-CN" altLang="en-US"/>
        </a:p>
      </dgm:t>
    </dgm:pt>
    <dgm:pt modelId="{EF200106-9B02-4F87-88A8-93FF13776EA9}" type="pres">
      <dgm:prSet presAssocID="{5EE59823-B2AA-408D-9340-7D22BF963860}" presName="childText" presStyleLbl="conFgAcc1" presStyleIdx="0" presStyleCnt="4">
        <dgm:presLayoutVars>
          <dgm:bulletEnabled val="1"/>
        </dgm:presLayoutVars>
      </dgm:prSet>
      <dgm:spPr/>
      <dgm:t>
        <a:bodyPr/>
        <a:lstStyle/>
        <a:p>
          <a:endParaRPr lang="zh-CN" altLang="en-US"/>
        </a:p>
      </dgm:t>
    </dgm:pt>
    <dgm:pt modelId="{CB69CBB9-0DEC-40F1-B38B-4986DB1B32C2}" type="pres">
      <dgm:prSet presAssocID="{0830786F-4CDD-4535-AE9C-CBC5185ECD94}" presName="spaceBetweenRectangles" presStyleCnt="0"/>
      <dgm:spPr/>
      <dgm:t>
        <a:bodyPr/>
        <a:lstStyle/>
        <a:p>
          <a:endParaRPr lang="zh-CN" altLang="en-US"/>
        </a:p>
      </dgm:t>
    </dgm:pt>
    <dgm:pt modelId="{76E47D88-534F-4E8A-AA56-7C4F68243C80}" type="pres">
      <dgm:prSet presAssocID="{3E2656EC-DFC8-4296-965D-AD49EC0128E3}" presName="parentLin" presStyleCnt="0"/>
      <dgm:spPr/>
      <dgm:t>
        <a:bodyPr/>
        <a:lstStyle/>
        <a:p>
          <a:endParaRPr lang="zh-CN" altLang="en-US"/>
        </a:p>
      </dgm:t>
    </dgm:pt>
    <dgm:pt modelId="{AC5F962E-F085-42F8-9C18-072E9AE4C2AF}" type="pres">
      <dgm:prSet presAssocID="{3E2656EC-DFC8-4296-965D-AD49EC0128E3}" presName="parentLeftMargin" presStyleLbl="node1" presStyleIdx="0" presStyleCnt="4"/>
      <dgm:spPr/>
      <dgm:t>
        <a:bodyPr/>
        <a:lstStyle/>
        <a:p>
          <a:endParaRPr lang="zh-CN" altLang="en-US"/>
        </a:p>
      </dgm:t>
    </dgm:pt>
    <dgm:pt modelId="{C50770E9-88E4-436C-89FB-756A7FF2E5E6}" type="pres">
      <dgm:prSet presAssocID="{3E2656EC-DFC8-4296-965D-AD49EC0128E3}" presName="parentText" presStyleLbl="node1" presStyleIdx="1" presStyleCnt="4">
        <dgm:presLayoutVars>
          <dgm:chMax val="0"/>
          <dgm:bulletEnabled val="1"/>
        </dgm:presLayoutVars>
      </dgm:prSet>
      <dgm:spPr/>
      <dgm:t>
        <a:bodyPr/>
        <a:lstStyle/>
        <a:p>
          <a:endParaRPr lang="zh-CN" altLang="en-US"/>
        </a:p>
      </dgm:t>
    </dgm:pt>
    <dgm:pt modelId="{E367F753-D6CB-439D-968C-81CEA471EC38}" type="pres">
      <dgm:prSet presAssocID="{3E2656EC-DFC8-4296-965D-AD49EC0128E3}" presName="negativeSpace" presStyleCnt="0"/>
      <dgm:spPr/>
      <dgm:t>
        <a:bodyPr/>
        <a:lstStyle/>
        <a:p>
          <a:endParaRPr lang="zh-CN" altLang="en-US"/>
        </a:p>
      </dgm:t>
    </dgm:pt>
    <dgm:pt modelId="{7577F72F-C7CA-4C80-A4DA-D3BD01B3D9F2}" type="pres">
      <dgm:prSet presAssocID="{3E2656EC-DFC8-4296-965D-AD49EC0128E3}" presName="childText" presStyleLbl="conFgAcc1" presStyleIdx="1" presStyleCnt="4">
        <dgm:presLayoutVars>
          <dgm:bulletEnabled val="1"/>
        </dgm:presLayoutVars>
      </dgm:prSet>
      <dgm:spPr/>
      <dgm:t>
        <a:bodyPr/>
        <a:lstStyle/>
        <a:p>
          <a:endParaRPr lang="zh-CN" altLang="en-US"/>
        </a:p>
      </dgm:t>
    </dgm:pt>
    <dgm:pt modelId="{34E6C112-141E-47E0-9DC2-B0EB2307D939}" type="pres">
      <dgm:prSet presAssocID="{72EC752C-E257-4CEA-A823-040C73195C25}" presName="spaceBetweenRectangles" presStyleCnt="0"/>
      <dgm:spPr/>
      <dgm:t>
        <a:bodyPr/>
        <a:lstStyle/>
        <a:p>
          <a:endParaRPr lang="zh-CN" altLang="en-US"/>
        </a:p>
      </dgm:t>
    </dgm:pt>
    <dgm:pt modelId="{27F4CCD5-ACCB-4625-80C8-7255422B2EE2}" type="pres">
      <dgm:prSet presAssocID="{33C9BF0A-B174-46CC-90AD-EEE8482B684B}" presName="parentLin" presStyleCnt="0"/>
      <dgm:spPr/>
      <dgm:t>
        <a:bodyPr/>
        <a:lstStyle/>
        <a:p>
          <a:endParaRPr lang="zh-CN" altLang="en-US"/>
        </a:p>
      </dgm:t>
    </dgm:pt>
    <dgm:pt modelId="{BCEFA5DD-EB9F-4B9F-8F9E-18A159F9E0D6}" type="pres">
      <dgm:prSet presAssocID="{33C9BF0A-B174-46CC-90AD-EEE8482B684B}" presName="parentLeftMargin" presStyleLbl="node1" presStyleIdx="1" presStyleCnt="4"/>
      <dgm:spPr/>
      <dgm:t>
        <a:bodyPr/>
        <a:lstStyle/>
        <a:p>
          <a:endParaRPr lang="zh-CN" altLang="en-US"/>
        </a:p>
      </dgm:t>
    </dgm:pt>
    <dgm:pt modelId="{096535E2-CFD2-403D-B94E-F4B1F0C19E34}" type="pres">
      <dgm:prSet presAssocID="{33C9BF0A-B174-46CC-90AD-EEE8482B684B}" presName="parentText" presStyleLbl="node1" presStyleIdx="2" presStyleCnt="4">
        <dgm:presLayoutVars>
          <dgm:chMax val="0"/>
          <dgm:bulletEnabled val="1"/>
        </dgm:presLayoutVars>
      </dgm:prSet>
      <dgm:spPr/>
      <dgm:t>
        <a:bodyPr/>
        <a:lstStyle/>
        <a:p>
          <a:endParaRPr lang="zh-CN" altLang="en-US"/>
        </a:p>
      </dgm:t>
    </dgm:pt>
    <dgm:pt modelId="{F01AB713-540D-4E6D-8BFE-048F4EF4BF04}" type="pres">
      <dgm:prSet presAssocID="{33C9BF0A-B174-46CC-90AD-EEE8482B684B}" presName="negativeSpace" presStyleCnt="0"/>
      <dgm:spPr/>
      <dgm:t>
        <a:bodyPr/>
        <a:lstStyle/>
        <a:p>
          <a:endParaRPr lang="zh-CN" altLang="en-US"/>
        </a:p>
      </dgm:t>
    </dgm:pt>
    <dgm:pt modelId="{4982570B-2330-4259-85F9-1646D7E1011A}" type="pres">
      <dgm:prSet presAssocID="{33C9BF0A-B174-46CC-90AD-EEE8482B684B}" presName="childText" presStyleLbl="conFgAcc1" presStyleIdx="2" presStyleCnt="4">
        <dgm:presLayoutVars>
          <dgm:bulletEnabled val="1"/>
        </dgm:presLayoutVars>
      </dgm:prSet>
      <dgm:spPr/>
      <dgm:t>
        <a:bodyPr/>
        <a:lstStyle/>
        <a:p>
          <a:endParaRPr lang="zh-CN" altLang="en-US"/>
        </a:p>
      </dgm:t>
    </dgm:pt>
    <dgm:pt modelId="{B194D07A-8973-414C-B477-9079E76A372C}" type="pres">
      <dgm:prSet presAssocID="{5C12648A-D702-46C4-9C93-AC0AB143C6FB}" presName="spaceBetweenRectangles" presStyleCnt="0"/>
      <dgm:spPr/>
      <dgm:t>
        <a:bodyPr/>
        <a:lstStyle/>
        <a:p>
          <a:endParaRPr lang="zh-CN" altLang="en-US"/>
        </a:p>
      </dgm:t>
    </dgm:pt>
    <dgm:pt modelId="{87191044-DA40-4A22-8398-E28CD9DDB759}" type="pres">
      <dgm:prSet presAssocID="{85086B97-160F-4CF1-B6CC-B2B6C871451D}" presName="parentLin" presStyleCnt="0"/>
      <dgm:spPr/>
      <dgm:t>
        <a:bodyPr/>
        <a:lstStyle/>
        <a:p>
          <a:endParaRPr lang="zh-CN" altLang="en-US"/>
        </a:p>
      </dgm:t>
    </dgm:pt>
    <dgm:pt modelId="{00636CDF-8770-4B4F-B38B-D1F9484299A9}" type="pres">
      <dgm:prSet presAssocID="{85086B97-160F-4CF1-B6CC-B2B6C871451D}" presName="parentLeftMargin" presStyleLbl="node1" presStyleIdx="2" presStyleCnt="4"/>
      <dgm:spPr/>
      <dgm:t>
        <a:bodyPr/>
        <a:lstStyle/>
        <a:p>
          <a:endParaRPr lang="zh-CN" altLang="en-US"/>
        </a:p>
      </dgm:t>
    </dgm:pt>
    <dgm:pt modelId="{50FD630A-56B4-4FAE-B665-A16262C7C100}" type="pres">
      <dgm:prSet presAssocID="{85086B97-160F-4CF1-B6CC-B2B6C871451D}" presName="parentText" presStyleLbl="node1" presStyleIdx="3" presStyleCnt="4">
        <dgm:presLayoutVars>
          <dgm:chMax val="0"/>
          <dgm:bulletEnabled val="1"/>
        </dgm:presLayoutVars>
      </dgm:prSet>
      <dgm:spPr/>
      <dgm:t>
        <a:bodyPr/>
        <a:lstStyle/>
        <a:p>
          <a:endParaRPr lang="zh-CN" altLang="en-US"/>
        </a:p>
      </dgm:t>
    </dgm:pt>
    <dgm:pt modelId="{EA7509D9-06F4-43C7-B9C8-ADD9F864616C}" type="pres">
      <dgm:prSet presAssocID="{85086B97-160F-4CF1-B6CC-B2B6C871451D}" presName="negativeSpace" presStyleCnt="0"/>
      <dgm:spPr/>
      <dgm:t>
        <a:bodyPr/>
        <a:lstStyle/>
        <a:p>
          <a:endParaRPr lang="zh-CN" altLang="en-US"/>
        </a:p>
      </dgm:t>
    </dgm:pt>
    <dgm:pt modelId="{B0D2FDD7-C4D1-4BF0-99E7-E4CFDE478BD4}" type="pres">
      <dgm:prSet presAssocID="{85086B97-160F-4CF1-B6CC-B2B6C871451D}" presName="childText" presStyleLbl="conFgAcc1" presStyleIdx="3" presStyleCnt="4">
        <dgm:presLayoutVars>
          <dgm:bulletEnabled val="1"/>
        </dgm:presLayoutVars>
      </dgm:prSet>
      <dgm:spPr/>
      <dgm:t>
        <a:bodyPr/>
        <a:lstStyle/>
        <a:p>
          <a:endParaRPr lang="zh-CN" altLang="en-US"/>
        </a:p>
      </dgm:t>
    </dgm:pt>
  </dgm:ptLst>
  <dgm:cxnLst>
    <dgm:cxn modelId="{7C82995B-C4D8-4FBD-BBBF-F06031D24AB8}" srcId="{8F676AF1-0FA8-4472-8A8D-889097FD79EA}" destId="{33C9BF0A-B174-46CC-90AD-EEE8482B684B}" srcOrd="2" destOrd="0" parTransId="{1F5989BD-9DA7-4066-8A0C-835BE444A041}" sibTransId="{5C12648A-D702-46C4-9C93-AC0AB143C6FB}"/>
    <dgm:cxn modelId="{7C861F09-8038-4E0D-BEC3-B0B434235F0D}" type="presOf" srcId="{3E2656EC-DFC8-4296-965D-AD49EC0128E3}" destId="{AC5F962E-F085-42F8-9C18-072E9AE4C2AF}" srcOrd="0" destOrd="0" presId="urn:microsoft.com/office/officeart/2005/8/layout/list1"/>
    <dgm:cxn modelId="{A4E7E67C-5AC6-4A0F-AD8B-1401B7AA0C7D}" type="presOf" srcId="{85086B97-160F-4CF1-B6CC-B2B6C871451D}" destId="{00636CDF-8770-4B4F-B38B-D1F9484299A9}" srcOrd="0" destOrd="0" presId="urn:microsoft.com/office/officeart/2005/8/layout/list1"/>
    <dgm:cxn modelId="{E8E28597-908F-4812-A12A-2FAABA4A72F3}" type="presOf" srcId="{33C9BF0A-B174-46CC-90AD-EEE8482B684B}" destId="{096535E2-CFD2-403D-B94E-F4B1F0C19E34}" srcOrd="1" destOrd="0" presId="urn:microsoft.com/office/officeart/2005/8/layout/list1"/>
    <dgm:cxn modelId="{8040DB8C-D004-463D-A5FF-F1CFA278A4AF}" type="presOf" srcId="{33C9BF0A-B174-46CC-90AD-EEE8482B684B}" destId="{BCEFA5DD-EB9F-4B9F-8F9E-18A159F9E0D6}" srcOrd="0" destOrd="0" presId="urn:microsoft.com/office/officeart/2005/8/layout/list1"/>
    <dgm:cxn modelId="{9B3187A5-AA5C-4030-A4DF-7F38C5A4C719}" srcId="{8F676AF1-0FA8-4472-8A8D-889097FD79EA}" destId="{5EE59823-B2AA-408D-9340-7D22BF963860}" srcOrd="0" destOrd="0" parTransId="{9623B995-5A7A-4313-AAE7-E61042ECB476}" sibTransId="{0830786F-4CDD-4535-AE9C-CBC5185ECD94}"/>
    <dgm:cxn modelId="{39810668-865D-4AE4-9DEC-7F7E60DDAF2B}" type="presOf" srcId="{8F676AF1-0FA8-4472-8A8D-889097FD79EA}" destId="{281C6509-E8A7-46BB-9DE1-28EA0588789A}" srcOrd="0" destOrd="0" presId="urn:microsoft.com/office/officeart/2005/8/layout/list1"/>
    <dgm:cxn modelId="{03758ED7-17DA-468F-B8A9-AA7F9A8CA40A}" type="presOf" srcId="{5EE59823-B2AA-408D-9340-7D22BF963860}" destId="{3FEB69D5-B70C-40EC-9A42-5BE485E1BE06}" srcOrd="0" destOrd="0" presId="urn:microsoft.com/office/officeart/2005/8/layout/list1"/>
    <dgm:cxn modelId="{7038CA22-9EA4-43D7-95E8-EE33F404188A}" srcId="{8F676AF1-0FA8-4472-8A8D-889097FD79EA}" destId="{3E2656EC-DFC8-4296-965D-AD49EC0128E3}" srcOrd="1" destOrd="0" parTransId="{1FD50534-38CB-47B0-96E6-3A6A2C72F87C}" sibTransId="{72EC752C-E257-4CEA-A823-040C73195C25}"/>
    <dgm:cxn modelId="{378D5A04-AC5C-41E8-8FF0-B843D5E6A365}" type="presOf" srcId="{85086B97-160F-4CF1-B6CC-B2B6C871451D}" destId="{50FD630A-56B4-4FAE-B665-A16262C7C100}" srcOrd="1" destOrd="0" presId="urn:microsoft.com/office/officeart/2005/8/layout/list1"/>
    <dgm:cxn modelId="{D8ADAA50-C70D-496F-9784-806CF786D5FF}" srcId="{8F676AF1-0FA8-4472-8A8D-889097FD79EA}" destId="{85086B97-160F-4CF1-B6CC-B2B6C871451D}" srcOrd="3" destOrd="0" parTransId="{D217E10D-CA48-4A3F-85B0-ACA5E8C3E160}" sibTransId="{4DA3EE6C-A9FC-4772-97C8-8D23028192F3}"/>
    <dgm:cxn modelId="{8A6E138D-5D91-48D1-BB36-519D75396F4D}" type="presOf" srcId="{5EE59823-B2AA-408D-9340-7D22BF963860}" destId="{9BE41765-3BED-44AA-8A4D-56118F09720E}" srcOrd="1" destOrd="0" presId="urn:microsoft.com/office/officeart/2005/8/layout/list1"/>
    <dgm:cxn modelId="{9BF583DB-77E1-4A28-B033-B4DAB1FE6050}" type="presOf" srcId="{3E2656EC-DFC8-4296-965D-AD49EC0128E3}" destId="{C50770E9-88E4-436C-89FB-756A7FF2E5E6}" srcOrd="1" destOrd="0" presId="urn:microsoft.com/office/officeart/2005/8/layout/list1"/>
    <dgm:cxn modelId="{E4CEC5CA-4671-4699-81CA-854C51C5CB83}" type="presParOf" srcId="{281C6509-E8A7-46BB-9DE1-28EA0588789A}" destId="{4DF30E51-1D00-4214-B7F6-20F1C459F617}" srcOrd="0" destOrd="0" presId="urn:microsoft.com/office/officeart/2005/8/layout/list1"/>
    <dgm:cxn modelId="{23D2923F-74C3-4688-8EB7-56A142A96CAC}" type="presParOf" srcId="{4DF30E51-1D00-4214-B7F6-20F1C459F617}" destId="{3FEB69D5-B70C-40EC-9A42-5BE485E1BE06}" srcOrd="0" destOrd="0" presId="urn:microsoft.com/office/officeart/2005/8/layout/list1"/>
    <dgm:cxn modelId="{8E2DC0B2-6F87-43CB-9779-EE4361D38D5C}" type="presParOf" srcId="{4DF30E51-1D00-4214-B7F6-20F1C459F617}" destId="{9BE41765-3BED-44AA-8A4D-56118F09720E}" srcOrd="1" destOrd="0" presId="urn:microsoft.com/office/officeart/2005/8/layout/list1"/>
    <dgm:cxn modelId="{BF1EA451-0FC0-4E05-A891-4D64A4DD71FC}" type="presParOf" srcId="{281C6509-E8A7-46BB-9DE1-28EA0588789A}" destId="{82176D5E-304D-44CA-8BBF-D9FBB075BB9C}" srcOrd="1" destOrd="0" presId="urn:microsoft.com/office/officeart/2005/8/layout/list1"/>
    <dgm:cxn modelId="{2C2D652D-6786-4C9F-8C4E-774B52C1C13D}" type="presParOf" srcId="{281C6509-E8A7-46BB-9DE1-28EA0588789A}" destId="{EF200106-9B02-4F87-88A8-93FF13776EA9}" srcOrd="2" destOrd="0" presId="urn:microsoft.com/office/officeart/2005/8/layout/list1"/>
    <dgm:cxn modelId="{8BA151D1-6A01-4146-A2B5-7833112609F8}" type="presParOf" srcId="{281C6509-E8A7-46BB-9DE1-28EA0588789A}" destId="{CB69CBB9-0DEC-40F1-B38B-4986DB1B32C2}" srcOrd="3" destOrd="0" presId="urn:microsoft.com/office/officeart/2005/8/layout/list1"/>
    <dgm:cxn modelId="{58B58EF7-6D13-4BB0-AF10-EA6F53103693}" type="presParOf" srcId="{281C6509-E8A7-46BB-9DE1-28EA0588789A}" destId="{76E47D88-534F-4E8A-AA56-7C4F68243C80}" srcOrd="4" destOrd="0" presId="urn:microsoft.com/office/officeart/2005/8/layout/list1"/>
    <dgm:cxn modelId="{395348A9-7DA3-450C-8069-8AA24CECC697}" type="presParOf" srcId="{76E47D88-534F-4E8A-AA56-7C4F68243C80}" destId="{AC5F962E-F085-42F8-9C18-072E9AE4C2AF}" srcOrd="0" destOrd="0" presId="urn:microsoft.com/office/officeart/2005/8/layout/list1"/>
    <dgm:cxn modelId="{43E2322C-2379-43CE-A8AC-641EEA56EAB1}" type="presParOf" srcId="{76E47D88-534F-4E8A-AA56-7C4F68243C80}" destId="{C50770E9-88E4-436C-89FB-756A7FF2E5E6}" srcOrd="1" destOrd="0" presId="urn:microsoft.com/office/officeart/2005/8/layout/list1"/>
    <dgm:cxn modelId="{3FD487A6-217A-461E-92A8-A5988C1B506F}" type="presParOf" srcId="{281C6509-E8A7-46BB-9DE1-28EA0588789A}" destId="{E367F753-D6CB-439D-968C-81CEA471EC38}" srcOrd="5" destOrd="0" presId="urn:microsoft.com/office/officeart/2005/8/layout/list1"/>
    <dgm:cxn modelId="{1F7C40F5-175B-4474-9AC4-2B4C26E3CC31}" type="presParOf" srcId="{281C6509-E8A7-46BB-9DE1-28EA0588789A}" destId="{7577F72F-C7CA-4C80-A4DA-D3BD01B3D9F2}" srcOrd="6" destOrd="0" presId="urn:microsoft.com/office/officeart/2005/8/layout/list1"/>
    <dgm:cxn modelId="{71144687-6D4F-4722-9FDF-12DDC01CFDBA}" type="presParOf" srcId="{281C6509-E8A7-46BB-9DE1-28EA0588789A}" destId="{34E6C112-141E-47E0-9DC2-B0EB2307D939}" srcOrd="7" destOrd="0" presId="urn:microsoft.com/office/officeart/2005/8/layout/list1"/>
    <dgm:cxn modelId="{B3904C3D-41A2-4E34-89B1-238FA97737AF}" type="presParOf" srcId="{281C6509-E8A7-46BB-9DE1-28EA0588789A}" destId="{27F4CCD5-ACCB-4625-80C8-7255422B2EE2}" srcOrd="8" destOrd="0" presId="urn:microsoft.com/office/officeart/2005/8/layout/list1"/>
    <dgm:cxn modelId="{CA9DAEB4-4E74-403C-8D4B-682F387EB14B}" type="presParOf" srcId="{27F4CCD5-ACCB-4625-80C8-7255422B2EE2}" destId="{BCEFA5DD-EB9F-4B9F-8F9E-18A159F9E0D6}" srcOrd="0" destOrd="0" presId="urn:microsoft.com/office/officeart/2005/8/layout/list1"/>
    <dgm:cxn modelId="{9E76B58C-6376-4ED8-9F9D-BACD854DC940}" type="presParOf" srcId="{27F4CCD5-ACCB-4625-80C8-7255422B2EE2}" destId="{096535E2-CFD2-403D-B94E-F4B1F0C19E34}" srcOrd="1" destOrd="0" presId="urn:microsoft.com/office/officeart/2005/8/layout/list1"/>
    <dgm:cxn modelId="{44942AD1-3779-4AA8-85A2-42A799DC734E}" type="presParOf" srcId="{281C6509-E8A7-46BB-9DE1-28EA0588789A}" destId="{F01AB713-540D-4E6D-8BFE-048F4EF4BF04}" srcOrd="9" destOrd="0" presId="urn:microsoft.com/office/officeart/2005/8/layout/list1"/>
    <dgm:cxn modelId="{2A411029-FA92-4440-8711-27E726ACB9A4}" type="presParOf" srcId="{281C6509-E8A7-46BB-9DE1-28EA0588789A}" destId="{4982570B-2330-4259-85F9-1646D7E1011A}" srcOrd="10" destOrd="0" presId="urn:microsoft.com/office/officeart/2005/8/layout/list1"/>
    <dgm:cxn modelId="{854C3619-8BCA-4468-877B-DDFCA9732860}" type="presParOf" srcId="{281C6509-E8A7-46BB-9DE1-28EA0588789A}" destId="{B194D07A-8973-414C-B477-9079E76A372C}" srcOrd="11" destOrd="0" presId="urn:microsoft.com/office/officeart/2005/8/layout/list1"/>
    <dgm:cxn modelId="{731A9B5A-3DC6-48A1-A713-A6690BF74438}" type="presParOf" srcId="{281C6509-E8A7-46BB-9DE1-28EA0588789A}" destId="{87191044-DA40-4A22-8398-E28CD9DDB759}" srcOrd="12" destOrd="0" presId="urn:microsoft.com/office/officeart/2005/8/layout/list1"/>
    <dgm:cxn modelId="{8D357483-05CC-4514-844F-63D3144D9069}" type="presParOf" srcId="{87191044-DA40-4A22-8398-E28CD9DDB759}" destId="{00636CDF-8770-4B4F-B38B-D1F9484299A9}" srcOrd="0" destOrd="0" presId="urn:microsoft.com/office/officeart/2005/8/layout/list1"/>
    <dgm:cxn modelId="{36D5FE0F-2959-4020-BED6-7B60617A8874}" type="presParOf" srcId="{87191044-DA40-4A22-8398-E28CD9DDB759}" destId="{50FD630A-56B4-4FAE-B665-A16262C7C100}" srcOrd="1" destOrd="0" presId="urn:microsoft.com/office/officeart/2005/8/layout/list1"/>
    <dgm:cxn modelId="{D6E7D574-F060-42D5-BDB3-446A4B453CF9}" type="presParOf" srcId="{281C6509-E8A7-46BB-9DE1-28EA0588789A}" destId="{EA7509D9-06F4-43C7-B9C8-ADD9F864616C}" srcOrd="13" destOrd="0" presId="urn:microsoft.com/office/officeart/2005/8/layout/list1"/>
    <dgm:cxn modelId="{77373401-65FE-41EE-BBC1-8A34F504D213}" type="presParOf" srcId="{281C6509-E8A7-46BB-9DE1-28EA0588789A}" destId="{B0D2FDD7-C4D1-4BF0-99E7-E4CFDE478BD4}"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dgm:t>
        <a:bodyPr vert="eaVert"/>
        <a:lstStyle/>
        <a:p>
          <a:r>
            <a:rPr lang="en-US" altLang="zh-CN" sz="3200" dirty="0" smtClean="0">
              <a:latin typeface="+mn-ea"/>
              <a:ea typeface="+mn-ea"/>
            </a:rPr>
            <a:t>1</a:t>
          </a:r>
          <a:endParaRPr lang="zh-CN" altLang="en-US" sz="3200" dirty="0">
            <a:latin typeface="+mn-ea"/>
            <a:ea typeface="+mn-ea"/>
          </a:endParaRPr>
        </a:p>
      </dgm:t>
    </dgm:pt>
    <dgm:pt modelId="{508A48BB-35AC-4BD3-BC3E-0FB23B3A6104}" cxnId="{F4ABB230-C3AD-47F5-96E0-D2141EABE5AD}" type="parTrans">
      <dgm:prSet/>
      <dgm:spPr/>
      <dgm:t>
        <a:bodyPr/>
        <a:lstStyle/>
        <a:p>
          <a:endParaRPr lang="zh-CN" altLang="en-US"/>
        </a:p>
      </dgm:t>
    </dgm:pt>
    <dgm:pt modelId="{96CA2196-417A-4321-844E-7ACE480B584C}" cxnId="{F4ABB230-C3AD-47F5-96E0-D2141EABE5AD}" type="sibTrans">
      <dgm:prSet/>
      <dgm:spPr/>
      <dgm:t>
        <a:bodyPr/>
        <a:lstStyle/>
        <a:p>
          <a:endParaRPr lang="zh-CN" altLang="en-US"/>
        </a:p>
      </dgm:t>
    </dgm:pt>
    <dgm:pt modelId="{055CF8EF-832D-4435-9F80-B4B5F7CCC1AC}">
      <dgm:prSet phldrT="[文本]" custT="1"/>
      <dgm:spPr>
        <a:effectLst/>
      </dgm:spPr>
      <dgm:t>
        <a:bodyPr/>
        <a:lstStyle/>
        <a:p>
          <a:r>
            <a:rPr lang="zh-CN" altLang="en-US" sz="2000" dirty="0" smtClean="0">
              <a:solidFill>
                <a:schemeClr val="tx1"/>
              </a:solidFill>
              <a:latin typeface="+mn-ea"/>
              <a:ea typeface="+mn-ea"/>
            </a:rPr>
            <a:t>软件不同于硬件，管理和控制软件开发过程相当困难。</a:t>
          </a:r>
          <a:endParaRPr lang="zh-CN" altLang="en-US" sz="2000" dirty="0">
            <a:solidFill>
              <a:schemeClr val="tx1"/>
            </a:solidFill>
            <a:latin typeface="+mn-ea"/>
            <a:ea typeface="+mn-ea"/>
          </a:endParaRPr>
        </a:p>
      </dgm:t>
    </dgm:pt>
    <dgm:pt modelId="{FD290011-789B-4E30-9482-58E708C29103}" cxnId="{33E91546-83D2-474E-8A34-E48DFEDEB5E4}" type="parTrans">
      <dgm:prSet/>
      <dgm:spPr/>
      <dgm:t>
        <a:bodyPr/>
        <a:lstStyle/>
        <a:p>
          <a:endParaRPr lang="zh-CN" altLang="en-US"/>
        </a:p>
      </dgm:t>
    </dgm:pt>
    <dgm:pt modelId="{0F333264-D3C2-44B1-962E-84DF3E7C086C}" cxnId="{33E91546-83D2-474E-8A34-E48DFEDEB5E4}" type="sibTrans">
      <dgm:prSet/>
      <dgm:spPr/>
      <dgm:t>
        <a:bodyPr/>
        <a:lstStyle/>
        <a:p>
          <a:endParaRPr lang="zh-CN" altLang="en-US"/>
        </a:p>
      </dgm:t>
    </dgm:pt>
    <dgm:pt modelId="{F8BBEB5C-3669-4589-833B-AEA10E2027FD}">
      <dgm:prSet phldrT="[文本]" custT="1"/>
      <dgm:spPr>
        <a:effectLst/>
      </dgm:spPr>
      <dgm:t>
        <a:bodyPr vert="eaVert"/>
        <a:lstStyle/>
        <a:p>
          <a:r>
            <a:rPr lang="en-US" altLang="zh-CN" sz="3200" dirty="0" smtClean="0">
              <a:solidFill>
                <a:schemeClr val="tx1"/>
              </a:solidFill>
              <a:latin typeface="+mn-ea"/>
              <a:ea typeface="+mn-ea"/>
            </a:rPr>
            <a:t>2</a:t>
          </a:r>
          <a:endParaRPr lang="zh-CN" altLang="en-US" sz="3200" dirty="0">
            <a:solidFill>
              <a:schemeClr val="tx1"/>
            </a:solidFill>
            <a:latin typeface="+mn-ea"/>
            <a:ea typeface="+mn-ea"/>
          </a:endParaRPr>
        </a:p>
      </dgm:t>
    </dgm:pt>
    <dgm:pt modelId="{8F3687AF-9A35-4F26-ADF1-43BB3A09502A}" cxnId="{FB3067A8-4595-4050-8C49-59B35DB2C083}" type="parTrans">
      <dgm:prSet/>
      <dgm:spPr/>
      <dgm:t>
        <a:bodyPr/>
        <a:lstStyle/>
        <a:p>
          <a:endParaRPr lang="zh-CN" altLang="en-US"/>
        </a:p>
      </dgm:t>
    </dgm:pt>
    <dgm:pt modelId="{305F4B40-06E7-4F6C-8EE7-8115F6D83EB4}" cxnId="{FB3067A8-4595-4050-8C49-59B35DB2C083}" type="sibTrans">
      <dgm:prSet/>
      <dgm:spPr/>
      <dgm:t>
        <a:bodyPr/>
        <a:lstStyle/>
        <a:p>
          <a:endParaRPr lang="zh-CN" altLang="en-US"/>
        </a:p>
      </dgm:t>
    </dgm:pt>
    <dgm:pt modelId="{3ADE302C-73BA-4029-B2F1-783244462C8D}">
      <dgm:prSet phldrT="[文本]" custT="1"/>
      <dgm:spPr>
        <a:effectLst/>
      </dgm:spPr>
      <dgm:t>
        <a:bodyPr/>
        <a:lstStyle/>
        <a:p>
          <a:r>
            <a:rPr lang="zh-CN" altLang="en-US" sz="2000" dirty="0" smtClean="0">
              <a:solidFill>
                <a:schemeClr val="tx1"/>
              </a:solidFill>
              <a:latin typeface="+mn-ea"/>
              <a:ea typeface="+mn-ea"/>
            </a:rPr>
            <a:t>软件在运行过程中不会因为使用时间过长而被 </a:t>
          </a:r>
          <a:r>
            <a:rPr lang="en-US" altLang="zh-CN" sz="2000" dirty="0" smtClean="0">
              <a:solidFill>
                <a:schemeClr val="tx1"/>
              </a:solidFill>
              <a:latin typeface="+mn-ea"/>
              <a:ea typeface="+mn-ea"/>
            </a:rPr>
            <a:t>“</a:t>
          </a:r>
          <a:r>
            <a:rPr lang="zh-CN" altLang="en-US" sz="2000" dirty="0" smtClean="0">
              <a:solidFill>
                <a:schemeClr val="tx1"/>
              </a:solidFill>
              <a:latin typeface="+mn-ea"/>
              <a:ea typeface="+mn-ea"/>
            </a:rPr>
            <a:t>用坏 </a:t>
          </a:r>
          <a:r>
            <a:rPr lang="en-US" altLang="zh-CN" sz="2000" dirty="0" smtClean="0">
              <a:solidFill>
                <a:schemeClr val="tx1"/>
              </a:solidFill>
              <a:latin typeface="+mn-ea"/>
              <a:ea typeface="+mn-ea"/>
            </a:rPr>
            <a:t>“</a:t>
          </a:r>
          <a:r>
            <a:rPr lang="zh-CN" altLang="en-US" sz="2000" dirty="0" smtClean="0">
              <a:solidFill>
                <a:schemeClr val="tx1"/>
              </a:solidFill>
              <a:latin typeface="+mn-ea"/>
              <a:ea typeface="+mn-ea"/>
            </a:rPr>
            <a:t>如果运行中发现了错误</a:t>
          </a:r>
          <a:r>
            <a:rPr lang="en-US" altLang="zh-CN" sz="2000" dirty="0" smtClean="0">
              <a:solidFill>
                <a:schemeClr val="tx1"/>
              </a:solidFill>
              <a:latin typeface="+mn-ea"/>
              <a:ea typeface="+mn-ea"/>
            </a:rPr>
            <a:t>,</a:t>
          </a:r>
          <a:r>
            <a:rPr lang="zh-CN" altLang="en-US" sz="2000" dirty="0" smtClean="0">
              <a:solidFill>
                <a:schemeClr val="tx1"/>
              </a:solidFill>
              <a:latin typeface="+mn-ea"/>
              <a:ea typeface="+mn-ea"/>
            </a:rPr>
            <a:t>很可能是遇到了一个在开发时期引入的在测试阶段没能检测出来的错误。</a:t>
          </a:r>
          <a:endParaRPr lang="zh-CN" altLang="en-US" sz="2000" dirty="0">
            <a:solidFill>
              <a:schemeClr val="tx1"/>
            </a:solidFill>
            <a:latin typeface="+mn-ea"/>
            <a:ea typeface="+mn-ea"/>
          </a:endParaRPr>
        </a:p>
      </dgm:t>
    </dgm:pt>
    <dgm:pt modelId="{C08DD32F-C8D5-4BBA-A723-F61002516AFE}" cxnId="{9680DCD9-30CB-4123-B7A6-03D697D8C369}" type="parTrans">
      <dgm:prSet/>
      <dgm:spPr/>
      <dgm:t>
        <a:bodyPr/>
        <a:lstStyle/>
        <a:p>
          <a:endParaRPr lang="zh-CN" altLang="en-US"/>
        </a:p>
      </dgm:t>
    </dgm:pt>
    <dgm:pt modelId="{771CD585-6CEC-4FAF-A6B0-29B2E9C73E34}" cxnId="{9680DCD9-30CB-4123-B7A6-03D697D8C369}" type="sibTrans">
      <dgm:prSet/>
      <dgm:spPr/>
      <dgm:t>
        <a:bodyPr/>
        <a:lstStyle/>
        <a:p>
          <a:endParaRPr lang="zh-CN" altLang="en-US"/>
        </a:p>
      </dgm:t>
    </dgm:pt>
    <dgm:pt modelId="{4718C343-3D24-426A-956D-64C1F30E4AC1}">
      <dgm:prSet phldrT="[文本]" custT="1"/>
      <dgm:spPr>
        <a:effectLst/>
      </dgm:spPr>
      <dgm:t>
        <a:bodyPr vert="eaVert"/>
        <a:lstStyle/>
        <a:p>
          <a:r>
            <a:rPr lang="en-US" altLang="zh-CN" sz="3200" dirty="0" smtClean="0">
              <a:solidFill>
                <a:schemeClr val="tx1"/>
              </a:solidFill>
              <a:latin typeface="+mn-ea"/>
              <a:ea typeface="+mn-ea"/>
            </a:rPr>
            <a:t>3</a:t>
          </a:r>
          <a:endParaRPr lang="zh-CN" altLang="en-US" sz="3200" dirty="0">
            <a:solidFill>
              <a:schemeClr val="tx1"/>
            </a:solidFill>
            <a:latin typeface="+mn-ea"/>
            <a:ea typeface="+mn-ea"/>
          </a:endParaRPr>
        </a:p>
      </dgm:t>
    </dgm:pt>
    <dgm:pt modelId="{89B7799F-555A-43D7-B723-F8AA03E9FDE8}" cxnId="{788B1D6F-A902-492D-9EEE-4495309D8BA8}" type="parTrans">
      <dgm:prSet/>
      <dgm:spPr/>
      <dgm:t>
        <a:bodyPr/>
        <a:lstStyle/>
        <a:p>
          <a:endParaRPr lang="zh-CN" altLang="en-US"/>
        </a:p>
      </dgm:t>
    </dgm:pt>
    <dgm:pt modelId="{83A5D70A-B04B-477D-BDA4-C3296708563F}" cxnId="{788B1D6F-A902-492D-9EEE-4495309D8BA8}" type="sibTrans">
      <dgm:prSet/>
      <dgm:spPr/>
      <dgm:t>
        <a:bodyPr/>
        <a:lstStyle/>
        <a:p>
          <a:endParaRPr lang="zh-CN" altLang="en-US"/>
        </a:p>
      </dgm:t>
    </dgm:pt>
    <dgm:pt modelId="{2CCDA8EE-C032-4CD9-BBD7-70405A939EF7}">
      <dgm:prSet phldrT="[文本]" custT="1"/>
      <dgm:spPr>
        <a:effectLst/>
      </dgm:spPr>
      <dgm:t>
        <a:bodyPr/>
        <a:lstStyle/>
        <a:p>
          <a:r>
            <a:rPr lang="zh-CN" altLang="en-US" sz="2000" dirty="0" smtClean="0">
              <a:solidFill>
                <a:schemeClr val="tx1"/>
              </a:solidFill>
              <a:latin typeface="+mn-ea"/>
              <a:ea typeface="+mn-ea"/>
            </a:rPr>
            <a:t>软件不同于一般程序 ，它的一个显著特点是规模庞大 ，而且程序复杂性将随着程序规模的增加而呈指数上升。</a:t>
          </a:r>
          <a:endParaRPr lang="zh-CN" altLang="en-US" sz="2000" dirty="0">
            <a:solidFill>
              <a:schemeClr val="tx1"/>
            </a:solidFill>
            <a:latin typeface="+mn-ea"/>
            <a:ea typeface="+mn-ea"/>
          </a:endParaRPr>
        </a:p>
      </dgm:t>
    </dgm:pt>
    <dgm:pt modelId="{6B37D7EF-6207-492D-ACC0-440209F9AFE2}" cxnId="{B43A2F82-3A5F-485F-A669-99B2DB4CE819}" type="parTrans">
      <dgm:prSet/>
      <dgm:spPr/>
      <dgm:t>
        <a:bodyPr/>
        <a:lstStyle/>
        <a:p>
          <a:endParaRPr lang="zh-CN" altLang="en-US"/>
        </a:p>
      </dgm:t>
    </dgm:pt>
    <dgm:pt modelId="{BC90C4BF-3712-401C-A2E8-57AC78CA803C}" cxnId="{B43A2F82-3A5F-485F-A669-99B2DB4CE819}" type="sibTrans">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3"/>
      <dgm:spPr/>
      <dgm:t>
        <a:bodyPr/>
        <a:lstStyle/>
        <a:p>
          <a:endParaRPr lang="zh-CN" altLang="en-US"/>
        </a:p>
      </dgm:t>
    </dgm:pt>
    <dgm:pt modelId="{B2879C72-AA36-48CA-A0A9-727689A8925C}" type="pres">
      <dgm:prSet presAssocID="{792A32D8-E577-4355-A241-288D8FE694BA}" presName="parentNode" presStyleLbl="node1" presStyleIdx="0" presStyleCnt="3">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3">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2"/>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3"/>
      <dgm:spPr/>
      <dgm:t>
        <a:bodyPr/>
        <a:lstStyle/>
        <a:p>
          <a:endParaRPr lang="zh-CN" altLang="en-US"/>
        </a:p>
      </dgm:t>
    </dgm:pt>
    <dgm:pt modelId="{BA8721D2-8605-4931-A2C4-8E6C78146A00}" type="pres">
      <dgm:prSet presAssocID="{F8BBEB5C-3669-4589-833B-AEA10E2027FD}" presName="parentNode" presStyleLbl="node1" presStyleIdx="1" presStyleCnt="3">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3">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2"/>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3"/>
      <dgm:spPr/>
      <dgm:t>
        <a:bodyPr/>
        <a:lstStyle/>
        <a:p>
          <a:endParaRPr lang="zh-CN" altLang="en-US"/>
        </a:p>
      </dgm:t>
    </dgm:pt>
    <dgm:pt modelId="{410A0EFB-B330-41C6-9544-A5ABA2C3C76F}" type="pres">
      <dgm:prSet presAssocID="{4718C343-3D24-426A-956D-64C1F30E4AC1}" presName="parentNode" presStyleLbl="node1" presStyleIdx="2" presStyleCnt="3">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3">
        <dgm:presLayoutVars>
          <dgm:bulletEnabled val="1"/>
        </dgm:presLayoutVars>
      </dgm:prSet>
      <dgm:spPr/>
      <dgm:t>
        <a:bodyPr/>
        <a:lstStyle/>
        <a:p>
          <a:endParaRPr lang="zh-CN" altLang="en-US"/>
        </a:p>
      </dgm:t>
    </dgm:pt>
  </dgm:ptLst>
  <dgm:cxnLst>
    <dgm:cxn modelId="{DD5A36E2-41FA-49EE-BADE-F1C463317411}" type="presOf" srcId="{2CCDA8EE-C032-4CD9-BBD7-70405A939EF7}" destId="{9E81E936-B888-41E0-B517-B0FA998C9106}" srcOrd="0" destOrd="0" presId="urn:microsoft.com/office/officeart/2005/8/layout/hProcess7"/>
    <dgm:cxn modelId="{B74B7CB0-B8A4-48CC-ACE1-276A1AF772C9}" type="presOf" srcId="{792A32D8-E577-4355-A241-288D8FE694BA}" destId="{B2879C72-AA36-48CA-A0A9-727689A8925C}" srcOrd="1" destOrd="0" presId="urn:microsoft.com/office/officeart/2005/8/layout/hProcess7"/>
    <dgm:cxn modelId="{F4ABB230-C3AD-47F5-96E0-D2141EABE5AD}" srcId="{00F0921C-6AC1-41A3-86CA-40842D9CD9C8}" destId="{792A32D8-E577-4355-A241-288D8FE694BA}" srcOrd="0" destOrd="0" parTransId="{508A48BB-35AC-4BD3-BC3E-0FB23B3A6104}" sibTransId="{96CA2196-417A-4321-844E-7ACE480B584C}"/>
    <dgm:cxn modelId="{D3755DD9-253A-4347-8AAE-A5E5263C8B29}" type="presOf" srcId="{F8BBEB5C-3669-4589-833B-AEA10E2027FD}" destId="{0BDC6EBA-75F2-4795-A3B2-555F397A768E}" srcOrd="0" destOrd="0" presId="urn:microsoft.com/office/officeart/2005/8/layout/hProcess7"/>
    <dgm:cxn modelId="{49A1F2EB-50EA-4BBE-81A1-A1FEDB453752}" type="presOf" srcId="{3ADE302C-73BA-4029-B2F1-783244462C8D}" destId="{222CABEC-B917-450D-8D40-7322389FD950}" srcOrd="0" destOrd="0" presId="urn:microsoft.com/office/officeart/2005/8/layout/hProcess7"/>
    <dgm:cxn modelId="{4E4683CD-5DF6-4C06-B66B-99909F0B2E17}" type="presOf" srcId="{792A32D8-E577-4355-A241-288D8FE694BA}" destId="{DE390124-66BA-4092-9C0F-89D73AF6D390}" srcOrd="0" destOrd="0" presId="urn:microsoft.com/office/officeart/2005/8/layout/hProcess7"/>
    <dgm:cxn modelId="{F18E479C-51F4-4170-B212-AA926BA9BFB0}" type="presOf" srcId="{00F0921C-6AC1-41A3-86CA-40842D9CD9C8}" destId="{91DCBC67-6CEB-4427-A054-B44E2BD4FC70}" srcOrd="0" destOrd="0" presId="urn:microsoft.com/office/officeart/2005/8/layout/hProcess7"/>
    <dgm:cxn modelId="{B43A2F82-3A5F-485F-A669-99B2DB4CE819}" srcId="{4718C343-3D24-426A-956D-64C1F30E4AC1}" destId="{2CCDA8EE-C032-4CD9-BBD7-70405A939EF7}" srcOrd="0" destOrd="0" parTransId="{6B37D7EF-6207-492D-ACC0-440209F9AFE2}" sibTransId="{BC90C4BF-3712-401C-A2E8-57AC78CA803C}"/>
    <dgm:cxn modelId="{9680DCD9-30CB-4123-B7A6-03D697D8C369}" srcId="{F8BBEB5C-3669-4589-833B-AEA10E2027FD}" destId="{3ADE302C-73BA-4029-B2F1-783244462C8D}" srcOrd="0" destOrd="0" parTransId="{C08DD32F-C8D5-4BBA-A723-F61002516AFE}" sibTransId="{771CD585-6CEC-4FAF-A6B0-29B2E9C73E34}"/>
    <dgm:cxn modelId="{33E91546-83D2-474E-8A34-E48DFEDEB5E4}" srcId="{792A32D8-E577-4355-A241-288D8FE694BA}" destId="{055CF8EF-832D-4435-9F80-B4B5F7CCC1AC}" srcOrd="0" destOrd="0" parTransId="{FD290011-789B-4E30-9482-58E708C29103}" sibTransId="{0F333264-D3C2-44B1-962E-84DF3E7C086C}"/>
    <dgm:cxn modelId="{788B1D6F-A902-492D-9EEE-4495309D8BA8}" srcId="{00F0921C-6AC1-41A3-86CA-40842D9CD9C8}" destId="{4718C343-3D24-426A-956D-64C1F30E4AC1}" srcOrd="2" destOrd="0" parTransId="{89B7799F-555A-43D7-B723-F8AA03E9FDE8}" sibTransId="{83A5D70A-B04B-477D-BDA4-C3296708563F}"/>
    <dgm:cxn modelId="{32D50921-4FC4-46B0-8541-A27E98127E28}" type="presOf" srcId="{4718C343-3D24-426A-956D-64C1F30E4AC1}" destId="{9F76DD04-D577-438E-84BE-A08A21730F2E}" srcOrd="0" destOrd="0" presId="urn:microsoft.com/office/officeart/2005/8/layout/hProcess7"/>
    <dgm:cxn modelId="{FB3067A8-4595-4050-8C49-59B35DB2C083}" srcId="{00F0921C-6AC1-41A3-86CA-40842D9CD9C8}" destId="{F8BBEB5C-3669-4589-833B-AEA10E2027FD}" srcOrd="1" destOrd="0" parTransId="{8F3687AF-9A35-4F26-ADF1-43BB3A09502A}" sibTransId="{305F4B40-06E7-4F6C-8EE7-8115F6D83EB4}"/>
    <dgm:cxn modelId="{FFE8BDC4-EC66-45B3-8EBB-A483F426AE39}" type="presOf" srcId="{4718C343-3D24-426A-956D-64C1F30E4AC1}" destId="{410A0EFB-B330-41C6-9544-A5ABA2C3C76F}" srcOrd="1" destOrd="0" presId="urn:microsoft.com/office/officeart/2005/8/layout/hProcess7"/>
    <dgm:cxn modelId="{21C76082-B293-4EA5-A33D-D99AA012CDBD}" type="presOf" srcId="{F8BBEB5C-3669-4589-833B-AEA10E2027FD}" destId="{BA8721D2-8605-4931-A2C4-8E6C78146A00}" srcOrd="1" destOrd="0" presId="urn:microsoft.com/office/officeart/2005/8/layout/hProcess7"/>
    <dgm:cxn modelId="{61F67748-199E-405A-9ED1-7D994E54E441}" type="presOf" srcId="{055CF8EF-832D-4435-9F80-B4B5F7CCC1AC}" destId="{B2D6E89C-7025-4C19-9F9A-AF417DE349CE}" srcOrd="0" destOrd="0" presId="urn:microsoft.com/office/officeart/2005/8/layout/hProcess7"/>
    <dgm:cxn modelId="{4C8BA9E7-D4E7-4437-BF63-0CE5C1E8C763}" type="presParOf" srcId="{91DCBC67-6CEB-4427-A054-B44E2BD4FC70}" destId="{445A1B0A-C981-4115-B11D-F9322EB2488F}" srcOrd="0" destOrd="0" presId="urn:microsoft.com/office/officeart/2005/8/layout/hProcess7"/>
    <dgm:cxn modelId="{13252BB1-8AA4-4F70-B776-64EE2477DC48}" type="presParOf" srcId="{445A1B0A-C981-4115-B11D-F9322EB2488F}" destId="{DE390124-66BA-4092-9C0F-89D73AF6D390}" srcOrd="0" destOrd="0" presId="urn:microsoft.com/office/officeart/2005/8/layout/hProcess7"/>
    <dgm:cxn modelId="{4A9E6B0F-0258-44A5-BC04-4002D026667E}" type="presParOf" srcId="{445A1B0A-C981-4115-B11D-F9322EB2488F}" destId="{B2879C72-AA36-48CA-A0A9-727689A8925C}" srcOrd="1" destOrd="0" presId="urn:microsoft.com/office/officeart/2005/8/layout/hProcess7"/>
    <dgm:cxn modelId="{9212007F-09FB-45E1-B2A1-C6809234B2AD}" type="presParOf" srcId="{445A1B0A-C981-4115-B11D-F9322EB2488F}" destId="{B2D6E89C-7025-4C19-9F9A-AF417DE349CE}" srcOrd="2" destOrd="0" presId="urn:microsoft.com/office/officeart/2005/8/layout/hProcess7"/>
    <dgm:cxn modelId="{6DC4875D-6870-492C-B7BB-2A0B11FEC82A}" type="presParOf" srcId="{91DCBC67-6CEB-4427-A054-B44E2BD4FC70}" destId="{8048C6B7-8890-4A68-B4F9-521446DA2E00}" srcOrd="1" destOrd="0" presId="urn:microsoft.com/office/officeart/2005/8/layout/hProcess7"/>
    <dgm:cxn modelId="{09FD328B-7E8D-43B0-B734-2272BA5C9AFD}" type="presParOf" srcId="{91DCBC67-6CEB-4427-A054-B44E2BD4FC70}" destId="{66390FBD-46DE-475B-A5AB-B719D89E7676}" srcOrd="2" destOrd="0" presId="urn:microsoft.com/office/officeart/2005/8/layout/hProcess7"/>
    <dgm:cxn modelId="{C50C6DED-EA2D-44B3-9FA0-E068E3843BFA}" type="presParOf" srcId="{66390FBD-46DE-475B-A5AB-B719D89E7676}" destId="{875CC90F-830A-4661-B998-6F660EABDBC8}" srcOrd="0" destOrd="0" presId="urn:microsoft.com/office/officeart/2005/8/layout/hProcess7"/>
    <dgm:cxn modelId="{501972DA-2A39-4394-AB73-2971657BF456}" type="presParOf" srcId="{66390FBD-46DE-475B-A5AB-B719D89E7676}" destId="{9EB5BD99-D7C4-483C-AD44-C7BD8EC74E8E}" srcOrd="1" destOrd="0" presId="urn:microsoft.com/office/officeart/2005/8/layout/hProcess7"/>
    <dgm:cxn modelId="{8A25AF25-0374-4424-B97C-EF8133F05BEB}" type="presParOf" srcId="{66390FBD-46DE-475B-A5AB-B719D89E7676}" destId="{26648853-CBD3-48AF-AA4C-761BF6A35F7C}" srcOrd="2" destOrd="0" presId="urn:microsoft.com/office/officeart/2005/8/layout/hProcess7"/>
    <dgm:cxn modelId="{7835F803-E986-4C8C-B0B4-2F23A35436A8}" type="presParOf" srcId="{91DCBC67-6CEB-4427-A054-B44E2BD4FC70}" destId="{C2274A7B-BC98-4B40-8C07-E62796ED4294}" srcOrd="3" destOrd="0" presId="urn:microsoft.com/office/officeart/2005/8/layout/hProcess7"/>
    <dgm:cxn modelId="{734DF50B-7B58-4CA3-B807-78ADB7A20A89}" type="presParOf" srcId="{91DCBC67-6CEB-4427-A054-B44E2BD4FC70}" destId="{3CAC3E7A-92B0-4133-AC94-8818A713C78C}" srcOrd="4" destOrd="0" presId="urn:microsoft.com/office/officeart/2005/8/layout/hProcess7"/>
    <dgm:cxn modelId="{44D0E5BA-3F1E-4305-A63C-664D894059F3}" type="presParOf" srcId="{3CAC3E7A-92B0-4133-AC94-8818A713C78C}" destId="{0BDC6EBA-75F2-4795-A3B2-555F397A768E}" srcOrd="0" destOrd="0" presId="urn:microsoft.com/office/officeart/2005/8/layout/hProcess7"/>
    <dgm:cxn modelId="{429DD827-7BD4-41E2-BA63-DDBDD321CAC9}" type="presParOf" srcId="{3CAC3E7A-92B0-4133-AC94-8818A713C78C}" destId="{BA8721D2-8605-4931-A2C4-8E6C78146A00}" srcOrd="1" destOrd="0" presId="urn:microsoft.com/office/officeart/2005/8/layout/hProcess7"/>
    <dgm:cxn modelId="{AE75F06E-E13D-49B1-8D32-E8D6207E4A6B}" type="presParOf" srcId="{3CAC3E7A-92B0-4133-AC94-8818A713C78C}" destId="{222CABEC-B917-450D-8D40-7322389FD950}" srcOrd="2" destOrd="0" presId="urn:microsoft.com/office/officeart/2005/8/layout/hProcess7"/>
    <dgm:cxn modelId="{FA817168-9E41-4738-B413-F613AD4236B2}" type="presParOf" srcId="{91DCBC67-6CEB-4427-A054-B44E2BD4FC70}" destId="{B46ABF58-6F7C-498B-AB29-67A9ADFF7357}" srcOrd="5" destOrd="0" presId="urn:microsoft.com/office/officeart/2005/8/layout/hProcess7"/>
    <dgm:cxn modelId="{9966B803-6B84-4F56-B3D8-6A7746C1F6D7}" type="presParOf" srcId="{91DCBC67-6CEB-4427-A054-B44E2BD4FC70}" destId="{98CD95CB-BDE1-4AD7-AA3C-360AAADB98A4}" srcOrd="6" destOrd="0" presId="urn:microsoft.com/office/officeart/2005/8/layout/hProcess7"/>
    <dgm:cxn modelId="{80A36025-300A-4E6E-8A31-5034569227FF}" type="presParOf" srcId="{98CD95CB-BDE1-4AD7-AA3C-360AAADB98A4}" destId="{54CF2613-CF2D-4866-94A9-BEA461BA25BF}" srcOrd="0" destOrd="0" presId="urn:microsoft.com/office/officeart/2005/8/layout/hProcess7"/>
    <dgm:cxn modelId="{E034EF41-2CE3-4986-A83E-6FE60795AFDE}" type="presParOf" srcId="{98CD95CB-BDE1-4AD7-AA3C-360AAADB98A4}" destId="{C33CCE08-2EB7-40FC-BFAF-F5747B585A77}" srcOrd="1" destOrd="0" presId="urn:microsoft.com/office/officeart/2005/8/layout/hProcess7"/>
    <dgm:cxn modelId="{C784CCC9-94A0-4BF6-8DAF-0B672BA5C1E8}" type="presParOf" srcId="{98CD95CB-BDE1-4AD7-AA3C-360AAADB98A4}" destId="{3F998AAE-D935-4AB6-9CFB-A3567284AD58}" srcOrd="2" destOrd="0" presId="urn:microsoft.com/office/officeart/2005/8/layout/hProcess7"/>
    <dgm:cxn modelId="{310B0957-13CD-417E-A345-C46557DF5B96}" type="presParOf" srcId="{91DCBC67-6CEB-4427-A054-B44E2BD4FC70}" destId="{C6FB093D-F22D-48AE-8C5D-9023E320C1AE}" srcOrd="7" destOrd="0" presId="urn:microsoft.com/office/officeart/2005/8/layout/hProcess7"/>
    <dgm:cxn modelId="{175054DF-3C71-4D0A-93BD-ECD6161F284C}" type="presParOf" srcId="{91DCBC67-6CEB-4427-A054-B44E2BD4FC70}" destId="{A4217998-41A0-49A3-ADC0-5C634F207965}" srcOrd="8" destOrd="0" presId="urn:microsoft.com/office/officeart/2005/8/layout/hProcess7"/>
    <dgm:cxn modelId="{3BD31F73-576D-4670-BE6B-2383DFF39DB8}" type="presParOf" srcId="{A4217998-41A0-49A3-ADC0-5C634F207965}" destId="{9F76DD04-D577-438E-84BE-A08A21730F2E}" srcOrd="0" destOrd="0" presId="urn:microsoft.com/office/officeart/2005/8/layout/hProcess7"/>
    <dgm:cxn modelId="{034C36E2-2A78-455A-A3A6-06FDE4AF8D5F}" type="presParOf" srcId="{A4217998-41A0-49A3-ADC0-5C634F207965}" destId="{410A0EFB-B330-41C6-9544-A5ABA2C3C76F}" srcOrd="1" destOrd="0" presId="urn:microsoft.com/office/officeart/2005/8/layout/hProcess7"/>
    <dgm:cxn modelId="{1BD0805A-7E5B-4146-8EB0-0310EC9C5FAA}" type="presParOf" srcId="{A4217998-41A0-49A3-ADC0-5C634F207965}" destId="{9E81E936-B888-41E0-B517-B0FA998C9106}" srcOrd="2" destOrd="0" presId="urn:microsoft.com/office/officeart/2005/8/layout/hProcess7"/>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dgm:t>
        <a:bodyPr vert="eaVert"/>
        <a:lstStyle/>
        <a:p>
          <a:r>
            <a:rPr lang="en-US" altLang="zh-CN" sz="3200" dirty="0" smtClean="0">
              <a:latin typeface="+mn-ea"/>
              <a:ea typeface="+mn-ea"/>
            </a:rPr>
            <a:t>4</a:t>
          </a:r>
          <a:endParaRPr lang="zh-CN" altLang="en-US" sz="3200" dirty="0">
            <a:latin typeface="+mn-ea"/>
            <a:ea typeface="+mn-ea"/>
          </a:endParaRPr>
        </a:p>
      </dgm:t>
    </dgm:pt>
    <dgm:pt modelId="{508A48BB-35AC-4BD3-BC3E-0FB23B3A6104}" cxnId="{F4ABB230-C3AD-47F5-96E0-D2141EABE5AD}" type="parTrans">
      <dgm:prSet/>
      <dgm:spPr/>
      <dgm:t>
        <a:bodyPr/>
        <a:lstStyle/>
        <a:p>
          <a:endParaRPr lang="zh-CN" altLang="en-US"/>
        </a:p>
      </dgm:t>
    </dgm:pt>
    <dgm:pt modelId="{96CA2196-417A-4321-844E-7ACE480B584C}" cxnId="{F4ABB230-C3AD-47F5-96E0-D2141EABE5AD}" type="sibTrans">
      <dgm:prSet/>
      <dgm:spPr/>
      <dgm:t>
        <a:bodyPr/>
        <a:lstStyle/>
        <a:p>
          <a:endParaRPr lang="zh-CN" altLang="en-US"/>
        </a:p>
      </dgm:t>
    </dgm:pt>
    <dgm:pt modelId="{F8BBEB5C-3669-4589-833B-AEA10E2027FD}">
      <dgm:prSet phldrT="[文本]" custT="1"/>
      <dgm:spPr>
        <a:effectLst/>
      </dgm:spPr>
      <dgm:t>
        <a:bodyPr vert="eaVert"/>
        <a:lstStyle/>
        <a:p>
          <a:r>
            <a:rPr lang="en-US" altLang="zh-CN" sz="3200" dirty="0" smtClean="0">
              <a:latin typeface="+mn-ea"/>
              <a:ea typeface="+mn-ea"/>
            </a:rPr>
            <a:t>5</a:t>
          </a:r>
          <a:endParaRPr lang="zh-CN" altLang="en-US" sz="3200" dirty="0">
            <a:latin typeface="+mn-ea"/>
            <a:ea typeface="+mn-ea"/>
          </a:endParaRPr>
        </a:p>
      </dgm:t>
    </dgm:pt>
    <dgm:pt modelId="{8F3687AF-9A35-4F26-ADF1-43BB3A09502A}" cxnId="{FB3067A8-4595-4050-8C49-59B35DB2C083}" type="parTrans">
      <dgm:prSet/>
      <dgm:spPr/>
      <dgm:t>
        <a:bodyPr/>
        <a:lstStyle/>
        <a:p>
          <a:endParaRPr lang="zh-CN" altLang="en-US"/>
        </a:p>
      </dgm:t>
    </dgm:pt>
    <dgm:pt modelId="{305F4B40-06E7-4F6C-8EE7-8115F6D83EB4}" cxnId="{FB3067A8-4595-4050-8C49-59B35DB2C083}" type="sibTrans">
      <dgm:prSet/>
      <dgm:spPr/>
      <dgm:t>
        <a:bodyPr/>
        <a:lstStyle/>
        <a:p>
          <a:endParaRPr lang="zh-CN" altLang="en-US"/>
        </a:p>
      </dgm:t>
    </dgm:pt>
    <dgm:pt modelId="{3ADE302C-73BA-4029-B2F1-783244462C8D}">
      <dgm:prSet phldrT="[文本]"/>
      <dgm:spPr>
        <a:effectLst/>
      </dgm:spPr>
      <dgm:t>
        <a:bodyPr/>
        <a:lstStyle/>
        <a:p>
          <a:r>
            <a:rPr lang="zh-CN" altLang="en-US" dirty="0" smtClean="0"/>
            <a:t>目前相当多的软件专业人员对软件开发和维护还有不少糊涂观念 。在实践过程中或多或少地采用了错误的方法和技术，这可能是使软件问题发展成软件危机的主要原因。</a:t>
          </a:r>
          <a:endParaRPr lang="zh-CN" altLang="en-US" dirty="0"/>
        </a:p>
      </dgm:t>
    </dgm:pt>
    <dgm:pt modelId="{C08DD32F-C8D5-4BBA-A723-F61002516AFE}" cxnId="{9680DCD9-30CB-4123-B7A6-03D697D8C369}" type="parTrans">
      <dgm:prSet/>
      <dgm:spPr/>
      <dgm:t>
        <a:bodyPr/>
        <a:lstStyle/>
        <a:p>
          <a:endParaRPr lang="zh-CN" altLang="en-US"/>
        </a:p>
      </dgm:t>
    </dgm:pt>
    <dgm:pt modelId="{771CD585-6CEC-4FAF-A6B0-29B2E9C73E34}" cxnId="{9680DCD9-30CB-4123-B7A6-03D697D8C369}" type="sibTrans">
      <dgm:prSet/>
      <dgm:spPr/>
      <dgm:t>
        <a:bodyPr/>
        <a:lstStyle/>
        <a:p>
          <a:endParaRPr lang="zh-CN" altLang="en-US"/>
        </a:p>
      </dgm:t>
    </dgm:pt>
    <dgm:pt modelId="{4718C343-3D24-426A-956D-64C1F30E4AC1}">
      <dgm:prSet phldrT="[文本]" custT="1"/>
      <dgm:spPr>
        <a:effectLst/>
      </dgm:spPr>
      <dgm:t>
        <a:bodyPr vert="eaVert"/>
        <a:lstStyle/>
        <a:p>
          <a:r>
            <a:rPr lang="en-US" altLang="zh-CN" sz="3200" dirty="0" smtClean="0">
              <a:latin typeface="+mn-ea"/>
              <a:ea typeface="+mn-ea"/>
            </a:rPr>
            <a:t>6</a:t>
          </a:r>
          <a:endParaRPr lang="zh-CN" altLang="en-US" sz="3200" dirty="0">
            <a:latin typeface="+mn-ea"/>
            <a:ea typeface="+mn-ea"/>
          </a:endParaRPr>
        </a:p>
      </dgm:t>
    </dgm:pt>
    <dgm:pt modelId="{89B7799F-555A-43D7-B723-F8AA03E9FDE8}" cxnId="{788B1D6F-A902-492D-9EEE-4495309D8BA8}" type="parTrans">
      <dgm:prSet/>
      <dgm:spPr/>
      <dgm:t>
        <a:bodyPr/>
        <a:lstStyle/>
        <a:p>
          <a:endParaRPr lang="zh-CN" altLang="en-US"/>
        </a:p>
      </dgm:t>
    </dgm:pt>
    <dgm:pt modelId="{83A5D70A-B04B-477D-BDA4-C3296708563F}" cxnId="{788B1D6F-A902-492D-9EEE-4495309D8BA8}" type="sibTrans">
      <dgm:prSet/>
      <dgm:spPr/>
      <dgm:t>
        <a:bodyPr/>
        <a:lstStyle/>
        <a:p>
          <a:endParaRPr lang="zh-CN" altLang="en-US"/>
        </a:p>
      </dgm:t>
    </dgm:pt>
    <dgm:pt modelId="{2CCDA8EE-C032-4CD9-BBD7-70405A939EF7}">
      <dgm:prSet phldrT="[文本]"/>
      <dgm:spPr>
        <a:effectLst/>
      </dgm:spPr>
      <dgm:t>
        <a:bodyPr/>
        <a:lstStyle/>
        <a:p>
          <a:r>
            <a:rPr lang="zh-CN" altLang="en-US" dirty="0" smtClean="0"/>
            <a:t>错误的认识和做法主要表现为忽视软件需求分析的重要性，认为软件开发就是写程序并设法使之运行</a:t>
          </a:r>
          <a:r>
            <a:rPr lang="en-US" altLang="zh-CN" dirty="0" smtClean="0"/>
            <a:t>,</a:t>
          </a:r>
          <a:r>
            <a:rPr lang="zh-CN" altLang="en-US" dirty="0" smtClean="0"/>
            <a:t>轻视软件维护等 </a:t>
          </a:r>
          <a:endParaRPr lang="zh-CN" altLang="en-US" dirty="0"/>
        </a:p>
      </dgm:t>
    </dgm:pt>
    <dgm:pt modelId="{6B37D7EF-6207-492D-ACC0-440209F9AFE2}" cxnId="{B43A2F82-3A5F-485F-A669-99B2DB4CE819}" type="parTrans">
      <dgm:prSet/>
      <dgm:spPr/>
      <dgm:t>
        <a:bodyPr/>
        <a:lstStyle/>
        <a:p>
          <a:endParaRPr lang="zh-CN" altLang="en-US"/>
        </a:p>
      </dgm:t>
    </dgm:pt>
    <dgm:pt modelId="{BC90C4BF-3712-401C-A2E8-57AC78CA803C}" cxnId="{B43A2F82-3A5F-485F-A669-99B2DB4CE819}" type="sibTrans">
      <dgm:prSet/>
      <dgm:spPr/>
      <dgm:t>
        <a:bodyPr/>
        <a:lstStyle/>
        <a:p>
          <a:endParaRPr lang="zh-CN" altLang="en-US"/>
        </a:p>
      </dgm:t>
    </dgm:pt>
    <dgm:pt modelId="{055CF8EF-832D-4435-9F80-B4B5F7CCC1AC}">
      <dgm:prSet phldrT="[文本]"/>
      <dgm:spPr>
        <a:effectLst/>
      </dgm:spPr>
      <dgm:t>
        <a:bodyPr/>
        <a:lstStyle/>
        <a:p>
          <a:r>
            <a:rPr lang="zh-CN" altLang="en-US" dirty="0" smtClean="0"/>
            <a:t>事实上，对用户要求没有完整准确的认识就匆忙着手编写程序是许多软件开发工程失败的主要原因之一。</a:t>
          </a:r>
          <a:endParaRPr lang="zh-CN" altLang="en-US" dirty="0"/>
        </a:p>
      </dgm:t>
    </dgm:pt>
    <dgm:pt modelId="{0F333264-D3C2-44B1-962E-84DF3E7C086C}" cxnId="{33E91546-83D2-474E-8A34-E48DFEDEB5E4}" type="sibTrans">
      <dgm:prSet/>
      <dgm:spPr/>
      <dgm:t>
        <a:bodyPr/>
        <a:lstStyle/>
        <a:p>
          <a:endParaRPr lang="zh-CN" altLang="en-US"/>
        </a:p>
      </dgm:t>
    </dgm:pt>
    <dgm:pt modelId="{FD290011-789B-4E30-9482-58E708C29103}" cxnId="{33E91546-83D2-474E-8A34-E48DFEDEB5E4}" type="parTrans">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3"/>
      <dgm:spPr/>
      <dgm:t>
        <a:bodyPr/>
        <a:lstStyle/>
        <a:p>
          <a:endParaRPr lang="zh-CN" altLang="en-US"/>
        </a:p>
      </dgm:t>
    </dgm:pt>
    <dgm:pt modelId="{B2879C72-AA36-48CA-A0A9-727689A8925C}" type="pres">
      <dgm:prSet presAssocID="{792A32D8-E577-4355-A241-288D8FE694BA}" presName="parentNode" presStyleLbl="node1" presStyleIdx="0" presStyleCnt="3">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3">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2"/>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3"/>
      <dgm:spPr/>
      <dgm:t>
        <a:bodyPr/>
        <a:lstStyle/>
        <a:p>
          <a:endParaRPr lang="zh-CN" altLang="en-US"/>
        </a:p>
      </dgm:t>
    </dgm:pt>
    <dgm:pt modelId="{BA8721D2-8605-4931-A2C4-8E6C78146A00}" type="pres">
      <dgm:prSet presAssocID="{F8BBEB5C-3669-4589-833B-AEA10E2027FD}" presName="parentNode" presStyleLbl="node1" presStyleIdx="1" presStyleCnt="3">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3">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2"/>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3"/>
      <dgm:spPr/>
      <dgm:t>
        <a:bodyPr/>
        <a:lstStyle/>
        <a:p>
          <a:endParaRPr lang="zh-CN" altLang="en-US"/>
        </a:p>
      </dgm:t>
    </dgm:pt>
    <dgm:pt modelId="{410A0EFB-B330-41C6-9544-A5ABA2C3C76F}" type="pres">
      <dgm:prSet presAssocID="{4718C343-3D24-426A-956D-64C1F30E4AC1}" presName="parentNode" presStyleLbl="node1" presStyleIdx="2" presStyleCnt="3">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3">
        <dgm:presLayoutVars>
          <dgm:bulletEnabled val="1"/>
        </dgm:presLayoutVars>
      </dgm:prSet>
      <dgm:spPr/>
      <dgm:t>
        <a:bodyPr/>
        <a:lstStyle/>
        <a:p>
          <a:endParaRPr lang="zh-CN" altLang="en-US"/>
        </a:p>
      </dgm:t>
    </dgm:pt>
  </dgm:ptLst>
  <dgm:cxnLst>
    <dgm:cxn modelId="{788B1D6F-A902-492D-9EEE-4495309D8BA8}" srcId="{00F0921C-6AC1-41A3-86CA-40842D9CD9C8}" destId="{4718C343-3D24-426A-956D-64C1F30E4AC1}" srcOrd="2" destOrd="0" parTransId="{89B7799F-555A-43D7-B723-F8AA03E9FDE8}" sibTransId="{83A5D70A-B04B-477D-BDA4-C3296708563F}"/>
    <dgm:cxn modelId="{788729E3-581F-411C-960F-9627E8F7BF32}" type="presOf" srcId="{2CCDA8EE-C032-4CD9-BBD7-70405A939EF7}" destId="{9E81E936-B888-41E0-B517-B0FA998C9106}" srcOrd="0" destOrd="0" presId="urn:microsoft.com/office/officeart/2005/8/layout/hProcess7"/>
    <dgm:cxn modelId="{9F55ED83-0FE9-4D9D-85E7-60500BCE2226}" type="presOf" srcId="{4718C343-3D24-426A-956D-64C1F30E4AC1}" destId="{410A0EFB-B330-41C6-9544-A5ABA2C3C76F}" srcOrd="1" destOrd="0" presId="urn:microsoft.com/office/officeart/2005/8/layout/hProcess7"/>
    <dgm:cxn modelId="{9680DCD9-30CB-4123-B7A6-03D697D8C369}" srcId="{F8BBEB5C-3669-4589-833B-AEA10E2027FD}" destId="{3ADE302C-73BA-4029-B2F1-783244462C8D}" srcOrd="0" destOrd="0" parTransId="{C08DD32F-C8D5-4BBA-A723-F61002516AFE}" sibTransId="{771CD585-6CEC-4FAF-A6B0-29B2E9C73E34}"/>
    <dgm:cxn modelId="{559AACA8-E508-4E72-BD0F-83B5D0F80CC4}" type="presOf" srcId="{792A32D8-E577-4355-A241-288D8FE694BA}" destId="{DE390124-66BA-4092-9C0F-89D73AF6D390}" srcOrd="0" destOrd="0" presId="urn:microsoft.com/office/officeart/2005/8/layout/hProcess7"/>
    <dgm:cxn modelId="{2563511F-DFFD-48B9-B61C-AF5B6C0C8B2A}" type="presOf" srcId="{F8BBEB5C-3669-4589-833B-AEA10E2027FD}" destId="{0BDC6EBA-75F2-4795-A3B2-555F397A768E}" srcOrd="0" destOrd="0" presId="urn:microsoft.com/office/officeart/2005/8/layout/hProcess7"/>
    <dgm:cxn modelId="{B43A2F82-3A5F-485F-A669-99B2DB4CE819}" srcId="{4718C343-3D24-426A-956D-64C1F30E4AC1}" destId="{2CCDA8EE-C032-4CD9-BBD7-70405A939EF7}" srcOrd="0" destOrd="0" parTransId="{6B37D7EF-6207-492D-ACC0-440209F9AFE2}" sibTransId="{BC90C4BF-3712-401C-A2E8-57AC78CA803C}"/>
    <dgm:cxn modelId="{33E91546-83D2-474E-8A34-E48DFEDEB5E4}" srcId="{792A32D8-E577-4355-A241-288D8FE694BA}" destId="{055CF8EF-832D-4435-9F80-B4B5F7CCC1AC}" srcOrd="0" destOrd="0" parTransId="{FD290011-789B-4E30-9482-58E708C29103}" sibTransId="{0F333264-D3C2-44B1-962E-84DF3E7C086C}"/>
    <dgm:cxn modelId="{38B85280-C5C1-4055-B2F0-653D48C41CA0}" type="presOf" srcId="{3ADE302C-73BA-4029-B2F1-783244462C8D}" destId="{222CABEC-B917-450D-8D40-7322389FD950}" srcOrd="0" destOrd="0" presId="urn:microsoft.com/office/officeart/2005/8/layout/hProcess7"/>
    <dgm:cxn modelId="{1F24E453-2DC1-4CD5-9D5E-F9464A78C93F}" type="presOf" srcId="{792A32D8-E577-4355-A241-288D8FE694BA}" destId="{B2879C72-AA36-48CA-A0A9-727689A8925C}" srcOrd="1" destOrd="0" presId="urn:microsoft.com/office/officeart/2005/8/layout/hProcess7"/>
    <dgm:cxn modelId="{FB3067A8-4595-4050-8C49-59B35DB2C083}" srcId="{00F0921C-6AC1-41A3-86CA-40842D9CD9C8}" destId="{F8BBEB5C-3669-4589-833B-AEA10E2027FD}" srcOrd="1" destOrd="0" parTransId="{8F3687AF-9A35-4F26-ADF1-43BB3A09502A}" sibTransId="{305F4B40-06E7-4F6C-8EE7-8115F6D83EB4}"/>
    <dgm:cxn modelId="{6D00331D-F3E8-4479-A184-D41ABBF1FBCE}" type="presOf" srcId="{00F0921C-6AC1-41A3-86CA-40842D9CD9C8}" destId="{91DCBC67-6CEB-4427-A054-B44E2BD4FC70}" srcOrd="0" destOrd="0" presId="urn:microsoft.com/office/officeart/2005/8/layout/hProcess7"/>
    <dgm:cxn modelId="{F4ABB230-C3AD-47F5-96E0-D2141EABE5AD}" srcId="{00F0921C-6AC1-41A3-86CA-40842D9CD9C8}" destId="{792A32D8-E577-4355-A241-288D8FE694BA}" srcOrd="0" destOrd="0" parTransId="{508A48BB-35AC-4BD3-BC3E-0FB23B3A6104}" sibTransId="{96CA2196-417A-4321-844E-7ACE480B584C}"/>
    <dgm:cxn modelId="{B7301EFD-AA3B-4E73-BB37-3086979B8305}" type="presOf" srcId="{055CF8EF-832D-4435-9F80-B4B5F7CCC1AC}" destId="{B2D6E89C-7025-4C19-9F9A-AF417DE349CE}" srcOrd="0" destOrd="0" presId="urn:microsoft.com/office/officeart/2005/8/layout/hProcess7"/>
    <dgm:cxn modelId="{F01FBC8C-547A-42CA-BC72-56E511960FDF}" type="presOf" srcId="{F8BBEB5C-3669-4589-833B-AEA10E2027FD}" destId="{BA8721D2-8605-4931-A2C4-8E6C78146A00}" srcOrd="1" destOrd="0" presId="urn:microsoft.com/office/officeart/2005/8/layout/hProcess7"/>
    <dgm:cxn modelId="{4ADC24C5-71BB-43F3-9762-5B6C048E7272}" type="presOf" srcId="{4718C343-3D24-426A-956D-64C1F30E4AC1}" destId="{9F76DD04-D577-438E-84BE-A08A21730F2E}" srcOrd="0" destOrd="0" presId="urn:microsoft.com/office/officeart/2005/8/layout/hProcess7"/>
    <dgm:cxn modelId="{1439C116-D173-4DB6-A0D6-A72088B50E19}" type="presParOf" srcId="{91DCBC67-6CEB-4427-A054-B44E2BD4FC70}" destId="{445A1B0A-C981-4115-B11D-F9322EB2488F}" srcOrd="0" destOrd="0" presId="urn:microsoft.com/office/officeart/2005/8/layout/hProcess7"/>
    <dgm:cxn modelId="{7F8B384B-FBBA-4630-9D09-B39A3AFE83C9}" type="presParOf" srcId="{445A1B0A-C981-4115-B11D-F9322EB2488F}" destId="{DE390124-66BA-4092-9C0F-89D73AF6D390}" srcOrd="0" destOrd="0" presId="urn:microsoft.com/office/officeart/2005/8/layout/hProcess7"/>
    <dgm:cxn modelId="{C810E7C6-4E89-494F-9684-D0D4D9937510}" type="presParOf" srcId="{445A1B0A-C981-4115-B11D-F9322EB2488F}" destId="{B2879C72-AA36-48CA-A0A9-727689A8925C}" srcOrd="1" destOrd="0" presId="urn:microsoft.com/office/officeart/2005/8/layout/hProcess7"/>
    <dgm:cxn modelId="{CBC3176C-DBFF-4689-8069-AEF8AF819B95}" type="presParOf" srcId="{445A1B0A-C981-4115-B11D-F9322EB2488F}" destId="{B2D6E89C-7025-4C19-9F9A-AF417DE349CE}" srcOrd="2" destOrd="0" presId="urn:microsoft.com/office/officeart/2005/8/layout/hProcess7"/>
    <dgm:cxn modelId="{02AD59A2-B630-4713-91A7-E9A2D01FB36B}" type="presParOf" srcId="{91DCBC67-6CEB-4427-A054-B44E2BD4FC70}" destId="{8048C6B7-8890-4A68-B4F9-521446DA2E00}" srcOrd="1" destOrd="0" presId="urn:microsoft.com/office/officeart/2005/8/layout/hProcess7"/>
    <dgm:cxn modelId="{1FC30BA7-AEAB-4018-8C73-37A0A7107C49}" type="presParOf" srcId="{91DCBC67-6CEB-4427-A054-B44E2BD4FC70}" destId="{66390FBD-46DE-475B-A5AB-B719D89E7676}" srcOrd="2" destOrd="0" presId="urn:microsoft.com/office/officeart/2005/8/layout/hProcess7"/>
    <dgm:cxn modelId="{3D9B4FB6-643D-441A-8A10-8AF2BADBB3D0}" type="presParOf" srcId="{66390FBD-46DE-475B-A5AB-B719D89E7676}" destId="{875CC90F-830A-4661-B998-6F660EABDBC8}" srcOrd="0" destOrd="0" presId="urn:microsoft.com/office/officeart/2005/8/layout/hProcess7"/>
    <dgm:cxn modelId="{2F2B821F-5F79-49DA-A712-57AAC97E9760}" type="presParOf" srcId="{66390FBD-46DE-475B-A5AB-B719D89E7676}" destId="{9EB5BD99-D7C4-483C-AD44-C7BD8EC74E8E}" srcOrd="1" destOrd="0" presId="urn:microsoft.com/office/officeart/2005/8/layout/hProcess7"/>
    <dgm:cxn modelId="{8D894E37-A280-43BA-8EEC-D6062CBA50B4}" type="presParOf" srcId="{66390FBD-46DE-475B-A5AB-B719D89E7676}" destId="{26648853-CBD3-48AF-AA4C-761BF6A35F7C}" srcOrd="2" destOrd="0" presId="urn:microsoft.com/office/officeart/2005/8/layout/hProcess7"/>
    <dgm:cxn modelId="{DD364592-55DC-497C-9F5D-974519F51FB3}" type="presParOf" srcId="{91DCBC67-6CEB-4427-A054-B44E2BD4FC70}" destId="{C2274A7B-BC98-4B40-8C07-E62796ED4294}" srcOrd="3" destOrd="0" presId="urn:microsoft.com/office/officeart/2005/8/layout/hProcess7"/>
    <dgm:cxn modelId="{9893ADEF-DDC8-413A-8CDA-622B9A9FD71A}" type="presParOf" srcId="{91DCBC67-6CEB-4427-A054-B44E2BD4FC70}" destId="{3CAC3E7A-92B0-4133-AC94-8818A713C78C}" srcOrd="4" destOrd="0" presId="urn:microsoft.com/office/officeart/2005/8/layout/hProcess7"/>
    <dgm:cxn modelId="{6557B066-01FE-4F68-B3DA-C9B7FC0AC7A1}" type="presParOf" srcId="{3CAC3E7A-92B0-4133-AC94-8818A713C78C}" destId="{0BDC6EBA-75F2-4795-A3B2-555F397A768E}" srcOrd="0" destOrd="0" presId="urn:microsoft.com/office/officeart/2005/8/layout/hProcess7"/>
    <dgm:cxn modelId="{12A9167F-8941-4CD7-9030-E07CA4EA2602}" type="presParOf" srcId="{3CAC3E7A-92B0-4133-AC94-8818A713C78C}" destId="{BA8721D2-8605-4931-A2C4-8E6C78146A00}" srcOrd="1" destOrd="0" presId="urn:microsoft.com/office/officeart/2005/8/layout/hProcess7"/>
    <dgm:cxn modelId="{534706F8-022B-4586-8F86-B0B425F7848E}" type="presParOf" srcId="{3CAC3E7A-92B0-4133-AC94-8818A713C78C}" destId="{222CABEC-B917-450D-8D40-7322389FD950}" srcOrd="2" destOrd="0" presId="urn:microsoft.com/office/officeart/2005/8/layout/hProcess7"/>
    <dgm:cxn modelId="{EB05E868-0BE1-4D65-AA41-5D4200C77884}" type="presParOf" srcId="{91DCBC67-6CEB-4427-A054-B44E2BD4FC70}" destId="{B46ABF58-6F7C-498B-AB29-67A9ADFF7357}" srcOrd="5" destOrd="0" presId="urn:microsoft.com/office/officeart/2005/8/layout/hProcess7"/>
    <dgm:cxn modelId="{7BF38F59-2714-450F-AAC5-03691987C29E}" type="presParOf" srcId="{91DCBC67-6CEB-4427-A054-B44E2BD4FC70}" destId="{98CD95CB-BDE1-4AD7-AA3C-360AAADB98A4}" srcOrd="6" destOrd="0" presId="urn:microsoft.com/office/officeart/2005/8/layout/hProcess7"/>
    <dgm:cxn modelId="{46C6A43A-A4AC-414D-8CB5-FAD32F196A0F}" type="presParOf" srcId="{98CD95CB-BDE1-4AD7-AA3C-360AAADB98A4}" destId="{54CF2613-CF2D-4866-94A9-BEA461BA25BF}" srcOrd="0" destOrd="0" presId="urn:microsoft.com/office/officeart/2005/8/layout/hProcess7"/>
    <dgm:cxn modelId="{79792380-AA55-4F56-BDAC-328F4520BCA7}" type="presParOf" srcId="{98CD95CB-BDE1-4AD7-AA3C-360AAADB98A4}" destId="{C33CCE08-2EB7-40FC-BFAF-F5747B585A77}" srcOrd="1" destOrd="0" presId="urn:microsoft.com/office/officeart/2005/8/layout/hProcess7"/>
    <dgm:cxn modelId="{3AF2AD13-DBA3-497D-A179-5FD3497F3651}" type="presParOf" srcId="{98CD95CB-BDE1-4AD7-AA3C-360AAADB98A4}" destId="{3F998AAE-D935-4AB6-9CFB-A3567284AD58}" srcOrd="2" destOrd="0" presId="urn:microsoft.com/office/officeart/2005/8/layout/hProcess7"/>
    <dgm:cxn modelId="{BE9AFD7C-ECFB-44B7-868B-E665A40A51A1}" type="presParOf" srcId="{91DCBC67-6CEB-4427-A054-B44E2BD4FC70}" destId="{C6FB093D-F22D-48AE-8C5D-9023E320C1AE}" srcOrd="7" destOrd="0" presId="urn:microsoft.com/office/officeart/2005/8/layout/hProcess7"/>
    <dgm:cxn modelId="{46FA7BA3-81D8-4ACB-9581-723162237E38}" type="presParOf" srcId="{91DCBC67-6CEB-4427-A054-B44E2BD4FC70}" destId="{A4217998-41A0-49A3-ADC0-5C634F207965}" srcOrd="8" destOrd="0" presId="urn:microsoft.com/office/officeart/2005/8/layout/hProcess7"/>
    <dgm:cxn modelId="{7B876CFB-60A2-440C-A99C-FD7CBCDB8AAB}" type="presParOf" srcId="{A4217998-41A0-49A3-ADC0-5C634F207965}" destId="{9F76DD04-D577-438E-84BE-A08A21730F2E}" srcOrd="0" destOrd="0" presId="urn:microsoft.com/office/officeart/2005/8/layout/hProcess7"/>
    <dgm:cxn modelId="{0C081E6F-5EA5-43E5-AED7-4ED3A23E5C22}" type="presParOf" srcId="{A4217998-41A0-49A3-ADC0-5C634F207965}" destId="{410A0EFB-B330-41C6-9544-A5ABA2C3C76F}" srcOrd="1" destOrd="0" presId="urn:microsoft.com/office/officeart/2005/8/layout/hProcess7"/>
    <dgm:cxn modelId="{9F011658-D09E-4880-8201-54B1005A26AA}" type="presParOf" srcId="{A4217998-41A0-49A3-ADC0-5C634F207965}" destId="{9E81E936-B888-41E0-B517-B0FA998C9106}" srcOrd="2" destOrd="0" presId="urn:microsoft.com/office/officeart/2005/8/layout/hProcess7"/>
  </dgm:cxnLst>
  <dgm:bg>
    <a:effect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a:effectLst/>
        <a:scene3d>
          <a:camera prst="orthographicFront"/>
          <a:lightRig rig="flat" dir="t"/>
        </a:scene3d>
      </dgm:spPr>
      <dgm:t>
        <a:bodyPr vert="eaVert"/>
        <a:lstStyle/>
        <a:p>
          <a:r>
            <a:rPr lang="en-US" altLang="zh-CN" sz="3200" smtClean="0">
              <a:latin typeface="+mn-ea"/>
              <a:ea typeface="+mn-ea"/>
            </a:rPr>
            <a:t>1</a:t>
          </a:r>
          <a:endParaRPr lang="zh-CN" altLang="en-US" sz="3200" dirty="0">
            <a:latin typeface="+mn-ea"/>
            <a:ea typeface="+mn-ea"/>
          </a:endParaRPr>
        </a:p>
      </dgm:t>
    </dgm:pt>
    <dgm:pt modelId="{508A48BB-35AC-4BD3-BC3E-0FB23B3A6104}" cxnId="{F4ABB230-C3AD-47F5-96E0-D2141EABE5AD}" type="parTrans">
      <dgm:prSet/>
      <dgm:spPr/>
      <dgm:t>
        <a:bodyPr/>
        <a:lstStyle/>
        <a:p>
          <a:endParaRPr lang="zh-CN" altLang="en-US"/>
        </a:p>
      </dgm:t>
    </dgm:pt>
    <dgm:pt modelId="{96CA2196-417A-4321-844E-7ACE480B584C}" cxnId="{F4ABB230-C3AD-47F5-96E0-D2141EABE5AD}" type="sibTrans">
      <dgm:prSet/>
      <dgm:spPr/>
      <dgm:t>
        <a:bodyPr/>
        <a:lstStyle/>
        <a:p>
          <a:endParaRPr lang="zh-CN" altLang="en-US"/>
        </a:p>
      </dgm:t>
    </dgm:pt>
    <dgm:pt modelId="{055CF8EF-832D-4435-9F80-B4B5F7CCC1AC}">
      <dgm:prSet phldrT="[文本]"/>
      <dgm:spPr>
        <a:effectLst/>
        <a:scene3d>
          <a:camera prst="orthographicFront"/>
          <a:lightRig rig="flat" dir="t"/>
        </a:scene3d>
      </dgm:spPr>
      <dgm:t>
        <a:bodyPr/>
        <a:lstStyle/>
        <a:p>
          <a:r>
            <a:rPr lang="zh-CN" altLang="en-US" dirty="0" smtClean="0"/>
            <a:t>只重视程序而忽视软件配置其余成分的糊涂观念。</a:t>
          </a:r>
          <a:endParaRPr lang="zh-CN" altLang="en-US" dirty="0"/>
        </a:p>
      </dgm:t>
    </dgm:pt>
    <dgm:pt modelId="{FD290011-789B-4E30-9482-58E708C29103}" cxnId="{33E91546-83D2-474E-8A34-E48DFEDEB5E4}" type="parTrans">
      <dgm:prSet/>
      <dgm:spPr/>
      <dgm:t>
        <a:bodyPr/>
        <a:lstStyle/>
        <a:p>
          <a:endParaRPr lang="zh-CN" altLang="en-US"/>
        </a:p>
      </dgm:t>
    </dgm:pt>
    <dgm:pt modelId="{0F333264-D3C2-44B1-962E-84DF3E7C086C}" cxnId="{33E91546-83D2-474E-8A34-E48DFEDEB5E4}" type="sibTrans">
      <dgm:prSet/>
      <dgm:spPr/>
      <dgm:t>
        <a:bodyPr/>
        <a:lstStyle/>
        <a:p>
          <a:endParaRPr lang="zh-CN" altLang="en-US"/>
        </a:p>
      </dgm:t>
    </dgm:pt>
    <dgm:pt modelId="{F8BBEB5C-3669-4589-833B-AEA10E2027FD}">
      <dgm:prSet phldrT="[文本]" custT="1"/>
      <dgm:spPr>
        <a:scene3d>
          <a:camera prst="orthographicFront"/>
          <a:lightRig rig="flat" dir="t"/>
        </a:scene3d>
      </dgm:spPr>
      <dgm:t>
        <a:bodyPr vert="eaVert"/>
        <a:lstStyle/>
        <a:p>
          <a:r>
            <a:rPr lang="en-US" altLang="zh-CN" sz="3200" smtClean="0">
              <a:latin typeface="+mn-ea"/>
              <a:ea typeface="+mn-ea"/>
            </a:rPr>
            <a:t>2</a:t>
          </a:r>
          <a:endParaRPr lang="zh-CN" altLang="en-US" sz="3200" dirty="0">
            <a:latin typeface="+mn-ea"/>
            <a:ea typeface="+mn-ea"/>
          </a:endParaRPr>
        </a:p>
      </dgm:t>
    </dgm:pt>
    <dgm:pt modelId="{8F3687AF-9A35-4F26-ADF1-43BB3A09502A}" cxnId="{FB3067A8-4595-4050-8C49-59B35DB2C083}" type="parTrans">
      <dgm:prSet/>
      <dgm:spPr/>
      <dgm:t>
        <a:bodyPr/>
        <a:lstStyle/>
        <a:p>
          <a:endParaRPr lang="zh-CN" altLang="en-US"/>
        </a:p>
      </dgm:t>
    </dgm:pt>
    <dgm:pt modelId="{305F4B40-06E7-4F6C-8EE7-8115F6D83EB4}" cxnId="{FB3067A8-4595-4050-8C49-59B35DB2C083}" type="sibTrans">
      <dgm:prSet/>
      <dgm:spPr/>
      <dgm:t>
        <a:bodyPr/>
        <a:lstStyle/>
        <a:p>
          <a:endParaRPr lang="zh-CN" altLang="en-US"/>
        </a:p>
      </dgm:t>
    </dgm:pt>
    <dgm:pt modelId="{3ADE302C-73BA-4029-B2F1-783244462C8D}">
      <dgm:prSet phldrT="[文本]"/>
      <dgm:spPr>
        <a:effectLst/>
        <a:scene3d>
          <a:camera prst="orthographicFront"/>
          <a:lightRig rig="flat" dir="t"/>
        </a:scene3d>
      </dgm:spPr>
      <dgm:t>
        <a:bodyPr/>
        <a:lstStyle/>
        <a:p>
          <a:r>
            <a:rPr lang="zh-CN" altLang="en-US" dirty="0" smtClean="0"/>
            <a:t>软件开发人员在定义时期没有正确全面地理解用户需求，直到测试阶段或软件交付使用后才发现 </a:t>
          </a:r>
          <a:r>
            <a:rPr lang="en-US" altLang="zh-CN" dirty="0" smtClean="0"/>
            <a:t>“</a:t>
          </a:r>
          <a:r>
            <a:rPr lang="zh-CN" altLang="en-US" dirty="0" smtClean="0"/>
            <a:t>已完成的 ”软件不完全符合用户的需要。</a:t>
          </a:r>
          <a:endParaRPr lang="zh-CN" altLang="en-US" dirty="0"/>
        </a:p>
      </dgm:t>
    </dgm:pt>
    <dgm:pt modelId="{C08DD32F-C8D5-4BBA-A723-F61002516AFE}" cxnId="{9680DCD9-30CB-4123-B7A6-03D697D8C369}" type="parTrans">
      <dgm:prSet/>
      <dgm:spPr/>
      <dgm:t>
        <a:bodyPr/>
        <a:lstStyle/>
        <a:p>
          <a:endParaRPr lang="zh-CN" altLang="en-US"/>
        </a:p>
      </dgm:t>
    </dgm:pt>
    <dgm:pt modelId="{771CD585-6CEC-4FAF-A6B0-29B2E9C73E34}" cxnId="{9680DCD9-30CB-4123-B7A6-03D697D8C369}" type="sibTrans">
      <dgm:prSet/>
      <dgm:spPr/>
      <dgm:t>
        <a:bodyPr/>
        <a:lstStyle/>
        <a:p>
          <a:endParaRPr lang="zh-CN" altLang="en-US"/>
        </a:p>
      </dgm:t>
    </dgm:pt>
    <dgm:pt modelId="{4718C343-3D24-426A-956D-64C1F30E4AC1}">
      <dgm:prSet phldrT="[文本]" custT="1"/>
      <dgm:spPr>
        <a:effectLst/>
        <a:scene3d>
          <a:camera prst="orthographicFront"/>
          <a:lightRig rig="flat" dir="t"/>
        </a:scene3d>
      </dgm:spPr>
      <dgm:t>
        <a:bodyPr vert="eaVert"/>
        <a:lstStyle/>
        <a:p>
          <a:r>
            <a:rPr lang="en-US" altLang="zh-CN" sz="3200" dirty="0" smtClean="0">
              <a:latin typeface="+mn-ea"/>
              <a:ea typeface="+mn-ea"/>
            </a:rPr>
            <a:t>3</a:t>
          </a:r>
          <a:endParaRPr lang="zh-CN" altLang="en-US" sz="3200" dirty="0">
            <a:latin typeface="+mn-ea"/>
            <a:ea typeface="+mn-ea"/>
          </a:endParaRPr>
        </a:p>
      </dgm:t>
    </dgm:pt>
    <dgm:pt modelId="{89B7799F-555A-43D7-B723-F8AA03E9FDE8}" cxnId="{788B1D6F-A902-492D-9EEE-4495309D8BA8}" type="parTrans">
      <dgm:prSet/>
      <dgm:spPr/>
      <dgm:t>
        <a:bodyPr/>
        <a:lstStyle/>
        <a:p>
          <a:endParaRPr lang="zh-CN" altLang="en-US"/>
        </a:p>
      </dgm:t>
    </dgm:pt>
    <dgm:pt modelId="{83A5D70A-B04B-477D-BDA4-C3296708563F}" cxnId="{788B1D6F-A902-492D-9EEE-4495309D8BA8}" type="sibTrans">
      <dgm:prSet/>
      <dgm:spPr/>
      <dgm:t>
        <a:bodyPr/>
        <a:lstStyle/>
        <a:p>
          <a:endParaRPr lang="zh-CN" altLang="en-US"/>
        </a:p>
      </dgm:t>
    </dgm:pt>
    <dgm:pt modelId="{2CCDA8EE-C032-4CD9-BBD7-70405A939EF7}">
      <dgm:prSet phldrT="[文本]"/>
      <dgm:spPr>
        <a:effectLst/>
        <a:scene3d>
          <a:camera prst="orthographicFront"/>
          <a:lightRig rig="flat" dir="t"/>
        </a:scene3d>
      </dgm:spPr>
      <dgm:t>
        <a:bodyPr/>
        <a:lstStyle/>
        <a:p>
          <a:r>
            <a:rPr lang="zh-CN" altLang="en-US" dirty="0" smtClean="0"/>
            <a:t>严重的问题是在软件开发的不同阶段进行修改需要付出的代价是很不相同的，如下图所示。</a:t>
          </a:r>
          <a:endParaRPr lang="zh-CN" altLang="en-US" dirty="0"/>
        </a:p>
      </dgm:t>
    </dgm:pt>
    <dgm:pt modelId="{6B37D7EF-6207-492D-ACC0-440209F9AFE2}" cxnId="{B43A2F82-3A5F-485F-A669-99B2DB4CE819}" type="parTrans">
      <dgm:prSet/>
      <dgm:spPr/>
      <dgm:t>
        <a:bodyPr/>
        <a:lstStyle/>
        <a:p>
          <a:endParaRPr lang="zh-CN" altLang="en-US"/>
        </a:p>
      </dgm:t>
    </dgm:pt>
    <dgm:pt modelId="{BC90C4BF-3712-401C-A2E8-57AC78CA803C}" cxnId="{B43A2F82-3A5F-485F-A669-99B2DB4CE819}" type="sibTrans">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3"/>
      <dgm:spPr/>
      <dgm:t>
        <a:bodyPr/>
        <a:lstStyle/>
        <a:p>
          <a:endParaRPr lang="zh-CN" altLang="en-US"/>
        </a:p>
      </dgm:t>
    </dgm:pt>
    <dgm:pt modelId="{B2879C72-AA36-48CA-A0A9-727689A8925C}" type="pres">
      <dgm:prSet presAssocID="{792A32D8-E577-4355-A241-288D8FE694BA}" presName="parentNode" presStyleLbl="node1" presStyleIdx="0" presStyleCnt="3">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3">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2"/>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3"/>
      <dgm:spPr/>
      <dgm:t>
        <a:bodyPr/>
        <a:lstStyle/>
        <a:p>
          <a:endParaRPr lang="zh-CN" altLang="en-US"/>
        </a:p>
      </dgm:t>
    </dgm:pt>
    <dgm:pt modelId="{BA8721D2-8605-4931-A2C4-8E6C78146A00}" type="pres">
      <dgm:prSet presAssocID="{F8BBEB5C-3669-4589-833B-AEA10E2027FD}" presName="parentNode" presStyleLbl="node1" presStyleIdx="1" presStyleCnt="3">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3">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2"/>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3"/>
      <dgm:spPr/>
      <dgm:t>
        <a:bodyPr/>
        <a:lstStyle/>
        <a:p>
          <a:endParaRPr lang="zh-CN" altLang="en-US"/>
        </a:p>
      </dgm:t>
    </dgm:pt>
    <dgm:pt modelId="{410A0EFB-B330-41C6-9544-A5ABA2C3C76F}" type="pres">
      <dgm:prSet presAssocID="{4718C343-3D24-426A-956D-64C1F30E4AC1}" presName="parentNode" presStyleLbl="node1" presStyleIdx="2" presStyleCnt="3">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3">
        <dgm:presLayoutVars>
          <dgm:bulletEnabled val="1"/>
        </dgm:presLayoutVars>
      </dgm:prSet>
      <dgm:spPr/>
      <dgm:t>
        <a:bodyPr/>
        <a:lstStyle/>
        <a:p>
          <a:endParaRPr lang="zh-CN" altLang="en-US"/>
        </a:p>
      </dgm:t>
    </dgm:pt>
  </dgm:ptLst>
  <dgm:cxnLst>
    <dgm:cxn modelId="{F4ABB230-C3AD-47F5-96E0-D2141EABE5AD}" srcId="{00F0921C-6AC1-41A3-86CA-40842D9CD9C8}" destId="{792A32D8-E577-4355-A241-288D8FE694BA}" srcOrd="0" destOrd="0" parTransId="{508A48BB-35AC-4BD3-BC3E-0FB23B3A6104}" sibTransId="{96CA2196-417A-4321-844E-7ACE480B584C}"/>
    <dgm:cxn modelId="{788B1D6F-A902-492D-9EEE-4495309D8BA8}" srcId="{00F0921C-6AC1-41A3-86CA-40842D9CD9C8}" destId="{4718C343-3D24-426A-956D-64C1F30E4AC1}" srcOrd="2" destOrd="0" parTransId="{89B7799F-555A-43D7-B723-F8AA03E9FDE8}" sibTransId="{83A5D70A-B04B-477D-BDA4-C3296708563F}"/>
    <dgm:cxn modelId="{7D6B5B16-6E06-490D-A360-5E7A8C45A511}" type="presOf" srcId="{F8BBEB5C-3669-4589-833B-AEA10E2027FD}" destId="{0BDC6EBA-75F2-4795-A3B2-555F397A768E}" srcOrd="0" destOrd="0" presId="urn:microsoft.com/office/officeart/2005/8/layout/hProcess7"/>
    <dgm:cxn modelId="{A177D262-3420-4C59-A1C6-EFEDB232D2FB}" type="presOf" srcId="{4718C343-3D24-426A-956D-64C1F30E4AC1}" destId="{410A0EFB-B330-41C6-9544-A5ABA2C3C76F}" srcOrd="1" destOrd="0" presId="urn:microsoft.com/office/officeart/2005/8/layout/hProcess7"/>
    <dgm:cxn modelId="{33E91546-83D2-474E-8A34-E48DFEDEB5E4}" srcId="{792A32D8-E577-4355-A241-288D8FE694BA}" destId="{055CF8EF-832D-4435-9F80-B4B5F7CCC1AC}" srcOrd="0" destOrd="0" parTransId="{FD290011-789B-4E30-9482-58E708C29103}" sibTransId="{0F333264-D3C2-44B1-962E-84DF3E7C086C}"/>
    <dgm:cxn modelId="{9680DCD9-30CB-4123-B7A6-03D697D8C369}" srcId="{F8BBEB5C-3669-4589-833B-AEA10E2027FD}" destId="{3ADE302C-73BA-4029-B2F1-783244462C8D}" srcOrd="0" destOrd="0" parTransId="{C08DD32F-C8D5-4BBA-A723-F61002516AFE}" sibTransId="{771CD585-6CEC-4FAF-A6B0-29B2E9C73E34}"/>
    <dgm:cxn modelId="{BF4F16B5-4CE2-40B5-AD82-AB7C37D7CA61}" type="presOf" srcId="{00F0921C-6AC1-41A3-86CA-40842D9CD9C8}" destId="{91DCBC67-6CEB-4427-A054-B44E2BD4FC70}" srcOrd="0" destOrd="0" presId="urn:microsoft.com/office/officeart/2005/8/layout/hProcess7"/>
    <dgm:cxn modelId="{AE922C7A-774B-41F0-943E-10EB4EB5801D}" type="presOf" srcId="{2CCDA8EE-C032-4CD9-BBD7-70405A939EF7}" destId="{9E81E936-B888-41E0-B517-B0FA998C9106}" srcOrd="0" destOrd="0" presId="urn:microsoft.com/office/officeart/2005/8/layout/hProcess7"/>
    <dgm:cxn modelId="{4B36DBB4-7CD9-4300-BEB1-8B2605715057}" type="presOf" srcId="{3ADE302C-73BA-4029-B2F1-783244462C8D}" destId="{222CABEC-B917-450D-8D40-7322389FD950}" srcOrd="0" destOrd="0" presId="urn:microsoft.com/office/officeart/2005/8/layout/hProcess7"/>
    <dgm:cxn modelId="{B43A2F82-3A5F-485F-A669-99B2DB4CE819}" srcId="{4718C343-3D24-426A-956D-64C1F30E4AC1}" destId="{2CCDA8EE-C032-4CD9-BBD7-70405A939EF7}" srcOrd="0" destOrd="0" parTransId="{6B37D7EF-6207-492D-ACC0-440209F9AFE2}" sibTransId="{BC90C4BF-3712-401C-A2E8-57AC78CA803C}"/>
    <dgm:cxn modelId="{FB3067A8-4595-4050-8C49-59B35DB2C083}" srcId="{00F0921C-6AC1-41A3-86CA-40842D9CD9C8}" destId="{F8BBEB5C-3669-4589-833B-AEA10E2027FD}" srcOrd="1" destOrd="0" parTransId="{8F3687AF-9A35-4F26-ADF1-43BB3A09502A}" sibTransId="{305F4B40-06E7-4F6C-8EE7-8115F6D83EB4}"/>
    <dgm:cxn modelId="{E5A0C07A-9E17-451B-B4F4-F71BB6DAFDA5}" type="presOf" srcId="{4718C343-3D24-426A-956D-64C1F30E4AC1}" destId="{9F76DD04-D577-438E-84BE-A08A21730F2E}" srcOrd="0" destOrd="0" presId="urn:microsoft.com/office/officeart/2005/8/layout/hProcess7"/>
    <dgm:cxn modelId="{E40C85B9-EEF4-49E0-9980-FD59A4650DB0}" type="presOf" srcId="{792A32D8-E577-4355-A241-288D8FE694BA}" destId="{B2879C72-AA36-48CA-A0A9-727689A8925C}" srcOrd="1" destOrd="0" presId="urn:microsoft.com/office/officeart/2005/8/layout/hProcess7"/>
    <dgm:cxn modelId="{EAC33C0E-16BA-4EFD-8616-E8D41DF5226E}" type="presOf" srcId="{055CF8EF-832D-4435-9F80-B4B5F7CCC1AC}" destId="{B2D6E89C-7025-4C19-9F9A-AF417DE349CE}" srcOrd="0" destOrd="0" presId="urn:microsoft.com/office/officeart/2005/8/layout/hProcess7"/>
    <dgm:cxn modelId="{358D5DEE-C054-4692-A266-9F739559C648}" type="presOf" srcId="{F8BBEB5C-3669-4589-833B-AEA10E2027FD}" destId="{BA8721D2-8605-4931-A2C4-8E6C78146A00}" srcOrd="1" destOrd="0" presId="urn:microsoft.com/office/officeart/2005/8/layout/hProcess7"/>
    <dgm:cxn modelId="{DE2D3F29-FD53-49EA-98FC-D7117CC705F9}" type="presOf" srcId="{792A32D8-E577-4355-A241-288D8FE694BA}" destId="{DE390124-66BA-4092-9C0F-89D73AF6D390}" srcOrd="0" destOrd="0" presId="urn:microsoft.com/office/officeart/2005/8/layout/hProcess7"/>
    <dgm:cxn modelId="{E08D5CA4-C316-467D-9DB2-0F636DF58983}" type="presParOf" srcId="{91DCBC67-6CEB-4427-A054-B44E2BD4FC70}" destId="{445A1B0A-C981-4115-B11D-F9322EB2488F}" srcOrd="0" destOrd="0" presId="urn:microsoft.com/office/officeart/2005/8/layout/hProcess7"/>
    <dgm:cxn modelId="{3D2355DB-4226-4EFD-B75A-F8C5013F843A}" type="presParOf" srcId="{445A1B0A-C981-4115-B11D-F9322EB2488F}" destId="{DE390124-66BA-4092-9C0F-89D73AF6D390}" srcOrd="0" destOrd="0" presId="urn:microsoft.com/office/officeart/2005/8/layout/hProcess7"/>
    <dgm:cxn modelId="{611EA12D-64D3-414A-8D93-780B8C267172}" type="presParOf" srcId="{445A1B0A-C981-4115-B11D-F9322EB2488F}" destId="{B2879C72-AA36-48CA-A0A9-727689A8925C}" srcOrd="1" destOrd="0" presId="urn:microsoft.com/office/officeart/2005/8/layout/hProcess7"/>
    <dgm:cxn modelId="{90386860-484C-4938-BE34-D1FB608CFFEC}" type="presParOf" srcId="{445A1B0A-C981-4115-B11D-F9322EB2488F}" destId="{B2D6E89C-7025-4C19-9F9A-AF417DE349CE}" srcOrd="2" destOrd="0" presId="urn:microsoft.com/office/officeart/2005/8/layout/hProcess7"/>
    <dgm:cxn modelId="{F49878BD-23EC-4A3E-9B43-05E16B95D992}" type="presParOf" srcId="{91DCBC67-6CEB-4427-A054-B44E2BD4FC70}" destId="{8048C6B7-8890-4A68-B4F9-521446DA2E00}" srcOrd="1" destOrd="0" presId="urn:microsoft.com/office/officeart/2005/8/layout/hProcess7"/>
    <dgm:cxn modelId="{ED915F15-8029-4AE8-B587-BE1ABEA04C35}" type="presParOf" srcId="{91DCBC67-6CEB-4427-A054-B44E2BD4FC70}" destId="{66390FBD-46DE-475B-A5AB-B719D89E7676}" srcOrd="2" destOrd="0" presId="urn:microsoft.com/office/officeart/2005/8/layout/hProcess7"/>
    <dgm:cxn modelId="{D233B8EF-1106-4E31-A170-F783F1F8294E}" type="presParOf" srcId="{66390FBD-46DE-475B-A5AB-B719D89E7676}" destId="{875CC90F-830A-4661-B998-6F660EABDBC8}" srcOrd="0" destOrd="0" presId="urn:microsoft.com/office/officeart/2005/8/layout/hProcess7"/>
    <dgm:cxn modelId="{8BBBD839-2C1F-4877-998D-61ADD0086B56}" type="presParOf" srcId="{66390FBD-46DE-475B-A5AB-B719D89E7676}" destId="{9EB5BD99-D7C4-483C-AD44-C7BD8EC74E8E}" srcOrd="1" destOrd="0" presId="urn:microsoft.com/office/officeart/2005/8/layout/hProcess7"/>
    <dgm:cxn modelId="{1D93BB84-4E66-4489-AE52-F2E34EAA5851}" type="presParOf" srcId="{66390FBD-46DE-475B-A5AB-B719D89E7676}" destId="{26648853-CBD3-48AF-AA4C-761BF6A35F7C}" srcOrd="2" destOrd="0" presId="urn:microsoft.com/office/officeart/2005/8/layout/hProcess7"/>
    <dgm:cxn modelId="{12BF9D15-23F7-4AEA-86FB-FD4DCD4EB390}" type="presParOf" srcId="{91DCBC67-6CEB-4427-A054-B44E2BD4FC70}" destId="{C2274A7B-BC98-4B40-8C07-E62796ED4294}" srcOrd="3" destOrd="0" presId="urn:microsoft.com/office/officeart/2005/8/layout/hProcess7"/>
    <dgm:cxn modelId="{1159CE14-545C-42A1-A77F-C2C86AA5F093}" type="presParOf" srcId="{91DCBC67-6CEB-4427-A054-B44E2BD4FC70}" destId="{3CAC3E7A-92B0-4133-AC94-8818A713C78C}" srcOrd="4" destOrd="0" presId="urn:microsoft.com/office/officeart/2005/8/layout/hProcess7"/>
    <dgm:cxn modelId="{D7421A46-CA6D-4030-AF90-BCC5877BBE1D}" type="presParOf" srcId="{3CAC3E7A-92B0-4133-AC94-8818A713C78C}" destId="{0BDC6EBA-75F2-4795-A3B2-555F397A768E}" srcOrd="0" destOrd="0" presId="urn:microsoft.com/office/officeart/2005/8/layout/hProcess7"/>
    <dgm:cxn modelId="{C79BECC8-789C-4F12-BEB4-397EC8504426}" type="presParOf" srcId="{3CAC3E7A-92B0-4133-AC94-8818A713C78C}" destId="{BA8721D2-8605-4931-A2C4-8E6C78146A00}" srcOrd="1" destOrd="0" presId="urn:microsoft.com/office/officeart/2005/8/layout/hProcess7"/>
    <dgm:cxn modelId="{1BED9922-5C7A-4559-84A4-7B49B1BA9943}" type="presParOf" srcId="{3CAC3E7A-92B0-4133-AC94-8818A713C78C}" destId="{222CABEC-B917-450D-8D40-7322389FD950}" srcOrd="2" destOrd="0" presId="urn:microsoft.com/office/officeart/2005/8/layout/hProcess7"/>
    <dgm:cxn modelId="{B49488DD-CFE8-4C1C-8DE6-4341CE48D667}" type="presParOf" srcId="{91DCBC67-6CEB-4427-A054-B44E2BD4FC70}" destId="{B46ABF58-6F7C-498B-AB29-67A9ADFF7357}" srcOrd="5" destOrd="0" presId="urn:microsoft.com/office/officeart/2005/8/layout/hProcess7"/>
    <dgm:cxn modelId="{0F46F6CD-6E30-4AF5-A5FA-7E10641F346B}" type="presParOf" srcId="{91DCBC67-6CEB-4427-A054-B44E2BD4FC70}" destId="{98CD95CB-BDE1-4AD7-AA3C-360AAADB98A4}" srcOrd="6" destOrd="0" presId="urn:microsoft.com/office/officeart/2005/8/layout/hProcess7"/>
    <dgm:cxn modelId="{CC76D9F9-A405-4A88-A93D-6FC2692AD8B8}" type="presParOf" srcId="{98CD95CB-BDE1-4AD7-AA3C-360AAADB98A4}" destId="{54CF2613-CF2D-4866-94A9-BEA461BA25BF}" srcOrd="0" destOrd="0" presId="urn:microsoft.com/office/officeart/2005/8/layout/hProcess7"/>
    <dgm:cxn modelId="{D2D21FF4-81A7-4DCA-909E-9817AA3A9B5A}" type="presParOf" srcId="{98CD95CB-BDE1-4AD7-AA3C-360AAADB98A4}" destId="{C33CCE08-2EB7-40FC-BFAF-F5747B585A77}" srcOrd="1" destOrd="0" presId="urn:microsoft.com/office/officeart/2005/8/layout/hProcess7"/>
    <dgm:cxn modelId="{96E3678F-5FC9-447F-A641-668D13AFA7B8}" type="presParOf" srcId="{98CD95CB-BDE1-4AD7-AA3C-360AAADB98A4}" destId="{3F998AAE-D935-4AB6-9CFB-A3567284AD58}" srcOrd="2" destOrd="0" presId="urn:microsoft.com/office/officeart/2005/8/layout/hProcess7"/>
    <dgm:cxn modelId="{E1FF84DF-2F2A-4E3B-B3C5-8F11E1098C1E}" type="presParOf" srcId="{91DCBC67-6CEB-4427-A054-B44E2BD4FC70}" destId="{C6FB093D-F22D-48AE-8C5D-9023E320C1AE}" srcOrd="7" destOrd="0" presId="urn:microsoft.com/office/officeart/2005/8/layout/hProcess7"/>
    <dgm:cxn modelId="{A29BD5EE-729B-45C2-8726-3109A0868D89}" type="presParOf" srcId="{91DCBC67-6CEB-4427-A054-B44E2BD4FC70}" destId="{A4217998-41A0-49A3-ADC0-5C634F207965}" srcOrd="8" destOrd="0" presId="urn:microsoft.com/office/officeart/2005/8/layout/hProcess7"/>
    <dgm:cxn modelId="{B113880B-5DAE-4EE8-9615-0BB9E00D9FC9}" type="presParOf" srcId="{A4217998-41A0-49A3-ADC0-5C634F207965}" destId="{9F76DD04-D577-438E-84BE-A08A21730F2E}" srcOrd="0" destOrd="0" presId="urn:microsoft.com/office/officeart/2005/8/layout/hProcess7"/>
    <dgm:cxn modelId="{528C4D99-7B20-4AE2-8C96-189F66C9BFDD}" type="presParOf" srcId="{A4217998-41A0-49A3-ADC0-5C634F207965}" destId="{410A0EFB-B330-41C6-9544-A5ABA2C3C76F}" srcOrd="1" destOrd="0" presId="urn:microsoft.com/office/officeart/2005/8/layout/hProcess7"/>
    <dgm:cxn modelId="{4AF77FCC-621D-412A-9876-66AEDB03648C}" type="presParOf" srcId="{A4217998-41A0-49A3-ADC0-5C634F207965}" destId="{9E81E936-B888-41E0-B517-B0FA998C9106}" srcOrd="2" destOrd="0" presId="urn:microsoft.com/office/officeart/2005/8/layout/hProcess7"/>
  </dgm:cxnLst>
  <dgm:bg>
    <a:effect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F0921C-6AC1-41A3-86CA-40842D9CD9C8}" type="doc">
      <dgm:prSet loTypeId="urn:microsoft.com/office/officeart/2005/8/layout/hProcess7" loCatId="list" qsTypeId="urn:microsoft.com/office/officeart/2005/8/quickstyle/simple3" qsCatId="simple" csTypeId="urn:microsoft.com/office/officeart/2005/8/colors/accent1_2" csCatId="accent1" phldr="1"/>
      <dgm:spPr/>
      <dgm:t>
        <a:bodyPr/>
        <a:lstStyle/>
        <a:p>
          <a:endParaRPr lang="zh-CN" altLang="en-US"/>
        </a:p>
      </dgm:t>
    </dgm:pt>
    <dgm:pt modelId="{792A32D8-E577-4355-A241-288D8FE694BA}">
      <dgm:prSet phldrT="[文本]" custT="1"/>
      <dgm:spPr/>
      <dgm:t>
        <a:bodyPr vert="eaVert"/>
        <a:lstStyle/>
        <a:p>
          <a:r>
            <a:rPr lang="en-US" altLang="zh-CN" sz="3200" dirty="0" smtClean="0">
              <a:latin typeface="+mn-ea"/>
              <a:ea typeface="+mn-ea"/>
            </a:rPr>
            <a:t>1</a:t>
          </a:r>
          <a:endParaRPr lang="zh-CN" altLang="en-US" sz="3200" dirty="0">
            <a:latin typeface="+mn-ea"/>
            <a:ea typeface="+mn-ea"/>
          </a:endParaRPr>
        </a:p>
      </dgm:t>
    </dgm:pt>
    <dgm:pt modelId="{508A48BB-35AC-4BD3-BC3E-0FB23B3A6104}" cxnId="{F4ABB230-C3AD-47F5-96E0-D2141EABE5AD}" type="parTrans">
      <dgm:prSet/>
      <dgm:spPr/>
      <dgm:t>
        <a:bodyPr/>
        <a:lstStyle/>
        <a:p>
          <a:endParaRPr lang="zh-CN" altLang="en-US"/>
        </a:p>
      </dgm:t>
    </dgm:pt>
    <dgm:pt modelId="{96CA2196-417A-4321-844E-7ACE480B584C}" cxnId="{F4ABB230-C3AD-47F5-96E0-D2141EABE5AD}" type="sibTrans">
      <dgm:prSet/>
      <dgm:spPr/>
      <dgm:t>
        <a:bodyPr/>
        <a:lstStyle/>
        <a:p>
          <a:endParaRPr lang="zh-CN" altLang="en-US"/>
        </a:p>
      </dgm:t>
    </dgm:pt>
    <dgm:pt modelId="{055CF8EF-832D-4435-9F80-B4B5F7CCC1AC}">
      <dgm:prSet phldrT="[文本]" custT="1"/>
      <dgm:spPr>
        <a:effectLst/>
      </dgm:spPr>
      <dgm:t>
        <a:bodyPr/>
        <a:lstStyle/>
        <a:p>
          <a:r>
            <a:rPr lang="zh-CN" altLang="en-US" sz="2000" dirty="0" smtClean="0">
              <a:latin typeface="+mn-ea"/>
              <a:ea typeface="+mn-ea"/>
            </a:rPr>
            <a:t>首先应该对计算机软件有一个</a:t>
          </a:r>
          <a:r>
            <a:rPr lang="zh-CN" altLang="en-US" sz="2000" dirty="0" smtClean="0">
              <a:solidFill>
                <a:srgbClr val="FF0000"/>
              </a:solidFill>
              <a:latin typeface="+mn-ea"/>
              <a:ea typeface="+mn-ea"/>
            </a:rPr>
            <a:t>正确的认识</a:t>
          </a:r>
          <a:r>
            <a:rPr lang="zh-CN" altLang="en-US" sz="2000" dirty="0" smtClean="0">
              <a:latin typeface="+mn-ea"/>
              <a:ea typeface="+mn-ea"/>
            </a:rPr>
            <a:t>。</a:t>
          </a:r>
          <a:endParaRPr lang="zh-CN" altLang="en-US" sz="2000" dirty="0">
            <a:latin typeface="+mn-ea"/>
            <a:ea typeface="+mn-ea"/>
          </a:endParaRPr>
        </a:p>
      </dgm:t>
    </dgm:pt>
    <dgm:pt modelId="{FD290011-789B-4E30-9482-58E708C29103}" cxnId="{33E91546-83D2-474E-8A34-E48DFEDEB5E4}" type="parTrans">
      <dgm:prSet/>
      <dgm:spPr/>
      <dgm:t>
        <a:bodyPr/>
        <a:lstStyle/>
        <a:p>
          <a:endParaRPr lang="zh-CN" altLang="en-US"/>
        </a:p>
      </dgm:t>
    </dgm:pt>
    <dgm:pt modelId="{0F333264-D3C2-44B1-962E-84DF3E7C086C}" cxnId="{33E91546-83D2-474E-8A34-E48DFEDEB5E4}" type="sibTrans">
      <dgm:prSet/>
      <dgm:spPr/>
      <dgm:t>
        <a:bodyPr/>
        <a:lstStyle/>
        <a:p>
          <a:endParaRPr lang="zh-CN" altLang="en-US"/>
        </a:p>
      </dgm:t>
    </dgm:pt>
    <dgm:pt modelId="{F8BBEB5C-3669-4589-833B-AEA10E2027FD}">
      <dgm:prSet phldrT="[文本]" custT="1"/>
      <dgm:spPr>
        <a:effectLst/>
      </dgm:spPr>
      <dgm:t>
        <a:bodyPr vert="eaVert"/>
        <a:lstStyle/>
        <a:p>
          <a:r>
            <a:rPr lang="en-US" altLang="zh-CN" sz="3200" dirty="0" smtClean="0">
              <a:latin typeface="+mn-ea"/>
              <a:ea typeface="+mn-ea"/>
            </a:rPr>
            <a:t>2</a:t>
          </a:r>
          <a:endParaRPr lang="zh-CN" altLang="en-US" sz="3200" dirty="0">
            <a:latin typeface="+mn-ea"/>
            <a:ea typeface="+mn-ea"/>
          </a:endParaRPr>
        </a:p>
      </dgm:t>
    </dgm:pt>
    <dgm:pt modelId="{8F3687AF-9A35-4F26-ADF1-43BB3A09502A}" cxnId="{FB3067A8-4595-4050-8C49-59B35DB2C083}" type="parTrans">
      <dgm:prSet/>
      <dgm:spPr/>
      <dgm:t>
        <a:bodyPr/>
        <a:lstStyle/>
        <a:p>
          <a:endParaRPr lang="zh-CN" altLang="en-US"/>
        </a:p>
      </dgm:t>
    </dgm:pt>
    <dgm:pt modelId="{305F4B40-06E7-4F6C-8EE7-8115F6D83EB4}" cxnId="{FB3067A8-4595-4050-8C49-59B35DB2C083}" type="sibTrans">
      <dgm:prSet/>
      <dgm:spPr/>
      <dgm:t>
        <a:bodyPr/>
        <a:lstStyle/>
        <a:p>
          <a:endParaRPr lang="zh-CN" altLang="en-US"/>
        </a:p>
      </dgm:t>
    </dgm:pt>
    <dgm:pt modelId="{3ADE302C-73BA-4029-B2F1-783244462C8D}">
      <dgm:prSet phldrT="[文本]" custT="1"/>
      <dgm:spPr>
        <a:effectLst/>
      </dgm:spPr>
      <dgm:t>
        <a:bodyPr/>
        <a:lstStyle/>
        <a:p>
          <a:r>
            <a:rPr lang="zh-CN" altLang="en-US" sz="2000" dirty="0" smtClean="0">
              <a:latin typeface="+mn-ea"/>
              <a:ea typeface="+mn-ea"/>
            </a:rPr>
            <a:t>充分认识到软件开发不是某种个体劳动的神秘技巧 ，而应该是各类人员</a:t>
          </a:r>
          <a:r>
            <a:rPr lang="zh-CN" altLang="en-US" sz="2000" dirty="0" smtClean="0">
              <a:solidFill>
                <a:srgbClr val="FF0000"/>
              </a:solidFill>
              <a:latin typeface="+mn-ea"/>
              <a:ea typeface="+mn-ea"/>
            </a:rPr>
            <a:t>协同配合</a:t>
          </a:r>
          <a:r>
            <a:rPr lang="zh-CN" altLang="en-US" sz="2000" dirty="0" smtClean="0">
              <a:latin typeface="+mn-ea"/>
              <a:ea typeface="+mn-ea"/>
            </a:rPr>
            <a:t>，共同完成的工程项目。</a:t>
          </a:r>
          <a:endParaRPr lang="zh-CN" altLang="en-US" sz="2000" dirty="0">
            <a:latin typeface="+mn-ea"/>
            <a:ea typeface="+mn-ea"/>
          </a:endParaRPr>
        </a:p>
      </dgm:t>
    </dgm:pt>
    <dgm:pt modelId="{C08DD32F-C8D5-4BBA-A723-F61002516AFE}" cxnId="{9680DCD9-30CB-4123-B7A6-03D697D8C369}" type="parTrans">
      <dgm:prSet/>
      <dgm:spPr/>
      <dgm:t>
        <a:bodyPr/>
        <a:lstStyle/>
        <a:p>
          <a:endParaRPr lang="zh-CN" altLang="en-US"/>
        </a:p>
      </dgm:t>
    </dgm:pt>
    <dgm:pt modelId="{771CD585-6CEC-4FAF-A6B0-29B2E9C73E34}" cxnId="{9680DCD9-30CB-4123-B7A6-03D697D8C369}" type="sibTrans">
      <dgm:prSet/>
      <dgm:spPr/>
      <dgm:t>
        <a:bodyPr/>
        <a:lstStyle/>
        <a:p>
          <a:endParaRPr lang="zh-CN" altLang="en-US"/>
        </a:p>
      </dgm:t>
    </dgm:pt>
    <dgm:pt modelId="{4718C343-3D24-426A-956D-64C1F30E4AC1}">
      <dgm:prSet phldrT="[文本]" custT="1"/>
      <dgm:spPr>
        <a:effectLst/>
      </dgm:spPr>
      <dgm:t>
        <a:bodyPr vert="eaVert"/>
        <a:lstStyle/>
        <a:p>
          <a:r>
            <a:rPr lang="en-US" altLang="zh-CN" sz="3200" dirty="0" smtClean="0">
              <a:latin typeface="+mn-ea"/>
              <a:ea typeface="+mn-ea"/>
            </a:rPr>
            <a:t>3</a:t>
          </a:r>
          <a:endParaRPr lang="zh-CN" altLang="en-US" sz="3200" dirty="0">
            <a:latin typeface="+mn-ea"/>
            <a:ea typeface="+mn-ea"/>
          </a:endParaRPr>
        </a:p>
      </dgm:t>
    </dgm:pt>
    <dgm:pt modelId="{89B7799F-555A-43D7-B723-F8AA03E9FDE8}" cxnId="{788B1D6F-A902-492D-9EEE-4495309D8BA8}" type="parTrans">
      <dgm:prSet/>
      <dgm:spPr/>
      <dgm:t>
        <a:bodyPr/>
        <a:lstStyle/>
        <a:p>
          <a:endParaRPr lang="zh-CN" altLang="en-US"/>
        </a:p>
      </dgm:t>
    </dgm:pt>
    <dgm:pt modelId="{83A5D70A-B04B-477D-BDA4-C3296708563F}" cxnId="{788B1D6F-A902-492D-9EEE-4495309D8BA8}" type="sibTrans">
      <dgm:prSet/>
      <dgm:spPr/>
      <dgm:t>
        <a:bodyPr/>
        <a:lstStyle/>
        <a:p>
          <a:endParaRPr lang="zh-CN" altLang="en-US"/>
        </a:p>
      </dgm:t>
    </dgm:pt>
    <dgm:pt modelId="{2CCDA8EE-C032-4CD9-BBD7-70405A939EF7}">
      <dgm:prSet phldrT="[文本]" custT="1"/>
      <dgm:spPr>
        <a:effectLst/>
      </dgm:spPr>
      <dgm:t>
        <a:bodyPr/>
        <a:lstStyle/>
        <a:p>
          <a:r>
            <a:rPr lang="zh-CN" altLang="en-US" sz="2000" dirty="0" smtClean="0">
              <a:latin typeface="+mn-ea"/>
              <a:ea typeface="+mn-ea"/>
            </a:rPr>
            <a:t>推广使用在实践中总结出来的开发软件的成功的技术和方法，并且研究探索</a:t>
          </a:r>
          <a:r>
            <a:rPr lang="zh-CN" altLang="en-US" sz="2000" dirty="0" smtClean="0">
              <a:solidFill>
                <a:srgbClr val="FF0000"/>
              </a:solidFill>
              <a:latin typeface="+mn-ea"/>
              <a:ea typeface="+mn-ea"/>
            </a:rPr>
            <a:t>更好更有效的技术和方法</a:t>
          </a:r>
          <a:r>
            <a:rPr lang="zh-CN" altLang="en-US" sz="2000" dirty="0" smtClean="0">
              <a:latin typeface="+mn-ea"/>
              <a:ea typeface="+mn-ea"/>
            </a:rPr>
            <a:t>。</a:t>
          </a:r>
          <a:endParaRPr lang="zh-CN" altLang="en-US" sz="2000" dirty="0">
            <a:latin typeface="+mn-ea"/>
            <a:ea typeface="+mn-ea"/>
          </a:endParaRPr>
        </a:p>
      </dgm:t>
    </dgm:pt>
    <dgm:pt modelId="{6B37D7EF-6207-492D-ACC0-440209F9AFE2}" cxnId="{B43A2F82-3A5F-485F-A669-99B2DB4CE819}" type="parTrans">
      <dgm:prSet/>
      <dgm:spPr/>
      <dgm:t>
        <a:bodyPr/>
        <a:lstStyle/>
        <a:p>
          <a:endParaRPr lang="zh-CN" altLang="en-US"/>
        </a:p>
      </dgm:t>
    </dgm:pt>
    <dgm:pt modelId="{BC90C4BF-3712-401C-A2E8-57AC78CA803C}" cxnId="{B43A2F82-3A5F-485F-A669-99B2DB4CE819}" type="sibTrans">
      <dgm:prSet/>
      <dgm:spPr/>
      <dgm:t>
        <a:bodyPr/>
        <a:lstStyle/>
        <a:p>
          <a:endParaRPr lang="zh-CN" altLang="en-US"/>
        </a:p>
      </dgm:t>
    </dgm:pt>
    <dgm:pt modelId="{59B922A5-87CD-4E2F-B562-B03AE1814C8D}">
      <dgm:prSet phldrT="[文本]" custT="1"/>
      <dgm:spPr>
        <a:effectLst/>
      </dgm:spPr>
      <dgm:t>
        <a:bodyPr vert="eaVert"/>
        <a:lstStyle/>
        <a:p>
          <a:r>
            <a:rPr lang="en-US" altLang="zh-CN" sz="3200" dirty="0" smtClean="0">
              <a:latin typeface="+mn-ea"/>
              <a:ea typeface="+mn-ea"/>
            </a:rPr>
            <a:t>4</a:t>
          </a:r>
          <a:endParaRPr lang="zh-CN" altLang="en-US" sz="3200" dirty="0">
            <a:latin typeface="+mn-ea"/>
            <a:ea typeface="+mn-ea"/>
          </a:endParaRPr>
        </a:p>
      </dgm:t>
    </dgm:pt>
    <dgm:pt modelId="{CA3E1696-3496-441D-8CD6-548387EDF914}" cxnId="{294C861C-4B72-4BC6-BA47-5A251CA211FF}" type="parTrans">
      <dgm:prSet/>
      <dgm:spPr/>
      <dgm:t>
        <a:bodyPr/>
        <a:lstStyle/>
        <a:p>
          <a:endParaRPr lang="zh-CN" altLang="en-US"/>
        </a:p>
      </dgm:t>
    </dgm:pt>
    <dgm:pt modelId="{9B761191-58B7-45E8-A237-3B09F175922C}" cxnId="{294C861C-4B72-4BC6-BA47-5A251CA211FF}" type="sibTrans">
      <dgm:prSet/>
      <dgm:spPr/>
      <dgm:t>
        <a:bodyPr/>
        <a:lstStyle/>
        <a:p>
          <a:endParaRPr lang="zh-CN" altLang="en-US"/>
        </a:p>
      </dgm:t>
    </dgm:pt>
    <dgm:pt modelId="{FC5952B6-0D42-44F1-971B-F679789A175F}">
      <dgm:prSet phldrT="[文本]" custT="1"/>
      <dgm:spPr>
        <a:effectLst/>
      </dgm:spPr>
      <dgm:t>
        <a:bodyPr/>
        <a:lstStyle/>
        <a:p>
          <a:r>
            <a:rPr lang="zh-CN" altLang="en-US" sz="2000" dirty="0" smtClean="0">
              <a:latin typeface="+mn-ea"/>
              <a:ea typeface="+mn-ea"/>
            </a:rPr>
            <a:t>应该开发和使用更好的</a:t>
          </a:r>
          <a:r>
            <a:rPr lang="zh-CN" altLang="en-US" sz="2000" dirty="0" smtClean="0">
              <a:solidFill>
                <a:srgbClr val="FF0000"/>
              </a:solidFill>
              <a:latin typeface="+mn-ea"/>
              <a:ea typeface="+mn-ea"/>
            </a:rPr>
            <a:t>软件工具</a:t>
          </a:r>
          <a:r>
            <a:rPr lang="zh-CN" altLang="en-US" sz="2000" dirty="0" smtClean="0">
              <a:latin typeface="+mn-ea"/>
              <a:ea typeface="+mn-ea"/>
            </a:rPr>
            <a:t>。</a:t>
          </a:r>
          <a:endParaRPr lang="zh-CN" altLang="en-US" sz="2000" dirty="0">
            <a:latin typeface="+mn-ea"/>
            <a:ea typeface="+mn-ea"/>
          </a:endParaRPr>
        </a:p>
      </dgm:t>
    </dgm:pt>
    <dgm:pt modelId="{C7323494-5545-4F43-A4A2-D2BA7EA547BC}" cxnId="{D361C6FC-DA9D-45DB-BFCE-0BD1F9B7C2D0}" type="parTrans">
      <dgm:prSet/>
      <dgm:spPr/>
      <dgm:t>
        <a:bodyPr/>
        <a:lstStyle/>
        <a:p>
          <a:endParaRPr lang="zh-CN" altLang="en-US"/>
        </a:p>
      </dgm:t>
    </dgm:pt>
    <dgm:pt modelId="{9C25DBFE-7F2B-4D79-9518-31CE007005C0}" cxnId="{D361C6FC-DA9D-45DB-BFCE-0BD1F9B7C2D0}" type="sibTrans">
      <dgm:prSet/>
      <dgm:spPr/>
      <dgm:t>
        <a:bodyPr/>
        <a:lstStyle/>
        <a:p>
          <a:endParaRPr lang="zh-CN" altLang="en-US"/>
        </a:p>
      </dgm:t>
    </dgm:pt>
    <dgm:pt modelId="{91DCBC67-6CEB-4427-A054-B44E2BD4FC70}" type="pres">
      <dgm:prSet presAssocID="{00F0921C-6AC1-41A3-86CA-40842D9CD9C8}" presName="Name0" presStyleCnt="0">
        <dgm:presLayoutVars>
          <dgm:dir/>
          <dgm:animLvl val="lvl"/>
          <dgm:resizeHandles val="exact"/>
        </dgm:presLayoutVars>
      </dgm:prSet>
      <dgm:spPr/>
      <dgm:t>
        <a:bodyPr/>
        <a:lstStyle/>
        <a:p>
          <a:endParaRPr lang="zh-CN" altLang="en-US"/>
        </a:p>
      </dgm:t>
    </dgm:pt>
    <dgm:pt modelId="{445A1B0A-C981-4115-B11D-F9322EB2488F}" type="pres">
      <dgm:prSet presAssocID="{792A32D8-E577-4355-A241-288D8FE694BA}" presName="compositeNode" presStyleCnt="0">
        <dgm:presLayoutVars>
          <dgm:bulletEnabled val="1"/>
        </dgm:presLayoutVars>
      </dgm:prSet>
      <dgm:spPr/>
      <dgm:t>
        <a:bodyPr/>
        <a:lstStyle/>
        <a:p>
          <a:endParaRPr lang="zh-CN" altLang="en-US"/>
        </a:p>
      </dgm:t>
    </dgm:pt>
    <dgm:pt modelId="{DE390124-66BA-4092-9C0F-89D73AF6D390}" type="pres">
      <dgm:prSet presAssocID="{792A32D8-E577-4355-A241-288D8FE694BA}" presName="bgRect" presStyleLbl="node1" presStyleIdx="0" presStyleCnt="4"/>
      <dgm:spPr/>
      <dgm:t>
        <a:bodyPr/>
        <a:lstStyle/>
        <a:p>
          <a:endParaRPr lang="zh-CN" altLang="en-US"/>
        </a:p>
      </dgm:t>
    </dgm:pt>
    <dgm:pt modelId="{B2879C72-AA36-48CA-A0A9-727689A8925C}" type="pres">
      <dgm:prSet presAssocID="{792A32D8-E577-4355-A241-288D8FE694BA}" presName="parentNode" presStyleLbl="node1" presStyleIdx="0" presStyleCnt="4">
        <dgm:presLayoutVars>
          <dgm:chMax val="0"/>
          <dgm:bulletEnabled val="1"/>
        </dgm:presLayoutVars>
      </dgm:prSet>
      <dgm:spPr/>
      <dgm:t>
        <a:bodyPr/>
        <a:lstStyle/>
        <a:p>
          <a:endParaRPr lang="zh-CN" altLang="en-US"/>
        </a:p>
      </dgm:t>
    </dgm:pt>
    <dgm:pt modelId="{B2D6E89C-7025-4C19-9F9A-AF417DE349CE}" type="pres">
      <dgm:prSet presAssocID="{792A32D8-E577-4355-A241-288D8FE694BA}" presName="childNode" presStyleLbl="node1" presStyleIdx="0" presStyleCnt="4">
        <dgm:presLayoutVars>
          <dgm:bulletEnabled val="1"/>
        </dgm:presLayoutVars>
      </dgm:prSet>
      <dgm:spPr/>
      <dgm:t>
        <a:bodyPr/>
        <a:lstStyle/>
        <a:p>
          <a:endParaRPr lang="zh-CN" altLang="en-US"/>
        </a:p>
      </dgm:t>
    </dgm:pt>
    <dgm:pt modelId="{8048C6B7-8890-4A68-B4F9-521446DA2E00}" type="pres">
      <dgm:prSet presAssocID="{96CA2196-417A-4321-844E-7ACE480B584C}" presName="hSp" presStyleCnt="0"/>
      <dgm:spPr/>
      <dgm:t>
        <a:bodyPr/>
        <a:lstStyle/>
        <a:p>
          <a:endParaRPr lang="zh-CN" altLang="en-US"/>
        </a:p>
      </dgm:t>
    </dgm:pt>
    <dgm:pt modelId="{66390FBD-46DE-475B-A5AB-B719D89E7676}" type="pres">
      <dgm:prSet presAssocID="{96CA2196-417A-4321-844E-7ACE480B584C}" presName="vProcSp" presStyleCnt="0"/>
      <dgm:spPr/>
      <dgm:t>
        <a:bodyPr/>
        <a:lstStyle/>
        <a:p>
          <a:endParaRPr lang="zh-CN" altLang="en-US"/>
        </a:p>
      </dgm:t>
    </dgm:pt>
    <dgm:pt modelId="{875CC90F-830A-4661-B998-6F660EABDBC8}" type="pres">
      <dgm:prSet presAssocID="{96CA2196-417A-4321-844E-7ACE480B584C}" presName="vSp1" presStyleCnt="0"/>
      <dgm:spPr/>
      <dgm:t>
        <a:bodyPr/>
        <a:lstStyle/>
        <a:p>
          <a:endParaRPr lang="zh-CN" altLang="en-US"/>
        </a:p>
      </dgm:t>
    </dgm:pt>
    <dgm:pt modelId="{9EB5BD99-D7C4-483C-AD44-C7BD8EC74E8E}" type="pres">
      <dgm:prSet presAssocID="{96CA2196-417A-4321-844E-7ACE480B584C}" presName="simulatedConn" presStyleLbl="solidFgAcc1" presStyleIdx="0" presStyleCnt="3"/>
      <dgm:spPr/>
      <dgm:t>
        <a:bodyPr/>
        <a:lstStyle/>
        <a:p>
          <a:endParaRPr lang="zh-CN" altLang="en-US"/>
        </a:p>
      </dgm:t>
    </dgm:pt>
    <dgm:pt modelId="{26648853-CBD3-48AF-AA4C-761BF6A35F7C}" type="pres">
      <dgm:prSet presAssocID="{96CA2196-417A-4321-844E-7ACE480B584C}" presName="vSp2" presStyleCnt="0"/>
      <dgm:spPr/>
      <dgm:t>
        <a:bodyPr/>
        <a:lstStyle/>
        <a:p>
          <a:endParaRPr lang="zh-CN" altLang="en-US"/>
        </a:p>
      </dgm:t>
    </dgm:pt>
    <dgm:pt modelId="{C2274A7B-BC98-4B40-8C07-E62796ED4294}" type="pres">
      <dgm:prSet presAssocID="{96CA2196-417A-4321-844E-7ACE480B584C}" presName="sibTrans" presStyleCnt="0"/>
      <dgm:spPr/>
      <dgm:t>
        <a:bodyPr/>
        <a:lstStyle/>
        <a:p>
          <a:endParaRPr lang="zh-CN" altLang="en-US"/>
        </a:p>
      </dgm:t>
    </dgm:pt>
    <dgm:pt modelId="{3CAC3E7A-92B0-4133-AC94-8818A713C78C}" type="pres">
      <dgm:prSet presAssocID="{F8BBEB5C-3669-4589-833B-AEA10E2027FD}" presName="compositeNode" presStyleCnt="0">
        <dgm:presLayoutVars>
          <dgm:bulletEnabled val="1"/>
        </dgm:presLayoutVars>
      </dgm:prSet>
      <dgm:spPr/>
      <dgm:t>
        <a:bodyPr/>
        <a:lstStyle/>
        <a:p>
          <a:endParaRPr lang="zh-CN" altLang="en-US"/>
        </a:p>
      </dgm:t>
    </dgm:pt>
    <dgm:pt modelId="{0BDC6EBA-75F2-4795-A3B2-555F397A768E}" type="pres">
      <dgm:prSet presAssocID="{F8BBEB5C-3669-4589-833B-AEA10E2027FD}" presName="bgRect" presStyleLbl="node1" presStyleIdx="1" presStyleCnt="4"/>
      <dgm:spPr/>
      <dgm:t>
        <a:bodyPr/>
        <a:lstStyle/>
        <a:p>
          <a:endParaRPr lang="zh-CN" altLang="en-US"/>
        </a:p>
      </dgm:t>
    </dgm:pt>
    <dgm:pt modelId="{BA8721D2-8605-4931-A2C4-8E6C78146A00}" type="pres">
      <dgm:prSet presAssocID="{F8BBEB5C-3669-4589-833B-AEA10E2027FD}" presName="parentNode" presStyleLbl="node1" presStyleIdx="1" presStyleCnt="4">
        <dgm:presLayoutVars>
          <dgm:chMax val="0"/>
          <dgm:bulletEnabled val="1"/>
        </dgm:presLayoutVars>
      </dgm:prSet>
      <dgm:spPr/>
      <dgm:t>
        <a:bodyPr/>
        <a:lstStyle/>
        <a:p>
          <a:endParaRPr lang="zh-CN" altLang="en-US"/>
        </a:p>
      </dgm:t>
    </dgm:pt>
    <dgm:pt modelId="{222CABEC-B917-450D-8D40-7322389FD950}" type="pres">
      <dgm:prSet presAssocID="{F8BBEB5C-3669-4589-833B-AEA10E2027FD}" presName="childNode" presStyleLbl="node1" presStyleIdx="1" presStyleCnt="4">
        <dgm:presLayoutVars>
          <dgm:bulletEnabled val="1"/>
        </dgm:presLayoutVars>
      </dgm:prSet>
      <dgm:spPr/>
      <dgm:t>
        <a:bodyPr/>
        <a:lstStyle/>
        <a:p>
          <a:endParaRPr lang="zh-CN" altLang="en-US"/>
        </a:p>
      </dgm:t>
    </dgm:pt>
    <dgm:pt modelId="{B46ABF58-6F7C-498B-AB29-67A9ADFF7357}" type="pres">
      <dgm:prSet presAssocID="{305F4B40-06E7-4F6C-8EE7-8115F6D83EB4}" presName="hSp" presStyleCnt="0"/>
      <dgm:spPr/>
      <dgm:t>
        <a:bodyPr/>
        <a:lstStyle/>
        <a:p>
          <a:endParaRPr lang="zh-CN" altLang="en-US"/>
        </a:p>
      </dgm:t>
    </dgm:pt>
    <dgm:pt modelId="{98CD95CB-BDE1-4AD7-AA3C-360AAADB98A4}" type="pres">
      <dgm:prSet presAssocID="{305F4B40-06E7-4F6C-8EE7-8115F6D83EB4}" presName="vProcSp" presStyleCnt="0"/>
      <dgm:spPr/>
      <dgm:t>
        <a:bodyPr/>
        <a:lstStyle/>
        <a:p>
          <a:endParaRPr lang="zh-CN" altLang="en-US"/>
        </a:p>
      </dgm:t>
    </dgm:pt>
    <dgm:pt modelId="{54CF2613-CF2D-4866-94A9-BEA461BA25BF}" type="pres">
      <dgm:prSet presAssocID="{305F4B40-06E7-4F6C-8EE7-8115F6D83EB4}" presName="vSp1" presStyleCnt="0"/>
      <dgm:spPr/>
      <dgm:t>
        <a:bodyPr/>
        <a:lstStyle/>
        <a:p>
          <a:endParaRPr lang="zh-CN" altLang="en-US"/>
        </a:p>
      </dgm:t>
    </dgm:pt>
    <dgm:pt modelId="{C33CCE08-2EB7-40FC-BFAF-F5747B585A77}" type="pres">
      <dgm:prSet presAssocID="{305F4B40-06E7-4F6C-8EE7-8115F6D83EB4}" presName="simulatedConn" presStyleLbl="solidFgAcc1" presStyleIdx="1" presStyleCnt="3"/>
      <dgm:spPr/>
      <dgm:t>
        <a:bodyPr/>
        <a:lstStyle/>
        <a:p>
          <a:endParaRPr lang="zh-CN" altLang="en-US"/>
        </a:p>
      </dgm:t>
    </dgm:pt>
    <dgm:pt modelId="{3F998AAE-D935-4AB6-9CFB-A3567284AD58}" type="pres">
      <dgm:prSet presAssocID="{305F4B40-06E7-4F6C-8EE7-8115F6D83EB4}" presName="vSp2" presStyleCnt="0"/>
      <dgm:spPr/>
      <dgm:t>
        <a:bodyPr/>
        <a:lstStyle/>
        <a:p>
          <a:endParaRPr lang="zh-CN" altLang="en-US"/>
        </a:p>
      </dgm:t>
    </dgm:pt>
    <dgm:pt modelId="{C6FB093D-F22D-48AE-8C5D-9023E320C1AE}" type="pres">
      <dgm:prSet presAssocID="{305F4B40-06E7-4F6C-8EE7-8115F6D83EB4}" presName="sibTrans" presStyleCnt="0"/>
      <dgm:spPr/>
      <dgm:t>
        <a:bodyPr/>
        <a:lstStyle/>
        <a:p>
          <a:endParaRPr lang="zh-CN" altLang="en-US"/>
        </a:p>
      </dgm:t>
    </dgm:pt>
    <dgm:pt modelId="{A4217998-41A0-49A3-ADC0-5C634F207965}" type="pres">
      <dgm:prSet presAssocID="{4718C343-3D24-426A-956D-64C1F30E4AC1}" presName="compositeNode" presStyleCnt="0">
        <dgm:presLayoutVars>
          <dgm:bulletEnabled val="1"/>
        </dgm:presLayoutVars>
      </dgm:prSet>
      <dgm:spPr/>
      <dgm:t>
        <a:bodyPr/>
        <a:lstStyle/>
        <a:p>
          <a:endParaRPr lang="zh-CN" altLang="en-US"/>
        </a:p>
      </dgm:t>
    </dgm:pt>
    <dgm:pt modelId="{9F76DD04-D577-438E-84BE-A08A21730F2E}" type="pres">
      <dgm:prSet presAssocID="{4718C343-3D24-426A-956D-64C1F30E4AC1}" presName="bgRect" presStyleLbl="node1" presStyleIdx="2" presStyleCnt="4"/>
      <dgm:spPr/>
      <dgm:t>
        <a:bodyPr/>
        <a:lstStyle/>
        <a:p>
          <a:endParaRPr lang="zh-CN" altLang="en-US"/>
        </a:p>
      </dgm:t>
    </dgm:pt>
    <dgm:pt modelId="{410A0EFB-B330-41C6-9544-A5ABA2C3C76F}" type="pres">
      <dgm:prSet presAssocID="{4718C343-3D24-426A-956D-64C1F30E4AC1}" presName="parentNode" presStyleLbl="node1" presStyleIdx="2" presStyleCnt="4">
        <dgm:presLayoutVars>
          <dgm:chMax val="0"/>
          <dgm:bulletEnabled val="1"/>
        </dgm:presLayoutVars>
      </dgm:prSet>
      <dgm:spPr/>
      <dgm:t>
        <a:bodyPr/>
        <a:lstStyle/>
        <a:p>
          <a:endParaRPr lang="zh-CN" altLang="en-US"/>
        </a:p>
      </dgm:t>
    </dgm:pt>
    <dgm:pt modelId="{9E81E936-B888-41E0-B517-B0FA998C9106}" type="pres">
      <dgm:prSet presAssocID="{4718C343-3D24-426A-956D-64C1F30E4AC1}" presName="childNode" presStyleLbl="node1" presStyleIdx="2" presStyleCnt="4">
        <dgm:presLayoutVars>
          <dgm:bulletEnabled val="1"/>
        </dgm:presLayoutVars>
      </dgm:prSet>
      <dgm:spPr/>
      <dgm:t>
        <a:bodyPr/>
        <a:lstStyle/>
        <a:p>
          <a:endParaRPr lang="zh-CN" altLang="en-US"/>
        </a:p>
      </dgm:t>
    </dgm:pt>
    <dgm:pt modelId="{E772E836-0D02-412C-9CA7-DE859FBA8AEA}" type="pres">
      <dgm:prSet presAssocID="{83A5D70A-B04B-477D-BDA4-C3296708563F}" presName="hSp" presStyleCnt="0"/>
      <dgm:spPr/>
      <dgm:t>
        <a:bodyPr/>
        <a:lstStyle/>
        <a:p>
          <a:endParaRPr lang="zh-CN" altLang="en-US"/>
        </a:p>
      </dgm:t>
    </dgm:pt>
    <dgm:pt modelId="{F9585C54-8949-4922-AA6F-29D18B9C0328}" type="pres">
      <dgm:prSet presAssocID="{83A5D70A-B04B-477D-BDA4-C3296708563F}" presName="vProcSp" presStyleCnt="0"/>
      <dgm:spPr/>
      <dgm:t>
        <a:bodyPr/>
        <a:lstStyle/>
        <a:p>
          <a:endParaRPr lang="zh-CN" altLang="en-US"/>
        </a:p>
      </dgm:t>
    </dgm:pt>
    <dgm:pt modelId="{D09B32CD-F8C0-41EB-BD06-BCB0EEA58773}" type="pres">
      <dgm:prSet presAssocID="{83A5D70A-B04B-477D-BDA4-C3296708563F}" presName="vSp1" presStyleCnt="0"/>
      <dgm:spPr/>
      <dgm:t>
        <a:bodyPr/>
        <a:lstStyle/>
        <a:p>
          <a:endParaRPr lang="zh-CN" altLang="en-US"/>
        </a:p>
      </dgm:t>
    </dgm:pt>
    <dgm:pt modelId="{1FF3C5B2-7BA2-4621-BD67-F290000EDFF7}" type="pres">
      <dgm:prSet presAssocID="{83A5D70A-B04B-477D-BDA4-C3296708563F}" presName="simulatedConn" presStyleLbl="solidFgAcc1" presStyleIdx="2" presStyleCnt="3"/>
      <dgm:spPr/>
      <dgm:t>
        <a:bodyPr/>
        <a:lstStyle/>
        <a:p>
          <a:endParaRPr lang="zh-CN" altLang="en-US"/>
        </a:p>
      </dgm:t>
    </dgm:pt>
    <dgm:pt modelId="{88D7AB7E-E61F-4346-A85C-4015BC7B7B89}" type="pres">
      <dgm:prSet presAssocID="{83A5D70A-B04B-477D-BDA4-C3296708563F}" presName="vSp2" presStyleCnt="0"/>
      <dgm:spPr/>
      <dgm:t>
        <a:bodyPr/>
        <a:lstStyle/>
        <a:p>
          <a:endParaRPr lang="zh-CN" altLang="en-US"/>
        </a:p>
      </dgm:t>
    </dgm:pt>
    <dgm:pt modelId="{26A09E60-7A99-41A3-9008-766A2FC1B1B4}" type="pres">
      <dgm:prSet presAssocID="{83A5D70A-B04B-477D-BDA4-C3296708563F}" presName="sibTrans" presStyleCnt="0"/>
      <dgm:spPr/>
      <dgm:t>
        <a:bodyPr/>
        <a:lstStyle/>
        <a:p>
          <a:endParaRPr lang="zh-CN" altLang="en-US"/>
        </a:p>
      </dgm:t>
    </dgm:pt>
    <dgm:pt modelId="{E177898B-4D2C-4D73-BE18-2D85F680ACCE}" type="pres">
      <dgm:prSet presAssocID="{59B922A5-87CD-4E2F-B562-B03AE1814C8D}" presName="compositeNode" presStyleCnt="0">
        <dgm:presLayoutVars>
          <dgm:bulletEnabled val="1"/>
        </dgm:presLayoutVars>
      </dgm:prSet>
      <dgm:spPr/>
      <dgm:t>
        <a:bodyPr/>
        <a:lstStyle/>
        <a:p>
          <a:endParaRPr lang="zh-CN" altLang="en-US"/>
        </a:p>
      </dgm:t>
    </dgm:pt>
    <dgm:pt modelId="{6220EFA5-9A4F-4B9F-9DCD-CB4F94CF9AC2}" type="pres">
      <dgm:prSet presAssocID="{59B922A5-87CD-4E2F-B562-B03AE1814C8D}" presName="bgRect" presStyleLbl="node1" presStyleIdx="3" presStyleCnt="4"/>
      <dgm:spPr/>
      <dgm:t>
        <a:bodyPr/>
        <a:lstStyle/>
        <a:p>
          <a:endParaRPr lang="zh-CN" altLang="en-US"/>
        </a:p>
      </dgm:t>
    </dgm:pt>
    <dgm:pt modelId="{D5729643-0F3E-4D6C-986A-566989C85176}" type="pres">
      <dgm:prSet presAssocID="{59B922A5-87CD-4E2F-B562-B03AE1814C8D}" presName="parentNode" presStyleLbl="node1" presStyleIdx="3" presStyleCnt="4">
        <dgm:presLayoutVars>
          <dgm:chMax val="0"/>
          <dgm:bulletEnabled val="1"/>
        </dgm:presLayoutVars>
      </dgm:prSet>
      <dgm:spPr/>
      <dgm:t>
        <a:bodyPr/>
        <a:lstStyle/>
        <a:p>
          <a:endParaRPr lang="zh-CN" altLang="en-US"/>
        </a:p>
      </dgm:t>
    </dgm:pt>
    <dgm:pt modelId="{3A100DB9-92B7-47D6-8B4D-52B98BA21D45}" type="pres">
      <dgm:prSet presAssocID="{59B922A5-87CD-4E2F-B562-B03AE1814C8D}" presName="childNode" presStyleLbl="node1" presStyleIdx="3" presStyleCnt="4">
        <dgm:presLayoutVars>
          <dgm:bulletEnabled val="1"/>
        </dgm:presLayoutVars>
      </dgm:prSet>
      <dgm:spPr/>
      <dgm:t>
        <a:bodyPr/>
        <a:lstStyle/>
        <a:p>
          <a:endParaRPr lang="zh-CN" altLang="en-US"/>
        </a:p>
      </dgm:t>
    </dgm:pt>
  </dgm:ptLst>
  <dgm:cxnLst>
    <dgm:cxn modelId="{6A27A281-E3E3-431C-8E5B-85F33032677D}" type="presOf" srcId="{F8BBEB5C-3669-4589-833B-AEA10E2027FD}" destId="{0BDC6EBA-75F2-4795-A3B2-555F397A768E}" srcOrd="0" destOrd="0" presId="urn:microsoft.com/office/officeart/2005/8/layout/hProcess7"/>
    <dgm:cxn modelId="{B43A2F82-3A5F-485F-A669-99B2DB4CE819}" srcId="{4718C343-3D24-426A-956D-64C1F30E4AC1}" destId="{2CCDA8EE-C032-4CD9-BBD7-70405A939EF7}" srcOrd="0" destOrd="0" parTransId="{6B37D7EF-6207-492D-ACC0-440209F9AFE2}" sibTransId="{BC90C4BF-3712-401C-A2E8-57AC78CA803C}"/>
    <dgm:cxn modelId="{24D24C32-A785-45AD-9E90-457CA8CD58E2}" type="presOf" srcId="{2CCDA8EE-C032-4CD9-BBD7-70405A939EF7}" destId="{9E81E936-B888-41E0-B517-B0FA998C9106}" srcOrd="0" destOrd="0" presId="urn:microsoft.com/office/officeart/2005/8/layout/hProcess7"/>
    <dgm:cxn modelId="{788B1D6F-A902-492D-9EEE-4495309D8BA8}" srcId="{00F0921C-6AC1-41A3-86CA-40842D9CD9C8}" destId="{4718C343-3D24-426A-956D-64C1F30E4AC1}" srcOrd="2" destOrd="0" parTransId="{89B7799F-555A-43D7-B723-F8AA03E9FDE8}" sibTransId="{83A5D70A-B04B-477D-BDA4-C3296708563F}"/>
    <dgm:cxn modelId="{980DE8A4-7E28-4710-B338-6F8126EA1CB0}" type="presOf" srcId="{3ADE302C-73BA-4029-B2F1-783244462C8D}" destId="{222CABEC-B917-450D-8D40-7322389FD950}" srcOrd="0" destOrd="0" presId="urn:microsoft.com/office/officeart/2005/8/layout/hProcess7"/>
    <dgm:cxn modelId="{E33B6ECD-BC95-4D42-BFD1-0A8641542D14}" type="presOf" srcId="{00F0921C-6AC1-41A3-86CA-40842D9CD9C8}" destId="{91DCBC67-6CEB-4427-A054-B44E2BD4FC70}" srcOrd="0" destOrd="0" presId="urn:microsoft.com/office/officeart/2005/8/layout/hProcess7"/>
    <dgm:cxn modelId="{5950C881-73CA-4FB2-A778-5B3256983B8E}" type="presOf" srcId="{4718C343-3D24-426A-956D-64C1F30E4AC1}" destId="{410A0EFB-B330-41C6-9544-A5ABA2C3C76F}" srcOrd="1" destOrd="0" presId="urn:microsoft.com/office/officeart/2005/8/layout/hProcess7"/>
    <dgm:cxn modelId="{F4ABB230-C3AD-47F5-96E0-D2141EABE5AD}" srcId="{00F0921C-6AC1-41A3-86CA-40842D9CD9C8}" destId="{792A32D8-E577-4355-A241-288D8FE694BA}" srcOrd="0" destOrd="0" parTransId="{508A48BB-35AC-4BD3-BC3E-0FB23B3A6104}" sibTransId="{96CA2196-417A-4321-844E-7ACE480B584C}"/>
    <dgm:cxn modelId="{294C861C-4B72-4BC6-BA47-5A251CA211FF}" srcId="{00F0921C-6AC1-41A3-86CA-40842D9CD9C8}" destId="{59B922A5-87CD-4E2F-B562-B03AE1814C8D}" srcOrd="3" destOrd="0" parTransId="{CA3E1696-3496-441D-8CD6-548387EDF914}" sibTransId="{9B761191-58B7-45E8-A237-3B09F175922C}"/>
    <dgm:cxn modelId="{33E91546-83D2-474E-8A34-E48DFEDEB5E4}" srcId="{792A32D8-E577-4355-A241-288D8FE694BA}" destId="{055CF8EF-832D-4435-9F80-B4B5F7CCC1AC}" srcOrd="0" destOrd="0" parTransId="{FD290011-789B-4E30-9482-58E708C29103}" sibTransId="{0F333264-D3C2-44B1-962E-84DF3E7C086C}"/>
    <dgm:cxn modelId="{579B0305-5471-4070-A47E-FAEAE95EE46B}" type="presOf" srcId="{F8BBEB5C-3669-4589-833B-AEA10E2027FD}" destId="{BA8721D2-8605-4931-A2C4-8E6C78146A00}" srcOrd="1" destOrd="0" presId="urn:microsoft.com/office/officeart/2005/8/layout/hProcess7"/>
    <dgm:cxn modelId="{D361C6FC-DA9D-45DB-BFCE-0BD1F9B7C2D0}" srcId="{59B922A5-87CD-4E2F-B562-B03AE1814C8D}" destId="{FC5952B6-0D42-44F1-971B-F679789A175F}" srcOrd="0" destOrd="0" parTransId="{C7323494-5545-4F43-A4A2-D2BA7EA547BC}" sibTransId="{9C25DBFE-7F2B-4D79-9518-31CE007005C0}"/>
    <dgm:cxn modelId="{7351B927-AA5D-41D2-83C2-6A24FF2C9E38}" type="presOf" srcId="{792A32D8-E577-4355-A241-288D8FE694BA}" destId="{B2879C72-AA36-48CA-A0A9-727689A8925C}" srcOrd="1" destOrd="0" presId="urn:microsoft.com/office/officeart/2005/8/layout/hProcess7"/>
    <dgm:cxn modelId="{CFEC0D45-DEA9-4F5B-9364-DAB81AA01C65}" type="presOf" srcId="{792A32D8-E577-4355-A241-288D8FE694BA}" destId="{DE390124-66BA-4092-9C0F-89D73AF6D390}" srcOrd="0" destOrd="0" presId="urn:microsoft.com/office/officeart/2005/8/layout/hProcess7"/>
    <dgm:cxn modelId="{FB3067A8-4595-4050-8C49-59B35DB2C083}" srcId="{00F0921C-6AC1-41A3-86CA-40842D9CD9C8}" destId="{F8BBEB5C-3669-4589-833B-AEA10E2027FD}" srcOrd="1" destOrd="0" parTransId="{8F3687AF-9A35-4F26-ADF1-43BB3A09502A}" sibTransId="{305F4B40-06E7-4F6C-8EE7-8115F6D83EB4}"/>
    <dgm:cxn modelId="{D58A0C5C-D007-4619-83B4-66AAE95272C3}" type="presOf" srcId="{055CF8EF-832D-4435-9F80-B4B5F7CCC1AC}" destId="{B2D6E89C-7025-4C19-9F9A-AF417DE349CE}" srcOrd="0" destOrd="0" presId="urn:microsoft.com/office/officeart/2005/8/layout/hProcess7"/>
    <dgm:cxn modelId="{44C03B73-19F6-46E2-8135-FF3F298E7718}" type="presOf" srcId="{4718C343-3D24-426A-956D-64C1F30E4AC1}" destId="{9F76DD04-D577-438E-84BE-A08A21730F2E}" srcOrd="0" destOrd="0" presId="urn:microsoft.com/office/officeart/2005/8/layout/hProcess7"/>
    <dgm:cxn modelId="{030747C1-170A-4A6F-83B6-6610BCDF2901}" type="presOf" srcId="{FC5952B6-0D42-44F1-971B-F679789A175F}" destId="{3A100DB9-92B7-47D6-8B4D-52B98BA21D45}" srcOrd="0" destOrd="0" presId="urn:microsoft.com/office/officeart/2005/8/layout/hProcess7"/>
    <dgm:cxn modelId="{9680DCD9-30CB-4123-B7A6-03D697D8C369}" srcId="{F8BBEB5C-3669-4589-833B-AEA10E2027FD}" destId="{3ADE302C-73BA-4029-B2F1-783244462C8D}" srcOrd="0" destOrd="0" parTransId="{C08DD32F-C8D5-4BBA-A723-F61002516AFE}" sibTransId="{771CD585-6CEC-4FAF-A6B0-29B2E9C73E34}"/>
    <dgm:cxn modelId="{5A8B3376-EED0-49C2-8B19-57FEA8DB5821}" type="presOf" srcId="{59B922A5-87CD-4E2F-B562-B03AE1814C8D}" destId="{D5729643-0F3E-4D6C-986A-566989C85176}" srcOrd="1" destOrd="0" presId="urn:microsoft.com/office/officeart/2005/8/layout/hProcess7"/>
    <dgm:cxn modelId="{61DC3AE6-150C-48A5-9020-D7E69532E299}" type="presOf" srcId="{59B922A5-87CD-4E2F-B562-B03AE1814C8D}" destId="{6220EFA5-9A4F-4B9F-9DCD-CB4F94CF9AC2}" srcOrd="0" destOrd="0" presId="urn:microsoft.com/office/officeart/2005/8/layout/hProcess7"/>
    <dgm:cxn modelId="{282DE008-46D2-4051-9BFC-477AC7580276}" type="presParOf" srcId="{91DCBC67-6CEB-4427-A054-B44E2BD4FC70}" destId="{445A1B0A-C981-4115-B11D-F9322EB2488F}" srcOrd="0" destOrd="0" presId="urn:microsoft.com/office/officeart/2005/8/layout/hProcess7"/>
    <dgm:cxn modelId="{6D33E4E9-294D-4D40-94DE-CC73E21E6CE6}" type="presParOf" srcId="{445A1B0A-C981-4115-B11D-F9322EB2488F}" destId="{DE390124-66BA-4092-9C0F-89D73AF6D390}" srcOrd="0" destOrd="0" presId="urn:microsoft.com/office/officeart/2005/8/layout/hProcess7"/>
    <dgm:cxn modelId="{58A0D928-6D66-4E28-AA90-0F6A82D12398}" type="presParOf" srcId="{445A1B0A-C981-4115-B11D-F9322EB2488F}" destId="{B2879C72-AA36-48CA-A0A9-727689A8925C}" srcOrd="1" destOrd="0" presId="urn:microsoft.com/office/officeart/2005/8/layout/hProcess7"/>
    <dgm:cxn modelId="{5E519823-FC4D-4B4C-AADA-0FC923026D77}" type="presParOf" srcId="{445A1B0A-C981-4115-B11D-F9322EB2488F}" destId="{B2D6E89C-7025-4C19-9F9A-AF417DE349CE}" srcOrd="2" destOrd="0" presId="urn:microsoft.com/office/officeart/2005/8/layout/hProcess7"/>
    <dgm:cxn modelId="{04D44E11-67F7-4D1C-8597-5FFE601697D7}" type="presParOf" srcId="{91DCBC67-6CEB-4427-A054-B44E2BD4FC70}" destId="{8048C6B7-8890-4A68-B4F9-521446DA2E00}" srcOrd="1" destOrd="0" presId="urn:microsoft.com/office/officeart/2005/8/layout/hProcess7"/>
    <dgm:cxn modelId="{C8D027E3-EA09-4C1E-B004-E049D1D114C6}" type="presParOf" srcId="{91DCBC67-6CEB-4427-A054-B44E2BD4FC70}" destId="{66390FBD-46DE-475B-A5AB-B719D89E7676}" srcOrd="2" destOrd="0" presId="urn:microsoft.com/office/officeart/2005/8/layout/hProcess7"/>
    <dgm:cxn modelId="{57A1684D-1AB5-475D-899E-5957626B45D0}" type="presParOf" srcId="{66390FBD-46DE-475B-A5AB-B719D89E7676}" destId="{875CC90F-830A-4661-B998-6F660EABDBC8}" srcOrd="0" destOrd="0" presId="urn:microsoft.com/office/officeart/2005/8/layout/hProcess7"/>
    <dgm:cxn modelId="{2D882949-F3E5-472A-ACF1-A66C75E20D0C}" type="presParOf" srcId="{66390FBD-46DE-475B-A5AB-B719D89E7676}" destId="{9EB5BD99-D7C4-483C-AD44-C7BD8EC74E8E}" srcOrd="1" destOrd="0" presId="urn:microsoft.com/office/officeart/2005/8/layout/hProcess7"/>
    <dgm:cxn modelId="{CF3E1F9A-A745-4A7F-8545-81A9BB78B18B}" type="presParOf" srcId="{66390FBD-46DE-475B-A5AB-B719D89E7676}" destId="{26648853-CBD3-48AF-AA4C-761BF6A35F7C}" srcOrd="2" destOrd="0" presId="urn:microsoft.com/office/officeart/2005/8/layout/hProcess7"/>
    <dgm:cxn modelId="{ECE89E5E-99B6-4638-94A5-ADEE21054D9F}" type="presParOf" srcId="{91DCBC67-6CEB-4427-A054-B44E2BD4FC70}" destId="{C2274A7B-BC98-4B40-8C07-E62796ED4294}" srcOrd="3" destOrd="0" presId="urn:microsoft.com/office/officeart/2005/8/layout/hProcess7"/>
    <dgm:cxn modelId="{8C4D6F84-31A4-4AB5-BA31-47B25D688217}" type="presParOf" srcId="{91DCBC67-6CEB-4427-A054-B44E2BD4FC70}" destId="{3CAC3E7A-92B0-4133-AC94-8818A713C78C}" srcOrd="4" destOrd="0" presId="urn:microsoft.com/office/officeart/2005/8/layout/hProcess7"/>
    <dgm:cxn modelId="{76129F5B-05FD-4E1E-B822-941D5E063824}" type="presParOf" srcId="{3CAC3E7A-92B0-4133-AC94-8818A713C78C}" destId="{0BDC6EBA-75F2-4795-A3B2-555F397A768E}" srcOrd="0" destOrd="0" presId="urn:microsoft.com/office/officeart/2005/8/layout/hProcess7"/>
    <dgm:cxn modelId="{B7A83174-1364-4E5D-853F-E64CF5FB7FB1}" type="presParOf" srcId="{3CAC3E7A-92B0-4133-AC94-8818A713C78C}" destId="{BA8721D2-8605-4931-A2C4-8E6C78146A00}" srcOrd="1" destOrd="0" presId="urn:microsoft.com/office/officeart/2005/8/layout/hProcess7"/>
    <dgm:cxn modelId="{F8CABA2E-18F9-48D5-AAE9-A6013E7D43D3}" type="presParOf" srcId="{3CAC3E7A-92B0-4133-AC94-8818A713C78C}" destId="{222CABEC-B917-450D-8D40-7322389FD950}" srcOrd="2" destOrd="0" presId="urn:microsoft.com/office/officeart/2005/8/layout/hProcess7"/>
    <dgm:cxn modelId="{6BE289F0-F62B-4F59-882D-3D870C433488}" type="presParOf" srcId="{91DCBC67-6CEB-4427-A054-B44E2BD4FC70}" destId="{B46ABF58-6F7C-498B-AB29-67A9ADFF7357}" srcOrd="5" destOrd="0" presId="urn:microsoft.com/office/officeart/2005/8/layout/hProcess7"/>
    <dgm:cxn modelId="{BB860BBF-5245-4612-9B8A-5DD4F7337C62}" type="presParOf" srcId="{91DCBC67-6CEB-4427-A054-B44E2BD4FC70}" destId="{98CD95CB-BDE1-4AD7-AA3C-360AAADB98A4}" srcOrd="6" destOrd="0" presId="urn:microsoft.com/office/officeart/2005/8/layout/hProcess7"/>
    <dgm:cxn modelId="{8F8766DD-9B2E-4C6D-898C-89C2875685AC}" type="presParOf" srcId="{98CD95CB-BDE1-4AD7-AA3C-360AAADB98A4}" destId="{54CF2613-CF2D-4866-94A9-BEA461BA25BF}" srcOrd="0" destOrd="0" presId="urn:microsoft.com/office/officeart/2005/8/layout/hProcess7"/>
    <dgm:cxn modelId="{7FBA2690-9585-4AC4-8897-4F780213C5EE}" type="presParOf" srcId="{98CD95CB-BDE1-4AD7-AA3C-360AAADB98A4}" destId="{C33CCE08-2EB7-40FC-BFAF-F5747B585A77}" srcOrd="1" destOrd="0" presId="urn:microsoft.com/office/officeart/2005/8/layout/hProcess7"/>
    <dgm:cxn modelId="{D94DACB4-9CB9-4AC9-B1D3-ABEC7344622B}" type="presParOf" srcId="{98CD95CB-BDE1-4AD7-AA3C-360AAADB98A4}" destId="{3F998AAE-D935-4AB6-9CFB-A3567284AD58}" srcOrd="2" destOrd="0" presId="urn:microsoft.com/office/officeart/2005/8/layout/hProcess7"/>
    <dgm:cxn modelId="{0881706F-0708-4674-B957-D2C380F91CD0}" type="presParOf" srcId="{91DCBC67-6CEB-4427-A054-B44E2BD4FC70}" destId="{C6FB093D-F22D-48AE-8C5D-9023E320C1AE}" srcOrd="7" destOrd="0" presId="urn:microsoft.com/office/officeart/2005/8/layout/hProcess7"/>
    <dgm:cxn modelId="{0B43106B-10BF-452A-9465-78B21B2A2FD4}" type="presParOf" srcId="{91DCBC67-6CEB-4427-A054-B44E2BD4FC70}" destId="{A4217998-41A0-49A3-ADC0-5C634F207965}" srcOrd="8" destOrd="0" presId="urn:microsoft.com/office/officeart/2005/8/layout/hProcess7"/>
    <dgm:cxn modelId="{9B6DCA26-4020-4809-9238-E3DC7FC6558A}" type="presParOf" srcId="{A4217998-41A0-49A3-ADC0-5C634F207965}" destId="{9F76DD04-D577-438E-84BE-A08A21730F2E}" srcOrd="0" destOrd="0" presId="urn:microsoft.com/office/officeart/2005/8/layout/hProcess7"/>
    <dgm:cxn modelId="{2D6EE9A1-2562-44AE-B218-78D5D8A4D044}" type="presParOf" srcId="{A4217998-41A0-49A3-ADC0-5C634F207965}" destId="{410A0EFB-B330-41C6-9544-A5ABA2C3C76F}" srcOrd="1" destOrd="0" presId="urn:microsoft.com/office/officeart/2005/8/layout/hProcess7"/>
    <dgm:cxn modelId="{250D54C8-DF95-4450-A5CA-EA83F1AA8761}" type="presParOf" srcId="{A4217998-41A0-49A3-ADC0-5C634F207965}" destId="{9E81E936-B888-41E0-B517-B0FA998C9106}" srcOrd="2" destOrd="0" presId="urn:microsoft.com/office/officeart/2005/8/layout/hProcess7"/>
    <dgm:cxn modelId="{A66899CE-B087-4694-AC3C-A65A14A3A7F7}" type="presParOf" srcId="{91DCBC67-6CEB-4427-A054-B44E2BD4FC70}" destId="{E772E836-0D02-412C-9CA7-DE859FBA8AEA}" srcOrd="9" destOrd="0" presId="urn:microsoft.com/office/officeart/2005/8/layout/hProcess7"/>
    <dgm:cxn modelId="{B154BC76-5A4C-4879-A437-5B25F353D132}" type="presParOf" srcId="{91DCBC67-6CEB-4427-A054-B44E2BD4FC70}" destId="{F9585C54-8949-4922-AA6F-29D18B9C0328}" srcOrd="10" destOrd="0" presId="urn:microsoft.com/office/officeart/2005/8/layout/hProcess7"/>
    <dgm:cxn modelId="{D4B4D246-7249-49ED-ABDE-76EEEEF71220}" type="presParOf" srcId="{F9585C54-8949-4922-AA6F-29D18B9C0328}" destId="{D09B32CD-F8C0-41EB-BD06-BCB0EEA58773}" srcOrd="0" destOrd="0" presId="urn:microsoft.com/office/officeart/2005/8/layout/hProcess7"/>
    <dgm:cxn modelId="{F2CCC02A-A121-4A9F-AD0F-6303DF06D289}" type="presParOf" srcId="{F9585C54-8949-4922-AA6F-29D18B9C0328}" destId="{1FF3C5B2-7BA2-4621-BD67-F290000EDFF7}" srcOrd="1" destOrd="0" presId="urn:microsoft.com/office/officeart/2005/8/layout/hProcess7"/>
    <dgm:cxn modelId="{4299B915-05F0-4783-880C-012D4B0893C6}" type="presParOf" srcId="{F9585C54-8949-4922-AA6F-29D18B9C0328}" destId="{88D7AB7E-E61F-4346-A85C-4015BC7B7B89}" srcOrd="2" destOrd="0" presId="urn:microsoft.com/office/officeart/2005/8/layout/hProcess7"/>
    <dgm:cxn modelId="{782C9D1E-BE25-44BA-80BF-206BA12574B4}" type="presParOf" srcId="{91DCBC67-6CEB-4427-A054-B44E2BD4FC70}" destId="{26A09E60-7A99-41A3-9008-766A2FC1B1B4}" srcOrd="11" destOrd="0" presId="urn:microsoft.com/office/officeart/2005/8/layout/hProcess7"/>
    <dgm:cxn modelId="{F051B987-7AE5-4F57-AD7D-F2207B962CE4}" type="presParOf" srcId="{91DCBC67-6CEB-4427-A054-B44E2BD4FC70}" destId="{E177898B-4D2C-4D73-BE18-2D85F680ACCE}" srcOrd="12" destOrd="0" presId="urn:microsoft.com/office/officeart/2005/8/layout/hProcess7"/>
    <dgm:cxn modelId="{F8341DF0-2FFC-42BD-8311-E03C1696B488}" type="presParOf" srcId="{E177898B-4D2C-4D73-BE18-2D85F680ACCE}" destId="{6220EFA5-9A4F-4B9F-9DCD-CB4F94CF9AC2}" srcOrd="0" destOrd="0" presId="urn:microsoft.com/office/officeart/2005/8/layout/hProcess7"/>
    <dgm:cxn modelId="{A17BFA1D-0B0B-4B96-A061-8CFF9786C905}" type="presParOf" srcId="{E177898B-4D2C-4D73-BE18-2D85F680ACCE}" destId="{D5729643-0F3E-4D6C-986A-566989C85176}" srcOrd="1" destOrd="0" presId="urn:microsoft.com/office/officeart/2005/8/layout/hProcess7"/>
    <dgm:cxn modelId="{28AC7489-AF7A-4090-B41D-FEBDC7706807}" type="presParOf" srcId="{E177898B-4D2C-4D73-BE18-2D85F680ACCE}" destId="{3A100DB9-92B7-47D6-8B4D-52B98BA21D45}" srcOrd="2" destOrd="0" presId="urn:microsoft.com/office/officeart/2005/8/layout/hProcess7"/>
  </dgm:cxnLst>
  <dgm:bg>
    <a:effect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8093E7D-72E2-469F-AD38-E195A6CB2294}"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893613D5-DE85-407F-B216-C92194E21B10}">
      <dgm:prSet phldrT="[文本]" custT="1"/>
      <dgm:spPr/>
      <dgm:t>
        <a:bodyPr/>
        <a:lstStyle/>
        <a:p>
          <a:r>
            <a:rPr lang="zh-CN" altLang="en-US" sz="1800" smtClean="0"/>
            <a:t>软件工程关注于大型程序的构造</a:t>
          </a:r>
          <a:endParaRPr lang="zh-CN" altLang="en-US" sz="1800" dirty="0"/>
        </a:p>
      </dgm:t>
    </dgm:pt>
    <dgm:pt modelId="{8896E1D1-25BD-43BD-8A8B-D6EE239520C9}" cxnId="{5C826EB7-54F4-4BFB-BB63-311091908095}" type="parTrans">
      <dgm:prSet/>
      <dgm:spPr/>
      <dgm:t>
        <a:bodyPr/>
        <a:lstStyle/>
        <a:p>
          <a:endParaRPr lang="zh-CN" altLang="en-US"/>
        </a:p>
      </dgm:t>
    </dgm:pt>
    <dgm:pt modelId="{45A0ECF1-4573-45DA-9FA0-B181CC4CC582}" cxnId="{5C826EB7-54F4-4BFB-BB63-311091908095}" type="sibTrans">
      <dgm:prSet/>
      <dgm:spPr/>
      <dgm:t>
        <a:bodyPr/>
        <a:lstStyle/>
        <a:p>
          <a:endParaRPr lang="zh-CN" altLang="en-US"/>
        </a:p>
      </dgm:t>
    </dgm:pt>
    <dgm:pt modelId="{0E77F695-092A-4633-9249-8CE5D5AA43DF}">
      <dgm:prSet phldrT="[文本]" custT="1"/>
      <dgm:spPr/>
      <dgm:t>
        <a:bodyPr/>
        <a:lstStyle/>
        <a:p>
          <a:r>
            <a:rPr lang="zh-CN" altLang="en-US" sz="1800" smtClean="0"/>
            <a:t>软件工程的中心课题是控制复杂性</a:t>
          </a:r>
          <a:endParaRPr lang="zh-CN" altLang="en-US" sz="1800" dirty="0"/>
        </a:p>
      </dgm:t>
    </dgm:pt>
    <dgm:pt modelId="{C8AB02A5-257C-4A82-BD73-7B1E29257A9F}" cxnId="{DA0650BA-2450-4B74-A01F-336BFD9CADEC}" type="parTrans">
      <dgm:prSet/>
      <dgm:spPr/>
      <dgm:t>
        <a:bodyPr/>
        <a:lstStyle/>
        <a:p>
          <a:endParaRPr lang="zh-CN" altLang="en-US"/>
        </a:p>
      </dgm:t>
    </dgm:pt>
    <dgm:pt modelId="{4D934B84-7468-482B-8CAD-A5282EEAB222}" cxnId="{DA0650BA-2450-4B74-A01F-336BFD9CADEC}" type="sibTrans">
      <dgm:prSet/>
      <dgm:spPr/>
      <dgm:t>
        <a:bodyPr/>
        <a:lstStyle/>
        <a:p>
          <a:endParaRPr lang="zh-CN" altLang="en-US"/>
        </a:p>
      </dgm:t>
    </dgm:pt>
    <dgm:pt modelId="{2332ECA6-8F5E-4F3A-9A27-062ABEC60810}">
      <dgm:prSet phldrT="[文本]" custT="1"/>
      <dgm:spPr/>
      <dgm:t>
        <a:bodyPr/>
        <a:lstStyle/>
        <a:p>
          <a:r>
            <a:rPr lang="zh-CN" altLang="en-US" sz="1800" smtClean="0"/>
            <a:t>软件经常变化</a:t>
          </a:r>
          <a:endParaRPr lang="zh-CN" altLang="en-US" sz="1800" dirty="0"/>
        </a:p>
      </dgm:t>
    </dgm:pt>
    <dgm:pt modelId="{3D834634-C1D9-444E-BF48-0790AE39DAA1}" cxnId="{A2ACAF0D-8C98-4E1D-83AF-4A63580D16EE}" type="parTrans">
      <dgm:prSet/>
      <dgm:spPr/>
      <dgm:t>
        <a:bodyPr/>
        <a:lstStyle/>
        <a:p>
          <a:endParaRPr lang="zh-CN" altLang="en-US"/>
        </a:p>
      </dgm:t>
    </dgm:pt>
    <dgm:pt modelId="{44786B1D-F429-4F75-85BC-D106C18B2E51}" cxnId="{A2ACAF0D-8C98-4E1D-83AF-4A63580D16EE}" type="sibTrans">
      <dgm:prSet/>
      <dgm:spPr/>
      <dgm:t>
        <a:bodyPr/>
        <a:lstStyle/>
        <a:p>
          <a:endParaRPr lang="zh-CN" altLang="en-US"/>
        </a:p>
      </dgm:t>
    </dgm:pt>
    <dgm:pt modelId="{FA65A191-E448-4681-A474-3055221B9BCC}">
      <dgm:prSet phldrT="[文本]" custT="1"/>
      <dgm:spPr/>
      <dgm:t>
        <a:bodyPr/>
        <a:lstStyle/>
        <a:p>
          <a:r>
            <a:rPr lang="zh-CN" altLang="en-US" sz="1800" smtClean="0"/>
            <a:t>必须有效地支持它的用户</a:t>
          </a:r>
          <a:endParaRPr lang="zh-CN" altLang="en-US" sz="1800" dirty="0"/>
        </a:p>
      </dgm:t>
    </dgm:pt>
    <dgm:pt modelId="{FA26E1A8-3050-48DF-A913-503DB511467B}" cxnId="{009F0012-504A-4E7F-8A9D-C172805E78F2}" type="parTrans">
      <dgm:prSet/>
      <dgm:spPr/>
      <dgm:t>
        <a:bodyPr/>
        <a:lstStyle/>
        <a:p>
          <a:endParaRPr lang="zh-CN" altLang="en-US"/>
        </a:p>
      </dgm:t>
    </dgm:pt>
    <dgm:pt modelId="{E29D1E1C-712F-4359-8AFE-A46DEF5721AC}" cxnId="{009F0012-504A-4E7F-8A9D-C172805E78F2}" type="sibTrans">
      <dgm:prSet/>
      <dgm:spPr/>
      <dgm:t>
        <a:bodyPr/>
        <a:lstStyle/>
        <a:p>
          <a:endParaRPr lang="zh-CN" altLang="en-US"/>
        </a:p>
      </dgm:t>
    </dgm:pt>
    <dgm:pt modelId="{9A02DFF9-72F5-4DE8-9CFE-FA4439AE892C}">
      <dgm:prSet phldrT="[文本]" custT="1"/>
      <dgm:spPr/>
      <dgm:t>
        <a:bodyPr/>
        <a:lstStyle/>
        <a:p>
          <a:r>
            <a:rPr lang="zh-CN" altLang="en-US" sz="1800" smtClean="0"/>
            <a:t>开发软件的效率非常重要</a:t>
          </a:r>
          <a:endParaRPr lang="zh-CN" altLang="en-US" sz="1800" dirty="0"/>
        </a:p>
      </dgm:t>
    </dgm:pt>
    <dgm:pt modelId="{2ABAC83E-72D4-4C1F-A5D8-BEF6BA7E3D91}" cxnId="{B51D27AD-1285-4322-A2EF-129B57F9F790}" type="parTrans">
      <dgm:prSet/>
      <dgm:spPr/>
      <dgm:t>
        <a:bodyPr/>
        <a:lstStyle/>
        <a:p>
          <a:endParaRPr lang="zh-CN" altLang="en-US"/>
        </a:p>
      </dgm:t>
    </dgm:pt>
    <dgm:pt modelId="{96AC31D9-5AF0-47F5-BD87-C0C74540F3A8}" cxnId="{B51D27AD-1285-4322-A2EF-129B57F9F790}" type="sibTrans">
      <dgm:prSet/>
      <dgm:spPr/>
      <dgm:t>
        <a:bodyPr/>
        <a:lstStyle/>
        <a:p>
          <a:endParaRPr lang="zh-CN" altLang="en-US"/>
        </a:p>
      </dgm:t>
    </dgm:pt>
    <dgm:pt modelId="{41E1A765-E429-4C13-A543-C0C33787D7B6}">
      <dgm:prSet phldrT="[文本]" custT="1"/>
      <dgm:spPr/>
      <dgm:t>
        <a:bodyPr/>
        <a:lstStyle/>
        <a:p>
          <a:r>
            <a:rPr lang="zh-CN" altLang="en-US" sz="1800" smtClean="0"/>
            <a:t>和谐地合作是开发软件的关键</a:t>
          </a:r>
          <a:endParaRPr lang="zh-CN" altLang="en-US" sz="1800" dirty="0"/>
        </a:p>
      </dgm:t>
    </dgm:pt>
    <dgm:pt modelId="{0C313F76-B21A-482B-BF23-F0BB504E6CAC}" cxnId="{0BDF6925-B090-484B-BF75-AE64215355FB}" type="parTrans">
      <dgm:prSet/>
      <dgm:spPr/>
      <dgm:t>
        <a:bodyPr/>
        <a:lstStyle/>
        <a:p>
          <a:endParaRPr lang="zh-CN" altLang="en-US"/>
        </a:p>
      </dgm:t>
    </dgm:pt>
    <dgm:pt modelId="{CCA518DA-8ADA-408C-B241-3B21225F2CEA}" cxnId="{0BDF6925-B090-484B-BF75-AE64215355FB}" type="sibTrans">
      <dgm:prSet/>
      <dgm:spPr/>
      <dgm:t>
        <a:bodyPr/>
        <a:lstStyle/>
        <a:p>
          <a:endParaRPr lang="zh-CN" altLang="en-US"/>
        </a:p>
      </dgm:t>
    </dgm:pt>
    <dgm:pt modelId="{8855E401-21F6-49DE-965D-C4765BEF879F}">
      <dgm:prSet phldrT="[文本]" custT="1"/>
      <dgm:spPr/>
      <dgm:t>
        <a:bodyPr/>
        <a:lstStyle/>
        <a:p>
          <a:r>
            <a:rPr lang="zh-CN" altLang="en-US" sz="1800" dirty="0" smtClean="0"/>
            <a:t>两种背景的人创造产品这个特性与前两个特性紧密相关</a:t>
          </a:r>
          <a:endParaRPr lang="zh-CN" altLang="en-US" sz="1800" dirty="0"/>
        </a:p>
      </dgm:t>
    </dgm:pt>
    <dgm:pt modelId="{EAE2458E-CD23-48F2-97C0-AB7F302E068A}" cxnId="{77287110-690D-4CE0-BEE4-BF52327E02D0}" type="parTrans">
      <dgm:prSet/>
      <dgm:spPr/>
      <dgm:t>
        <a:bodyPr/>
        <a:lstStyle/>
        <a:p>
          <a:endParaRPr lang="zh-CN" altLang="en-US"/>
        </a:p>
      </dgm:t>
    </dgm:pt>
    <dgm:pt modelId="{69BDB185-547F-40E9-AA2C-AECB55B0FA45}" cxnId="{77287110-690D-4CE0-BEE4-BF52327E02D0}" type="sibTrans">
      <dgm:prSet/>
      <dgm:spPr/>
      <dgm:t>
        <a:bodyPr/>
        <a:lstStyle/>
        <a:p>
          <a:endParaRPr lang="zh-CN" altLang="en-US"/>
        </a:p>
      </dgm:t>
    </dgm:pt>
    <dgm:pt modelId="{D235DD8F-B3B5-47B8-948C-D60CEF8DBF57}" type="pres">
      <dgm:prSet presAssocID="{A8093E7D-72E2-469F-AD38-E195A6CB2294}" presName="linear" presStyleCnt="0">
        <dgm:presLayoutVars>
          <dgm:dir/>
          <dgm:animLvl val="lvl"/>
          <dgm:resizeHandles val="exact"/>
        </dgm:presLayoutVars>
      </dgm:prSet>
      <dgm:spPr/>
      <dgm:t>
        <a:bodyPr/>
        <a:lstStyle/>
        <a:p>
          <a:endParaRPr lang="zh-CN" altLang="en-US"/>
        </a:p>
      </dgm:t>
    </dgm:pt>
    <dgm:pt modelId="{A493F55B-06CE-47C3-A13F-9BAE78E53102}" type="pres">
      <dgm:prSet presAssocID="{893613D5-DE85-407F-B216-C92194E21B10}" presName="parentLin" presStyleCnt="0"/>
      <dgm:spPr/>
      <dgm:t>
        <a:bodyPr/>
        <a:lstStyle/>
        <a:p>
          <a:endParaRPr lang="zh-CN" altLang="en-US"/>
        </a:p>
      </dgm:t>
    </dgm:pt>
    <dgm:pt modelId="{787C6EE1-56A1-4212-B3AD-02A8D00C6834}" type="pres">
      <dgm:prSet presAssocID="{893613D5-DE85-407F-B216-C92194E21B10}" presName="parentLeftMargin" presStyleLbl="node1" presStyleIdx="0" presStyleCnt="7"/>
      <dgm:spPr/>
      <dgm:t>
        <a:bodyPr/>
        <a:lstStyle/>
        <a:p>
          <a:endParaRPr lang="zh-CN" altLang="en-US"/>
        </a:p>
      </dgm:t>
    </dgm:pt>
    <dgm:pt modelId="{7FBB601F-231A-4F93-AA47-F369C36A6E25}" type="pres">
      <dgm:prSet presAssocID="{893613D5-DE85-407F-B216-C92194E21B10}" presName="parentText" presStyleLbl="node1" presStyleIdx="0" presStyleCnt="7">
        <dgm:presLayoutVars>
          <dgm:chMax val="0"/>
          <dgm:bulletEnabled val="1"/>
        </dgm:presLayoutVars>
      </dgm:prSet>
      <dgm:spPr/>
      <dgm:t>
        <a:bodyPr/>
        <a:lstStyle/>
        <a:p>
          <a:endParaRPr lang="zh-CN" altLang="en-US"/>
        </a:p>
      </dgm:t>
    </dgm:pt>
    <dgm:pt modelId="{6A8D621E-5602-4760-996A-C20A89BFA18C}" type="pres">
      <dgm:prSet presAssocID="{893613D5-DE85-407F-B216-C92194E21B10}" presName="negativeSpace" presStyleCnt="0"/>
      <dgm:spPr/>
      <dgm:t>
        <a:bodyPr/>
        <a:lstStyle/>
        <a:p>
          <a:endParaRPr lang="zh-CN" altLang="en-US"/>
        </a:p>
      </dgm:t>
    </dgm:pt>
    <dgm:pt modelId="{8C311B6F-26F2-4023-AB98-895867431223}" type="pres">
      <dgm:prSet presAssocID="{893613D5-DE85-407F-B216-C92194E21B10}" presName="childText" presStyleLbl="conFgAcc1" presStyleIdx="0" presStyleCnt="7">
        <dgm:presLayoutVars>
          <dgm:bulletEnabled val="1"/>
        </dgm:presLayoutVars>
      </dgm:prSet>
      <dgm:spPr/>
      <dgm:t>
        <a:bodyPr/>
        <a:lstStyle/>
        <a:p>
          <a:endParaRPr lang="zh-CN" altLang="en-US"/>
        </a:p>
      </dgm:t>
    </dgm:pt>
    <dgm:pt modelId="{FD139902-3B73-4EF5-8FFE-E5EEC1525C49}" type="pres">
      <dgm:prSet presAssocID="{45A0ECF1-4573-45DA-9FA0-B181CC4CC582}" presName="spaceBetweenRectangles" presStyleCnt="0"/>
      <dgm:spPr/>
      <dgm:t>
        <a:bodyPr/>
        <a:lstStyle/>
        <a:p>
          <a:endParaRPr lang="zh-CN" altLang="en-US"/>
        </a:p>
      </dgm:t>
    </dgm:pt>
    <dgm:pt modelId="{AA116C8A-7F24-4797-94F4-4B0324267609}" type="pres">
      <dgm:prSet presAssocID="{0E77F695-092A-4633-9249-8CE5D5AA43DF}" presName="parentLin" presStyleCnt="0"/>
      <dgm:spPr/>
      <dgm:t>
        <a:bodyPr/>
        <a:lstStyle/>
        <a:p>
          <a:endParaRPr lang="zh-CN" altLang="en-US"/>
        </a:p>
      </dgm:t>
    </dgm:pt>
    <dgm:pt modelId="{5B16B0DA-6AED-41BF-BF51-607CF2DA3F79}" type="pres">
      <dgm:prSet presAssocID="{0E77F695-092A-4633-9249-8CE5D5AA43DF}" presName="parentLeftMargin" presStyleLbl="node1" presStyleIdx="0" presStyleCnt="7"/>
      <dgm:spPr/>
      <dgm:t>
        <a:bodyPr/>
        <a:lstStyle/>
        <a:p>
          <a:endParaRPr lang="zh-CN" altLang="en-US"/>
        </a:p>
      </dgm:t>
    </dgm:pt>
    <dgm:pt modelId="{0F5DC670-EAE8-4CC8-9BC9-F42CF6419799}" type="pres">
      <dgm:prSet presAssocID="{0E77F695-092A-4633-9249-8CE5D5AA43DF}" presName="parentText" presStyleLbl="node1" presStyleIdx="1" presStyleCnt="7">
        <dgm:presLayoutVars>
          <dgm:chMax val="0"/>
          <dgm:bulletEnabled val="1"/>
        </dgm:presLayoutVars>
      </dgm:prSet>
      <dgm:spPr/>
      <dgm:t>
        <a:bodyPr/>
        <a:lstStyle/>
        <a:p>
          <a:endParaRPr lang="zh-CN" altLang="en-US"/>
        </a:p>
      </dgm:t>
    </dgm:pt>
    <dgm:pt modelId="{02798272-13F2-477B-BEE5-8E0134720BF4}" type="pres">
      <dgm:prSet presAssocID="{0E77F695-092A-4633-9249-8CE5D5AA43DF}" presName="negativeSpace" presStyleCnt="0"/>
      <dgm:spPr/>
      <dgm:t>
        <a:bodyPr/>
        <a:lstStyle/>
        <a:p>
          <a:endParaRPr lang="zh-CN" altLang="en-US"/>
        </a:p>
      </dgm:t>
    </dgm:pt>
    <dgm:pt modelId="{B210E9C6-A884-4FE1-BCBA-498078D4C67A}" type="pres">
      <dgm:prSet presAssocID="{0E77F695-092A-4633-9249-8CE5D5AA43DF}" presName="childText" presStyleLbl="conFgAcc1" presStyleIdx="1" presStyleCnt="7">
        <dgm:presLayoutVars>
          <dgm:bulletEnabled val="1"/>
        </dgm:presLayoutVars>
      </dgm:prSet>
      <dgm:spPr/>
      <dgm:t>
        <a:bodyPr/>
        <a:lstStyle/>
        <a:p>
          <a:endParaRPr lang="zh-CN" altLang="en-US"/>
        </a:p>
      </dgm:t>
    </dgm:pt>
    <dgm:pt modelId="{3E67455A-6ABD-465E-A82E-4D3FF110C85D}" type="pres">
      <dgm:prSet presAssocID="{4D934B84-7468-482B-8CAD-A5282EEAB222}" presName="spaceBetweenRectangles" presStyleCnt="0"/>
      <dgm:spPr/>
      <dgm:t>
        <a:bodyPr/>
        <a:lstStyle/>
        <a:p>
          <a:endParaRPr lang="zh-CN" altLang="en-US"/>
        </a:p>
      </dgm:t>
    </dgm:pt>
    <dgm:pt modelId="{DBF23079-3277-4E78-8337-0D4E62AF5B78}" type="pres">
      <dgm:prSet presAssocID="{2332ECA6-8F5E-4F3A-9A27-062ABEC60810}" presName="parentLin" presStyleCnt="0"/>
      <dgm:spPr/>
      <dgm:t>
        <a:bodyPr/>
        <a:lstStyle/>
        <a:p>
          <a:endParaRPr lang="zh-CN" altLang="en-US"/>
        </a:p>
      </dgm:t>
    </dgm:pt>
    <dgm:pt modelId="{8043515F-EF42-418B-A71C-098D98124D11}" type="pres">
      <dgm:prSet presAssocID="{2332ECA6-8F5E-4F3A-9A27-062ABEC60810}" presName="parentLeftMargin" presStyleLbl="node1" presStyleIdx="1" presStyleCnt="7"/>
      <dgm:spPr/>
      <dgm:t>
        <a:bodyPr/>
        <a:lstStyle/>
        <a:p>
          <a:endParaRPr lang="zh-CN" altLang="en-US"/>
        </a:p>
      </dgm:t>
    </dgm:pt>
    <dgm:pt modelId="{D42E587D-3EA7-4843-AFA6-222C414348C5}" type="pres">
      <dgm:prSet presAssocID="{2332ECA6-8F5E-4F3A-9A27-062ABEC60810}" presName="parentText" presStyleLbl="node1" presStyleIdx="2" presStyleCnt="7">
        <dgm:presLayoutVars>
          <dgm:chMax val="0"/>
          <dgm:bulletEnabled val="1"/>
        </dgm:presLayoutVars>
      </dgm:prSet>
      <dgm:spPr/>
      <dgm:t>
        <a:bodyPr/>
        <a:lstStyle/>
        <a:p>
          <a:endParaRPr lang="zh-CN" altLang="en-US"/>
        </a:p>
      </dgm:t>
    </dgm:pt>
    <dgm:pt modelId="{7E7150B7-0DF1-4A3E-BD9A-E5068C76B305}" type="pres">
      <dgm:prSet presAssocID="{2332ECA6-8F5E-4F3A-9A27-062ABEC60810}" presName="negativeSpace" presStyleCnt="0"/>
      <dgm:spPr/>
      <dgm:t>
        <a:bodyPr/>
        <a:lstStyle/>
        <a:p>
          <a:endParaRPr lang="zh-CN" altLang="en-US"/>
        </a:p>
      </dgm:t>
    </dgm:pt>
    <dgm:pt modelId="{8C56A8EE-F841-4692-8AC7-363875350A1C}" type="pres">
      <dgm:prSet presAssocID="{2332ECA6-8F5E-4F3A-9A27-062ABEC60810}" presName="childText" presStyleLbl="conFgAcc1" presStyleIdx="2" presStyleCnt="7">
        <dgm:presLayoutVars>
          <dgm:bulletEnabled val="1"/>
        </dgm:presLayoutVars>
      </dgm:prSet>
      <dgm:spPr/>
      <dgm:t>
        <a:bodyPr/>
        <a:lstStyle/>
        <a:p>
          <a:endParaRPr lang="zh-CN" altLang="en-US"/>
        </a:p>
      </dgm:t>
    </dgm:pt>
    <dgm:pt modelId="{839E7AB8-239F-4BEC-B9C3-74FFAFEA9D8D}" type="pres">
      <dgm:prSet presAssocID="{44786B1D-F429-4F75-85BC-D106C18B2E51}" presName="spaceBetweenRectangles" presStyleCnt="0"/>
      <dgm:spPr/>
      <dgm:t>
        <a:bodyPr/>
        <a:lstStyle/>
        <a:p>
          <a:endParaRPr lang="zh-CN" altLang="en-US"/>
        </a:p>
      </dgm:t>
    </dgm:pt>
    <dgm:pt modelId="{D4CAEC3A-BF49-4F56-8967-15CD2CBF619E}" type="pres">
      <dgm:prSet presAssocID="{9A02DFF9-72F5-4DE8-9CFE-FA4439AE892C}" presName="parentLin" presStyleCnt="0"/>
      <dgm:spPr/>
      <dgm:t>
        <a:bodyPr/>
        <a:lstStyle/>
        <a:p>
          <a:endParaRPr lang="zh-CN" altLang="en-US"/>
        </a:p>
      </dgm:t>
    </dgm:pt>
    <dgm:pt modelId="{2FC827A2-6066-4D98-8A25-C614FDED5E04}" type="pres">
      <dgm:prSet presAssocID="{9A02DFF9-72F5-4DE8-9CFE-FA4439AE892C}" presName="parentLeftMargin" presStyleLbl="node1" presStyleIdx="2" presStyleCnt="7"/>
      <dgm:spPr/>
      <dgm:t>
        <a:bodyPr/>
        <a:lstStyle/>
        <a:p>
          <a:endParaRPr lang="zh-CN" altLang="en-US"/>
        </a:p>
      </dgm:t>
    </dgm:pt>
    <dgm:pt modelId="{670749B7-8F70-4B19-AF42-E8B76911F258}" type="pres">
      <dgm:prSet presAssocID="{9A02DFF9-72F5-4DE8-9CFE-FA4439AE892C}" presName="parentText" presStyleLbl="node1" presStyleIdx="3" presStyleCnt="7">
        <dgm:presLayoutVars>
          <dgm:chMax val="0"/>
          <dgm:bulletEnabled val="1"/>
        </dgm:presLayoutVars>
      </dgm:prSet>
      <dgm:spPr/>
      <dgm:t>
        <a:bodyPr/>
        <a:lstStyle/>
        <a:p>
          <a:endParaRPr lang="zh-CN" altLang="en-US"/>
        </a:p>
      </dgm:t>
    </dgm:pt>
    <dgm:pt modelId="{A2993F0E-54BC-4208-9968-51777FACC9BA}" type="pres">
      <dgm:prSet presAssocID="{9A02DFF9-72F5-4DE8-9CFE-FA4439AE892C}" presName="negativeSpace" presStyleCnt="0"/>
      <dgm:spPr/>
      <dgm:t>
        <a:bodyPr/>
        <a:lstStyle/>
        <a:p>
          <a:endParaRPr lang="zh-CN" altLang="en-US"/>
        </a:p>
      </dgm:t>
    </dgm:pt>
    <dgm:pt modelId="{29ECCE60-0C8C-45A3-896A-0FCA6E731E2C}" type="pres">
      <dgm:prSet presAssocID="{9A02DFF9-72F5-4DE8-9CFE-FA4439AE892C}" presName="childText" presStyleLbl="conFgAcc1" presStyleIdx="3" presStyleCnt="7">
        <dgm:presLayoutVars>
          <dgm:bulletEnabled val="1"/>
        </dgm:presLayoutVars>
      </dgm:prSet>
      <dgm:spPr/>
      <dgm:t>
        <a:bodyPr/>
        <a:lstStyle/>
        <a:p>
          <a:endParaRPr lang="zh-CN" altLang="en-US"/>
        </a:p>
      </dgm:t>
    </dgm:pt>
    <dgm:pt modelId="{D3D4B502-78B4-45E9-BC42-0B4813534ED6}" type="pres">
      <dgm:prSet presAssocID="{96AC31D9-5AF0-47F5-BD87-C0C74540F3A8}" presName="spaceBetweenRectangles" presStyleCnt="0"/>
      <dgm:spPr/>
      <dgm:t>
        <a:bodyPr/>
        <a:lstStyle/>
        <a:p>
          <a:endParaRPr lang="zh-CN" altLang="en-US"/>
        </a:p>
      </dgm:t>
    </dgm:pt>
    <dgm:pt modelId="{1B3B9CCC-8EF5-4CBD-A6CD-70A8AB3CF8D7}" type="pres">
      <dgm:prSet presAssocID="{41E1A765-E429-4C13-A543-C0C33787D7B6}" presName="parentLin" presStyleCnt="0"/>
      <dgm:spPr/>
      <dgm:t>
        <a:bodyPr/>
        <a:lstStyle/>
        <a:p>
          <a:endParaRPr lang="zh-CN" altLang="en-US"/>
        </a:p>
      </dgm:t>
    </dgm:pt>
    <dgm:pt modelId="{DE25FAB9-6568-4ED8-8913-989975BDC555}" type="pres">
      <dgm:prSet presAssocID="{41E1A765-E429-4C13-A543-C0C33787D7B6}" presName="parentLeftMargin" presStyleLbl="node1" presStyleIdx="3" presStyleCnt="7"/>
      <dgm:spPr/>
      <dgm:t>
        <a:bodyPr/>
        <a:lstStyle/>
        <a:p>
          <a:endParaRPr lang="zh-CN" altLang="en-US"/>
        </a:p>
      </dgm:t>
    </dgm:pt>
    <dgm:pt modelId="{08D91DA3-0689-4947-AB01-6512F16DBA7D}" type="pres">
      <dgm:prSet presAssocID="{41E1A765-E429-4C13-A543-C0C33787D7B6}" presName="parentText" presStyleLbl="node1" presStyleIdx="4" presStyleCnt="7">
        <dgm:presLayoutVars>
          <dgm:chMax val="0"/>
          <dgm:bulletEnabled val="1"/>
        </dgm:presLayoutVars>
      </dgm:prSet>
      <dgm:spPr/>
      <dgm:t>
        <a:bodyPr/>
        <a:lstStyle/>
        <a:p>
          <a:endParaRPr lang="zh-CN" altLang="en-US"/>
        </a:p>
      </dgm:t>
    </dgm:pt>
    <dgm:pt modelId="{D022404A-C911-457B-B705-F3C776B3BB28}" type="pres">
      <dgm:prSet presAssocID="{41E1A765-E429-4C13-A543-C0C33787D7B6}" presName="negativeSpace" presStyleCnt="0"/>
      <dgm:spPr/>
      <dgm:t>
        <a:bodyPr/>
        <a:lstStyle/>
        <a:p>
          <a:endParaRPr lang="zh-CN" altLang="en-US"/>
        </a:p>
      </dgm:t>
    </dgm:pt>
    <dgm:pt modelId="{3A6E8B2B-698B-4684-9086-7322BA4B0410}" type="pres">
      <dgm:prSet presAssocID="{41E1A765-E429-4C13-A543-C0C33787D7B6}" presName="childText" presStyleLbl="conFgAcc1" presStyleIdx="4" presStyleCnt="7">
        <dgm:presLayoutVars>
          <dgm:bulletEnabled val="1"/>
        </dgm:presLayoutVars>
      </dgm:prSet>
      <dgm:spPr/>
      <dgm:t>
        <a:bodyPr/>
        <a:lstStyle/>
        <a:p>
          <a:endParaRPr lang="zh-CN" altLang="en-US"/>
        </a:p>
      </dgm:t>
    </dgm:pt>
    <dgm:pt modelId="{C34B7203-01FE-41C2-A1BE-A2C5A4D4ED1D}" type="pres">
      <dgm:prSet presAssocID="{CCA518DA-8ADA-408C-B241-3B21225F2CEA}" presName="spaceBetweenRectangles" presStyleCnt="0"/>
      <dgm:spPr/>
      <dgm:t>
        <a:bodyPr/>
        <a:lstStyle/>
        <a:p>
          <a:endParaRPr lang="zh-CN" altLang="en-US"/>
        </a:p>
      </dgm:t>
    </dgm:pt>
    <dgm:pt modelId="{D5D02BF7-E702-4CF0-B30B-85498CD3C089}" type="pres">
      <dgm:prSet presAssocID="{FA65A191-E448-4681-A474-3055221B9BCC}" presName="parentLin" presStyleCnt="0"/>
      <dgm:spPr/>
      <dgm:t>
        <a:bodyPr/>
        <a:lstStyle/>
        <a:p>
          <a:endParaRPr lang="zh-CN" altLang="en-US"/>
        </a:p>
      </dgm:t>
    </dgm:pt>
    <dgm:pt modelId="{2E9EA71B-B115-4435-A8B4-391264E4E4DB}" type="pres">
      <dgm:prSet presAssocID="{FA65A191-E448-4681-A474-3055221B9BCC}" presName="parentLeftMargin" presStyleLbl="node1" presStyleIdx="4" presStyleCnt="7"/>
      <dgm:spPr/>
      <dgm:t>
        <a:bodyPr/>
        <a:lstStyle/>
        <a:p>
          <a:endParaRPr lang="zh-CN" altLang="en-US"/>
        </a:p>
      </dgm:t>
    </dgm:pt>
    <dgm:pt modelId="{295E4C56-E244-49C1-AF95-CDBDB4A62C1E}" type="pres">
      <dgm:prSet presAssocID="{FA65A191-E448-4681-A474-3055221B9BCC}" presName="parentText" presStyleLbl="node1" presStyleIdx="5" presStyleCnt="7">
        <dgm:presLayoutVars>
          <dgm:chMax val="0"/>
          <dgm:bulletEnabled val="1"/>
        </dgm:presLayoutVars>
      </dgm:prSet>
      <dgm:spPr/>
      <dgm:t>
        <a:bodyPr/>
        <a:lstStyle/>
        <a:p>
          <a:endParaRPr lang="zh-CN" altLang="en-US"/>
        </a:p>
      </dgm:t>
    </dgm:pt>
    <dgm:pt modelId="{507C4024-C4DD-48E5-AD23-5D8420D6D034}" type="pres">
      <dgm:prSet presAssocID="{FA65A191-E448-4681-A474-3055221B9BCC}" presName="negativeSpace" presStyleCnt="0"/>
      <dgm:spPr/>
      <dgm:t>
        <a:bodyPr/>
        <a:lstStyle/>
        <a:p>
          <a:endParaRPr lang="zh-CN" altLang="en-US"/>
        </a:p>
      </dgm:t>
    </dgm:pt>
    <dgm:pt modelId="{93F7EC4B-BF0A-425B-8C02-BBA0C30F72A0}" type="pres">
      <dgm:prSet presAssocID="{FA65A191-E448-4681-A474-3055221B9BCC}" presName="childText" presStyleLbl="conFgAcc1" presStyleIdx="5" presStyleCnt="7">
        <dgm:presLayoutVars>
          <dgm:bulletEnabled val="1"/>
        </dgm:presLayoutVars>
      </dgm:prSet>
      <dgm:spPr/>
      <dgm:t>
        <a:bodyPr/>
        <a:lstStyle/>
        <a:p>
          <a:endParaRPr lang="zh-CN" altLang="en-US"/>
        </a:p>
      </dgm:t>
    </dgm:pt>
    <dgm:pt modelId="{D7022A97-4AA4-46C9-8B35-EFDF91A38A6A}" type="pres">
      <dgm:prSet presAssocID="{E29D1E1C-712F-4359-8AFE-A46DEF5721AC}" presName="spaceBetweenRectangles" presStyleCnt="0"/>
      <dgm:spPr/>
      <dgm:t>
        <a:bodyPr/>
        <a:lstStyle/>
        <a:p>
          <a:endParaRPr lang="zh-CN" altLang="en-US"/>
        </a:p>
      </dgm:t>
    </dgm:pt>
    <dgm:pt modelId="{A41E938B-218D-44CC-B69D-AE6B2A5E28FF}" type="pres">
      <dgm:prSet presAssocID="{8855E401-21F6-49DE-965D-C4765BEF879F}" presName="parentLin" presStyleCnt="0"/>
      <dgm:spPr/>
      <dgm:t>
        <a:bodyPr/>
        <a:lstStyle/>
        <a:p>
          <a:endParaRPr lang="zh-CN" altLang="en-US"/>
        </a:p>
      </dgm:t>
    </dgm:pt>
    <dgm:pt modelId="{814E8494-C557-4EDA-9600-7F488B4C9F27}" type="pres">
      <dgm:prSet presAssocID="{8855E401-21F6-49DE-965D-C4765BEF879F}" presName="parentLeftMargin" presStyleLbl="node1" presStyleIdx="5" presStyleCnt="7"/>
      <dgm:spPr/>
      <dgm:t>
        <a:bodyPr/>
        <a:lstStyle/>
        <a:p>
          <a:endParaRPr lang="zh-CN" altLang="en-US"/>
        </a:p>
      </dgm:t>
    </dgm:pt>
    <dgm:pt modelId="{3DD5D1FF-BDBA-4E3F-B591-AA3E8C8259A1}" type="pres">
      <dgm:prSet presAssocID="{8855E401-21F6-49DE-965D-C4765BEF879F}" presName="parentText" presStyleLbl="node1" presStyleIdx="6" presStyleCnt="7">
        <dgm:presLayoutVars>
          <dgm:chMax val="0"/>
          <dgm:bulletEnabled val="1"/>
        </dgm:presLayoutVars>
      </dgm:prSet>
      <dgm:spPr/>
      <dgm:t>
        <a:bodyPr/>
        <a:lstStyle/>
        <a:p>
          <a:endParaRPr lang="zh-CN" altLang="en-US"/>
        </a:p>
      </dgm:t>
    </dgm:pt>
    <dgm:pt modelId="{F6F630B2-1F15-43A0-B214-FE5C14142B2D}" type="pres">
      <dgm:prSet presAssocID="{8855E401-21F6-49DE-965D-C4765BEF879F}" presName="negativeSpace" presStyleCnt="0"/>
      <dgm:spPr/>
      <dgm:t>
        <a:bodyPr/>
        <a:lstStyle/>
        <a:p>
          <a:endParaRPr lang="zh-CN" altLang="en-US"/>
        </a:p>
      </dgm:t>
    </dgm:pt>
    <dgm:pt modelId="{97DE0F63-DC63-46CC-9C0B-328313469902}" type="pres">
      <dgm:prSet presAssocID="{8855E401-21F6-49DE-965D-C4765BEF879F}" presName="childText" presStyleLbl="conFgAcc1" presStyleIdx="6" presStyleCnt="7">
        <dgm:presLayoutVars>
          <dgm:bulletEnabled val="1"/>
        </dgm:presLayoutVars>
      </dgm:prSet>
      <dgm:spPr/>
      <dgm:t>
        <a:bodyPr/>
        <a:lstStyle/>
        <a:p>
          <a:endParaRPr lang="zh-CN" altLang="en-US"/>
        </a:p>
      </dgm:t>
    </dgm:pt>
  </dgm:ptLst>
  <dgm:cxnLst>
    <dgm:cxn modelId="{DA13198E-981B-4AA5-8F66-350CD3893844}" type="presOf" srcId="{0E77F695-092A-4633-9249-8CE5D5AA43DF}" destId="{0F5DC670-EAE8-4CC8-9BC9-F42CF6419799}" srcOrd="1" destOrd="0" presId="urn:microsoft.com/office/officeart/2005/8/layout/list1"/>
    <dgm:cxn modelId="{A2ACAF0D-8C98-4E1D-83AF-4A63580D16EE}" srcId="{A8093E7D-72E2-469F-AD38-E195A6CB2294}" destId="{2332ECA6-8F5E-4F3A-9A27-062ABEC60810}" srcOrd="2" destOrd="0" parTransId="{3D834634-C1D9-444E-BF48-0790AE39DAA1}" sibTransId="{44786B1D-F429-4F75-85BC-D106C18B2E51}"/>
    <dgm:cxn modelId="{5876F74E-A1FC-4F94-BD13-927A61E96C1B}" type="presOf" srcId="{FA65A191-E448-4681-A474-3055221B9BCC}" destId="{2E9EA71B-B115-4435-A8B4-391264E4E4DB}" srcOrd="0" destOrd="0" presId="urn:microsoft.com/office/officeart/2005/8/layout/list1"/>
    <dgm:cxn modelId="{6ED1D2D4-8D5F-42BD-846A-0BDD503FCAEE}" type="presOf" srcId="{2332ECA6-8F5E-4F3A-9A27-062ABEC60810}" destId="{D42E587D-3EA7-4843-AFA6-222C414348C5}" srcOrd="1" destOrd="0" presId="urn:microsoft.com/office/officeart/2005/8/layout/list1"/>
    <dgm:cxn modelId="{2ED657EF-0D44-4D00-85B0-A738A384CC98}" type="presOf" srcId="{9A02DFF9-72F5-4DE8-9CFE-FA4439AE892C}" destId="{2FC827A2-6066-4D98-8A25-C614FDED5E04}" srcOrd="0" destOrd="0" presId="urn:microsoft.com/office/officeart/2005/8/layout/list1"/>
    <dgm:cxn modelId="{0FCC8DB8-AD1F-4B8B-9D28-B614DA96C290}" type="presOf" srcId="{8855E401-21F6-49DE-965D-C4765BEF879F}" destId="{3DD5D1FF-BDBA-4E3F-B591-AA3E8C8259A1}" srcOrd="1" destOrd="0" presId="urn:microsoft.com/office/officeart/2005/8/layout/list1"/>
    <dgm:cxn modelId="{A9E4DC53-3297-4BC9-BB52-5D8ED31E73CD}" type="presOf" srcId="{2332ECA6-8F5E-4F3A-9A27-062ABEC60810}" destId="{8043515F-EF42-418B-A71C-098D98124D11}" srcOrd="0" destOrd="0" presId="urn:microsoft.com/office/officeart/2005/8/layout/list1"/>
    <dgm:cxn modelId="{E49E8474-68D5-404F-BDF5-ACDFBB9CAB38}" type="presOf" srcId="{9A02DFF9-72F5-4DE8-9CFE-FA4439AE892C}" destId="{670749B7-8F70-4B19-AF42-E8B76911F258}" srcOrd="1" destOrd="0" presId="urn:microsoft.com/office/officeart/2005/8/layout/list1"/>
    <dgm:cxn modelId="{009F0012-504A-4E7F-8A9D-C172805E78F2}" srcId="{A8093E7D-72E2-469F-AD38-E195A6CB2294}" destId="{FA65A191-E448-4681-A474-3055221B9BCC}" srcOrd="5" destOrd="0" parTransId="{FA26E1A8-3050-48DF-A913-503DB511467B}" sibTransId="{E29D1E1C-712F-4359-8AFE-A46DEF5721AC}"/>
    <dgm:cxn modelId="{B51D27AD-1285-4322-A2EF-129B57F9F790}" srcId="{A8093E7D-72E2-469F-AD38-E195A6CB2294}" destId="{9A02DFF9-72F5-4DE8-9CFE-FA4439AE892C}" srcOrd="3" destOrd="0" parTransId="{2ABAC83E-72D4-4C1F-A5D8-BEF6BA7E3D91}" sibTransId="{96AC31D9-5AF0-47F5-BD87-C0C74540F3A8}"/>
    <dgm:cxn modelId="{0BDF6925-B090-484B-BF75-AE64215355FB}" srcId="{A8093E7D-72E2-469F-AD38-E195A6CB2294}" destId="{41E1A765-E429-4C13-A543-C0C33787D7B6}" srcOrd="4" destOrd="0" parTransId="{0C313F76-B21A-482B-BF23-F0BB504E6CAC}" sibTransId="{CCA518DA-8ADA-408C-B241-3B21225F2CEA}"/>
    <dgm:cxn modelId="{95831BD2-7A7F-4CE4-B32C-D896ED213AE1}" type="presOf" srcId="{41E1A765-E429-4C13-A543-C0C33787D7B6}" destId="{DE25FAB9-6568-4ED8-8913-989975BDC555}" srcOrd="0" destOrd="0" presId="urn:microsoft.com/office/officeart/2005/8/layout/list1"/>
    <dgm:cxn modelId="{B73E32A2-A24B-4024-86F2-9C0853FCDDDE}" type="presOf" srcId="{FA65A191-E448-4681-A474-3055221B9BCC}" destId="{295E4C56-E244-49C1-AF95-CDBDB4A62C1E}" srcOrd="1" destOrd="0" presId="urn:microsoft.com/office/officeart/2005/8/layout/list1"/>
    <dgm:cxn modelId="{DA0650BA-2450-4B74-A01F-336BFD9CADEC}" srcId="{A8093E7D-72E2-469F-AD38-E195A6CB2294}" destId="{0E77F695-092A-4633-9249-8CE5D5AA43DF}" srcOrd="1" destOrd="0" parTransId="{C8AB02A5-257C-4A82-BD73-7B1E29257A9F}" sibTransId="{4D934B84-7468-482B-8CAD-A5282EEAB222}"/>
    <dgm:cxn modelId="{21218A64-5AF1-4B3E-8458-245B5FE0D877}" type="presOf" srcId="{893613D5-DE85-407F-B216-C92194E21B10}" destId="{787C6EE1-56A1-4212-B3AD-02A8D00C6834}" srcOrd="0" destOrd="0" presId="urn:microsoft.com/office/officeart/2005/8/layout/list1"/>
    <dgm:cxn modelId="{82C1151A-D795-45A8-838A-1739BC34B69B}" type="presOf" srcId="{A8093E7D-72E2-469F-AD38-E195A6CB2294}" destId="{D235DD8F-B3B5-47B8-948C-D60CEF8DBF57}" srcOrd="0" destOrd="0" presId="urn:microsoft.com/office/officeart/2005/8/layout/list1"/>
    <dgm:cxn modelId="{C6BDF311-5831-47E8-B11B-26EB29142749}" type="presOf" srcId="{893613D5-DE85-407F-B216-C92194E21B10}" destId="{7FBB601F-231A-4F93-AA47-F369C36A6E25}" srcOrd="1" destOrd="0" presId="urn:microsoft.com/office/officeart/2005/8/layout/list1"/>
    <dgm:cxn modelId="{77287110-690D-4CE0-BEE4-BF52327E02D0}" srcId="{A8093E7D-72E2-469F-AD38-E195A6CB2294}" destId="{8855E401-21F6-49DE-965D-C4765BEF879F}" srcOrd="6" destOrd="0" parTransId="{EAE2458E-CD23-48F2-97C0-AB7F302E068A}" sibTransId="{69BDB185-547F-40E9-AA2C-AECB55B0FA45}"/>
    <dgm:cxn modelId="{5466D5E8-A3C9-4A39-AF4A-77B802EA5D16}" type="presOf" srcId="{0E77F695-092A-4633-9249-8CE5D5AA43DF}" destId="{5B16B0DA-6AED-41BF-BF51-607CF2DA3F79}" srcOrd="0" destOrd="0" presId="urn:microsoft.com/office/officeart/2005/8/layout/list1"/>
    <dgm:cxn modelId="{5C826EB7-54F4-4BFB-BB63-311091908095}" srcId="{A8093E7D-72E2-469F-AD38-E195A6CB2294}" destId="{893613D5-DE85-407F-B216-C92194E21B10}" srcOrd="0" destOrd="0" parTransId="{8896E1D1-25BD-43BD-8A8B-D6EE239520C9}" sibTransId="{45A0ECF1-4573-45DA-9FA0-B181CC4CC582}"/>
    <dgm:cxn modelId="{2FE828E3-8126-448A-918A-E2E704202997}" type="presOf" srcId="{8855E401-21F6-49DE-965D-C4765BEF879F}" destId="{814E8494-C557-4EDA-9600-7F488B4C9F27}" srcOrd="0" destOrd="0" presId="urn:microsoft.com/office/officeart/2005/8/layout/list1"/>
    <dgm:cxn modelId="{760B2250-5B56-4941-B580-2157D7B313D0}" type="presOf" srcId="{41E1A765-E429-4C13-A543-C0C33787D7B6}" destId="{08D91DA3-0689-4947-AB01-6512F16DBA7D}" srcOrd="1" destOrd="0" presId="urn:microsoft.com/office/officeart/2005/8/layout/list1"/>
    <dgm:cxn modelId="{C2285407-AB12-4AE9-B8E1-89820255CDFB}" type="presParOf" srcId="{D235DD8F-B3B5-47B8-948C-D60CEF8DBF57}" destId="{A493F55B-06CE-47C3-A13F-9BAE78E53102}" srcOrd="0" destOrd="0" presId="urn:microsoft.com/office/officeart/2005/8/layout/list1"/>
    <dgm:cxn modelId="{656CE63B-7303-47F9-972B-C135E9C5EAC8}" type="presParOf" srcId="{A493F55B-06CE-47C3-A13F-9BAE78E53102}" destId="{787C6EE1-56A1-4212-B3AD-02A8D00C6834}" srcOrd="0" destOrd="0" presId="urn:microsoft.com/office/officeart/2005/8/layout/list1"/>
    <dgm:cxn modelId="{879BC3C6-1041-40BD-B772-D63A2A7F52E8}" type="presParOf" srcId="{A493F55B-06CE-47C3-A13F-9BAE78E53102}" destId="{7FBB601F-231A-4F93-AA47-F369C36A6E25}" srcOrd="1" destOrd="0" presId="urn:microsoft.com/office/officeart/2005/8/layout/list1"/>
    <dgm:cxn modelId="{CE3F54A6-7EF6-4599-BA00-10E7ABE7D395}" type="presParOf" srcId="{D235DD8F-B3B5-47B8-948C-D60CEF8DBF57}" destId="{6A8D621E-5602-4760-996A-C20A89BFA18C}" srcOrd="1" destOrd="0" presId="urn:microsoft.com/office/officeart/2005/8/layout/list1"/>
    <dgm:cxn modelId="{3A1B585F-DE1F-4906-B459-893282A1CE1D}" type="presParOf" srcId="{D235DD8F-B3B5-47B8-948C-D60CEF8DBF57}" destId="{8C311B6F-26F2-4023-AB98-895867431223}" srcOrd="2" destOrd="0" presId="urn:microsoft.com/office/officeart/2005/8/layout/list1"/>
    <dgm:cxn modelId="{E1193EE0-2456-4707-A0CD-DF23CFC020BB}" type="presParOf" srcId="{D235DD8F-B3B5-47B8-948C-D60CEF8DBF57}" destId="{FD139902-3B73-4EF5-8FFE-E5EEC1525C49}" srcOrd="3" destOrd="0" presId="urn:microsoft.com/office/officeart/2005/8/layout/list1"/>
    <dgm:cxn modelId="{67070BF2-85B2-4598-8D35-36320B55CAEE}" type="presParOf" srcId="{D235DD8F-B3B5-47B8-948C-D60CEF8DBF57}" destId="{AA116C8A-7F24-4797-94F4-4B0324267609}" srcOrd="4" destOrd="0" presId="urn:microsoft.com/office/officeart/2005/8/layout/list1"/>
    <dgm:cxn modelId="{2033977B-5768-4030-B67A-5A6A060B3320}" type="presParOf" srcId="{AA116C8A-7F24-4797-94F4-4B0324267609}" destId="{5B16B0DA-6AED-41BF-BF51-607CF2DA3F79}" srcOrd="0" destOrd="0" presId="urn:microsoft.com/office/officeart/2005/8/layout/list1"/>
    <dgm:cxn modelId="{B619671C-76B4-4227-819A-0AC0832EFBE6}" type="presParOf" srcId="{AA116C8A-7F24-4797-94F4-4B0324267609}" destId="{0F5DC670-EAE8-4CC8-9BC9-F42CF6419799}" srcOrd="1" destOrd="0" presId="urn:microsoft.com/office/officeart/2005/8/layout/list1"/>
    <dgm:cxn modelId="{EE482465-CDB8-43D8-BE57-7C9D81859EE8}" type="presParOf" srcId="{D235DD8F-B3B5-47B8-948C-D60CEF8DBF57}" destId="{02798272-13F2-477B-BEE5-8E0134720BF4}" srcOrd="5" destOrd="0" presId="urn:microsoft.com/office/officeart/2005/8/layout/list1"/>
    <dgm:cxn modelId="{72E92D1F-0908-4FAF-B329-44B327EC1D5C}" type="presParOf" srcId="{D235DD8F-B3B5-47B8-948C-D60CEF8DBF57}" destId="{B210E9C6-A884-4FE1-BCBA-498078D4C67A}" srcOrd="6" destOrd="0" presId="urn:microsoft.com/office/officeart/2005/8/layout/list1"/>
    <dgm:cxn modelId="{A8C08C0C-383D-48DE-89E8-0DBCA9CCBC86}" type="presParOf" srcId="{D235DD8F-B3B5-47B8-948C-D60CEF8DBF57}" destId="{3E67455A-6ABD-465E-A82E-4D3FF110C85D}" srcOrd="7" destOrd="0" presId="urn:microsoft.com/office/officeart/2005/8/layout/list1"/>
    <dgm:cxn modelId="{C4E66630-9AA5-4F69-AB2A-C162509A2919}" type="presParOf" srcId="{D235DD8F-B3B5-47B8-948C-D60CEF8DBF57}" destId="{DBF23079-3277-4E78-8337-0D4E62AF5B78}" srcOrd="8" destOrd="0" presId="urn:microsoft.com/office/officeart/2005/8/layout/list1"/>
    <dgm:cxn modelId="{12DE3297-A07C-48A9-8455-2099ACA2C200}" type="presParOf" srcId="{DBF23079-3277-4E78-8337-0D4E62AF5B78}" destId="{8043515F-EF42-418B-A71C-098D98124D11}" srcOrd="0" destOrd="0" presId="urn:microsoft.com/office/officeart/2005/8/layout/list1"/>
    <dgm:cxn modelId="{DF0C2A91-1A3D-4CC0-8E28-88ABF5B9BFD7}" type="presParOf" srcId="{DBF23079-3277-4E78-8337-0D4E62AF5B78}" destId="{D42E587D-3EA7-4843-AFA6-222C414348C5}" srcOrd="1" destOrd="0" presId="urn:microsoft.com/office/officeart/2005/8/layout/list1"/>
    <dgm:cxn modelId="{10A9A220-AC3B-4B44-9803-3C24099FDFC4}" type="presParOf" srcId="{D235DD8F-B3B5-47B8-948C-D60CEF8DBF57}" destId="{7E7150B7-0DF1-4A3E-BD9A-E5068C76B305}" srcOrd="9" destOrd="0" presId="urn:microsoft.com/office/officeart/2005/8/layout/list1"/>
    <dgm:cxn modelId="{B4E29DEA-7054-4C9D-B737-BA50B9B22E59}" type="presParOf" srcId="{D235DD8F-B3B5-47B8-948C-D60CEF8DBF57}" destId="{8C56A8EE-F841-4692-8AC7-363875350A1C}" srcOrd="10" destOrd="0" presId="urn:microsoft.com/office/officeart/2005/8/layout/list1"/>
    <dgm:cxn modelId="{05543D07-32BD-41BB-990F-0099D763C2CC}" type="presParOf" srcId="{D235DD8F-B3B5-47B8-948C-D60CEF8DBF57}" destId="{839E7AB8-239F-4BEC-B9C3-74FFAFEA9D8D}" srcOrd="11" destOrd="0" presId="urn:microsoft.com/office/officeart/2005/8/layout/list1"/>
    <dgm:cxn modelId="{30CC50C1-9D7C-43A6-B55E-B215C7F2AC6C}" type="presParOf" srcId="{D235DD8F-B3B5-47B8-948C-D60CEF8DBF57}" destId="{D4CAEC3A-BF49-4F56-8967-15CD2CBF619E}" srcOrd="12" destOrd="0" presId="urn:microsoft.com/office/officeart/2005/8/layout/list1"/>
    <dgm:cxn modelId="{B9C37F35-D3D8-4A1D-9B87-4D57887B40C3}" type="presParOf" srcId="{D4CAEC3A-BF49-4F56-8967-15CD2CBF619E}" destId="{2FC827A2-6066-4D98-8A25-C614FDED5E04}" srcOrd="0" destOrd="0" presId="urn:microsoft.com/office/officeart/2005/8/layout/list1"/>
    <dgm:cxn modelId="{822CAB30-99A2-499C-B7A9-608F2AFE61EA}" type="presParOf" srcId="{D4CAEC3A-BF49-4F56-8967-15CD2CBF619E}" destId="{670749B7-8F70-4B19-AF42-E8B76911F258}" srcOrd="1" destOrd="0" presId="urn:microsoft.com/office/officeart/2005/8/layout/list1"/>
    <dgm:cxn modelId="{535185AF-DB9E-40C0-B36E-E0700896E32D}" type="presParOf" srcId="{D235DD8F-B3B5-47B8-948C-D60CEF8DBF57}" destId="{A2993F0E-54BC-4208-9968-51777FACC9BA}" srcOrd="13" destOrd="0" presId="urn:microsoft.com/office/officeart/2005/8/layout/list1"/>
    <dgm:cxn modelId="{36B745AD-0358-494A-9685-ED66DECC8894}" type="presParOf" srcId="{D235DD8F-B3B5-47B8-948C-D60CEF8DBF57}" destId="{29ECCE60-0C8C-45A3-896A-0FCA6E731E2C}" srcOrd="14" destOrd="0" presId="urn:microsoft.com/office/officeart/2005/8/layout/list1"/>
    <dgm:cxn modelId="{2227BC71-2745-42B2-8946-3913426F49BB}" type="presParOf" srcId="{D235DD8F-B3B5-47B8-948C-D60CEF8DBF57}" destId="{D3D4B502-78B4-45E9-BC42-0B4813534ED6}" srcOrd="15" destOrd="0" presId="urn:microsoft.com/office/officeart/2005/8/layout/list1"/>
    <dgm:cxn modelId="{C111C48A-4518-4046-BFAE-91504EAEDECF}" type="presParOf" srcId="{D235DD8F-B3B5-47B8-948C-D60CEF8DBF57}" destId="{1B3B9CCC-8EF5-4CBD-A6CD-70A8AB3CF8D7}" srcOrd="16" destOrd="0" presId="urn:microsoft.com/office/officeart/2005/8/layout/list1"/>
    <dgm:cxn modelId="{EBA2B6A3-AAF3-4577-85BE-309928C8DD02}" type="presParOf" srcId="{1B3B9CCC-8EF5-4CBD-A6CD-70A8AB3CF8D7}" destId="{DE25FAB9-6568-4ED8-8913-989975BDC555}" srcOrd="0" destOrd="0" presId="urn:microsoft.com/office/officeart/2005/8/layout/list1"/>
    <dgm:cxn modelId="{25CF1D30-37D2-4DFC-A4E9-2B69C713FB67}" type="presParOf" srcId="{1B3B9CCC-8EF5-4CBD-A6CD-70A8AB3CF8D7}" destId="{08D91DA3-0689-4947-AB01-6512F16DBA7D}" srcOrd="1" destOrd="0" presId="urn:microsoft.com/office/officeart/2005/8/layout/list1"/>
    <dgm:cxn modelId="{0004F9EA-86F3-43F5-A62E-868996E8C1FC}" type="presParOf" srcId="{D235DD8F-B3B5-47B8-948C-D60CEF8DBF57}" destId="{D022404A-C911-457B-B705-F3C776B3BB28}" srcOrd="17" destOrd="0" presId="urn:microsoft.com/office/officeart/2005/8/layout/list1"/>
    <dgm:cxn modelId="{2D0368BD-EFE1-4322-9109-B89D22A81A27}" type="presParOf" srcId="{D235DD8F-B3B5-47B8-948C-D60CEF8DBF57}" destId="{3A6E8B2B-698B-4684-9086-7322BA4B0410}" srcOrd="18" destOrd="0" presId="urn:microsoft.com/office/officeart/2005/8/layout/list1"/>
    <dgm:cxn modelId="{DBCCF0A0-4FB1-41B4-8FB0-970E92B5DDD9}" type="presParOf" srcId="{D235DD8F-B3B5-47B8-948C-D60CEF8DBF57}" destId="{C34B7203-01FE-41C2-A1BE-A2C5A4D4ED1D}" srcOrd="19" destOrd="0" presId="urn:microsoft.com/office/officeart/2005/8/layout/list1"/>
    <dgm:cxn modelId="{7E120977-EF07-4DA3-B828-D539889E9055}" type="presParOf" srcId="{D235DD8F-B3B5-47B8-948C-D60CEF8DBF57}" destId="{D5D02BF7-E702-4CF0-B30B-85498CD3C089}" srcOrd="20" destOrd="0" presId="urn:microsoft.com/office/officeart/2005/8/layout/list1"/>
    <dgm:cxn modelId="{F051586A-A05E-4376-8296-8BB4134356FC}" type="presParOf" srcId="{D5D02BF7-E702-4CF0-B30B-85498CD3C089}" destId="{2E9EA71B-B115-4435-A8B4-391264E4E4DB}" srcOrd="0" destOrd="0" presId="urn:microsoft.com/office/officeart/2005/8/layout/list1"/>
    <dgm:cxn modelId="{35F9A9F3-2F1D-408B-8169-32638FDA0A93}" type="presParOf" srcId="{D5D02BF7-E702-4CF0-B30B-85498CD3C089}" destId="{295E4C56-E244-49C1-AF95-CDBDB4A62C1E}" srcOrd="1" destOrd="0" presId="urn:microsoft.com/office/officeart/2005/8/layout/list1"/>
    <dgm:cxn modelId="{1B19C385-9D39-489B-B8E9-033A3D0E9FCF}" type="presParOf" srcId="{D235DD8F-B3B5-47B8-948C-D60CEF8DBF57}" destId="{507C4024-C4DD-48E5-AD23-5D8420D6D034}" srcOrd="21" destOrd="0" presId="urn:microsoft.com/office/officeart/2005/8/layout/list1"/>
    <dgm:cxn modelId="{243A8659-267B-4074-84AD-3CCC7E2275C0}" type="presParOf" srcId="{D235DD8F-B3B5-47B8-948C-D60CEF8DBF57}" destId="{93F7EC4B-BF0A-425B-8C02-BBA0C30F72A0}" srcOrd="22" destOrd="0" presId="urn:microsoft.com/office/officeart/2005/8/layout/list1"/>
    <dgm:cxn modelId="{36C5318E-B30A-4C5C-AAD3-08419B8505E1}" type="presParOf" srcId="{D235DD8F-B3B5-47B8-948C-D60CEF8DBF57}" destId="{D7022A97-4AA4-46C9-8B35-EFDF91A38A6A}" srcOrd="23" destOrd="0" presId="urn:microsoft.com/office/officeart/2005/8/layout/list1"/>
    <dgm:cxn modelId="{D5BB931A-427A-4DE6-8E73-B387C5D320A2}" type="presParOf" srcId="{D235DD8F-B3B5-47B8-948C-D60CEF8DBF57}" destId="{A41E938B-218D-44CC-B69D-AE6B2A5E28FF}" srcOrd="24" destOrd="0" presId="urn:microsoft.com/office/officeart/2005/8/layout/list1"/>
    <dgm:cxn modelId="{7B10F240-C9BF-469B-90A4-26BF797BF08A}" type="presParOf" srcId="{A41E938B-218D-44CC-B69D-AE6B2A5E28FF}" destId="{814E8494-C557-4EDA-9600-7F488B4C9F27}" srcOrd="0" destOrd="0" presId="urn:microsoft.com/office/officeart/2005/8/layout/list1"/>
    <dgm:cxn modelId="{23CAC4C9-984D-44DE-A425-C04EDD3072BD}" type="presParOf" srcId="{A41E938B-218D-44CC-B69D-AE6B2A5E28FF}" destId="{3DD5D1FF-BDBA-4E3F-B591-AA3E8C8259A1}" srcOrd="1" destOrd="0" presId="urn:microsoft.com/office/officeart/2005/8/layout/list1"/>
    <dgm:cxn modelId="{C1AA759B-0FF6-4987-9375-289574F554F2}" type="presParOf" srcId="{D235DD8F-B3B5-47B8-948C-D60CEF8DBF57}" destId="{F6F630B2-1F15-43A0-B214-FE5C14142B2D}" srcOrd="25" destOrd="0" presId="urn:microsoft.com/office/officeart/2005/8/layout/list1"/>
    <dgm:cxn modelId="{28614180-4C87-4D55-AE88-DF11A754A1DD}" type="presParOf" srcId="{D235DD8F-B3B5-47B8-948C-D60CEF8DBF57}" destId="{97DE0F63-DC63-46CC-9C0B-328313469902}" srcOrd="2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8093E7D-72E2-469F-AD38-E195A6CB2294}" type="doc">
      <dgm:prSet loTypeId="urn:microsoft.com/office/officeart/2005/8/layout/list1" loCatId="list" qsTypeId="urn:microsoft.com/office/officeart/2005/8/quickstyle/simple3" qsCatId="simple" csTypeId="urn:microsoft.com/office/officeart/2005/8/colors/accent1_2" csCatId="accent1" phldr="1"/>
      <dgm:spPr/>
      <dgm:t>
        <a:bodyPr/>
        <a:lstStyle/>
        <a:p>
          <a:endParaRPr lang="zh-CN" altLang="en-US"/>
        </a:p>
      </dgm:t>
    </dgm:pt>
    <dgm:pt modelId="{893613D5-DE85-407F-B216-C92194E21B10}">
      <dgm:prSet phldrT="[文本]" custT="1"/>
      <dgm:spPr/>
      <dgm:t>
        <a:bodyPr/>
        <a:lstStyle/>
        <a:p>
          <a:r>
            <a:rPr lang="en-US" altLang="zh-CN" sz="2000" smtClean="0"/>
            <a:t>1</a:t>
          </a:r>
          <a:r>
            <a:rPr lang="zh-CN" altLang="en-US" sz="2000" smtClean="0"/>
            <a:t>、</a:t>
          </a:r>
          <a:r>
            <a:rPr lang="zh-CN" altLang="zh-CN" sz="2000" smtClean="0"/>
            <a:t>用分阶段的生命周期计划严格管理</a:t>
          </a:r>
          <a:endParaRPr lang="zh-CN" altLang="en-US" sz="2000" dirty="0"/>
        </a:p>
      </dgm:t>
    </dgm:pt>
    <dgm:pt modelId="{8896E1D1-25BD-43BD-8A8B-D6EE239520C9}" cxnId="{5C826EB7-54F4-4BFB-BB63-311091908095}" type="parTrans">
      <dgm:prSet/>
      <dgm:spPr/>
      <dgm:t>
        <a:bodyPr/>
        <a:lstStyle/>
        <a:p>
          <a:endParaRPr lang="zh-CN" altLang="en-US"/>
        </a:p>
      </dgm:t>
    </dgm:pt>
    <dgm:pt modelId="{45A0ECF1-4573-45DA-9FA0-B181CC4CC582}" cxnId="{5C826EB7-54F4-4BFB-BB63-311091908095}" type="sibTrans">
      <dgm:prSet/>
      <dgm:spPr/>
      <dgm:t>
        <a:bodyPr/>
        <a:lstStyle/>
        <a:p>
          <a:endParaRPr lang="zh-CN" altLang="en-US"/>
        </a:p>
      </dgm:t>
    </dgm:pt>
    <dgm:pt modelId="{C8B9C874-7D41-4BC4-98E8-F32A68ED976F}">
      <dgm:prSet custT="1"/>
      <dgm:spPr/>
      <dgm:t>
        <a:bodyPr/>
        <a:lstStyle/>
        <a:p>
          <a:r>
            <a:rPr lang="en-US" altLang="zh-CN" sz="2000" dirty="0" smtClean="0"/>
            <a:t>2</a:t>
          </a:r>
          <a:r>
            <a:rPr lang="zh-CN" altLang="en-US" sz="2000" dirty="0" smtClean="0"/>
            <a:t>、</a:t>
          </a:r>
          <a:r>
            <a:rPr lang="zh-CN" altLang="zh-CN" sz="2000" dirty="0" smtClean="0"/>
            <a:t>坚持进行阶段评审</a:t>
          </a:r>
          <a:endParaRPr lang="en-US" altLang="zh-CN" sz="2000" dirty="0" smtClean="0"/>
        </a:p>
      </dgm:t>
    </dgm:pt>
    <dgm:pt modelId="{955352F7-5202-460D-B214-DBED382966A9}" cxnId="{DDF66671-45E2-42BF-9871-379569914DAA}" type="parTrans">
      <dgm:prSet/>
      <dgm:spPr/>
      <dgm:t>
        <a:bodyPr/>
        <a:lstStyle/>
        <a:p>
          <a:endParaRPr lang="zh-CN" altLang="en-US"/>
        </a:p>
      </dgm:t>
    </dgm:pt>
    <dgm:pt modelId="{932DA253-0651-41A5-874E-38BA0E9E6394}" cxnId="{DDF66671-45E2-42BF-9871-379569914DAA}" type="sibTrans">
      <dgm:prSet/>
      <dgm:spPr/>
      <dgm:t>
        <a:bodyPr/>
        <a:lstStyle/>
        <a:p>
          <a:endParaRPr lang="zh-CN" altLang="en-US"/>
        </a:p>
      </dgm:t>
    </dgm:pt>
    <dgm:pt modelId="{3AFB3B09-40F8-4FE1-AA2D-D0F7BF1DDD0D}">
      <dgm:prSet custT="1"/>
      <dgm:spPr/>
      <dgm:t>
        <a:bodyPr/>
        <a:lstStyle/>
        <a:p>
          <a:r>
            <a:rPr lang="en-US" altLang="zh-CN" sz="2000" dirty="0" smtClean="0"/>
            <a:t>3</a:t>
          </a:r>
          <a:r>
            <a:rPr lang="zh-CN" altLang="en-US" sz="2000" dirty="0" smtClean="0"/>
            <a:t>、</a:t>
          </a:r>
          <a:r>
            <a:rPr lang="zh-CN" altLang="zh-CN" sz="2000" dirty="0" smtClean="0"/>
            <a:t>实行严格的产品控制</a:t>
          </a:r>
          <a:endParaRPr lang="en-US" altLang="zh-CN" sz="2000" dirty="0" smtClean="0"/>
        </a:p>
      </dgm:t>
    </dgm:pt>
    <dgm:pt modelId="{8CDD8211-160B-40B4-8196-39954AA3BC1B}" cxnId="{9CFF8018-26BD-43D8-B520-6DDBFEAC7DAB}" type="parTrans">
      <dgm:prSet/>
      <dgm:spPr/>
      <dgm:t>
        <a:bodyPr/>
        <a:lstStyle/>
        <a:p>
          <a:endParaRPr lang="zh-CN" altLang="en-US"/>
        </a:p>
      </dgm:t>
    </dgm:pt>
    <dgm:pt modelId="{38AFCB26-3D0E-4AD8-8FF8-671B783870B6}" cxnId="{9CFF8018-26BD-43D8-B520-6DDBFEAC7DAB}" type="sibTrans">
      <dgm:prSet/>
      <dgm:spPr/>
      <dgm:t>
        <a:bodyPr/>
        <a:lstStyle/>
        <a:p>
          <a:endParaRPr lang="zh-CN" altLang="en-US"/>
        </a:p>
      </dgm:t>
    </dgm:pt>
    <dgm:pt modelId="{DD45C5EC-0CF9-41B3-A39A-3C08069086FF}">
      <dgm:prSet custT="1"/>
      <dgm:spPr/>
      <dgm:t>
        <a:bodyPr/>
        <a:lstStyle/>
        <a:p>
          <a:r>
            <a:rPr lang="en-US" altLang="zh-CN" sz="2000" dirty="0" smtClean="0"/>
            <a:t>4</a:t>
          </a:r>
          <a:r>
            <a:rPr lang="zh-CN" altLang="en-US" sz="2000" dirty="0" smtClean="0"/>
            <a:t>、</a:t>
          </a:r>
          <a:r>
            <a:rPr lang="zh-CN" altLang="zh-CN" sz="2000" dirty="0" smtClean="0"/>
            <a:t>采用现代程序设计技术</a:t>
          </a:r>
          <a:endParaRPr lang="en-US" altLang="zh-CN" sz="2000" dirty="0" smtClean="0"/>
        </a:p>
      </dgm:t>
    </dgm:pt>
    <dgm:pt modelId="{6E63A58F-E7D7-41E8-BB67-ACE93E559F93}" cxnId="{22ACB9E7-54A3-428D-B2C3-4FD470308745}" type="parTrans">
      <dgm:prSet/>
      <dgm:spPr/>
      <dgm:t>
        <a:bodyPr/>
        <a:lstStyle/>
        <a:p>
          <a:endParaRPr lang="zh-CN" altLang="en-US"/>
        </a:p>
      </dgm:t>
    </dgm:pt>
    <dgm:pt modelId="{26D86662-4A94-4C44-808E-668423FEE33C}" cxnId="{22ACB9E7-54A3-428D-B2C3-4FD470308745}" type="sibTrans">
      <dgm:prSet/>
      <dgm:spPr/>
      <dgm:t>
        <a:bodyPr/>
        <a:lstStyle/>
        <a:p>
          <a:endParaRPr lang="zh-CN" altLang="en-US"/>
        </a:p>
      </dgm:t>
    </dgm:pt>
    <dgm:pt modelId="{68917575-150E-4C07-85DF-D30C4894D29B}">
      <dgm:prSet custT="1"/>
      <dgm:spPr/>
      <dgm:t>
        <a:bodyPr/>
        <a:lstStyle/>
        <a:p>
          <a:r>
            <a:rPr lang="en-US" altLang="zh-CN" sz="2000" dirty="0" smtClean="0"/>
            <a:t>5</a:t>
          </a:r>
          <a:r>
            <a:rPr lang="zh-CN" altLang="en-US" sz="2000" dirty="0" smtClean="0"/>
            <a:t>、</a:t>
          </a:r>
          <a:r>
            <a:rPr lang="zh-CN" altLang="zh-CN" sz="2000" dirty="0" smtClean="0"/>
            <a:t>结果应能清楚地审查</a:t>
          </a:r>
          <a:endParaRPr lang="en-US" altLang="zh-CN" sz="2000" dirty="0"/>
        </a:p>
      </dgm:t>
    </dgm:pt>
    <dgm:pt modelId="{242F17C5-4014-45A4-BE4B-CED1C9E77F19}" cxnId="{27B87D01-B3CD-4B60-B242-DFE637BB60B1}" type="parTrans">
      <dgm:prSet/>
      <dgm:spPr/>
      <dgm:t>
        <a:bodyPr/>
        <a:lstStyle/>
        <a:p>
          <a:endParaRPr lang="zh-CN" altLang="en-US"/>
        </a:p>
      </dgm:t>
    </dgm:pt>
    <dgm:pt modelId="{3D2FE4DF-1F73-4452-B66A-C01D45A9AB32}" cxnId="{27B87D01-B3CD-4B60-B242-DFE637BB60B1}" type="sibTrans">
      <dgm:prSet/>
      <dgm:spPr/>
      <dgm:t>
        <a:bodyPr/>
        <a:lstStyle/>
        <a:p>
          <a:endParaRPr lang="zh-CN" altLang="en-US"/>
        </a:p>
      </dgm:t>
    </dgm:pt>
    <dgm:pt modelId="{F7203C07-6072-48CE-AC0E-48E6426F4EC0}">
      <dgm:prSet custT="1"/>
      <dgm:spPr/>
      <dgm:t>
        <a:bodyPr/>
        <a:lstStyle/>
        <a:p>
          <a:r>
            <a:rPr lang="en-US" altLang="zh-CN" sz="2000" dirty="0" smtClean="0"/>
            <a:t>6</a:t>
          </a:r>
          <a:r>
            <a:rPr lang="zh-CN" altLang="en-US" sz="2000" dirty="0" smtClean="0"/>
            <a:t>、</a:t>
          </a:r>
          <a:r>
            <a:rPr lang="zh-CN" altLang="zh-CN" sz="2000" dirty="0" smtClean="0"/>
            <a:t>开发小组的人员应该少而精</a:t>
          </a:r>
          <a:endParaRPr lang="en-US" altLang="zh-CN" sz="2000" dirty="0"/>
        </a:p>
      </dgm:t>
    </dgm:pt>
    <dgm:pt modelId="{88FC3A42-C1C1-414F-A7A3-845D9CDFEE11}" cxnId="{A36FB33C-0E71-4199-96EC-F32205E6FD2E}" type="parTrans">
      <dgm:prSet/>
      <dgm:spPr/>
      <dgm:t>
        <a:bodyPr/>
        <a:lstStyle/>
        <a:p>
          <a:endParaRPr lang="zh-CN" altLang="en-US"/>
        </a:p>
      </dgm:t>
    </dgm:pt>
    <dgm:pt modelId="{8F4456AA-2BEE-4AEC-8A91-23C70E55E082}" cxnId="{A36FB33C-0E71-4199-96EC-F32205E6FD2E}" type="sibTrans">
      <dgm:prSet/>
      <dgm:spPr/>
      <dgm:t>
        <a:bodyPr/>
        <a:lstStyle/>
        <a:p>
          <a:endParaRPr lang="zh-CN" altLang="en-US"/>
        </a:p>
      </dgm:t>
    </dgm:pt>
    <dgm:pt modelId="{80C8E214-719F-4559-A64A-CC0F10CB0FEA}">
      <dgm:prSet custT="1"/>
      <dgm:spPr/>
      <dgm:t>
        <a:bodyPr/>
        <a:lstStyle/>
        <a:p>
          <a:r>
            <a:rPr lang="en-US" altLang="zh-CN" sz="2000" smtClean="0"/>
            <a:t>7</a:t>
          </a:r>
          <a:r>
            <a:rPr lang="zh-CN" altLang="en-US" sz="2000" smtClean="0"/>
            <a:t>、</a:t>
          </a:r>
          <a:r>
            <a:rPr lang="zh-CN" altLang="zh-CN" sz="2000" smtClean="0"/>
            <a:t>承认不断改进软件工程实践的必要性</a:t>
          </a:r>
          <a:endParaRPr lang="en-US" altLang="zh-CN" sz="2000" b="1" dirty="0" smtClean="0"/>
        </a:p>
      </dgm:t>
    </dgm:pt>
    <dgm:pt modelId="{C70EB0BD-E7ED-4097-9643-A95AA830DD40}" cxnId="{C746B5C9-936F-4DD4-A403-A131692C0AC5}" type="parTrans">
      <dgm:prSet/>
      <dgm:spPr/>
      <dgm:t>
        <a:bodyPr/>
        <a:lstStyle/>
        <a:p>
          <a:endParaRPr lang="zh-CN" altLang="en-US"/>
        </a:p>
      </dgm:t>
    </dgm:pt>
    <dgm:pt modelId="{528F0914-6E56-4547-BAFB-373CC03F1009}" cxnId="{C746B5C9-936F-4DD4-A403-A131692C0AC5}" type="sibTrans">
      <dgm:prSet/>
      <dgm:spPr/>
      <dgm:t>
        <a:bodyPr/>
        <a:lstStyle/>
        <a:p>
          <a:endParaRPr lang="zh-CN" altLang="en-US"/>
        </a:p>
      </dgm:t>
    </dgm:pt>
    <dgm:pt modelId="{D235DD8F-B3B5-47B8-948C-D60CEF8DBF57}" type="pres">
      <dgm:prSet presAssocID="{A8093E7D-72E2-469F-AD38-E195A6CB2294}" presName="linear" presStyleCnt="0">
        <dgm:presLayoutVars>
          <dgm:dir/>
          <dgm:animLvl val="lvl"/>
          <dgm:resizeHandles val="exact"/>
        </dgm:presLayoutVars>
      </dgm:prSet>
      <dgm:spPr/>
      <dgm:t>
        <a:bodyPr/>
        <a:lstStyle/>
        <a:p>
          <a:endParaRPr lang="zh-CN" altLang="en-US"/>
        </a:p>
      </dgm:t>
    </dgm:pt>
    <dgm:pt modelId="{A493F55B-06CE-47C3-A13F-9BAE78E53102}" type="pres">
      <dgm:prSet presAssocID="{893613D5-DE85-407F-B216-C92194E21B10}" presName="parentLin" presStyleCnt="0"/>
      <dgm:spPr/>
      <dgm:t>
        <a:bodyPr/>
        <a:lstStyle/>
        <a:p>
          <a:endParaRPr lang="zh-CN" altLang="en-US"/>
        </a:p>
      </dgm:t>
    </dgm:pt>
    <dgm:pt modelId="{787C6EE1-56A1-4212-B3AD-02A8D00C6834}" type="pres">
      <dgm:prSet presAssocID="{893613D5-DE85-407F-B216-C92194E21B10}" presName="parentLeftMargin" presStyleLbl="node1" presStyleIdx="0" presStyleCnt="7"/>
      <dgm:spPr/>
      <dgm:t>
        <a:bodyPr/>
        <a:lstStyle/>
        <a:p>
          <a:endParaRPr lang="zh-CN" altLang="en-US"/>
        </a:p>
      </dgm:t>
    </dgm:pt>
    <dgm:pt modelId="{7FBB601F-231A-4F93-AA47-F369C36A6E25}" type="pres">
      <dgm:prSet presAssocID="{893613D5-DE85-407F-B216-C92194E21B10}" presName="parentText" presStyleLbl="node1" presStyleIdx="0" presStyleCnt="7">
        <dgm:presLayoutVars>
          <dgm:chMax val="0"/>
          <dgm:bulletEnabled val="1"/>
        </dgm:presLayoutVars>
      </dgm:prSet>
      <dgm:spPr/>
      <dgm:t>
        <a:bodyPr/>
        <a:lstStyle/>
        <a:p>
          <a:endParaRPr lang="zh-CN" altLang="en-US"/>
        </a:p>
      </dgm:t>
    </dgm:pt>
    <dgm:pt modelId="{6A8D621E-5602-4760-996A-C20A89BFA18C}" type="pres">
      <dgm:prSet presAssocID="{893613D5-DE85-407F-B216-C92194E21B10}" presName="negativeSpace" presStyleCnt="0"/>
      <dgm:spPr/>
      <dgm:t>
        <a:bodyPr/>
        <a:lstStyle/>
        <a:p>
          <a:endParaRPr lang="zh-CN" altLang="en-US"/>
        </a:p>
      </dgm:t>
    </dgm:pt>
    <dgm:pt modelId="{8C311B6F-26F2-4023-AB98-895867431223}" type="pres">
      <dgm:prSet presAssocID="{893613D5-DE85-407F-B216-C92194E21B10}" presName="childText" presStyleLbl="conFgAcc1" presStyleIdx="0" presStyleCnt="7">
        <dgm:presLayoutVars>
          <dgm:bulletEnabled val="1"/>
        </dgm:presLayoutVars>
      </dgm:prSet>
      <dgm:spPr/>
      <dgm:t>
        <a:bodyPr/>
        <a:lstStyle/>
        <a:p>
          <a:endParaRPr lang="zh-CN" altLang="en-US"/>
        </a:p>
      </dgm:t>
    </dgm:pt>
    <dgm:pt modelId="{FD139902-3B73-4EF5-8FFE-E5EEC1525C49}" type="pres">
      <dgm:prSet presAssocID="{45A0ECF1-4573-45DA-9FA0-B181CC4CC582}" presName="spaceBetweenRectangles" presStyleCnt="0"/>
      <dgm:spPr/>
      <dgm:t>
        <a:bodyPr/>
        <a:lstStyle/>
        <a:p>
          <a:endParaRPr lang="zh-CN" altLang="en-US"/>
        </a:p>
      </dgm:t>
    </dgm:pt>
    <dgm:pt modelId="{9320613B-F3AB-4047-A492-18502706E490}" type="pres">
      <dgm:prSet presAssocID="{C8B9C874-7D41-4BC4-98E8-F32A68ED976F}" presName="parentLin" presStyleCnt="0"/>
      <dgm:spPr/>
      <dgm:t>
        <a:bodyPr/>
        <a:lstStyle/>
        <a:p>
          <a:endParaRPr lang="zh-CN" altLang="en-US"/>
        </a:p>
      </dgm:t>
    </dgm:pt>
    <dgm:pt modelId="{5A123B7F-97C5-4809-B87B-4819449E542B}" type="pres">
      <dgm:prSet presAssocID="{C8B9C874-7D41-4BC4-98E8-F32A68ED976F}" presName="parentLeftMargin" presStyleLbl="node1" presStyleIdx="0" presStyleCnt="7"/>
      <dgm:spPr/>
      <dgm:t>
        <a:bodyPr/>
        <a:lstStyle/>
        <a:p>
          <a:endParaRPr lang="zh-CN" altLang="en-US"/>
        </a:p>
      </dgm:t>
    </dgm:pt>
    <dgm:pt modelId="{83E5B62E-53D8-4201-A94B-807C6EEBD4A6}" type="pres">
      <dgm:prSet presAssocID="{C8B9C874-7D41-4BC4-98E8-F32A68ED976F}" presName="parentText" presStyleLbl="node1" presStyleIdx="1" presStyleCnt="7">
        <dgm:presLayoutVars>
          <dgm:chMax val="0"/>
          <dgm:bulletEnabled val="1"/>
        </dgm:presLayoutVars>
      </dgm:prSet>
      <dgm:spPr/>
      <dgm:t>
        <a:bodyPr/>
        <a:lstStyle/>
        <a:p>
          <a:endParaRPr lang="zh-CN" altLang="en-US"/>
        </a:p>
      </dgm:t>
    </dgm:pt>
    <dgm:pt modelId="{41611200-B33F-4161-AB55-D03633918186}" type="pres">
      <dgm:prSet presAssocID="{C8B9C874-7D41-4BC4-98E8-F32A68ED976F}" presName="negativeSpace" presStyleCnt="0"/>
      <dgm:spPr/>
      <dgm:t>
        <a:bodyPr/>
        <a:lstStyle/>
        <a:p>
          <a:endParaRPr lang="zh-CN" altLang="en-US"/>
        </a:p>
      </dgm:t>
    </dgm:pt>
    <dgm:pt modelId="{E591B38A-C324-4CCE-823C-467EB06F69ED}" type="pres">
      <dgm:prSet presAssocID="{C8B9C874-7D41-4BC4-98E8-F32A68ED976F}" presName="childText" presStyleLbl="conFgAcc1" presStyleIdx="1" presStyleCnt="7">
        <dgm:presLayoutVars>
          <dgm:bulletEnabled val="1"/>
        </dgm:presLayoutVars>
      </dgm:prSet>
      <dgm:spPr/>
      <dgm:t>
        <a:bodyPr/>
        <a:lstStyle/>
        <a:p>
          <a:endParaRPr lang="zh-CN" altLang="en-US"/>
        </a:p>
      </dgm:t>
    </dgm:pt>
    <dgm:pt modelId="{69C1D6EF-EF43-4FDC-A656-6559C53FC66E}" type="pres">
      <dgm:prSet presAssocID="{932DA253-0651-41A5-874E-38BA0E9E6394}" presName="spaceBetweenRectangles" presStyleCnt="0"/>
      <dgm:spPr/>
      <dgm:t>
        <a:bodyPr/>
        <a:lstStyle/>
        <a:p>
          <a:endParaRPr lang="zh-CN" altLang="en-US"/>
        </a:p>
      </dgm:t>
    </dgm:pt>
    <dgm:pt modelId="{2FA35146-7690-40EF-9D3C-8A8A19A0A221}" type="pres">
      <dgm:prSet presAssocID="{3AFB3B09-40F8-4FE1-AA2D-D0F7BF1DDD0D}" presName="parentLin" presStyleCnt="0"/>
      <dgm:spPr/>
      <dgm:t>
        <a:bodyPr/>
        <a:lstStyle/>
        <a:p>
          <a:endParaRPr lang="zh-CN" altLang="en-US"/>
        </a:p>
      </dgm:t>
    </dgm:pt>
    <dgm:pt modelId="{64C7198E-8559-40C4-AFB4-0266B648F30C}" type="pres">
      <dgm:prSet presAssocID="{3AFB3B09-40F8-4FE1-AA2D-D0F7BF1DDD0D}" presName="parentLeftMargin" presStyleLbl="node1" presStyleIdx="1" presStyleCnt="7"/>
      <dgm:spPr/>
      <dgm:t>
        <a:bodyPr/>
        <a:lstStyle/>
        <a:p>
          <a:endParaRPr lang="zh-CN" altLang="en-US"/>
        </a:p>
      </dgm:t>
    </dgm:pt>
    <dgm:pt modelId="{A9692D7E-66B7-447A-BEA8-2807723CBB68}" type="pres">
      <dgm:prSet presAssocID="{3AFB3B09-40F8-4FE1-AA2D-D0F7BF1DDD0D}" presName="parentText" presStyleLbl="node1" presStyleIdx="2" presStyleCnt="7">
        <dgm:presLayoutVars>
          <dgm:chMax val="0"/>
          <dgm:bulletEnabled val="1"/>
        </dgm:presLayoutVars>
      </dgm:prSet>
      <dgm:spPr/>
      <dgm:t>
        <a:bodyPr/>
        <a:lstStyle/>
        <a:p>
          <a:endParaRPr lang="zh-CN" altLang="en-US"/>
        </a:p>
      </dgm:t>
    </dgm:pt>
    <dgm:pt modelId="{C0EC3D5A-D33B-43B7-A089-77008B94B00C}" type="pres">
      <dgm:prSet presAssocID="{3AFB3B09-40F8-4FE1-AA2D-D0F7BF1DDD0D}" presName="negativeSpace" presStyleCnt="0"/>
      <dgm:spPr/>
      <dgm:t>
        <a:bodyPr/>
        <a:lstStyle/>
        <a:p>
          <a:endParaRPr lang="zh-CN" altLang="en-US"/>
        </a:p>
      </dgm:t>
    </dgm:pt>
    <dgm:pt modelId="{072C5C12-EE83-43CF-9762-83729545A7BA}" type="pres">
      <dgm:prSet presAssocID="{3AFB3B09-40F8-4FE1-AA2D-D0F7BF1DDD0D}" presName="childText" presStyleLbl="conFgAcc1" presStyleIdx="2" presStyleCnt="7">
        <dgm:presLayoutVars>
          <dgm:bulletEnabled val="1"/>
        </dgm:presLayoutVars>
      </dgm:prSet>
      <dgm:spPr/>
      <dgm:t>
        <a:bodyPr/>
        <a:lstStyle/>
        <a:p>
          <a:endParaRPr lang="zh-CN" altLang="en-US"/>
        </a:p>
      </dgm:t>
    </dgm:pt>
    <dgm:pt modelId="{44612FCB-B0DE-4E27-BAAE-FD9875298A3D}" type="pres">
      <dgm:prSet presAssocID="{38AFCB26-3D0E-4AD8-8FF8-671B783870B6}" presName="spaceBetweenRectangles" presStyleCnt="0"/>
      <dgm:spPr/>
      <dgm:t>
        <a:bodyPr/>
        <a:lstStyle/>
        <a:p>
          <a:endParaRPr lang="zh-CN" altLang="en-US"/>
        </a:p>
      </dgm:t>
    </dgm:pt>
    <dgm:pt modelId="{42750CA4-32AC-4266-837F-239F2D1E9D6D}" type="pres">
      <dgm:prSet presAssocID="{DD45C5EC-0CF9-41B3-A39A-3C08069086FF}" presName="parentLin" presStyleCnt="0"/>
      <dgm:spPr/>
      <dgm:t>
        <a:bodyPr/>
        <a:lstStyle/>
        <a:p>
          <a:endParaRPr lang="zh-CN" altLang="en-US"/>
        </a:p>
      </dgm:t>
    </dgm:pt>
    <dgm:pt modelId="{8EDB6617-41D6-497B-A869-5D4B7B2813AB}" type="pres">
      <dgm:prSet presAssocID="{DD45C5EC-0CF9-41B3-A39A-3C08069086FF}" presName="parentLeftMargin" presStyleLbl="node1" presStyleIdx="2" presStyleCnt="7"/>
      <dgm:spPr/>
      <dgm:t>
        <a:bodyPr/>
        <a:lstStyle/>
        <a:p>
          <a:endParaRPr lang="zh-CN" altLang="en-US"/>
        </a:p>
      </dgm:t>
    </dgm:pt>
    <dgm:pt modelId="{87E0C51F-F214-4C7E-AE1A-FDB1CD1022B2}" type="pres">
      <dgm:prSet presAssocID="{DD45C5EC-0CF9-41B3-A39A-3C08069086FF}" presName="parentText" presStyleLbl="node1" presStyleIdx="3" presStyleCnt="7">
        <dgm:presLayoutVars>
          <dgm:chMax val="0"/>
          <dgm:bulletEnabled val="1"/>
        </dgm:presLayoutVars>
      </dgm:prSet>
      <dgm:spPr/>
      <dgm:t>
        <a:bodyPr/>
        <a:lstStyle/>
        <a:p>
          <a:endParaRPr lang="zh-CN" altLang="en-US"/>
        </a:p>
      </dgm:t>
    </dgm:pt>
    <dgm:pt modelId="{56CC0A6D-F2C7-476B-9D96-9BABBF4B2619}" type="pres">
      <dgm:prSet presAssocID="{DD45C5EC-0CF9-41B3-A39A-3C08069086FF}" presName="negativeSpace" presStyleCnt="0"/>
      <dgm:spPr/>
      <dgm:t>
        <a:bodyPr/>
        <a:lstStyle/>
        <a:p>
          <a:endParaRPr lang="zh-CN" altLang="en-US"/>
        </a:p>
      </dgm:t>
    </dgm:pt>
    <dgm:pt modelId="{5F0E010F-3F59-4247-9065-FBBB6B5E2A52}" type="pres">
      <dgm:prSet presAssocID="{DD45C5EC-0CF9-41B3-A39A-3C08069086FF}" presName="childText" presStyleLbl="conFgAcc1" presStyleIdx="3" presStyleCnt="7">
        <dgm:presLayoutVars>
          <dgm:bulletEnabled val="1"/>
        </dgm:presLayoutVars>
      </dgm:prSet>
      <dgm:spPr/>
      <dgm:t>
        <a:bodyPr/>
        <a:lstStyle/>
        <a:p>
          <a:endParaRPr lang="zh-CN" altLang="en-US"/>
        </a:p>
      </dgm:t>
    </dgm:pt>
    <dgm:pt modelId="{94EB9087-E9DB-42E3-8728-EF0EE201B29D}" type="pres">
      <dgm:prSet presAssocID="{26D86662-4A94-4C44-808E-668423FEE33C}" presName="spaceBetweenRectangles" presStyleCnt="0"/>
      <dgm:spPr/>
      <dgm:t>
        <a:bodyPr/>
        <a:lstStyle/>
        <a:p>
          <a:endParaRPr lang="zh-CN" altLang="en-US"/>
        </a:p>
      </dgm:t>
    </dgm:pt>
    <dgm:pt modelId="{1ABAE8E0-F3E2-467D-ADDE-7047E0E6216A}" type="pres">
      <dgm:prSet presAssocID="{68917575-150E-4C07-85DF-D30C4894D29B}" presName="parentLin" presStyleCnt="0"/>
      <dgm:spPr/>
      <dgm:t>
        <a:bodyPr/>
        <a:lstStyle/>
        <a:p>
          <a:endParaRPr lang="zh-CN" altLang="en-US"/>
        </a:p>
      </dgm:t>
    </dgm:pt>
    <dgm:pt modelId="{749F0567-767D-4AE3-8293-1C785097D866}" type="pres">
      <dgm:prSet presAssocID="{68917575-150E-4C07-85DF-D30C4894D29B}" presName="parentLeftMargin" presStyleLbl="node1" presStyleIdx="3" presStyleCnt="7"/>
      <dgm:spPr/>
      <dgm:t>
        <a:bodyPr/>
        <a:lstStyle/>
        <a:p>
          <a:endParaRPr lang="zh-CN" altLang="en-US"/>
        </a:p>
      </dgm:t>
    </dgm:pt>
    <dgm:pt modelId="{5B0D6E38-B266-4723-9DF0-8865950FD46B}" type="pres">
      <dgm:prSet presAssocID="{68917575-150E-4C07-85DF-D30C4894D29B}" presName="parentText" presStyleLbl="node1" presStyleIdx="4" presStyleCnt="7">
        <dgm:presLayoutVars>
          <dgm:chMax val="0"/>
          <dgm:bulletEnabled val="1"/>
        </dgm:presLayoutVars>
      </dgm:prSet>
      <dgm:spPr/>
      <dgm:t>
        <a:bodyPr/>
        <a:lstStyle/>
        <a:p>
          <a:endParaRPr lang="zh-CN" altLang="en-US"/>
        </a:p>
      </dgm:t>
    </dgm:pt>
    <dgm:pt modelId="{641B40E2-3175-4356-A395-C658C0ACBCFC}" type="pres">
      <dgm:prSet presAssocID="{68917575-150E-4C07-85DF-D30C4894D29B}" presName="negativeSpace" presStyleCnt="0"/>
      <dgm:spPr/>
      <dgm:t>
        <a:bodyPr/>
        <a:lstStyle/>
        <a:p>
          <a:endParaRPr lang="zh-CN" altLang="en-US"/>
        </a:p>
      </dgm:t>
    </dgm:pt>
    <dgm:pt modelId="{44467D13-63C7-44A1-8D83-69FE39799831}" type="pres">
      <dgm:prSet presAssocID="{68917575-150E-4C07-85DF-D30C4894D29B}" presName="childText" presStyleLbl="conFgAcc1" presStyleIdx="4" presStyleCnt="7">
        <dgm:presLayoutVars>
          <dgm:bulletEnabled val="1"/>
        </dgm:presLayoutVars>
      </dgm:prSet>
      <dgm:spPr/>
      <dgm:t>
        <a:bodyPr/>
        <a:lstStyle/>
        <a:p>
          <a:endParaRPr lang="zh-CN" altLang="en-US"/>
        </a:p>
      </dgm:t>
    </dgm:pt>
    <dgm:pt modelId="{8EB84663-08C7-44FC-AFC4-A1DDD63279AF}" type="pres">
      <dgm:prSet presAssocID="{3D2FE4DF-1F73-4452-B66A-C01D45A9AB32}" presName="spaceBetweenRectangles" presStyleCnt="0"/>
      <dgm:spPr/>
      <dgm:t>
        <a:bodyPr/>
        <a:lstStyle/>
        <a:p>
          <a:endParaRPr lang="zh-CN" altLang="en-US"/>
        </a:p>
      </dgm:t>
    </dgm:pt>
    <dgm:pt modelId="{50160590-5CED-4EDA-AF2D-778FB8FDB238}" type="pres">
      <dgm:prSet presAssocID="{F7203C07-6072-48CE-AC0E-48E6426F4EC0}" presName="parentLin" presStyleCnt="0"/>
      <dgm:spPr/>
      <dgm:t>
        <a:bodyPr/>
        <a:lstStyle/>
        <a:p>
          <a:endParaRPr lang="zh-CN" altLang="en-US"/>
        </a:p>
      </dgm:t>
    </dgm:pt>
    <dgm:pt modelId="{8F5192BD-EDBD-4ED5-91AE-DA9178F3985A}" type="pres">
      <dgm:prSet presAssocID="{F7203C07-6072-48CE-AC0E-48E6426F4EC0}" presName="parentLeftMargin" presStyleLbl="node1" presStyleIdx="4" presStyleCnt="7"/>
      <dgm:spPr/>
      <dgm:t>
        <a:bodyPr/>
        <a:lstStyle/>
        <a:p>
          <a:endParaRPr lang="zh-CN" altLang="en-US"/>
        </a:p>
      </dgm:t>
    </dgm:pt>
    <dgm:pt modelId="{AE07AE78-BEFB-47E6-A454-43683A31D937}" type="pres">
      <dgm:prSet presAssocID="{F7203C07-6072-48CE-AC0E-48E6426F4EC0}" presName="parentText" presStyleLbl="node1" presStyleIdx="5" presStyleCnt="7">
        <dgm:presLayoutVars>
          <dgm:chMax val="0"/>
          <dgm:bulletEnabled val="1"/>
        </dgm:presLayoutVars>
      </dgm:prSet>
      <dgm:spPr/>
      <dgm:t>
        <a:bodyPr/>
        <a:lstStyle/>
        <a:p>
          <a:endParaRPr lang="zh-CN" altLang="en-US"/>
        </a:p>
      </dgm:t>
    </dgm:pt>
    <dgm:pt modelId="{4690BBAB-E541-413E-8D91-789FC3AEAEBA}" type="pres">
      <dgm:prSet presAssocID="{F7203C07-6072-48CE-AC0E-48E6426F4EC0}" presName="negativeSpace" presStyleCnt="0"/>
      <dgm:spPr/>
      <dgm:t>
        <a:bodyPr/>
        <a:lstStyle/>
        <a:p>
          <a:endParaRPr lang="zh-CN" altLang="en-US"/>
        </a:p>
      </dgm:t>
    </dgm:pt>
    <dgm:pt modelId="{1CC84B8F-BA53-4563-AE33-4883E285DD1A}" type="pres">
      <dgm:prSet presAssocID="{F7203C07-6072-48CE-AC0E-48E6426F4EC0}" presName="childText" presStyleLbl="conFgAcc1" presStyleIdx="5" presStyleCnt="7">
        <dgm:presLayoutVars>
          <dgm:bulletEnabled val="1"/>
        </dgm:presLayoutVars>
      </dgm:prSet>
      <dgm:spPr/>
      <dgm:t>
        <a:bodyPr/>
        <a:lstStyle/>
        <a:p>
          <a:endParaRPr lang="zh-CN" altLang="en-US"/>
        </a:p>
      </dgm:t>
    </dgm:pt>
    <dgm:pt modelId="{DD0BCCFC-19FB-43B6-9B6C-E8E512E205EF}" type="pres">
      <dgm:prSet presAssocID="{8F4456AA-2BEE-4AEC-8A91-23C70E55E082}" presName="spaceBetweenRectangles" presStyleCnt="0"/>
      <dgm:spPr/>
      <dgm:t>
        <a:bodyPr/>
        <a:lstStyle/>
        <a:p>
          <a:endParaRPr lang="zh-CN" altLang="en-US"/>
        </a:p>
      </dgm:t>
    </dgm:pt>
    <dgm:pt modelId="{7354C0E7-8C5C-4560-9A13-51AB8A749DAB}" type="pres">
      <dgm:prSet presAssocID="{80C8E214-719F-4559-A64A-CC0F10CB0FEA}" presName="parentLin" presStyleCnt="0"/>
      <dgm:spPr/>
      <dgm:t>
        <a:bodyPr/>
        <a:lstStyle/>
        <a:p>
          <a:endParaRPr lang="zh-CN" altLang="en-US"/>
        </a:p>
      </dgm:t>
    </dgm:pt>
    <dgm:pt modelId="{8D7B4417-5154-4FD9-B7D2-6A14C0EFC2F8}" type="pres">
      <dgm:prSet presAssocID="{80C8E214-719F-4559-A64A-CC0F10CB0FEA}" presName="parentLeftMargin" presStyleLbl="node1" presStyleIdx="5" presStyleCnt="7"/>
      <dgm:spPr/>
      <dgm:t>
        <a:bodyPr/>
        <a:lstStyle/>
        <a:p>
          <a:endParaRPr lang="zh-CN" altLang="en-US"/>
        </a:p>
      </dgm:t>
    </dgm:pt>
    <dgm:pt modelId="{47E7E1FB-B24F-43FF-977F-5231D8E03EC8}" type="pres">
      <dgm:prSet presAssocID="{80C8E214-719F-4559-A64A-CC0F10CB0FEA}" presName="parentText" presStyleLbl="node1" presStyleIdx="6" presStyleCnt="7">
        <dgm:presLayoutVars>
          <dgm:chMax val="0"/>
          <dgm:bulletEnabled val="1"/>
        </dgm:presLayoutVars>
      </dgm:prSet>
      <dgm:spPr/>
      <dgm:t>
        <a:bodyPr/>
        <a:lstStyle/>
        <a:p>
          <a:endParaRPr lang="zh-CN" altLang="en-US"/>
        </a:p>
      </dgm:t>
    </dgm:pt>
    <dgm:pt modelId="{4EA665D5-D454-436A-A9EA-2E4070E6A45E}" type="pres">
      <dgm:prSet presAssocID="{80C8E214-719F-4559-A64A-CC0F10CB0FEA}" presName="negativeSpace" presStyleCnt="0"/>
      <dgm:spPr/>
      <dgm:t>
        <a:bodyPr/>
        <a:lstStyle/>
        <a:p>
          <a:endParaRPr lang="zh-CN" altLang="en-US"/>
        </a:p>
      </dgm:t>
    </dgm:pt>
    <dgm:pt modelId="{68B7EC07-D4A1-422D-8A17-9DC0D254D348}" type="pres">
      <dgm:prSet presAssocID="{80C8E214-719F-4559-A64A-CC0F10CB0FEA}" presName="childText" presStyleLbl="conFgAcc1" presStyleIdx="6" presStyleCnt="7">
        <dgm:presLayoutVars>
          <dgm:bulletEnabled val="1"/>
        </dgm:presLayoutVars>
      </dgm:prSet>
      <dgm:spPr/>
      <dgm:t>
        <a:bodyPr/>
        <a:lstStyle/>
        <a:p>
          <a:endParaRPr lang="zh-CN" altLang="en-US"/>
        </a:p>
      </dgm:t>
    </dgm:pt>
  </dgm:ptLst>
  <dgm:cxnLst>
    <dgm:cxn modelId="{62D004A2-1FBE-4BD1-A18E-7930C9C57E58}" type="presOf" srcId="{68917575-150E-4C07-85DF-D30C4894D29B}" destId="{5B0D6E38-B266-4723-9DF0-8865950FD46B}" srcOrd="1" destOrd="0" presId="urn:microsoft.com/office/officeart/2005/8/layout/list1"/>
    <dgm:cxn modelId="{A36FB33C-0E71-4199-96EC-F32205E6FD2E}" srcId="{A8093E7D-72E2-469F-AD38-E195A6CB2294}" destId="{F7203C07-6072-48CE-AC0E-48E6426F4EC0}" srcOrd="5" destOrd="0" parTransId="{88FC3A42-C1C1-414F-A7A3-845D9CDFEE11}" sibTransId="{8F4456AA-2BEE-4AEC-8A91-23C70E55E082}"/>
    <dgm:cxn modelId="{2EC5CCA0-D5F2-41B3-A801-43041E4BC33A}" type="presOf" srcId="{F7203C07-6072-48CE-AC0E-48E6426F4EC0}" destId="{AE07AE78-BEFB-47E6-A454-43683A31D937}" srcOrd="1" destOrd="0" presId="urn:microsoft.com/office/officeart/2005/8/layout/list1"/>
    <dgm:cxn modelId="{5487B0E0-58E9-40F2-93DE-86E069DD590E}" type="presOf" srcId="{80C8E214-719F-4559-A64A-CC0F10CB0FEA}" destId="{8D7B4417-5154-4FD9-B7D2-6A14C0EFC2F8}" srcOrd="0" destOrd="0" presId="urn:microsoft.com/office/officeart/2005/8/layout/list1"/>
    <dgm:cxn modelId="{AA759857-61E2-4C77-8108-F074ECB6BE93}" type="presOf" srcId="{C8B9C874-7D41-4BC4-98E8-F32A68ED976F}" destId="{5A123B7F-97C5-4809-B87B-4819449E542B}" srcOrd="0" destOrd="0" presId="urn:microsoft.com/office/officeart/2005/8/layout/list1"/>
    <dgm:cxn modelId="{12488C3F-D9E4-4B73-8387-8495ABC46EBC}" type="presOf" srcId="{DD45C5EC-0CF9-41B3-A39A-3C08069086FF}" destId="{87E0C51F-F214-4C7E-AE1A-FDB1CD1022B2}" srcOrd="1" destOrd="0" presId="urn:microsoft.com/office/officeart/2005/8/layout/list1"/>
    <dgm:cxn modelId="{F74F25AC-240E-46AE-8A21-6EA61AF110B9}" type="presOf" srcId="{A8093E7D-72E2-469F-AD38-E195A6CB2294}" destId="{D235DD8F-B3B5-47B8-948C-D60CEF8DBF57}" srcOrd="0" destOrd="0" presId="urn:microsoft.com/office/officeart/2005/8/layout/list1"/>
    <dgm:cxn modelId="{36812578-511E-4BD7-90AF-0C309767888E}" type="presOf" srcId="{893613D5-DE85-407F-B216-C92194E21B10}" destId="{787C6EE1-56A1-4212-B3AD-02A8D00C6834}" srcOrd="0" destOrd="0" presId="urn:microsoft.com/office/officeart/2005/8/layout/list1"/>
    <dgm:cxn modelId="{6AAE2291-C26C-450D-BE2B-F592F64509F2}" type="presOf" srcId="{893613D5-DE85-407F-B216-C92194E21B10}" destId="{7FBB601F-231A-4F93-AA47-F369C36A6E25}" srcOrd="1" destOrd="0" presId="urn:microsoft.com/office/officeart/2005/8/layout/list1"/>
    <dgm:cxn modelId="{F96BD29F-9626-43ED-9A02-EFDAED408152}" type="presOf" srcId="{3AFB3B09-40F8-4FE1-AA2D-D0F7BF1DDD0D}" destId="{A9692D7E-66B7-447A-BEA8-2807723CBB68}" srcOrd="1" destOrd="0" presId="urn:microsoft.com/office/officeart/2005/8/layout/list1"/>
    <dgm:cxn modelId="{22ACB9E7-54A3-428D-B2C3-4FD470308745}" srcId="{A8093E7D-72E2-469F-AD38-E195A6CB2294}" destId="{DD45C5EC-0CF9-41B3-A39A-3C08069086FF}" srcOrd="3" destOrd="0" parTransId="{6E63A58F-E7D7-41E8-BB67-ACE93E559F93}" sibTransId="{26D86662-4A94-4C44-808E-668423FEE33C}"/>
    <dgm:cxn modelId="{4668E304-F1F1-4E5E-A85C-DCAD93408682}" type="presOf" srcId="{68917575-150E-4C07-85DF-D30C4894D29B}" destId="{749F0567-767D-4AE3-8293-1C785097D866}" srcOrd="0" destOrd="0" presId="urn:microsoft.com/office/officeart/2005/8/layout/list1"/>
    <dgm:cxn modelId="{EDAEEBE3-6B07-4558-A241-F577DCBB3566}" type="presOf" srcId="{3AFB3B09-40F8-4FE1-AA2D-D0F7BF1DDD0D}" destId="{64C7198E-8559-40C4-AFB4-0266B648F30C}" srcOrd="0" destOrd="0" presId="urn:microsoft.com/office/officeart/2005/8/layout/list1"/>
    <dgm:cxn modelId="{5C826EB7-54F4-4BFB-BB63-311091908095}" srcId="{A8093E7D-72E2-469F-AD38-E195A6CB2294}" destId="{893613D5-DE85-407F-B216-C92194E21B10}" srcOrd="0" destOrd="0" parTransId="{8896E1D1-25BD-43BD-8A8B-D6EE239520C9}" sibTransId="{45A0ECF1-4573-45DA-9FA0-B181CC4CC582}"/>
    <dgm:cxn modelId="{4363EB26-F3E4-48BB-BA02-6EAC6FF7ED22}" type="presOf" srcId="{DD45C5EC-0CF9-41B3-A39A-3C08069086FF}" destId="{8EDB6617-41D6-497B-A869-5D4B7B2813AB}" srcOrd="0" destOrd="0" presId="urn:microsoft.com/office/officeart/2005/8/layout/list1"/>
    <dgm:cxn modelId="{BED7F05A-4E00-4441-87E3-CE5456EC5AB9}" type="presOf" srcId="{C8B9C874-7D41-4BC4-98E8-F32A68ED976F}" destId="{83E5B62E-53D8-4201-A94B-807C6EEBD4A6}" srcOrd="1" destOrd="0" presId="urn:microsoft.com/office/officeart/2005/8/layout/list1"/>
    <dgm:cxn modelId="{C746B5C9-936F-4DD4-A403-A131692C0AC5}" srcId="{A8093E7D-72E2-469F-AD38-E195A6CB2294}" destId="{80C8E214-719F-4559-A64A-CC0F10CB0FEA}" srcOrd="6" destOrd="0" parTransId="{C70EB0BD-E7ED-4097-9643-A95AA830DD40}" sibTransId="{528F0914-6E56-4547-BAFB-373CC03F1009}"/>
    <dgm:cxn modelId="{9CFF8018-26BD-43D8-B520-6DDBFEAC7DAB}" srcId="{A8093E7D-72E2-469F-AD38-E195A6CB2294}" destId="{3AFB3B09-40F8-4FE1-AA2D-D0F7BF1DDD0D}" srcOrd="2" destOrd="0" parTransId="{8CDD8211-160B-40B4-8196-39954AA3BC1B}" sibTransId="{38AFCB26-3D0E-4AD8-8FF8-671B783870B6}"/>
    <dgm:cxn modelId="{DEEFA571-3C62-4FAE-8CD7-83F231B39B0D}" type="presOf" srcId="{F7203C07-6072-48CE-AC0E-48E6426F4EC0}" destId="{8F5192BD-EDBD-4ED5-91AE-DA9178F3985A}" srcOrd="0" destOrd="0" presId="urn:microsoft.com/office/officeart/2005/8/layout/list1"/>
    <dgm:cxn modelId="{DDF66671-45E2-42BF-9871-379569914DAA}" srcId="{A8093E7D-72E2-469F-AD38-E195A6CB2294}" destId="{C8B9C874-7D41-4BC4-98E8-F32A68ED976F}" srcOrd="1" destOrd="0" parTransId="{955352F7-5202-460D-B214-DBED382966A9}" sibTransId="{932DA253-0651-41A5-874E-38BA0E9E6394}"/>
    <dgm:cxn modelId="{27B87D01-B3CD-4B60-B242-DFE637BB60B1}" srcId="{A8093E7D-72E2-469F-AD38-E195A6CB2294}" destId="{68917575-150E-4C07-85DF-D30C4894D29B}" srcOrd="4" destOrd="0" parTransId="{242F17C5-4014-45A4-BE4B-CED1C9E77F19}" sibTransId="{3D2FE4DF-1F73-4452-B66A-C01D45A9AB32}"/>
    <dgm:cxn modelId="{0BC97AF4-DFE0-44D9-838E-0CC672CA3E43}" type="presOf" srcId="{80C8E214-719F-4559-A64A-CC0F10CB0FEA}" destId="{47E7E1FB-B24F-43FF-977F-5231D8E03EC8}" srcOrd="1" destOrd="0" presId="urn:microsoft.com/office/officeart/2005/8/layout/list1"/>
    <dgm:cxn modelId="{E3203FD4-4E38-47AB-AB2D-BE97CD59E18D}" type="presParOf" srcId="{D235DD8F-B3B5-47B8-948C-D60CEF8DBF57}" destId="{A493F55B-06CE-47C3-A13F-9BAE78E53102}" srcOrd="0" destOrd="0" presId="urn:microsoft.com/office/officeart/2005/8/layout/list1"/>
    <dgm:cxn modelId="{DE7FB750-1A20-4D0E-94DC-D45057D98C6D}" type="presParOf" srcId="{A493F55B-06CE-47C3-A13F-9BAE78E53102}" destId="{787C6EE1-56A1-4212-B3AD-02A8D00C6834}" srcOrd="0" destOrd="0" presId="urn:microsoft.com/office/officeart/2005/8/layout/list1"/>
    <dgm:cxn modelId="{F571D70E-4709-4F87-8B0E-9DF3FE634685}" type="presParOf" srcId="{A493F55B-06CE-47C3-A13F-9BAE78E53102}" destId="{7FBB601F-231A-4F93-AA47-F369C36A6E25}" srcOrd="1" destOrd="0" presId="urn:microsoft.com/office/officeart/2005/8/layout/list1"/>
    <dgm:cxn modelId="{67AD515C-E8C0-4467-BA1D-E01B75F7963F}" type="presParOf" srcId="{D235DD8F-B3B5-47B8-948C-D60CEF8DBF57}" destId="{6A8D621E-5602-4760-996A-C20A89BFA18C}" srcOrd="1" destOrd="0" presId="urn:microsoft.com/office/officeart/2005/8/layout/list1"/>
    <dgm:cxn modelId="{BC276F24-C58F-4C1C-B933-5FB64606FFA9}" type="presParOf" srcId="{D235DD8F-B3B5-47B8-948C-D60CEF8DBF57}" destId="{8C311B6F-26F2-4023-AB98-895867431223}" srcOrd="2" destOrd="0" presId="urn:microsoft.com/office/officeart/2005/8/layout/list1"/>
    <dgm:cxn modelId="{92AE4F19-B10C-42B6-874A-0A0489370E86}" type="presParOf" srcId="{D235DD8F-B3B5-47B8-948C-D60CEF8DBF57}" destId="{FD139902-3B73-4EF5-8FFE-E5EEC1525C49}" srcOrd="3" destOrd="0" presId="urn:microsoft.com/office/officeart/2005/8/layout/list1"/>
    <dgm:cxn modelId="{0058D494-D9B8-418E-92CF-38E025F2CB5C}" type="presParOf" srcId="{D235DD8F-B3B5-47B8-948C-D60CEF8DBF57}" destId="{9320613B-F3AB-4047-A492-18502706E490}" srcOrd="4" destOrd="0" presId="urn:microsoft.com/office/officeart/2005/8/layout/list1"/>
    <dgm:cxn modelId="{37D9D96C-D8F3-4EE2-984B-D9E96A6A2A8E}" type="presParOf" srcId="{9320613B-F3AB-4047-A492-18502706E490}" destId="{5A123B7F-97C5-4809-B87B-4819449E542B}" srcOrd="0" destOrd="0" presId="urn:microsoft.com/office/officeart/2005/8/layout/list1"/>
    <dgm:cxn modelId="{86389177-86B1-4868-A7CB-E3CE7ABA9D31}" type="presParOf" srcId="{9320613B-F3AB-4047-A492-18502706E490}" destId="{83E5B62E-53D8-4201-A94B-807C6EEBD4A6}" srcOrd="1" destOrd="0" presId="urn:microsoft.com/office/officeart/2005/8/layout/list1"/>
    <dgm:cxn modelId="{E3CB0274-BAEE-48EB-A80B-EE8E3B4AD56C}" type="presParOf" srcId="{D235DD8F-B3B5-47B8-948C-D60CEF8DBF57}" destId="{41611200-B33F-4161-AB55-D03633918186}" srcOrd="5" destOrd="0" presId="urn:microsoft.com/office/officeart/2005/8/layout/list1"/>
    <dgm:cxn modelId="{1E573EFF-B6EE-4829-BE4C-E4AACE37E38F}" type="presParOf" srcId="{D235DD8F-B3B5-47B8-948C-D60CEF8DBF57}" destId="{E591B38A-C324-4CCE-823C-467EB06F69ED}" srcOrd="6" destOrd="0" presId="urn:microsoft.com/office/officeart/2005/8/layout/list1"/>
    <dgm:cxn modelId="{B6468D01-23B0-4550-ABD6-E9CD8926CA5A}" type="presParOf" srcId="{D235DD8F-B3B5-47B8-948C-D60CEF8DBF57}" destId="{69C1D6EF-EF43-4FDC-A656-6559C53FC66E}" srcOrd="7" destOrd="0" presId="urn:microsoft.com/office/officeart/2005/8/layout/list1"/>
    <dgm:cxn modelId="{6A20DA80-E846-4079-AB39-6E70CF35D743}" type="presParOf" srcId="{D235DD8F-B3B5-47B8-948C-D60CEF8DBF57}" destId="{2FA35146-7690-40EF-9D3C-8A8A19A0A221}" srcOrd="8" destOrd="0" presId="urn:microsoft.com/office/officeart/2005/8/layout/list1"/>
    <dgm:cxn modelId="{49E7D9FD-9610-40B3-B022-21C93440179D}" type="presParOf" srcId="{2FA35146-7690-40EF-9D3C-8A8A19A0A221}" destId="{64C7198E-8559-40C4-AFB4-0266B648F30C}" srcOrd="0" destOrd="0" presId="urn:microsoft.com/office/officeart/2005/8/layout/list1"/>
    <dgm:cxn modelId="{F216DCB0-3B35-42D5-BB00-85F747D9E33B}" type="presParOf" srcId="{2FA35146-7690-40EF-9D3C-8A8A19A0A221}" destId="{A9692D7E-66B7-447A-BEA8-2807723CBB68}" srcOrd="1" destOrd="0" presId="urn:microsoft.com/office/officeart/2005/8/layout/list1"/>
    <dgm:cxn modelId="{14353A41-9868-4C43-8450-F9C107C0DCC0}" type="presParOf" srcId="{D235DD8F-B3B5-47B8-948C-D60CEF8DBF57}" destId="{C0EC3D5A-D33B-43B7-A089-77008B94B00C}" srcOrd="9" destOrd="0" presId="urn:microsoft.com/office/officeart/2005/8/layout/list1"/>
    <dgm:cxn modelId="{1C497BEF-1335-4AD8-9DED-DAFE1E8041D0}" type="presParOf" srcId="{D235DD8F-B3B5-47B8-948C-D60CEF8DBF57}" destId="{072C5C12-EE83-43CF-9762-83729545A7BA}" srcOrd="10" destOrd="0" presId="urn:microsoft.com/office/officeart/2005/8/layout/list1"/>
    <dgm:cxn modelId="{CBA76C8E-3BA3-48F4-B65A-83FC08F2F089}" type="presParOf" srcId="{D235DD8F-B3B5-47B8-948C-D60CEF8DBF57}" destId="{44612FCB-B0DE-4E27-BAAE-FD9875298A3D}" srcOrd="11" destOrd="0" presId="urn:microsoft.com/office/officeart/2005/8/layout/list1"/>
    <dgm:cxn modelId="{7E49476B-3F2A-4066-93A4-13D4240B97FA}" type="presParOf" srcId="{D235DD8F-B3B5-47B8-948C-D60CEF8DBF57}" destId="{42750CA4-32AC-4266-837F-239F2D1E9D6D}" srcOrd="12" destOrd="0" presId="urn:microsoft.com/office/officeart/2005/8/layout/list1"/>
    <dgm:cxn modelId="{62ADD652-7D8C-4E5E-AD6C-9DA59B9E4F63}" type="presParOf" srcId="{42750CA4-32AC-4266-837F-239F2D1E9D6D}" destId="{8EDB6617-41D6-497B-A869-5D4B7B2813AB}" srcOrd="0" destOrd="0" presId="urn:microsoft.com/office/officeart/2005/8/layout/list1"/>
    <dgm:cxn modelId="{E896C1C0-D01F-4874-AD7D-63CACA7E64A2}" type="presParOf" srcId="{42750CA4-32AC-4266-837F-239F2D1E9D6D}" destId="{87E0C51F-F214-4C7E-AE1A-FDB1CD1022B2}" srcOrd="1" destOrd="0" presId="urn:microsoft.com/office/officeart/2005/8/layout/list1"/>
    <dgm:cxn modelId="{DDCB1014-22D6-4052-984A-9EEDAF24BF43}" type="presParOf" srcId="{D235DD8F-B3B5-47B8-948C-D60CEF8DBF57}" destId="{56CC0A6D-F2C7-476B-9D96-9BABBF4B2619}" srcOrd="13" destOrd="0" presId="urn:microsoft.com/office/officeart/2005/8/layout/list1"/>
    <dgm:cxn modelId="{0D42516C-E7A4-440E-858F-8C4DBBCD05F8}" type="presParOf" srcId="{D235DD8F-B3B5-47B8-948C-D60CEF8DBF57}" destId="{5F0E010F-3F59-4247-9065-FBBB6B5E2A52}" srcOrd="14" destOrd="0" presId="urn:microsoft.com/office/officeart/2005/8/layout/list1"/>
    <dgm:cxn modelId="{36899735-9676-4F43-A850-F694A19BE0F9}" type="presParOf" srcId="{D235DD8F-B3B5-47B8-948C-D60CEF8DBF57}" destId="{94EB9087-E9DB-42E3-8728-EF0EE201B29D}" srcOrd="15" destOrd="0" presId="urn:microsoft.com/office/officeart/2005/8/layout/list1"/>
    <dgm:cxn modelId="{7ADC1D71-94A9-4BF4-B56B-2C19A78AFA58}" type="presParOf" srcId="{D235DD8F-B3B5-47B8-948C-D60CEF8DBF57}" destId="{1ABAE8E0-F3E2-467D-ADDE-7047E0E6216A}" srcOrd="16" destOrd="0" presId="urn:microsoft.com/office/officeart/2005/8/layout/list1"/>
    <dgm:cxn modelId="{31294ED7-DEC8-4640-B19D-78496C9779FF}" type="presParOf" srcId="{1ABAE8E0-F3E2-467D-ADDE-7047E0E6216A}" destId="{749F0567-767D-4AE3-8293-1C785097D866}" srcOrd="0" destOrd="0" presId="urn:microsoft.com/office/officeart/2005/8/layout/list1"/>
    <dgm:cxn modelId="{BF980CE3-DF6B-44D6-897D-B1D44C6C29BE}" type="presParOf" srcId="{1ABAE8E0-F3E2-467D-ADDE-7047E0E6216A}" destId="{5B0D6E38-B266-4723-9DF0-8865950FD46B}" srcOrd="1" destOrd="0" presId="urn:microsoft.com/office/officeart/2005/8/layout/list1"/>
    <dgm:cxn modelId="{AFAEE2BB-B482-4460-A790-A83183E1275F}" type="presParOf" srcId="{D235DD8F-B3B5-47B8-948C-D60CEF8DBF57}" destId="{641B40E2-3175-4356-A395-C658C0ACBCFC}" srcOrd="17" destOrd="0" presId="urn:microsoft.com/office/officeart/2005/8/layout/list1"/>
    <dgm:cxn modelId="{9E58040B-21AB-49D2-B882-42FBFA90F276}" type="presParOf" srcId="{D235DD8F-B3B5-47B8-948C-D60CEF8DBF57}" destId="{44467D13-63C7-44A1-8D83-69FE39799831}" srcOrd="18" destOrd="0" presId="urn:microsoft.com/office/officeart/2005/8/layout/list1"/>
    <dgm:cxn modelId="{A4A80228-C851-4FAE-A61B-A2AB95B9AF64}" type="presParOf" srcId="{D235DD8F-B3B5-47B8-948C-D60CEF8DBF57}" destId="{8EB84663-08C7-44FC-AFC4-A1DDD63279AF}" srcOrd="19" destOrd="0" presId="urn:microsoft.com/office/officeart/2005/8/layout/list1"/>
    <dgm:cxn modelId="{A867101A-21F2-454C-87CB-1F92DEB40F71}" type="presParOf" srcId="{D235DD8F-B3B5-47B8-948C-D60CEF8DBF57}" destId="{50160590-5CED-4EDA-AF2D-778FB8FDB238}" srcOrd="20" destOrd="0" presId="urn:microsoft.com/office/officeart/2005/8/layout/list1"/>
    <dgm:cxn modelId="{A372154B-8721-455B-960F-4F5AFC5F00AF}" type="presParOf" srcId="{50160590-5CED-4EDA-AF2D-778FB8FDB238}" destId="{8F5192BD-EDBD-4ED5-91AE-DA9178F3985A}" srcOrd="0" destOrd="0" presId="urn:microsoft.com/office/officeart/2005/8/layout/list1"/>
    <dgm:cxn modelId="{8B672539-8E4E-4703-BA68-6FEE23C35401}" type="presParOf" srcId="{50160590-5CED-4EDA-AF2D-778FB8FDB238}" destId="{AE07AE78-BEFB-47E6-A454-43683A31D937}" srcOrd="1" destOrd="0" presId="urn:microsoft.com/office/officeart/2005/8/layout/list1"/>
    <dgm:cxn modelId="{34492029-5A52-4C31-A6C9-A84D90FD81EF}" type="presParOf" srcId="{D235DD8F-B3B5-47B8-948C-D60CEF8DBF57}" destId="{4690BBAB-E541-413E-8D91-789FC3AEAEBA}" srcOrd="21" destOrd="0" presId="urn:microsoft.com/office/officeart/2005/8/layout/list1"/>
    <dgm:cxn modelId="{CDC1EA37-1822-4349-A2B6-04E330B2A151}" type="presParOf" srcId="{D235DD8F-B3B5-47B8-948C-D60CEF8DBF57}" destId="{1CC84B8F-BA53-4563-AE33-4883E285DD1A}" srcOrd="22" destOrd="0" presId="urn:microsoft.com/office/officeart/2005/8/layout/list1"/>
    <dgm:cxn modelId="{9D34A75E-94F8-4391-883D-4FC41BFADFE7}" type="presParOf" srcId="{D235DD8F-B3B5-47B8-948C-D60CEF8DBF57}" destId="{DD0BCCFC-19FB-43B6-9B6C-E8E512E205EF}" srcOrd="23" destOrd="0" presId="urn:microsoft.com/office/officeart/2005/8/layout/list1"/>
    <dgm:cxn modelId="{D57CC02A-2FCD-4B9D-BEC4-96B8A43969A9}" type="presParOf" srcId="{D235DD8F-B3B5-47B8-948C-D60CEF8DBF57}" destId="{7354C0E7-8C5C-4560-9A13-51AB8A749DAB}" srcOrd="24" destOrd="0" presId="urn:microsoft.com/office/officeart/2005/8/layout/list1"/>
    <dgm:cxn modelId="{FB4A9DA3-1544-4EC9-AEBD-0B15768B7281}" type="presParOf" srcId="{7354C0E7-8C5C-4560-9A13-51AB8A749DAB}" destId="{8D7B4417-5154-4FD9-B7D2-6A14C0EFC2F8}" srcOrd="0" destOrd="0" presId="urn:microsoft.com/office/officeart/2005/8/layout/list1"/>
    <dgm:cxn modelId="{5F55A08F-F1D0-4523-A679-C5ED498393CA}" type="presParOf" srcId="{7354C0E7-8C5C-4560-9A13-51AB8A749DAB}" destId="{47E7E1FB-B24F-43FF-977F-5231D8E03EC8}" srcOrd="1" destOrd="0" presId="urn:microsoft.com/office/officeart/2005/8/layout/list1"/>
    <dgm:cxn modelId="{AC6934E7-C37C-4119-9138-04FD376D8C17}" type="presParOf" srcId="{D235DD8F-B3B5-47B8-948C-D60CEF8DBF57}" destId="{4EA665D5-D454-436A-A9EA-2E4070E6A45E}" srcOrd="25" destOrd="0" presId="urn:microsoft.com/office/officeart/2005/8/layout/list1"/>
    <dgm:cxn modelId="{151B777A-CF2B-4DBE-B933-AB0DA606163C}" type="presParOf" srcId="{D235DD8F-B3B5-47B8-948C-D60CEF8DBF57}" destId="{68B7EC07-D4A1-422D-8A17-9DC0D254D348}" srcOrd="2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68E649A-508C-49A8-995F-1B47F684DDF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CN" altLang="en-US"/>
        </a:p>
      </dgm:t>
    </dgm:pt>
    <dgm:pt modelId="{1E0712A2-7EA3-4AD7-ACE3-D63C6F1DA616}">
      <dgm:prSet phldrT="[文本]"/>
      <dgm:spPr/>
      <dgm:t>
        <a:bodyPr/>
        <a:lstStyle/>
        <a:p>
          <a:r>
            <a:rPr lang="zh-CN" altLang="en-US" dirty="0" smtClean="0"/>
            <a:t>方法</a:t>
          </a:r>
          <a:endParaRPr lang="zh-CN" altLang="en-US" dirty="0"/>
        </a:p>
      </dgm:t>
    </dgm:pt>
    <dgm:pt modelId="{10C86E88-DA6E-4120-9607-45F5BEA255C7}" cxnId="{A1290713-6C26-41EC-BCD8-F2C89CEC1A26}" type="parTrans">
      <dgm:prSet/>
      <dgm:spPr/>
      <dgm:t>
        <a:bodyPr/>
        <a:lstStyle/>
        <a:p>
          <a:endParaRPr lang="zh-CN" altLang="en-US"/>
        </a:p>
      </dgm:t>
    </dgm:pt>
    <dgm:pt modelId="{577062DF-9D14-4175-BF85-6889620B8C84}" cxnId="{A1290713-6C26-41EC-BCD8-F2C89CEC1A26}" type="sibTrans">
      <dgm:prSet/>
      <dgm:spPr/>
      <dgm:t>
        <a:bodyPr/>
        <a:lstStyle/>
        <a:p>
          <a:endParaRPr lang="zh-CN" altLang="en-US"/>
        </a:p>
      </dgm:t>
    </dgm:pt>
    <dgm:pt modelId="{74291C0F-4FC1-4B84-97BE-18EFBBD6CAEE}">
      <dgm:prSet phldrT="[文本]"/>
      <dgm:spPr/>
      <dgm:t>
        <a:bodyPr/>
        <a:lstStyle/>
        <a:p>
          <a:r>
            <a:rPr lang="zh-CN" altLang="zh-CN" dirty="0" smtClean="0"/>
            <a:t>完成软件开发的各项任务的技术方法，回答“怎样做”的问题</a:t>
          </a:r>
          <a:endParaRPr lang="zh-CN" altLang="en-US" dirty="0"/>
        </a:p>
      </dgm:t>
    </dgm:pt>
    <dgm:pt modelId="{25341D47-42FD-4CDF-8F47-77EE84A6F080}" cxnId="{650A5E8D-5215-4DE6-8BB6-68A96FD2B611}" type="parTrans">
      <dgm:prSet/>
      <dgm:spPr/>
      <dgm:t>
        <a:bodyPr/>
        <a:lstStyle/>
        <a:p>
          <a:endParaRPr lang="zh-CN" altLang="en-US"/>
        </a:p>
      </dgm:t>
    </dgm:pt>
    <dgm:pt modelId="{F3A9ED86-AEFB-414C-891E-CFDCDB83DD0F}" cxnId="{650A5E8D-5215-4DE6-8BB6-68A96FD2B611}" type="sibTrans">
      <dgm:prSet/>
      <dgm:spPr/>
      <dgm:t>
        <a:bodyPr/>
        <a:lstStyle/>
        <a:p>
          <a:endParaRPr lang="zh-CN" altLang="en-US"/>
        </a:p>
      </dgm:t>
    </dgm:pt>
    <dgm:pt modelId="{FABE0D5B-5FF3-4BDC-B84B-63281AF481DB}">
      <dgm:prSet phldrT="[文本]"/>
      <dgm:spPr/>
      <dgm:t>
        <a:bodyPr/>
        <a:lstStyle/>
        <a:p>
          <a:r>
            <a:rPr lang="zh-CN" altLang="en-US" dirty="0" smtClean="0"/>
            <a:t>工具</a:t>
          </a:r>
          <a:endParaRPr lang="zh-CN" altLang="en-US" dirty="0"/>
        </a:p>
      </dgm:t>
    </dgm:pt>
    <dgm:pt modelId="{7428839D-D2E0-402C-AC04-89F6BB75EF0A}" cxnId="{34ABB388-E60A-40AF-9584-918E104C5594}" type="parTrans">
      <dgm:prSet/>
      <dgm:spPr/>
      <dgm:t>
        <a:bodyPr/>
        <a:lstStyle/>
        <a:p>
          <a:endParaRPr lang="zh-CN" altLang="en-US"/>
        </a:p>
      </dgm:t>
    </dgm:pt>
    <dgm:pt modelId="{42F2B569-B1F2-4C08-952B-29B3F7973FA7}" cxnId="{34ABB388-E60A-40AF-9584-918E104C5594}" type="sibTrans">
      <dgm:prSet/>
      <dgm:spPr/>
      <dgm:t>
        <a:bodyPr/>
        <a:lstStyle/>
        <a:p>
          <a:endParaRPr lang="zh-CN" altLang="en-US"/>
        </a:p>
      </dgm:t>
    </dgm:pt>
    <dgm:pt modelId="{8F38C00C-00C3-4B11-8F7E-F8EFCF615623}">
      <dgm:prSet phldrT="[文本]"/>
      <dgm:spPr/>
      <dgm:t>
        <a:bodyPr/>
        <a:lstStyle/>
        <a:p>
          <a:r>
            <a:rPr lang="zh-CN" altLang="zh-CN" dirty="0" smtClean="0"/>
            <a:t>为运用方法而提供的自动的或半自动的软件工程支撑环境</a:t>
          </a:r>
          <a:endParaRPr lang="zh-CN" altLang="en-US" dirty="0"/>
        </a:p>
      </dgm:t>
    </dgm:pt>
    <dgm:pt modelId="{A9D756EB-FD1A-45E9-8FBA-AFB76F263675}" cxnId="{E9AD60AA-E15C-480B-B2B9-2F76A958FB39}" type="parTrans">
      <dgm:prSet/>
      <dgm:spPr/>
      <dgm:t>
        <a:bodyPr/>
        <a:lstStyle/>
        <a:p>
          <a:endParaRPr lang="zh-CN" altLang="en-US"/>
        </a:p>
      </dgm:t>
    </dgm:pt>
    <dgm:pt modelId="{4A6E651B-B0E7-4081-9667-EF842BEEDE7A}" cxnId="{E9AD60AA-E15C-480B-B2B9-2F76A958FB39}" type="sibTrans">
      <dgm:prSet/>
      <dgm:spPr/>
      <dgm:t>
        <a:bodyPr/>
        <a:lstStyle/>
        <a:p>
          <a:endParaRPr lang="zh-CN" altLang="en-US"/>
        </a:p>
      </dgm:t>
    </dgm:pt>
    <dgm:pt modelId="{CDD2DA0B-7181-4002-870B-C549EF95E7AB}">
      <dgm:prSet phldrT="[文本]"/>
      <dgm:spPr/>
      <dgm:t>
        <a:bodyPr/>
        <a:lstStyle/>
        <a:p>
          <a:r>
            <a:rPr lang="zh-CN" altLang="en-US" dirty="0" smtClean="0"/>
            <a:t>过程</a:t>
          </a:r>
          <a:endParaRPr lang="zh-CN" altLang="en-US" dirty="0"/>
        </a:p>
      </dgm:t>
    </dgm:pt>
    <dgm:pt modelId="{D8D5C0D1-13BE-4BED-B2AC-D14482A6B3CB}" cxnId="{1D59DAEB-0D72-4484-9508-88C2763E6389}" type="parTrans">
      <dgm:prSet/>
      <dgm:spPr/>
      <dgm:t>
        <a:bodyPr/>
        <a:lstStyle/>
        <a:p>
          <a:endParaRPr lang="zh-CN" altLang="en-US"/>
        </a:p>
      </dgm:t>
    </dgm:pt>
    <dgm:pt modelId="{08610C27-CBFD-4AE6-B4AD-3C1E98C3BACA}" cxnId="{1D59DAEB-0D72-4484-9508-88C2763E6389}" type="sibTrans">
      <dgm:prSet/>
      <dgm:spPr/>
      <dgm:t>
        <a:bodyPr/>
        <a:lstStyle/>
        <a:p>
          <a:endParaRPr lang="zh-CN" altLang="en-US"/>
        </a:p>
      </dgm:t>
    </dgm:pt>
    <dgm:pt modelId="{176414DB-737A-4137-9758-3C75D473AAA5}">
      <dgm:prSet phldrT="[文本]"/>
      <dgm:spPr/>
      <dgm:t>
        <a:bodyPr/>
        <a:lstStyle/>
        <a:p>
          <a:r>
            <a:rPr lang="zh-CN" altLang="zh-CN" dirty="0" smtClean="0"/>
            <a:t>为了获得高质量的软件所需要完成的一系列任务的框架，它规定了完成各项任务的工作步骤</a:t>
          </a:r>
          <a:endParaRPr lang="zh-CN" altLang="en-US" dirty="0"/>
        </a:p>
      </dgm:t>
    </dgm:pt>
    <dgm:pt modelId="{BCE781D9-AA67-4897-94DF-42A08DFDA7B9}" cxnId="{4A5BC486-BB49-4D06-898B-0B8A2C4A6F27}" type="parTrans">
      <dgm:prSet/>
      <dgm:spPr/>
      <dgm:t>
        <a:bodyPr/>
        <a:lstStyle/>
        <a:p>
          <a:endParaRPr lang="zh-CN" altLang="en-US"/>
        </a:p>
      </dgm:t>
    </dgm:pt>
    <dgm:pt modelId="{C4A89E4A-17B6-46B2-A8C0-DB5872266DBA}" cxnId="{4A5BC486-BB49-4D06-898B-0B8A2C4A6F27}" type="sibTrans">
      <dgm:prSet/>
      <dgm:spPr/>
      <dgm:t>
        <a:bodyPr/>
        <a:lstStyle/>
        <a:p>
          <a:endParaRPr lang="zh-CN" altLang="en-US"/>
        </a:p>
      </dgm:t>
    </dgm:pt>
    <dgm:pt modelId="{89C7B2E7-7B3B-480C-8FBF-1074F96463C6}" type="pres">
      <dgm:prSet presAssocID="{C68E649A-508C-49A8-995F-1B47F684DDFB}" presName="Name0" presStyleCnt="0">
        <dgm:presLayoutVars>
          <dgm:dir/>
          <dgm:animLvl val="lvl"/>
          <dgm:resizeHandles val="exact"/>
        </dgm:presLayoutVars>
      </dgm:prSet>
      <dgm:spPr/>
      <dgm:t>
        <a:bodyPr/>
        <a:lstStyle/>
        <a:p>
          <a:endParaRPr lang="zh-CN" altLang="en-US"/>
        </a:p>
      </dgm:t>
    </dgm:pt>
    <dgm:pt modelId="{2156C51A-0E94-440C-984E-9B8C215494AB}" type="pres">
      <dgm:prSet presAssocID="{1E0712A2-7EA3-4AD7-ACE3-D63C6F1DA616}" presName="composite" presStyleCnt="0"/>
      <dgm:spPr/>
    </dgm:pt>
    <dgm:pt modelId="{739CF035-599C-45C8-8986-60F7E368AC33}" type="pres">
      <dgm:prSet presAssocID="{1E0712A2-7EA3-4AD7-ACE3-D63C6F1DA616}" presName="parTx" presStyleLbl="alignNode1" presStyleIdx="0" presStyleCnt="3">
        <dgm:presLayoutVars>
          <dgm:chMax val="0"/>
          <dgm:chPref val="0"/>
          <dgm:bulletEnabled val="1"/>
        </dgm:presLayoutVars>
      </dgm:prSet>
      <dgm:spPr/>
      <dgm:t>
        <a:bodyPr/>
        <a:lstStyle/>
        <a:p>
          <a:endParaRPr lang="zh-CN" altLang="en-US"/>
        </a:p>
      </dgm:t>
    </dgm:pt>
    <dgm:pt modelId="{D5BFFFDA-9B79-440E-80BD-DD5AEA07FC2C}" type="pres">
      <dgm:prSet presAssocID="{1E0712A2-7EA3-4AD7-ACE3-D63C6F1DA616}" presName="desTx" presStyleLbl="alignAccFollowNode1" presStyleIdx="0" presStyleCnt="3">
        <dgm:presLayoutVars>
          <dgm:bulletEnabled val="1"/>
        </dgm:presLayoutVars>
      </dgm:prSet>
      <dgm:spPr/>
      <dgm:t>
        <a:bodyPr/>
        <a:lstStyle/>
        <a:p>
          <a:endParaRPr lang="zh-CN" altLang="en-US"/>
        </a:p>
      </dgm:t>
    </dgm:pt>
    <dgm:pt modelId="{F9A184FC-AB49-4B2C-A806-A2DB8C34D759}" type="pres">
      <dgm:prSet presAssocID="{577062DF-9D14-4175-BF85-6889620B8C84}" presName="space" presStyleCnt="0"/>
      <dgm:spPr/>
    </dgm:pt>
    <dgm:pt modelId="{B7284B34-54ED-4D79-97DA-611D65044B01}" type="pres">
      <dgm:prSet presAssocID="{FABE0D5B-5FF3-4BDC-B84B-63281AF481DB}" presName="composite" presStyleCnt="0"/>
      <dgm:spPr/>
    </dgm:pt>
    <dgm:pt modelId="{95BD6C65-6973-46B3-9860-D657AAA3E7A0}" type="pres">
      <dgm:prSet presAssocID="{FABE0D5B-5FF3-4BDC-B84B-63281AF481DB}" presName="parTx" presStyleLbl="alignNode1" presStyleIdx="1" presStyleCnt="3">
        <dgm:presLayoutVars>
          <dgm:chMax val="0"/>
          <dgm:chPref val="0"/>
          <dgm:bulletEnabled val="1"/>
        </dgm:presLayoutVars>
      </dgm:prSet>
      <dgm:spPr/>
      <dgm:t>
        <a:bodyPr/>
        <a:lstStyle/>
        <a:p>
          <a:endParaRPr lang="zh-CN" altLang="en-US"/>
        </a:p>
      </dgm:t>
    </dgm:pt>
    <dgm:pt modelId="{A6047E0F-13B4-4819-A0CC-FF1EDB8F5B72}" type="pres">
      <dgm:prSet presAssocID="{FABE0D5B-5FF3-4BDC-B84B-63281AF481DB}" presName="desTx" presStyleLbl="alignAccFollowNode1" presStyleIdx="1" presStyleCnt="3">
        <dgm:presLayoutVars>
          <dgm:bulletEnabled val="1"/>
        </dgm:presLayoutVars>
      </dgm:prSet>
      <dgm:spPr/>
      <dgm:t>
        <a:bodyPr/>
        <a:lstStyle/>
        <a:p>
          <a:endParaRPr lang="zh-CN" altLang="en-US"/>
        </a:p>
      </dgm:t>
    </dgm:pt>
    <dgm:pt modelId="{C371B82F-1FB8-4B46-938E-1AF8EB55C051}" type="pres">
      <dgm:prSet presAssocID="{42F2B569-B1F2-4C08-952B-29B3F7973FA7}" presName="space" presStyleCnt="0"/>
      <dgm:spPr/>
    </dgm:pt>
    <dgm:pt modelId="{DDB2B8A0-C243-4E89-B49C-8AAB9A3E246C}" type="pres">
      <dgm:prSet presAssocID="{CDD2DA0B-7181-4002-870B-C549EF95E7AB}" presName="composite" presStyleCnt="0"/>
      <dgm:spPr/>
    </dgm:pt>
    <dgm:pt modelId="{DCA93226-2829-47A1-979D-9520F415F71F}" type="pres">
      <dgm:prSet presAssocID="{CDD2DA0B-7181-4002-870B-C549EF95E7AB}" presName="parTx" presStyleLbl="alignNode1" presStyleIdx="2" presStyleCnt="3">
        <dgm:presLayoutVars>
          <dgm:chMax val="0"/>
          <dgm:chPref val="0"/>
          <dgm:bulletEnabled val="1"/>
        </dgm:presLayoutVars>
      </dgm:prSet>
      <dgm:spPr/>
      <dgm:t>
        <a:bodyPr/>
        <a:lstStyle/>
        <a:p>
          <a:endParaRPr lang="zh-CN" altLang="en-US"/>
        </a:p>
      </dgm:t>
    </dgm:pt>
    <dgm:pt modelId="{B490F346-16EA-4A2A-B9B1-FF771DF50C31}" type="pres">
      <dgm:prSet presAssocID="{CDD2DA0B-7181-4002-870B-C549EF95E7AB}" presName="desTx" presStyleLbl="alignAccFollowNode1" presStyleIdx="2" presStyleCnt="3">
        <dgm:presLayoutVars>
          <dgm:bulletEnabled val="1"/>
        </dgm:presLayoutVars>
      </dgm:prSet>
      <dgm:spPr/>
      <dgm:t>
        <a:bodyPr/>
        <a:lstStyle/>
        <a:p>
          <a:endParaRPr lang="zh-CN" altLang="en-US"/>
        </a:p>
      </dgm:t>
    </dgm:pt>
  </dgm:ptLst>
  <dgm:cxnLst>
    <dgm:cxn modelId="{D29F1DF2-2781-457D-AC34-A8D7169D166E}" type="presOf" srcId="{1E0712A2-7EA3-4AD7-ACE3-D63C6F1DA616}" destId="{739CF035-599C-45C8-8986-60F7E368AC33}" srcOrd="0" destOrd="0" presId="urn:microsoft.com/office/officeart/2005/8/layout/hList1"/>
    <dgm:cxn modelId="{650A5E8D-5215-4DE6-8BB6-68A96FD2B611}" srcId="{1E0712A2-7EA3-4AD7-ACE3-D63C6F1DA616}" destId="{74291C0F-4FC1-4B84-97BE-18EFBBD6CAEE}" srcOrd="0" destOrd="0" parTransId="{25341D47-42FD-4CDF-8F47-77EE84A6F080}" sibTransId="{F3A9ED86-AEFB-414C-891E-CFDCDB83DD0F}"/>
    <dgm:cxn modelId="{34ABB388-E60A-40AF-9584-918E104C5594}" srcId="{C68E649A-508C-49A8-995F-1B47F684DDFB}" destId="{FABE0D5B-5FF3-4BDC-B84B-63281AF481DB}" srcOrd="1" destOrd="0" parTransId="{7428839D-D2E0-402C-AC04-89F6BB75EF0A}" sibTransId="{42F2B569-B1F2-4C08-952B-29B3F7973FA7}"/>
    <dgm:cxn modelId="{24C314EF-FBD7-4D56-AB48-5067F8A776EF}" type="presOf" srcId="{CDD2DA0B-7181-4002-870B-C549EF95E7AB}" destId="{DCA93226-2829-47A1-979D-9520F415F71F}" srcOrd="0" destOrd="0" presId="urn:microsoft.com/office/officeart/2005/8/layout/hList1"/>
    <dgm:cxn modelId="{1D59DAEB-0D72-4484-9508-88C2763E6389}" srcId="{C68E649A-508C-49A8-995F-1B47F684DDFB}" destId="{CDD2DA0B-7181-4002-870B-C549EF95E7AB}" srcOrd="2" destOrd="0" parTransId="{D8D5C0D1-13BE-4BED-B2AC-D14482A6B3CB}" sibTransId="{08610C27-CBFD-4AE6-B4AD-3C1E98C3BACA}"/>
    <dgm:cxn modelId="{E9AD60AA-E15C-480B-B2B9-2F76A958FB39}" srcId="{FABE0D5B-5FF3-4BDC-B84B-63281AF481DB}" destId="{8F38C00C-00C3-4B11-8F7E-F8EFCF615623}" srcOrd="0" destOrd="0" parTransId="{A9D756EB-FD1A-45E9-8FBA-AFB76F263675}" sibTransId="{4A6E651B-B0E7-4081-9667-EF842BEEDE7A}"/>
    <dgm:cxn modelId="{424A984A-759D-4BD7-AB56-0C8B6CDDCA63}" type="presOf" srcId="{176414DB-737A-4137-9758-3C75D473AAA5}" destId="{B490F346-16EA-4A2A-B9B1-FF771DF50C31}" srcOrd="0" destOrd="0" presId="urn:microsoft.com/office/officeart/2005/8/layout/hList1"/>
    <dgm:cxn modelId="{7DDC7A7A-06B8-41A8-A92B-872BE90E9157}" type="presOf" srcId="{C68E649A-508C-49A8-995F-1B47F684DDFB}" destId="{89C7B2E7-7B3B-480C-8FBF-1074F96463C6}" srcOrd="0" destOrd="0" presId="urn:microsoft.com/office/officeart/2005/8/layout/hList1"/>
    <dgm:cxn modelId="{3226D303-7AA6-4DB1-A8B1-DE3709208CB7}" type="presOf" srcId="{FABE0D5B-5FF3-4BDC-B84B-63281AF481DB}" destId="{95BD6C65-6973-46B3-9860-D657AAA3E7A0}" srcOrd="0" destOrd="0" presId="urn:microsoft.com/office/officeart/2005/8/layout/hList1"/>
    <dgm:cxn modelId="{E39A7EE3-ADBE-4E21-9A56-18DE910A2ED3}" type="presOf" srcId="{74291C0F-4FC1-4B84-97BE-18EFBBD6CAEE}" destId="{D5BFFFDA-9B79-440E-80BD-DD5AEA07FC2C}" srcOrd="0" destOrd="0" presId="urn:microsoft.com/office/officeart/2005/8/layout/hList1"/>
    <dgm:cxn modelId="{4A5BC486-BB49-4D06-898B-0B8A2C4A6F27}" srcId="{CDD2DA0B-7181-4002-870B-C549EF95E7AB}" destId="{176414DB-737A-4137-9758-3C75D473AAA5}" srcOrd="0" destOrd="0" parTransId="{BCE781D9-AA67-4897-94DF-42A08DFDA7B9}" sibTransId="{C4A89E4A-17B6-46B2-A8C0-DB5872266DBA}"/>
    <dgm:cxn modelId="{96063BAA-128F-440F-A90A-7E4F3F0E074F}" type="presOf" srcId="{8F38C00C-00C3-4B11-8F7E-F8EFCF615623}" destId="{A6047E0F-13B4-4819-A0CC-FF1EDB8F5B72}" srcOrd="0" destOrd="0" presId="urn:microsoft.com/office/officeart/2005/8/layout/hList1"/>
    <dgm:cxn modelId="{A1290713-6C26-41EC-BCD8-F2C89CEC1A26}" srcId="{C68E649A-508C-49A8-995F-1B47F684DDFB}" destId="{1E0712A2-7EA3-4AD7-ACE3-D63C6F1DA616}" srcOrd="0" destOrd="0" parTransId="{10C86E88-DA6E-4120-9607-45F5BEA255C7}" sibTransId="{577062DF-9D14-4175-BF85-6889620B8C84}"/>
    <dgm:cxn modelId="{5CD4263B-AD6C-46AA-9C54-D47CC07541A1}" type="presParOf" srcId="{89C7B2E7-7B3B-480C-8FBF-1074F96463C6}" destId="{2156C51A-0E94-440C-984E-9B8C215494AB}" srcOrd="0" destOrd="0" presId="urn:microsoft.com/office/officeart/2005/8/layout/hList1"/>
    <dgm:cxn modelId="{FF2DA74D-E4C7-42C9-8AE7-B31A51D936CD}" type="presParOf" srcId="{2156C51A-0E94-440C-984E-9B8C215494AB}" destId="{739CF035-599C-45C8-8986-60F7E368AC33}" srcOrd="0" destOrd="0" presId="urn:microsoft.com/office/officeart/2005/8/layout/hList1"/>
    <dgm:cxn modelId="{33117539-C437-4872-A6F9-D7A02CA15C8D}" type="presParOf" srcId="{2156C51A-0E94-440C-984E-9B8C215494AB}" destId="{D5BFFFDA-9B79-440E-80BD-DD5AEA07FC2C}" srcOrd="1" destOrd="0" presId="urn:microsoft.com/office/officeart/2005/8/layout/hList1"/>
    <dgm:cxn modelId="{795D052E-45BA-47E6-932C-A0DB2E11244D}" type="presParOf" srcId="{89C7B2E7-7B3B-480C-8FBF-1074F96463C6}" destId="{F9A184FC-AB49-4B2C-A806-A2DB8C34D759}" srcOrd="1" destOrd="0" presId="urn:microsoft.com/office/officeart/2005/8/layout/hList1"/>
    <dgm:cxn modelId="{50010183-EB99-490C-ADE9-37968C7FF246}" type="presParOf" srcId="{89C7B2E7-7B3B-480C-8FBF-1074F96463C6}" destId="{B7284B34-54ED-4D79-97DA-611D65044B01}" srcOrd="2" destOrd="0" presId="urn:microsoft.com/office/officeart/2005/8/layout/hList1"/>
    <dgm:cxn modelId="{81BA656B-7699-4040-8257-7C82264133B9}" type="presParOf" srcId="{B7284B34-54ED-4D79-97DA-611D65044B01}" destId="{95BD6C65-6973-46B3-9860-D657AAA3E7A0}" srcOrd="0" destOrd="0" presId="urn:microsoft.com/office/officeart/2005/8/layout/hList1"/>
    <dgm:cxn modelId="{13191E1D-2A69-4688-B7D2-DCB78A8158E2}" type="presParOf" srcId="{B7284B34-54ED-4D79-97DA-611D65044B01}" destId="{A6047E0F-13B4-4819-A0CC-FF1EDB8F5B72}" srcOrd="1" destOrd="0" presId="urn:microsoft.com/office/officeart/2005/8/layout/hList1"/>
    <dgm:cxn modelId="{E800932B-C898-463E-BF51-A387F4FB6370}" type="presParOf" srcId="{89C7B2E7-7B3B-480C-8FBF-1074F96463C6}" destId="{C371B82F-1FB8-4B46-938E-1AF8EB55C051}" srcOrd="3" destOrd="0" presId="urn:microsoft.com/office/officeart/2005/8/layout/hList1"/>
    <dgm:cxn modelId="{433552DF-9999-4E71-AD62-D6198217CF57}" type="presParOf" srcId="{89C7B2E7-7B3B-480C-8FBF-1074F96463C6}" destId="{DDB2B8A0-C243-4E89-B49C-8AAB9A3E246C}" srcOrd="4" destOrd="0" presId="urn:microsoft.com/office/officeart/2005/8/layout/hList1"/>
    <dgm:cxn modelId="{9EF254D5-D349-4DA7-9371-5BF4E1F7D27E}" type="presParOf" srcId="{DDB2B8A0-C243-4E89-B49C-8AAB9A3E246C}" destId="{DCA93226-2829-47A1-979D-9520F415F71F}" srcOrd="0" destOrd="0" presId="urn:microsoft.com/office/officeart/2005/8/layout/hList1"/>
    <dgm:cxn modelId="{442A7E13-30E9-493C-9CBF-ED75FD1A22CF}" type="presParOf" srcId="{DDB2B8A0-C243-4E89-B49C-8AAB9A3E246C}" destId="{B490F346-16EA-4A2A-B9B1-FF771DF50C31}" srcOrd="1" destOrd="0" presId="urn:microsoft.com/office/officeart/2005/8/layout/h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1D76944-C2D9-4F5B-B0AF-188C25740C04}" type="doc">
      <dgm:prSet loTypeId="urn:microsoft.com/office/officeart/2005/8/layout/list1" loCatId="list" qsTypeId="urn:microsoft.com/office/officeart/2005/8/quickstyle/simple3" qsCatId="simple" csTypeId="urn:microsoft.com/office/officeart/2005/8/colors/colorful4" csCatId="colorful" phldr="1"/>
      <dgm:spPr/>
      <dgm:t>
        <a:bodyPr/>
        <a:lstStyle/>
        <a:p>
          <a:endParaRPr lang="zh-CN" altLang="en-US"/>
        </a:p>
      </dgm:t>
    </dgm:pt>
    <dgm:pt modelId="{39F4A598-7E21-4C88-8EE2-A1D928E01CA1}">
      <dgm:prSet phldrT="[文本]" custT="1"/>
      <dgm:spPr/>
      <dgm:t>
        <a:bodyPr/>
        <a:lstStyle/>
        <a:p>
          <a:r>
            <a:rPr lang="zh-CN" altLang="zh-CN" sz="2000" dirty="0">
              <a:latin typeface="+mn-ea"/>
              <a:ea typeface="+mn-ea"/>
            </a:rPr>
            <a:t>把对象</a:t>
          </a:r>
          <a:r>
            <a:rPr lang="en-US" altLang="zh-CN" sz="2000" dirty="0">
              <a:latin typeface="+mn-ea"/>
              <a:ea typeface="+mn-ea"/>
            </a:rPr>
            <a:t>(object)</a:t>
          </a:r>
          <a:r>
            <a:rPr lang="zh-CN" altLang="zh-CN" sz="2000" dirty="0">
              <a:latin typeface="+mn-ea"/>
              <a:ea typeface="+mn-ea"/>
            </a:rPr>
            <a:t>作为融合了数据及在数据上的操作行为的统一的软件构件。</a:t>
          </a:r>
          <a:endParaRPr lang="zh-CN" altLang="en-US" sz="2000" dirty="0">
            <a:latin typeface="+mn-ea"/>
            <a:ea typeface="+mn-ea"/>
          </a:endParaRPr>
        </a:p>
      </dgm:t>
    </dgm:pt>
    <dgm:pt modelId="{9987AD6B-DEBA-496B-A99B-C20B8F902B2A}" cxnId="{F4833355-1086-432C-95C5-217E6FFE1246}" type="parTrans">
      <dgm:prSet/>
      <dgm:spPr/>
      <dgm:t>
        <a:bodyPr/>
        <a:lstStyle/>
        <a:p>
          <a:endParaRPr lang="zh-CN" altLang="en-US"/>
        </a:p>
      </dgm:t>
    </dgm:pt>
    <dgm:pt modelId="{40068F6A-CFA6-4AE8-9836-EEFE1D421181}" cxnId="{F4833355-1086-432C-95C5-217E6FFE1246}" type="sibTrans">
      <dgm:prSet/>
      <dgm:spPr/>
      <dgm:t>
        <a:bodyPr/>
        <a:lstStyle/>
        <a:p>
          <a:endParaRPr lang="zh-CN" altLang="en-US"/>
        </a:p>
      </dgm:t>
    </dgm:pt>
    <dgm:pt modelId="{77C28F67-3D69-477F-9201-37B5506C4544}">
      <dgm:prSet custT="1"/>
      <dgm:spPr/>
      <dgm:t>
        <a:bodyPr/>
        <a:lstStyle/>
        <a:p>
          <a:r>
            <a:rPr lang="zh-CN" altLang="zh-CN" sz="2000" dirty="0">
              <a:latin typeface="+mn-ea"/>
              <a:ea typeface="+mn-ea"/>
            </a:rPr>
            <a:t>把所有对象都划分成类</a:t>
          </a:r>
          <a:r>
            <a:rPr lang="en-US" altLang="zh-CN" sz="2000" dirty="0">
              <a:latin typeface="+mn-ea"/>
              <a:ea typeface="+mn-ea"/>
            </a:rPr>
            <a:t>(class)</a:t>
          </a:r>
          <a:r>
            <a:rPr lang="zh-CN" altLang="zh-CN" sz="2000" dirty="0">
              <a:latin typeface="+mn-ea"/>
              <a:ea typeface="+mn-ea"/>
            </a:rPr>
            <a:t>。</a:t>
          </a:r>
          <a:endParaRPr lang="en-US" altLang="zh-CN" sz="2000" dirty="0">
            <a:latin typeface="+mn-ea"/>
            <a:ea typeface="+mn-ea"/>
          </a:endParaRPr>
        </a:p>
      </dgm:t>
    </dgm:pt>
    <dgm:pt modelId="{76FDF507-6F96-4A9A-91E5-DA2A4481245A}" cxnId="{7BA77A7D-AB7B-456C-A80A-139E55DE0702}" type="parTrans">
      <dgm:prSet/>
      <dgm:spPr/>
      <dgm:t>
        <a:bodyPr/>
        <a:lstStyle/>
        <a:p>
          <a:endParaRPr lang="zh-CN" altLang="en-US"/>
        </a:p>
      </dgm:t>
    </dgm:pt>
    <dgm:pt modelId="{D13B0875-9C63-4C84-8BDD-61AF80D7650A}" cxnId="{7BA77A7D-AB7B-456C-A80A-139E55DE0702}" type="sibTrans">
      <dgm:prSet/>
      <dgm:spPr/>
      <dgm:t>
        <a:bodyPr/>
        <a:lstStyle/>
        <a:p>
          <a:endParaRPr lang="zh-CN" altLang="en-US"/>
        </a:p>
      </dgm:t>
    </dgm:pt>
    <dgm:pt modelId="{C25617E1-2B42-487F-BA15-79E34A4CC942}">
      <dgm:prSet custT="1"/>
      <dgm:spPr/>
      <dgm:t>
        <a:bodyPr/>
        <a:lstStyle/>
        <a:p>
          <a:r>
            <a:rPr lang="zh-CN" altLang="zh-CN" sz="2000" dirty="0">
              <a:latin typeface="+mn-ea"/>
              <a:ea typeface="+mn-ea"/>
            </a:rPr>
            <a:t>按照父类与子类的关系，把若干个相关类组成一个层次结构的系统。</a:t>
          </a:r>
          <a:endParaRPr lang="en-US" altLang="zh-CN" sz="2000" dirty="0">
            <a:latin typeface="+mn-ea"/>
            <a:ea typeface="+mn-ea"/>
          </a:endParaRPr>
        </a:p>
      </dgm:t>
    </dgm:pt>
    <dgm:pt modelId="{7575559A-3AC5-4137-9F2A-49C478AF7EAB}" cxnId="{547A9186-1DFF-4BB9-878E-022EE7817214}" type="parTrans">
      <dgm:prSet/>
      <dgm:spPr/>
      <dgm:t>
        <a:bodyPr/>
        <a:lstStyle/>
        <a:p>
          <a:endParaRPr lang="zh-CN" altLang="en-US"/>
        </a:p>
      </dgm:t>
    </dgm:pt>
    <dgm:pt modelId="{14B21892-F3FF-46D7-95CE-6D555FE62C92}" cxnId="{547A9186-1DFF-4BB9-878E-022EE7817214}" type="sibTrans">
      <dgm:prSet/>
      <dgm:spPr/>
      <dgm:t>
        <a:bodyPr/>
        <a:lstStyle/>
        <a:p>
          <a:endParaRPr lang="zh-CN" altLang="en-US"/>
        </a:p>
      </dgm:t>
    </dgm:pt>
    <dgm:pt modelId="{2849FD2B-E5B3-415B-B31D-320399B13CEA}">
      <dgm:prSet custT="1"/>
      <dgm:spPr/>
      <dgm:t>
        <a:bodyPr/>
        <a:lstStyle/>
        <a:p>
          <a:r>
            <a:rPr lang="zh-CN" altLang="zh-CN" sz="2000" dirty="0">
              <a:latin typeface="+mn-ea"/>
              <a:ea typeface="+mn-ea"/>
            </a:rPr>
            <a:t>对象彼此间仅能通过发送消息互相联系。</a:t>
          </a:r>
          <a:endParaRPr lang="en-US" altLang="zh-CN" sz="2000" dirty="0">
            <a:latin typeface="+mn-ea"/>
            <a:ea typeface="+mn-ea"/>
          </a:endParaRPr>
        </a:p>
      </dgm:t>
    </dgm:pt>
    <dgm:pt modelId="{59E65D7F-E2E6-42AF-B57B-00B77F8DECE1}" cxnId="{A5EF76A5-4727-4A44-AA91-B3A30B611272}" type="parTrans">
      <dgm:prSet/>
      <dgm:spPr/>
      <dgm:t>
        <a:bodyPr/>
        <a:lstStyle/>
        <a:p>
          <a:endParaRPr lang="zh-CN" altLang="en-US"/>
        </a:p>
      </dgm:t>
    </dgm:pt>
    <dgm:pt modelId="{661C61CA-9B0A-4776-BCD1-EF07FD218531}" cxnId="{A5EF76A5-4727-4A44-AA91-B3A30B611272}" type="sibTrans">
      <dgm:prSet/>
      <dgm:spPr/>
      <dgm:t>
        <a:bodyPr/>
        <a:lstStyle/>
        <a:p>
          <a:endParaRPr lang="zh-CN" altLang="en-US"/>
        </a:p>
      </dgm:t>
    </dgm:pt>
    <dgm:pt modelId="{1DD02579-F0BE-4996-8916-F10A75719830}" type="pres">
      <dgm:prSet presAssocID="{51D76944-C2D9-4F5B-B0AF-188C25740C04}" presName="linear" presStyleCnt="0">
        <dgm:presLayoutVars>
          <dgm:dir/>
          <dgm:animLvl val="lvl"/>
          <dgm:resizeHandles val="exact"/>
        </dgm:presLayoutVars>
      </dgm:prSet>
      <dgm:spPr/>
      <dgm:t>
        <a:bodyPr/>
        <a:lstStyle/>
        <a:p>
          <a:endParaRPr lang="zh-CN" altLang="en-US"/>
        </a:p>
      </dgm:t>
    </dgm:pt>
    <dgm:pt modelId="{857C6270-C15A-4B92-9416-15F89EEAD3E2}" type="pres">
      <dgm:prSet presAssocID="{39F4A598-7E21-4C88-8EE2-A1D928E01CA1}" presName="parentLin" presStyleCnt="0"/>
      <dgm:spPr/>
    </dgm:pt>
    <dgm:pt modelId="{B0A5D8B8-39F4-43F8-B081-CF65C38B75AF}" type="pres">
      <dgm:prSet presAssocID="{39F4A598-7E21-4C88-8EE2-A1D928E01CA1}" presName="parentLeftMargin" presStyleLbl="node1" presStyleIdx="0" presStyleCnt="4"/>
      <dgm:spPr/>
      <dgm:t>
        <a:bodyPr/>
        <a:lstStyle/>
        <a:p>
          <a:endParaRPr lang="zh-CN" altLang="en-US"/>
        </a:p>
      </dgm:t>
    </dgm:pt>
    <dgm:pt modelId="{123861F5-998E-4474-9631-53EB8998C936}" type="pres">
      <dgm:prSet presAssocID="{39F4A598-7E21-4C88-8EE2-A1D928E01CA1}" presName="parentText" presStyleLbl="node1" presStyleIdx="0" presStyleCnt="4">
        <dgm:presLayoutVars>
          <dgm:chMax val="0"/>
          <dgm:bulletEnabled val="1"/>
        </dgm:presLayoutVars>
      </dgm:prSet>
      <dgm:spPr/>
      <dgm:t>
        <a:bodyPr/>
        <a:lstStyle/>
        <a:p>
          <a:endParaRPr lang="zh-CN" altLang="en-US"/>
        </a:p>
      </dgm:t>
    </dgm:pt>
    <dgm:pt modelId="{02A76C19-9543-4C29-8620-FA3FD912B245}" type="pres">
      <dgm:prSet presAssocID="{39F4A598-7E21-4C88-8EE2-A1D928E01CA1}" presName="negativeSpace" presStyleCnt="0"/>
      <dgm:spPr/>
    </dgm:pt>
    <dgm:pt modelId="{B45FBBE9-3585-441D-A623-249458CD702F}" type="pres">
      <dgm:prSet presAssocID="{39F4A598-7E21-4C88-8EE2-A1D928E01CA1}" presName="childText" presStyleLbl="conFgAcc1" presStyleIdx="0" presStyleCnt="4">
        <dgm:presLayoutVars>
          <dgm:bulletEnabled val="1"/>
        </dgm:presLayoutVars>
      </dgm:prSet>
      <dgm:spPr/>
    </dgm:pt>
    <dgm:pt modelId="{A42E806B-F23A-4EEF-859D-F8887C4F6A86}" type="pres">
      <dgm:prSet presAssocID="{40068F6A-CFA6-4AE8-9836-EEFE1D421181}" presName="spaceBetweenRectangles" presStyleCnt="0"/>
      <dgm:spPr/>
    </dgm:pt>
    <dgm:pt modelId="{C9D4D9BC-9609-4E6C-9C7C-BB6D576A872B}" type="pres">
      <dgm:prSet presAssocID="{77C28F67-3D69-477F-9201-37B5506C4544}" presName="parentLin" presStyleCnt="0"/>
      <dgm:spPr/>
    </dgm:pt>
    <dgm:pt modelId="{3B86F228-FEF2-4FA4-AB29-3990690A59FB}" type="pres">
      <dgm:prSet presAssocID="{77C28F67-3D69-477F-9201-37B5506C4544}" presName="parentLeftMargin" presStyleLbl="node1" presStyleIdx="0" presStyleCnt="4"/>
      <dgm:spPr/>
      <dgm:t>
        <a:bodyPr/>
        <a:lstStyle/>
        <a:p>
          <a:endParaRPr lang="zh-CN" altLang="en-US"/>
        </a:p>
      </dgm:t>
    </dgm:pt>
    <dgm:pt modelId="{8B88C468-A2C9-4BE8-8979-3D952CE2A791}" type="pres">
      <dgm:prSet presAssocID="{77C28F67-3D69-477F-9201-37B5506C4544}" presName="parentText" presStyleLbl="node1" presStyleIdx="1" presStyleCnt="4">
        <dgm:presLayoutVars>
          <dgm:chMax val="0"/>
          <dgm:bulletEnabled val="1"/>
        </dgm:presLayoutVars>
      </dgm:prSet>
      <dgm:spPr/>
      <dgm:t>
        <a:bodyPr/>
        <a:lstStyle/>
        <a:p>
          <a:endParaRPr lang="zh-CN" altLang="en-US"/>
        </a:p>
      </dgm:t>
    </dgm:pt>
    <dgm:pt modelId="{9B777B92-EA15-4B2B-AF62-89956AD0C1E7}" type="pres">
      <dgm:prSet presAssocID="{77C28F67-3D69-477F-9201-37B5506C4544}" presName="negativeSpace" presStyleCnt="0"/>
      <dgm:spPr/>
    </dgm:pt>
    <dgm:pt modelId="{6A437B38-A84A-47DA-BFA3-97FFA06028D4}" type="pres">
      <dgm:prSet presAssocID="{77C28F67-3D69-477F-9201-37B5506C4544}" presName="childText" presStyleLbl="conFgAcc1" presStyleIdx="1" presStyleCnt="4">
        <dgm:presLayoutVars>
          <dgm:bulletEnabled val="1"/>
        </dgm:presLayoutVars>
      </dgm:prSet>
      <dgm:spPr/>
    </dgm:pt>
    <dgm:pt modelId="{E956EDD0-1B89-4FE7-81A3-F4E9DB6D0A4B}" type="pres">
      <dgm:prSet presAssocID="{D13B0875-9C63-4C84-8BDD-61AF80D7650A}" presName="spaceBetweenRectangles" presStyleCnt="0"/>
      <dgm:spPr/>
    </dgm:pt>
    <dgm:pt modelId="{7E4FAD11-083F-4081-B7EB-DC7EE9292D22}" type="pres">
      <dgm:prSet presAssocID="{C25617E1-2B42-487F-BA15-79E34A4CC942}" presName="parentLin" presStyleCnt="0"/>
      <dgm:spPr/>
    </dgm:pt>
    <dgm:pt modelId="{7C0B4A4E-9675-4AAD-9F75-CA220D2985E9}" type="pres">
      <dgm:prSet presAssocID="{C25617E1-2B42-487F-BA15-79E34A4CC942}" presName="parentLeftMargin" presStyleLbl="node1" presStyleIdx="1" presStyleCnt="4"/>
      <dgm:spPr/>
      <dgm:t>
        <a:bodyPr/>
        <a:lstStyle/>
        <a:p>
          <a:endParaRPr lang="zh-CN" altLang="en-US"/>
        </a:p>
      </dgm:t>
    </dgm:pt>
    <dgm:pt modelId="{CE79F149-D1E3-4584-B29F-B4D4577CF599}" type="pres">
      <dgm:prSet presAssocID="{C25617E1-2B42-487F-BA15-79E34A4CC942}" presName="parentText" presStyleLbl="node1" presStyleIdx="2" presStyleCnt="4">
        <dgm:presLayoutVars>
          <dgm:chMax val="0"/>
          <dgm:bulletEnabled val="1"/>
        </dgm:presLayoutVars>
      </dgm:prSet>
      <dgm:spPr/>
      <dgm:t>
        <a:bodyPr/>
        <a:lstStyle/>
        <a:p>
          <a:endParaRPr lang="zh-CN" altLang="en-US"/>
        </a:p>
      </dgm:t>
    </dgm:pt>
    <dgm:pt modelId="{85DA3280-8705-454E-B18D-75E30DEE1E3C}" type="pres">
      <dgm:prSet presAssocID="{C25617E1-2B42-487F-BA15-79E34A4CC942}" presName="negativeSpace" presStyleCnt="0"/>
      <dgm:spPr/>
    </dgm:pt>
    <dgm:pt modelId="{D2272F3B-4AB2-42C6-A605-1F21DEC27D1A}" type="pres">
      <dgm:prSet presAssocID="{C25617E1-2B42-487F-BA15-79E34A4CC942}" presName="childText" presStyleLbl="conFgAcc1" presStyleIdx="2" presStyleCnt="4">
        <dgm:presLayoutVars>
          <dgm:bulletEnabled val="1"/>
        </dgm:presLayoutVars>
      </dgm:prSet>
      <dgm:spPr/>
    </dgm:pt>
    <dgm:pt modelId="{41B44D87-A8FA-4346-9C7E-9E55F1A18A5D}" type="pres">
      <dgm:prSet presAssocID="{14B21892-F3FF-46D7-95CE-6D555FE62C92}" presName="spaceBetweenRectangles" presStyleCnt="0"/>
      <dgm:spPr/>
    </dgm:pt>
    <dgm:pt modelId="{DDC3676C-5641-4AB4-B221-3C80946E9074}" type="pres">
      <dgm:prSet presAssocID="{2849FD2B-E5B3-415B-B31D-320399B13CEA}" presName="parentLin" presStyleCnt="0"/>
      <dgm:spPr/>
    </dgm:pt>
    <dgm:pt modelId="{559FAFFC-13CF-451D-B0DB-0A13C668D2FD}" type="pres">
      <dgm:prSet presAssocID="{2849FD2B-E5B3-415B-B31D-320399B13CEA}" presName="parentLeftMargin" presStyleLbl="node1" presStyleIdx="2" presStyleCnt="4"/>
      <dgm:spPr/>
      <dgm:t>
        <a:bodyPr/>
        <a:lstStyle/>
        <a:p>
          <a:endParaRPr lang="zh-CN" altLang="en-US"/>
        </a:p>
      </dgm:t>
    </dgm:pt>
    <dgm:pt modelId="{74FA7AA8-CA2B-47B8-86D2-BD7647B58A39}" type="pres">
      <dgm:prSet presAssocID="{2849FD2B-E5B3-415B-B31D-320399B13CEA}" presName="parentText" presStyleLbl="node1" presStyleIdx="3" presStyleCnt="4">
        <dgm:presLayoutVars>
          <dgm:chMax val="0"/>
          <dgm:bulletEnabled val="1"/>
        </dgm:presLayoutVars>
      </dgm:prSet>
      <dgm:spPr/>
      <dgm:t>
        <a:bodyPr/>
        <a:lstStyle/>
        <a:p>
          <a:endParaRPr lang="zh-CN" altLang="en-US"/>
        </a:p>
      </dgm:t>
    </dgm:pt>
    <dgm:pt modelId="{507A630E-8ECB-4E0C-8FD5-A3F00B3FAEDF}" type="pres">
      <dgm:prSet presAssocID="{2849FD2B-E5B3-415B-B31D-320399B13CEA}" presName="negativeSpace" presStyleCnt="0"/>
      <dgm:spPr/>
    </dgm:pt>
    <dgm:pt modelId="{435C1CB8-EDC4-4F33-9444-0552A9B9CE5A}" type="pres">
      <dgm:prSet presAssocID="{2849FD2B-E5B3-415B-B31D-320399B13CEA}" presName="childText" presStyleLbl="conFgAcc1" presStyleIdx="3" presStyleCnt="4" custLinFactNeighborY="-25487">
        <dgm:presLayoutVars>
          <dgm:bulletEnabled val="1"/>
        </dgm:presLayoutVars>
      </dgm:prSet>
      <dgm:spPr/>
    </dgm:pt>
  </dgm:ptLst>
  <dgm:cxnLst>
    <dgm:cxn modelId="{E3BB15FD-4927-4AA0-91E0-506F30516933}" type="presOf" srcId="{2849FD2B-E5B3-415B-B31D-320399B13CEA}" destId="{74FA7AA8-CA2B-47B8-86D2-BD7647B58A39}" srcOrd="1" destOrd="0" presId="urn:microsoft.com/office/officeart/2005/8/layout/list1"/>
    <dgm:cxn modelId="{547A9186-1DFF-4BB9-878E-022EE7817214}" srcId="{51D76944-C2D9-4F5B-B0AF-188C25740C04}" destId="{C25617E1-2B42-487F-BA15-79E34A4CC942}" srcOrd="2" destOrd="0" parTransId="{7575559A-3AC5-4137-9F2A-49C478AF7EAB}" sibTransId="{14B21892-F3FF-46D7-95CE-6D555FE62C92}"/>
    <dgm:cxn modelId="{28B98A21-5DC1-49E3-AB5D-3B2360274579}" type="presOf" srcId="{51D76944-C2D9-4F5B-B0AF-188C25740C04}" destId="{1DD02579-F0BE-4996-8916-F10A75719830}" srcOrd="0" destOrd="0" presId="urn:microsoft.com/office/officeart/2005/8/layout/list1"/>
    <dgm:cxn modelId="{52195153-4825-432A-9DF4-6CBF55931DFE}" type="presOf" srcId="{77C28F67-3D69-477F-9201-37B5506C4544}" destId="{3B86F228-FEF2-4FA4-AB29-3990690A59FB}" srcOrd="0" destOrd="0" presId="urn:microsoft.com/office/officeart/2005/8/layout/list1"/>
    <dgm:cxn modelId="{F4833355-1086-432C-95C5-217E6FFE1246}" srcId="{51D76944-C2D9-4F5B-B0AF-188C25740C04}" destId="{39F4A598-7E21-4C88-8EE2-A1D928E01CA1}" srcOrd="0" destOrd="0" parTransId="{9987AD6B-DEBA-496B-A99B-C20B8F902B2A}" sibTransId="{40068F6A-CFA6-4AE8-9836-EEFE1D421181}"/>
    <dgm:cxn modelId="{8ABA04AC-96EE-49E9-AD90-DFCE36F46376}" type="presOf" srcId="{77C28F67-3D69-477F-9201-37B5506C4544}" destId="{8B88C468-A2C9-4BE8-8979-3D952CE2A791}" srcOrd="1" destOrd="0" presId="urn:microsoft.com/office/officeart/2005/8/layout/list1"/>
    <dgm:cxn modelId="{ABD5ACBF-6FB9-4F6B-9B7A-EE7F6E58F72B}" type="presOf" srcId="{C25617E1-2B42-487F-BA15-79E34A4CC942}" destId="{7C0B4A4E-9675-4AAD-9F75-CA220D2985E9}" srcOrd="0" destOrd="0" presId="urn:microsoft.com/office/officeart/2005/8/layout/list1"/>
    <dgm:cxn modelId="{A713F53A-C0A9-43A6-86DD-3582CE5F1462}" type="presOf" srcId="{2849FD2B-E5B3-415B-B31D-320399B13CEA}" destId="{559FAFFC-13CF-451D-B0DB-0A13C668D2FD}" srcOrd="0" destOrd="0" presId="urn:microsoft.com/office/officeart/2005/8/layout/list1"/>
    <dgm:cxn modelId="{E7DBDE48-5D3E-48B9-9921-7AD9B140D227}" type="presOf" srcId="{39F4A598-7E21-4C88-8EE2-A1D928E01CA1}" destId="{123861F5-998E-4474-9631-53EB8998C936}" srcOrd="1" destOrd="0" presId="urn:microsoft.com/office/officeart/2005/8/layout/list1"/>
    <dgm:cxn modelId="{3F067E23-18C5-4E00-A192-63081F572C8D}" type="presOf" srcId="{39F4A598-7E21-4C88-8EE2-A1D928E01CA1}" destId="{B0A5D8B8-39F4-43F8-B081-CF65C38B75AF}" srcOrd="0" destOrd="0" presId="urn:microsoft.com/office/officeart/2005/8/layout/list1"/>
    <dgm:cxn modelId="{7BA77A7D-AB7B-456C-A80A-139E55DE0702}" srcId="{51D76944-C2D9-4F5B-B0AF-188C25740C04}" destId="{77C28F67-3D69-477F-9201-37B5506C4544}" srcOrd="1" destOrd="0" parTransId="{76FDF507-6F96-4A9A-91E5-DA2A4481245A}" sibTransId="{D13B0875-9C63-4C84-8BDD-61AF80D7650A}"/>
    <dgm:cxn modelId="{A5EF76A5-4727-4A44-AA91-B3A30B611272}" srcId="{51D76944-C2D9-4F5B-B0AF-188C25740C04}" destId="{2849FD2B-E5B3-415B-B31D-320399B13CEA}" srcOrd="3" destOrd="0" parTransId="{59E65D7F-E2E6-42AF-B57B-00B77F8DECE1}" sibTransId="{661C61CA-9B0A-4776-BCD1-EF07FD218531}"/>
    <dgm:cxn modelId="{6B7A8094-7996-4A16-B5D5-65244870A06D}" type="presOf" srcId="{C25617E1-2B42-487F-BA15-79E34A4CC942}" destId="{CE79F149-D1E3-4584-B29F-B4D4577CF599}" srcOrd="1" destOrd="0" presId="urn:microsoft.com/office/officeart/2005/8/layout/list1"/>
    <dgm:cxn modelId="{6EBCDA38-DA98-4433-B5DC-D4F67F4CDA3E}" type="presParOf" srcId="{1DD02579-F0BE-4996-8916-F10A75719830}" destId="{857C6270-C15A-4B92-9416-15F89EEAD3E2}" srcOrd="0" destOrd="0" presId="urn:microsoft.com/office/officeart/2005/8/layout/list1"/>
    <dgm:cxn modelId="{D04EDE88-C1C4-4212-B73B-52FA699725B6}" type="presParOf" srcId="{857C6270-C15A-4B92-9416-15F89EEAD3E2}" destId="{B0A5D8B8-39F4-43F8-B081-CF65C38B75AF}" srcOrd="0" destOrd="0" presId="urn:microsoft.com/office/officeart/2005/8/layout/list1"/>
    <dgm:cxn modelId="{BA51502A-89E0-4BA5-8BF5-78E2256CB1AB}" type="presParOf" srcId="{857C6270-C15A-4B92-9416-15F89EEAD3E2}" destId="{123861F5-998E-4474-9631-53EB8998C936}" srcOrd="1" destOrd="0" presId="urn:microsoft.com/office/officeart/2005/8/layout/list1"/>
    <dgm:cxn modelId="{AEC31789-4EB3-498B-9F43-6E0B3781504F}" type="presParOf" srcId="{1DD02579-F0BE-4996-8916-F10A75719830}" destId="{02A76C19-9543-4C29-8620-FA3FD912B245}" srcOrd="1" destOrd="0" presId="urn:microsoft.com/office/officeart/2005/8/layout/list1"/>
    <dgm:cxn modelId="{BC1BF10B-E9F3-4FFD-8EED-7AC76E46D581}" type="presParOf" srcId="{1DD02579-F0BE-4996-8916-F10A75719830}" destId="{B45FBBE9-3585-441D-A623-249458CD702F}" srcOrd="2" destOrd="0" presId="urn:microsoft.com/office/officeart/2005/8/layout/list1"/>
    <dgm:cxn modelId="{FAA47880-F4BF-479C-9B66-29F191DD682D}" type="presParOf" srcId="{1DD02579-F0BE-4996-8916-F10A75719830}" destId="{A42E806B-F23A-4EEF-859D-F8887C4F6A86}" srcOrd="3" destOrd="0" presId="urn:microsoft.com/office/officeart/2005/8/layout/list1"/>
    <dgm:cxn modelId="{C9E0C605-F5E3-42D8-BBE6-4FB91FE2C43B}" type="presParOf" srcId="{1DD02579-F0BE-4996-8916-F10A75719830}" destId="{C9D4D9BC-9609-4E6C-9C7C-BB6D576A872B}" srcOrd="4" destOrd="0" presId="urn:microsoft.com/office/officeart/2005/8/layout/list1"/>
    <dgm:cxn modelId="{7A9FB905-3B98-4C52-8A19-FFCA55994B03}" type="presParOf" srcId="{C9D4D9BC-9609-4E6C-9C7C-BB6D576A872B}" destId="{3B86F228-FEF2-4FA4-AB29-3990690A59FB}" srcOrd="0" destOrd="0" presId="urn:microsoft.com/office/officeart/2005/8/layout/list1"/>
    <dgm:cxn modelId="{5E1F4130-6CEA-44EA-801C-3EA62437EC7C}" type="presParOf" srcId="{C9D4D9BC-9609-4E6C-9C7C-BB6D576A872B}" destId="{8B88C468-A2C9-4BE8-8979-3D952CE2A791}" srcOrd="1" destOrd="0" presId="urn:microsoft.com/office/officeart/2005/8/layout/list1"/>
    <dgm:cxn modelId="{13B6627A-A803-45F2-8211-D24BDF6E61B4}" type="presParOf" srcId="{1DD02579-F0BE-4996-8916-F10A75719830}" destId="{9B777B92-EA15-4B2B-AF62-89956AD0C1E7}" srcOrd="5" destOrd="0" presId="urn:microsoft.com/office/officeart/2005/8/layout/list1"/>
    <dgm:cxn modelId="{D82187DB-9A8C-40F1-97D0-007B1ADB8B4F}" type="presParOf" srcId="{1DD02579-F0BE-4996-8916-F10A75719830}" destId="{6A437B38-A84A-47DA-BFA3-97FFA06028D4}" srcOrd="6" destOrd="0" presId="urn:microsoft.com/office/officeart/2005/8/layout/list1"/>
    <dgm:cxn modelId="{FD0017AF-DB00-4CF7-B0FF-F03A71A4DF88}" type="presParOf" srcId="{1DD02579-F0BE-4996-8916-F10A75719830}" destId="{E956EDD0-1B89-4FE7-81A3-F4E9DB6D0A4B}" srcOrd="7" destOrd="0" presId="urn:microsoft.com/office/officeart/2005/8/layout/list1"/>
    <dgm:cxn modelId="{1EEE3A61-DC80-43E2-B75F-76CBA733948D}" type="presParOf" srcId="{1DD02579-F0BE-4996-8916-F10A75719830}" destId="{7E4FAD11-083F-4081-B7EB-DC7EE9292D22}" srcOrd="8" destOrd="0" presId="urn:microsoft.com/office/officeart/2005/8/layout/list1"/>
    <dgm:cxn modelId="{7FD8335E-0D6E-42F0-A425-A793A283EC62}" type="presParOf" srcId="{7E4FAD11-083F-4081-B7EB-DC7EE9292D22}" destId="{7C0B4A4E-9675-4AAD-9F75-CA220D2985E9}" srcOrd="0" destOrd="0" presId="urn:microsoft.com/office/officeart/2005/8/layout/list1"/>
    <dgm:cxn modelId="{666E8ACF-D87A-4D14-A4C3-AE006F710B59}" type="presParOf" srcId="{7E4FAD11-083F-4081-B7EB-DC7EE9292D22}" destId="{CE79F149-D1E3-4584-B29F-B4D4577CF599}" srcOrd="1" destOrd="0" presId="urn:microsoft.com/office/officeart/2005/8/layout/list1"/>
    <dgm:cxn modelId="{F397C476-D0E8-4717-B124-A495A0354A47}" type="presParOf" srcId="{1DD02579-F0BE-4996-8916-F10A75719830}" destId="{85DA3280-8705-454E-B18D-75E30DEE1E3C}" srcOrd="9" destOrd="0" presId="urn:microsoft.com/office/officeart/2005/8/layout/list1"/>
    <dgm:cxn modelId="{255BAEDA-9235-4B05-ACF0-EBC0A8B83137}" type="presParOf" srcId="{1DD02579-F0BE-4996-8916-F10A75719830}" destId="{D2272F3B-4AB2-42C6-A605-1F21DEC27D1A}" srcOrd="10" destOrd="0" presId="urn:microsoft.com/office/officeart/2005/8/layout/list1"/>
    <dgm:cxn modelId="{5553F9AE-8D89-49FE-ABB7-6C28640682E6}" type="presParOf" srcId="{1DD02579-F0BE-4996-8916-F10A75719830}" destId="{41B44D87-A8FA-4346-9C7E-9E55F1A18A5D}" srcOrd="11" destOrd="0" presId="urn:microsoft.com/office/officeart/2005/8/layout/list1"/>
    <dgm:cxn modelId="{E57277EE-9F9C-418B-ADF6-54DF23504599}" type="presParOf" srcId="{1DD02579-F0BE-4996-8916-F10A75719830}" destId="{DDC3676C-5641-4AB4-B221-3C80946E9074}" srcOrd="12" destOrd="0" presId="urn:microsoft.com/office/officeart/2005/8/layout/list1"/>
    <dgm:cxn modelId="{3456271D-F9F7-48B5-86CB-83D3CC5FB44D}" type="presParOf" srcId="{DDC3676C-5641-4AB4-B221-3C80946E9074}" destId="{559FAFFC-13CF-451D-B0DB-0A13C668D2FD}" srcOrd="0" destOrd="0" presId="urn:microsoft.com/office/officeart/2005/8/layout/list1"/>
    <dgm:cxn modelId="{F963B37F-F8D7-440E-84C3-1B8605855881}" type="presParOf" srcId="{DDC3676C-5641-4AB4-B221-3C80946E9074}" destId="{74FA7AA8-CA2B-47B8-86D2-BD7647B58A39}" srcOrd="1" destOrd="0" presId="urn:microsoft.com/office/officeart/2005/8/layout/list1"/>
    <dgm:cxn modelId="{747DB24B-C684-447C-98FB-F4B242AED988}" type="presParOf" srcId="{1DD02579-F0BE-4996-8916-F10A75719830}" destId="{507A630E-8ECB-4E0C-8FD5-A3F00B3FAEDF}" srcOrd="13" destOrd="0" presId="urn:microsoft.com/office/officeart/2005/8/layout/list1"/>
    <dgm:cxn modelId="{57EA7BA3-3C01-4077-A847-3AE66BA16830}" type="presParOf" srcId="{1DD02579-F0BE-4996-8916-F10A75719830}" destId="{435C1CB8-EDC4-4F33-9444-0552A9B9CE5A}"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549073" cy="3960440"/>
        <a:chOff x="0" y="0"/>
        <a:chExt cx="8549073" cy="3960440"/>
      </a:xfrm>
    </dsp:grpSpPr>
    <dsp:sp modelId="{5558C8FC-704F-4441-B7BD-5EBB89300CE5}">
      <dsp:nvSpPr>
        <dsp:cNvPr id="5" name="矩形 4"/>
        <dsp:cNvSpPr/>
      </dsp:nvSpPr>
      <dsp:spPr bwMode="white">
        <a:xfrm>
          <a:off x="0" y="251515"/>
          <a:ext cx="8549073" cy="277200"/>
        </a:xfrm>
        <a:prstGeom prst="rect">
          <a:avLst/>
        </a:prstGeom>
      </dsp:spPr>
      <dsp:style>
        <a:lnRef idx="1">
          <a:schemeClr val="accent4">
            <a:hueOff val="0"/>
            <a:satOff val="0"/>
            <a:lumOff val="0"/>
            <a:alpha val="100000"/>
          </a:schemeClr>
        </a:lnRef>
        <a:fillRef idx="1">
          <a:schemeClr val="lt1">
            <a:alpha val="90000"/>
          </a:schemeClr>
        </a:fillRef>
        <a:effectRef idx="0">
          <a:scrgbClr r="0" g="0" b="0"/>
        </a:effectRef>
        <a:fontRef idx="minor"/>
      </dsp:style>
      <dsp:txBody>
        <a:bodyPr lIns="663503" tIns="229108" rIns="663503" bIns="78232" anchor="t"/>
        <a:lstStyle>
          <a:lvl1pPr algn="l">
            <a:defRPr sz="11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endParaRPr>
            <a:solidFill>
              <a:schemeClr val="dk1"/>
            </a:solidFill>
          </a:endParaRPr>
        </a:p>
      </dsp:txBody>
      <dsp:txXfrm>
        <a:off x="0" y="251515"/>
        <a:ext cx="8549073" cy="277200"/>
      </dsp:txXfrm>
    </dsp:sp>
    <dsp:sp modelId="{E0CFBAE4-9421-462D-8250-A27F9BB873E6}">
      <dsp:nvSpPr>
        <dsp:cNvPr id="4" name="圆角矩形 3"/>
        <dsp:cNvSpPr/>
      </dsp:nvSpPr>
      <dsp:spPr bwMode="white">
        <a:xfrm>
          <a:off x="427454" y="89155"/>
          <a:ext cx="7424485" cy="324720"/>
        </a:xfrm>
        <a:prstGeom prst="roundRect">
          <a:avLst/>
        </a:prstGeom>
        <a:sp3d prstMaterial="dkEdge">
          <a:bevelT w="8200" h="38100"/>
        </a:sp3d>
      </dsp:spPr>
      <dsp:style>
        <a:lnRef idx="0">
          <a:schemeClr val="lt1"/>
        </a:lnRef>
        <a:fillRef idx="2">
          <a:schemeClr val="accent4">
            <a:hueOff val="0"/>
            <a:satOff val="0"/>
            <a:lumOff val="0"/>
            <a:alpha val="100000"/>
          </a:schemeClr>
        </a:fillRef>
        <a:effectRef idx="1">
          <a:scrgbClr r="0" g="0" b="0"/>
        </a:effectRef>
        <a:fontRef idx="minor">
          <a:schemeClr val="dk1"/>
        </a:fontRef>
      </dsp:style>
      <dsp:txBody>
        <a:bodyPr lIns="226194" tIns="0" rIns="226194" bIns="0" anchor="ctr"/>
        <a:lstStyle>
          <a:lvl1pPr algn="l">
            <a:defRPr sz="1100"/>
          </a:lvl1pPr>
          <a:lvl2pPr marL="57150" indent="-57150" algn="l">
            <a:defRPr sz="800"/>
          </a:lvl2pPr>
          <a:lvl3pPr marL="114300" indent="-57150" algn="l">
            <a:defRPr sz="800"/>
          </a:lvl3pPr>
          <a:lvl4pPr marL="171450" indent="-57150" algn="l">
            <a:defRPr sz="800"/>
          </a:lvl4pPr>
          <a:lvl5pPr marL="228600" indent="-57150" algn="l">
            <a:defRPr sz="800"/>
          </a:lvl5pPr>
          <a:lvl6pPr marL="285750" indent="-57150" algn="l">
            <a:defRPr sz="800"/>
          </a:lvl6pPr>
          <a:lvl7pPr marL="342900" indent="-57150" algn="l">
            <a:defRPr sz="800"/>
          </a:lvl7pPr>
          <a:lvl8pPr marL="400050" indent="-57150" algn="l">
            <a:defRPr sz="800"/>
          </a:lvl8pPr>
          <a:lvl9pPr marL="457200" indent="-57150" algn="l">
            <a:defRPr sz="800"/>
          </a:lvl9pPr>
        </a:lstStyle>
        <a:p>
          <a:pPr lvl="0">
            <a:lnSpc>
              <a:spcPct val="100000"/>
            </a:lnSpc>
            <a:spcBef>
              <a:spcPct val="0"/>
            </a:spcBef>
            <a:spcAft>
              <a:spcPct val="35000"/>
            </a:spcAft>
          </a:pPr>
          <a:r>
            <a:rPr lang="en-US" altLang="zh-CN" sz="2000" dirty="0">
              <a:latin typeface="+mn-ea"/>
              <a:ea typeface="+mn-ea"/>
            </a:rPr>
            <a:t>1</a:t>
          </a:r>
          <a:r>
            <a:rPr lang="zh-CN" altLang="en-US" sz="2000" dirty="0">
              <a:latin typeface="+mn-ea"/>
              <a:ea typeface="+mn-ea"/>
            </a:rPr>
            <a:t>、对软件开发成本和进度的估计常常很不准确</a:t>
          </a:r>
        </a:p>
      </dsp:txBody>
      <dsp:txXfrm>
        <a:off x="427454" y="89155"/>
        <a:ext cx="7424485" cy="324720"/>
      </dsp:txXfrm>
    </dsp:sp>
    <dsp:sp modelId="{B0E230F4-1F45-4F9C-AB7D-FC0384404D5A}">
      <dsp:nvSpPr>
        <dsp:cNvPr id="8" name="矩形 7"/>
        <dsp:cNvSpPr/>
      </dsp:nvSpPr>
      <dsp:spPr bwMode="white">
        <a:xfrm>
          <a:off x="0" y="750475"/>
          <a:ext cx="8549073" cy="277200"/>
        </a:xfrm>
        <a:prstGeom prst="rect">
          <a:avLst/>
        </a:prstGeom>
      </dsp:spPr>
      <dsp:style>
        <a:lnRef idx="1">
          <a:schemeClr val="accent4">
            <a:hueOff val="-750000"/>
            <a:satOff val="4444"/>
            <a:lumOff val="392"/>
            <a:alpha val="100000"/>
          </a:schemeClr>
        </a:lnRef>
        <a:fillRef idx="1">
          <a:schemeClr val="lt1">
            <a:alpha val="90000"/>
          </a:schemeClr>
        </a:fillRef>
        <a:effectRef idx="0">
          <a:scrgbClr r="0" g="0" b="0"/>
        </a:effectRef>
        <a:fontRef idx="minor"/>
      </dsp:style>
      <dsp:txBody>
        <a:bodyPr lIns="663503" tIns="229108" rIns="663503" bIns="78232" anchor="t"/>
        <a:lstStyle>
          <a:lvl1pPr algn="l">
            <a:defRPr sz="11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endParaRPr>
            <a:solidFill>
              <a:schemeClr val="dk1"/>
            </a:solidFill>
          </a:endParaRPr>
        </a:p>
      </dsp:txBody>
      <dsp:txXfrm>
        <a:off x="0" y="750475"/>
        <a:ext cx="8549073" cy="277200"/>
      </dsp:txXfrm>
    </dsp:sp>
    <dsp:sp modelId="{D39189AE-0C38-46AE-A684-0BEE329957FA}">
      <dsp:nvSpPr>
        <dsp:cNvPr id="7" name="圆角矩形 6"/>
        <dsp:cNvSpPr/>
      </dsp:nvSpPr>
      <dsp:spPr bwMode="white">
        <a:xfrm>
          <a:off x="427454" y="588115"/>
          <a:ext cx="7424485" cy="324720"/>
        </a:xfrm>
        <a:prstGeom prst="roundRect">
          <a:avLst/>
        </a:prstGeom>
        <a:sp3d prstMaterial="dkEdge">
          <a:bevelT w="8200" h="38100"/>
        </a:sp3d>
      </dsp:spPr>
      <dsp:style>
        <a:lnRef idx="0">
          <a:schemeClr val="lt1"/>
        </a:lnRef>
        <a:fillRef idx="2">
          <a:schemeClr val="accent4">
            <a:hueOff val="-750000"/>
            <a:satOff val="4444"/>
            <a:lumOff val="392"/>
            <a:alpha val="100000"/>
          </a:schemeClr>
        </a:fillRef>
        <a:effectRef idx="1">
          <a:scrgbClr r="0" g="0" b="0"/>
        </a:effectRef>
        <a:fontRef idx="minor">
          <a:schemeClr val="dk1"/>
        </a:fontRef>
      </dsp:style>
      <dsp:txBody>
        <a:bodyPr lIns="226194" tIns="0" rIns="226194" bIns="0" anchor="ctr"/>
        <a:lstStyle>
          <a:lvl1pPr algn="l">
            <a:defRPr sz="1100"/>
          </a:lvl1pPr>
          <a:lvl2pPr marL="57150" indent="-57150" algn="l">
            <a:defRPr sz="800"/>
          </a:lvl2pPr>
          <a:lvl3pPr marL="114300" indent="-57150" algn="l">
            <a:defRPr sz="800"/>
          </a:lvl3pPr>
          <a:lvl4pPr marL="171450" indent="-57150" algn="l">
            <a:defRPr sz="800"/>
          </a:lvl4pPr>
          <a:lvl5pPr marL="228600" indent="-57150" algn="l">
            <a:defRPr sz="800"/>
          </a:lvl5pPr>
          <a:lvl6pPr marL="285750" indent="-57150" algn="l">
            <a:defRPr sz="800"/>
          </a:lvl6pPr>
          <a:lvl7pPr marL="342900" indent="-57150" algn="l">
            <a:defRPr sz="800"/>
          </a:lvl7pPr>
          <a:lvl8pPr marL="400050" indent="-57150" algn="l">
            <a:defRPr sz="800"/>
          </a:lvl8pPr>
          <a:lvl9pPr marL="457200" indent="-57150" algn="l">
            <a:defRPr sz="800"/>
          </a:lvl9pPr>
        </a:lstStyle>
        <a:p>
          <a:pPr lvl="0">
            <a:lnSpc>
              <a:spcPct val="100000"/>
            </a:lnSpc>
            <a:spcBef>
              <a:spcPct val="0"/>
            </a:spcBef>
            <a:spcAft>
              <a:spcPct val="35000"/>
            </a:spcAft>
          </a:pPr>
          <a:r>
            <a:rPr lang="en-US" altLang="zh-CN" sz="2000" dirty="0">
              <a:latin typeface="+mn-ea"/>
              <a:ea typeface="+mn-ea"/>
            </a:rPr>
            <a:t>2</a:t>
          </a:r>
          <a:r>
            <a:rPr lang="zh-CN" altLang="en-US" sz="2000" dirty="0">
              <a:latin typeface="+mn-ea"/>
              <a:ea typeface="+mn-ea"/>
            </a:rPr>
            <a:t>、用户对“已完成的”软件系统不满意的现象经常发生</a:t>
          </a:r>
        </a:p>
      </dsp:txBody>
      <dsp:txXfrm>
        <a:off x="427454" y="588115"/>
        <a:ext cx="7424485" cy="324720"/>
      </dsp:txXfrm>
    </dsp:sp>
    <dsp:sp modelId="{CE64095E-A236-4F11-A7D2-977890227C81}">
      <dsp:nvSpPr>
        <dsp:cNvPr id="11" name="矩形 10"/>
        <dsp:cNvSpPr/>
      </dsp:nvSpPr>
      <dsp:spPr bwMode="white">
        <a:xfrm>
          <a:off x="0" y="1249435"/>
          <a:ext cx="8549073" cy="277200"/>
        </a:xfrm>
        <a:prstGeom prst="rect">
          <a:avLst/>
        </a:prstGeom>
      </dsp:spPr>
      <dsp:style>
        <a:lnRef idx="1">
          <a:schemeClr val="accent4">
            <a:hueOff val="-1500000"/>
            <a:satOff val="8889"/>
            <a:lumOff val="784"/>
            <a:alpha val="100000"/>
          </a:schemeClr>
        </a:lnRef>
        <a:fillRef idx="1">
          <a:schemeClr val="lt1">
            <a:alpha val="90000"/>
          </a:schemeClr>
        </a:fillRef>
        <a:effectRef idx="0">
          <a:scrgbClr r="0" g="0" b="0"/>
        </a:effectRef>
        <a:fontRef idx="minor"/>
      </dsp:style>
      <dsp:txBody>
        <a:bodyPr lIns="663503" tIns="229108" rIns="663503" bIns="78232" anchor="t"/>
        <a:lstStyle>
          <a:lvl1pPr algn="l">
            <a:defRPr sz="11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endParaRPr>
            <a:solidFill>
              <a:schemeClr val="dk1"/>
            </a:solidFill>
          </a:endParaRPr>
        </a:p>
      </dsp:txBody>
      <dsp:txXfrm>
        <a:off x="0" y="1249435"/>
        <a:ext cx="8549073" cy="277200"/>
      </dsp:txXfrm>
    </dsp:sp>
    <dsp:sp modelId="{3A6D7583-40A7-4852-97B9-95B99996E88F}">
      <dsp:nvSpPr>
        <dsp:cNvPr id="10" name="圆角矩形 9"/>
        <dsp:cNvSpPr/>
      </dsp:nvSpPr>
      <dsp:spPr bwMode="white">
        <a:xfrm>
          <a:off x="427454" y="1087075"/>
          <a:ext cx="7424485" cy="324720"/>
        </a:xfrm>
        <a:prstGeom prst="roundRect">
          <a:avLst/>
        </a:prstGeom>
        <a:sp3d prstMaterial="dkEdge">
          <a:bevelT w="8200" h="38100"/>
        </a:sp3d>
      </dsp:spPr>
      <dsp:style>
        <a:lnRef idx="0">
          <a:schemeClr val="lt1"/>
        </a:lnRef>
        <a:fillRef idx="2">
          <a:schemeClr val="accent4">
            <a:hueOff val="-1500000"/>
            <a:satOff val="8889"/>
            <a:lumOff val="784"/>
            <a:alpha val="100000"/>
          </a:schemeClr>
        </a:fillRef>
        <a:effectRef idx="1">
          <a:scrgbClr r="0" g="0" b="0"/>
        </a:effectRef>
        <a:fontRef idx="minor">
          <a:schemeClr val="dk1"/>
        </a:fontRef>
      </dsp:style>
      <dsp:txBody>
        <a:bodyPr lIns="226194" tIns="0" rIns="226194" bIns="0" anchor="ctr"/>
        <a:lstStyle>
          <a:lvl1pPr algn="l">
            <a:defRPr sz="1100"/>
          </a:lvl1pPr>
          <a:lvl2pPr marL="57150" indent="-57150" algn="l">
            <a:defRPr sz="800"/>
          </a:lvl2pPr>
          <a:lvl3pPr marL="114300" indent="-57150" algn="l">
            <a:defRPr sz="800"/>
          </a:lvl3pPr>
          <a:lvl4pPr marL="171450" indent="-57150" algn="l">
            <a:defRPr sz="800"/>
          </a:lvl4pPr>
          <a:lvl5pPr marL="228600" indent="-57150" algn="l">
            <a:defRPr sz="800"/>
          </a:lvl5pPr>
          <a:lvl6pPr marL="285750" indent="-57150" algn="l">
            <a:defRPr sz="800"/>
          </a:lvl6pPr>
          <a:lvl7pPr marL="342900" indent="-57150" algn="l">
            <a:defRPr sz="800"/>
          </a:lvl7pPr>
          <a:lvl8pPr marL="400050" indent="-57150" algn="l">
            <a:defRPr sz="800"/>
          </a:lvl8pPr>
          <a:lvl9pPr marL="457200" indent="-57150" algn="l">
            <a:defRPr sz="800"/>
          </a:lvl9pPr>
        </a:lstStyle>
        <a:p>
          <a:pPr lvl="0">
            <a:lnSpc>
              <a:spcPct val="100000"/>
            </a:lnSpc>
            <a:spcBef>
              <a:spcPct val="0"/>
            </a:spcBef>
            <a:spcAft>
              <a:spcPct val="35000"/>
            </a:spcAft>
          </a:pPr>
          <a:r>
            <a:rPr lang="en-US" altLang="zh-CN" sz="2000" dirty="0">
              <a:latin typeface="+mn-ea"/>
              <a:ea typeface="+mn-ea"/>
            </a:rPr>
            <a:t>3</a:t>
          </a:r>
          <a:r>
            <a:rPr lang="zh-CN" altLang="en-US" sz="2000" dirty="0">
              <a:latin typeface="+mn-ea"/>
              <a:ea typeface="+mn-ea"/>
            </a:rPr>
            <a:t>、软件产品的质量往往靠不住</a:t>
          </a:r>
        </a:p>
      </dsp:txBody>
      <dsp:txXfrm>
        <a:off x="427454" y="1087075"/>
        <a:ext cx="7424485" cy="324720"/>
      </dsp:txXfrm>
    </dsp:sp>
    <dsp:sp modelId="{1E51E182-29A9-4502-AA11-F0848619CBB3}">
      <dsp:nvSpPr>
        <dsp:cNvPr id="14" name="矩形 13"/>
        <dsp:cNvSpPr/>
      </dsp:nvSpPr>
      <dsp:spPr bwMode="white">
        <a:xfrm>
          <a:off x="0" y="1748395"/>
          <a:ext cx="8549073" cy="277200"/>
        </a:xfrm>
        <a:prstGeom prst="rect">
          <a:avLst/>
        </a:prstGeom>
      </dsp:spPr>
      <dsp:style>
        <a:lnRef idx="1">
          <a:schemeClr val="accent4">
            <a:hueOff val="-2250000"/>
            <a:satOff val="13333"/>
            <a:lumOff val="1176"/>
            <a:alpha val="100000"/>
          </a:schemeClr>
        </a:lnRef>
        <a:fillRef idx="1">
          <a:schemeClr val="lt1">
            <a:alpha val="90000"/>
          </a:schemeClr>
        </a:fillRef>
        <a:effectRef idx="0">
          <a:scrgbClr r="0" g="0" b="0"/>
        </a:effectRef>
        <a:fontRef idx="minor"/>
      </dsp:style>
      <dsp:txBody>
        <a:bodyPr lIns="663503" tIns="229108" rIns="663503" bIns="78232" anchor="t"/>
        <a:lstStyle>
          <a:lvl1pPr algn="l">
            <a:defRPr sz="11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endParaRPr>
            <a:solidFill>
              <a:schemeClr val="dk1"/>
            </a:solidFill>
          </a:endParaRPr>
        </a:p>
      </dsp:txBody>
      <dsp:txXfrm>
        <a:off x="0" y="1748395"/>
        <a:ext cx="8549073" cy="277200"/>
      </dsp:txXfrm>
    </dsp:sp>
    <dsp:sp modelId="{A57F17BC-3B83-4108-AA21-4DAD8AD4E0B9}">
      <dsp:nvSpPr>
        <dsp:cNvPr id="13" name="圆角矩形 12"/>
        <dsp:cNvSpPr/>
      </dsp:nvSpPr>
      <dsp:spPr bwMode="white">
        <a:xfrm>
          <a:off x="427454" y="1586035"/>
          <a:ext cx="7424485" cy="324720"/>
        </a:xfrm>
        <a:prstGeom prst="roundRect">
          <a:avLst/>
        </a:prstGeom>
        <a:sp3d prstMaterial="dkEdge">
          <a:bevelT w="8200" h="38100"/>
        </a:sp3d>
      </dsp:spPr>
      <dsp:style>
        <a:lnRef idx="0">
          <a:schemeClr val="lt1"/>
        </a:lnRef>
        <a:fillRef idx="2">
          <a:schemeClr val="accent4">
            <a:hueOff val="-2250000"/>
            <a:satOff val="13333"/>
            <a:lumOff val="1176"/>
            <a:alpha val="100000"/>
          </a:schemeClr>
        </a:fillRef>
        <a:effectRef idx="1">
          <a:scrgbClr r="0" g="0" b="0"/>
        </a:effectRef>
        <a:fontRef idx="minor">
          <a:schemeClr val="dk1"/>
        </a:fontRef>
      </dsp:style>
      <dsp:txBody>
        <a:bodyPr lIns="226194" tIns="0" rIns="226194" bIns="0" anchor="ctr"/>
        <a:lstStyle>
          <a:lvl1pPr algn="l">
            <a:defRPr sz="1100"/>
          </a:lvl1pPr>
          <a:lvl2pPr marL="57150" indent="-57150" algn="l">
            <a:defRPr sz="800"/>
          </a:lvl2pPr>
          <a:lvl3pPr marL="114300" indent="-57150" algn="l">
            <a:defRPr sz="800"/>
          </a:lvl3pPr>
          <a:lvl4pPr marL="171450" indent="-57150" algn="l">
            <a:defRPr sz="800"/>
          </a:lvl4pPr>
          <a:lvl5pPr marL="228600" indent="-57150" algn="l">
            <a:defRPr sz="800"/>
          </a:lvl5pPr>
          <a:lvl6pPr marL="285750" indent="-57150" algn="l">
            <a:defRPr sz="800"/>
          </a:lvl6pPr>
          <a:lvl7pPr marL="342900" indent="-57150" algn="l">
            <a:defRPr sz="800"/>
          </a:lvl7pPr>
          <a:lvl8pPr marL="400050" indent="-57150" algn="l">
            <a:defRPr sz="800"/>
          </a:lvl8pPr>
          <a:lvl9pPr marL="457200" indent="-57150" algn="l">
            <a:defRPr sz="800"/>
          </a:lvl9pPr>
        </a:lstStyle>
        <a:p>
          <a:pPr lvl="0">
            <a:lnSpc>
              <a:spcPct val="100000"/>
            </a:lnSpc>
            <a:spcBef>
              <a:spcPct val="0"/>
            </a:spcBef>
            <a:spcAft>
              <a:spcPct val="35000"/>
            </a:spcAft>
          </a:pPr>
          <a:r>
            <a:rPr lang="en-US" altLang="zh-CN" sz="2000" dirty="0">
              <a:latin typeface="+mn-ea"/>
              <a:ea typeface="+mn-ea"/>
            </a:rPr>
            <a:t>4</a:t>
          </a:r>
          <a:r>
            <a:rPr lang="zh-CN" altLang="en-US" sz="2000" dirty="0">
              <a:latin typeface="+mn-ea"/>
              <a:ea typeface="+mn-ea"/>
            </a:rPr>
            <a:t>、软件常常是不可维护的</a:t>
          </a:r>
        </a:p>
      </dsp:txBody>
      <dsp:txXfrm>
        <a:off x="427454" y="1586035"/>
        <a:ext cx="7424485" cy="324720"/>
      </dsp:txXfrm>
    </dsp:sp>
    <dsp:sp modelId="{7555D6E1-9366-4309-B0EC-929F737942A9}">
      <dsp:nvSpPr>
        <dsp:cNvPr id="17" name="矩形 16"/>
        <dsp:cNvSpPr/>
      </dsp:nvSpPr>
      <dsp:spPr bwMode="white">
        <a:xfrm>
          <a:off x="0" y="2247355"/>
          <a:ext cx="8549073" cy="277200"/>
        </a:xfrm>
        <a:prstGeom prst="rect">
          <a:avLst/>
        </a:prstGeom>
      </dsp:spPr>
      <dsp:style>
        <a:lnRef idx="1">
          <a:schemeClr val="accent4">
            <a:hueOff val="-3000000"/>
            <a:satOff val="17778"/>
            <a:lumOff val="1569"/>
            <a:alpha val="100000"/>
          </a:schemeClr>
        </a:lnRef>
        <a:fillRef idx="1">
          <a:schemeClr val="lt1">
            <a:alpha val="90000"/>
          </a:schemeClr>
        </a:fillRef>
        <a:effectRef idx="0">
          <a:scrgbClr r="0" g="0" b="0"/>
        </a:effectRef>
        <a:fontRef idx="minor"/>
      </dsp:style>
      <dsp:txBody>
        <a:bodyPr lIns="663503" tIns="229108" rIns="663503" bIns="78232" anchor="t"/>
        <a:lstStyle>
          <a:lvl1pPr algn="l">
            <a:defRPr sz="11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endParaRPr>
            <a:solidFill>
              <a:schemeClr val="dk1"/>
            </a:solidFill>
          </a:endParaRPr>
        </a:p>
      </dsp:txBody>
      <dsp:txXfrm>
        <a:off x="0" y="2247355"/>
        <a:ext cx="8549073" cy="277200"/>
      </dsp:txXfrm>
    </dsp:sp>
    <dsp:sp modelId="{1116EF00-EC4D-47C0-9F00-A009F2F173EB}">
      <dsp:nvSpPr>
        <dsp:cNvPr id="16" name="圆角矩形 15"/>
        <dsp:cNvSpPr/>
      </dsp:nvSpPr>
      <dsp:spPr bwMode="white">
        <a:xfrm>
          <a:off x="427454" y="2084995"/>
          <a:ext cx="7452492" cy="324720"/>
        </a:xfrm>
        <a:prstGeom prst="roundRect">
          <a:avLst/>
        </a:prstGeom>
        <a:sp3d prstMaterial="dkEdge">
          <a:bevelT w="8200" h="38100"/>
        </a:sp3d>
      </dsp:spPr>
      <dsp:style>
        <a:lnRef idx="0">
          <a:schemeClr val="lt1"/>
        </a:lnRef>
        <a:fillRef idx="2">
          <a:schemeClr val="accent4">
            <a:hueOff val="-3000000"/>
            <a:satOff val="17778"/>
            <a:lumOff val="1569"/>
            <a:alpha val="100000"/>
          </a:schemeClr>
        </a:fillRef>
        <a:effectRef idx="1">
          <a:scrgbClr r="0" g="0" b="0"/>
        </a:effectRef>
        <a:fontRef idx="minor">
          <a:schemeClr val="dk1"/>
        </a:fontRef>
      </dsp:style>
      <dsp:txBody>
        <a:bodyPr lIns="226194" tIns="0" rIns="226194" bIns="0" anchor="ctr"/>
        <a:lstStyle>
          <a:lvl1pPr algn="l">
            <a:defRPr sz="1100"/>
          </a:lvl1pPr>
          <a:lvl2pPr marL="57150" indent="-57150" algn="l">
            <a:defRPr sz="800"/>
          </a:lvl2pPr>
          <a:lvl3pPr marL="114300" indent="-57150" algn="l">
            <a:defRPr sz="800"/>
          </a:lvl3pPr>
          <a:lvl4pPr marL="171450" indent="-57150" algn="l">
            <a:defRPr sz="800"/>
          </a:lvl4pPr>
          <a:lvl5pPr marL="228600" indent="-57150" algn="l">
            <a:defRPr sz="800"/>
          </a:lvl5pPr>
          <a:lvl6pPr marL="285750" indent="-57150" algn="l">
            <a:defRPr sz="800"/>
          </a:lvl6pPr>
          <a:lvl7pPr marL="342900" indent="-57150" algn="l">
            <a:defRPr sz="800"/>
          </a:lvl7pPr>
          <a:lvl8pPr marL="400050" indent="-57150" algn="l">
            <a:defRPr sz="800"/>
          </a:lvl8pPr>
          <a:lvl9pPr marL="457200" indent="-57150" algn="l">
            <a:defRPr sz="800"/>
          </a:lvl9pPr>
        </a:lstStyle>
        <a:p>
          <a:pPr lvl="0">
            <a:lnSpc>
              <a:spcPct val="100000"/>
            </a:lnSpc>
            <a:spcBef>
              <a:spcPct val="0"/>
            </a:spcBef>
            <a:spcAft>
              <a:spcPct val="35000"/>
            </a:spcAft>
          </a:pPr>
          <a:r>
            <a:rPr lang="en-US" altLang="zh-CN" sz="2000" dirty="0">
              <a:latin typeface="+mn-ea"/>
              <a:ea typeface="+mn-ea"/>
            </a:rPr>
            <a:t>5</a:t>
          </a:r>
          <a:r>
            <a:rPr lang="zh-CN" altLang="en-US" sz="2000" dirty="0">
              <a:latin typeface="+mn-ea"/>
              <a:ea typeface="+mn-ea"/>
            </a:rPr>
            <a:t>、</a:t>
          </a:r>
          <a:r>
            <a:rPr lang="zh-CN" altLang="zh-CN" sz="2000" dirty="0">
              <a:latin typeface="+mn-ea"/>
              <a:ea typeface="+mn-ea"/>
            </a:rPr>
            <a:t>软件成本在计算机系统总成本中所占的比例逐年上升</a:t>
          </a:r>
          <a:endParaRPr lang="zh-CN" altLang="en-US" sz="2000" dirty="0">
            <a:latin typeface="+mn-ea"/>
            <a:ea typeface="+mn-ea"/>
          </a:endParaRPr>
        </a:p>
      </dsp:txBody>
      <dsp:txXfrm>
        <a:off x="427454" y="2084995"/>
        <a:ext cx="7452492" cy="324720"/>
      </dsp:txXfrm>
    </dsp:sp>
    <dsp:sp modelId="{AF08F64D-C1DE-4DBD-939B-52976B238DB3}">
      <dsp:nvSpPr>
        <dsp:cNvPr id="20" name="矩形 19"/>
        <dsp:cNvSpPr/>
      </dsp:nvSpPr>
      <dsp:spPr bwMode="white">
        <a:xfrm>
          <a:off x="0" y="2746315"/>
          <a:ext cx="8549073" cy="277200"/>
        </a:xfrm>
        <a:prstGeom prst="rect">
          <a:avLst/>
        </a:prstGeom>
      </dsp:spPr>
      <dsp:style>
        <a:lnRef idx="1">
          <a:schemeClr val="accent4">
            <a:hueOff val="-3750000"/>
            <a:satOff val="22222"/>
            <a:lumOff val="1961"/>
            <a:alpha val="100000"/>
          </a:schemeClr>
        </a:lnRef>
        <a:fillRef idx="1">
          <a:schemeClr val="lt1">
            <a:alpha val="90000"/>
          </a:schemeClr>
        </a:fillRef>
        <a:effectRef idx="0">
          <a:scrgbClr r="0" g="0" b="0"/>
        </a:effectRef>
        <a:fontRef idx="minor"/>
      </dsp:style>
      <dsp:txBody>
        <a:bodyPr lIns="663503" tIns="229108" rIns="663503" bIns="78232" anchor="t"/>
        <a:lstStyle>
          <a:lvl1pPr algn="l">
            <a:defRPr sz="11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endParaRPr>
            <a:solidFill>
              <a:schemeClr val="dk1"/>
            </a:solidFill>
          </a:endParaRPr>
        </a:p>
      </dsp:txBody>
      <dsp:txXfrm>
        <a:off x="0" y="2746315"/>
        <a:ext cx="8549073" cy="277200"/>
      </dsp:txXfrm>
    </dsp:sp>
    <dsp:sp modelId="{94D478F5-D1E0-40FA-B07E-35AE02F7FCF7}">
      <dsp:nvSpPr>
        <dsp:cNvPr id="19" name="圆角矩形 18"/>
        <dsp:cNvSpPr/>
      </dsp:nvSpPr>
      <dsp:spPr bwMode="white">
        <a:xfrm>
          <a:off x="427454" y="2583955"/>
          <a:ext cx="7420476" cy="324720"/>
        </a:xfrm>
        <a:prstGeom prst="roundRect">
          <a:avLst/>
        </a:prstGeom>
        <a:sp3d prstMaterial="dkEdge">
          <a:bevelT w="8200" h="38100"/>
        </a:sp3d>
      </dsp:spPr>
      <dsp:style>
        <a:lnRef idx="0">
          <a:schemeClr val="lt1"/>
        </a:lnRef>
        <a:fillRef idx="2">
          <a:schemeClr val="accent4">
            <a:hueOff val="-3750000"/>
            <a:satOff val="22222"/>
            <a:lumOff val="1961"/>
            <a:alpha val="100000"/>
          </a:schemeClr>
        </a:fillRef>
        <a:effectRef idx="1">
          <a:scrgbClr r="0" g="0" b="0"/>
        </a:effectRef>
        <a:fontRef idx="minor">
          <a:schemeClr val="dk1"/>
        </a:fontRef>
      </dsp:style>
      <dsp:txBody>
        <a:bodyPr lIns="226194" tIns="0" rIns="226194" bIns="0" anchor="ctr"/>
        <a:lstStyle>
          <a:lvl1pPr algn="l">
            <a:defRPr sz="1100"/>
          </a:lvl1pPr>
          <a:lvl2pPr marL="57150" indent="-57150" algn="l">
            <a:defRPr sz="800"/>
          </a:lvl2pPr>
          <a:lvl3pPr marL="114300" indent="-57150" algn="l">
            <a:defRPr sz="800"/>
          </a:lvl3pPr>
          <a:lvl4pPr marL="171450" indent="-57150" algn="l">
            <a:defRPr sz="800"/>
          </a:lvl4pPr>
          <a:lvl5pPr marL="228600" indent="-57150" algn="l">
            <a:defRPr sz="800"/>
          </a:lvl5pPr>
          <a:lvl6pPr marL="285750" indent="-57150" algn="l">
            <a:defRPr sz="800"/>
          </a:lvl6pPr>
          <a:lvl7pPr marL="342900" indent="-57150" algn="l">
            <a:defRPr sz="800"/>
          </a:lvl7pPr>
          <a:lvl8pPr marL="400050" indent="-57150" algn="l">
            <a:defRPr sz="800"/>
          </a:lvl8pPr>
          <a:lvl9pPr marL="457200" indent="-57150" algn="l">
            <a:defRPr sz="800"/>
          </a:lvl9pPr>
        </a:lstStyle>
        <a:p>
          <a:pPr lvl="0">
            <a:lnSpc>
              <a:spcPct val="100000"/>
            </a:lnSpc>
            <a:spcBef>
              <a:spcPct val="0"/>
            </a:spcBef>
            <a:spcAft>
              <a:spcPct val="35000"/>
            </a:spcAft>
          </a:pPr>
          <a:r>
            <a:rPr lang="en-US" altLang="zh-CN" sz="2000" dirty="0">
              <a:latin typeface="+mn-ea"/>
              <a:ea typeface="+mn-ea"/>
            </a:rPr>
            <a:t>6</a:t>
          </a:r>
          <a:r>
            <a:rPr lang="zh-CN" altLang="en-US" sz="2000" dirty="0">
              <a:latin typeface="+mn-ea"/>
              <a:ea typeface="+mn-ea"/>
            </a:rPr>
            <a:t>、</a:t>
          </a:r>
          <a:r>
            <a:rPr lang="zh-CN" altLang="zh-CN" sz="2000" dirty="0">
              <a:latin typeface="+mn-ea"/>
              <a:ea typeface="+mn-ea"/>
            </a:rPr>
            <a:t>软件通常没有适当的文档资料</a:t>
          </a:r>
          <a:endParaRPr lang="zh-CN" altLang="en-US" sz="2000" dirty="0">
            <a:latin typeface="+mn-ea"/>
            <a:ea typeface="+mn-ea"/>
          </a:endParaRPr>
        </a:p>
      </dsp:txBody>
      <dsp:txXfrm>
        <a:off x="427454" y="2583955"/>
        <a:ext cx="7420476" cy="324720"/>
      </dsp:txXfrm>
    </dsp:sp>
    <dsp:sp modelId="{0136E852-8362-4731-BEBE-E4296992A625}">
      <dsp:nvSpPr>
        <dsp:cNvPr id="23" name="矩形 22"/>
        <dsp:cNvSpPr/>
      </dsp:nvSpPr>
      <dsp:spPr bwMode="white">
        <a:xfrm>
          <a:off x="0" y="3594085"/>
          <a:ext cx="8549073" cy="277200"/>
        </a:xfrm>
        <a:prstGeom prst="rect">
          <a:avLst/>
        </a:prstGeom>
      </dsp:spPr>
      <dsp:style>
        <a:lnRef idx="1">
          <a:schemeClr val="accent4">
            <a:hueOff val="-4500000"/>
            <a:satOff val="26667"/>
            <a:lumOff val="2353"/>
            <a:alpha val="100000"/>
          </a:schemeClr>
        </a:lnRef>
        <a:fillRef idx="1">
          <a:schemeClr val="lt1">
            <a:alpha val="90000"/>
          </a:schemeClr>
        </a:fillRef>
        <a:effectRef idx="0">
          <a:scrgbClr r="0" g="0" b="0"/>
        </a:effectRef>
        <a:fontRef idx="minor"/>
      </dsp:style>
      <dsp:txBody>
        <a:bodyPr lIns="663503" tIns="229108" rIns="663503" bIns="78232" anchor="t"/>
        <a:lstStyle>
          <a:lvl1pPr algn="l">
            <a:defRPr sz="1100"/>
          </a:lvl1pPr>
          <a:lvl2pPr marL="57150" indent="-57150" algn="l">
            <a:defRPr sz="1100"/>
          </a:lvl2pPr>
          <a:lvl3pPr marL="114300" indent="-57150" algn="l">
            <a:defRPr sz="1100"/>
          </a:lvl3pPr>
          <a:lvl4pPr marL="171450" indent="-57150" algn="l">
            <a:defRPr sz="1100"/>
          </a:lvl4pPr>
          <a:lvl5pPr marL="228600" indent="-57150" algn="l">
            <a:defRPr sz="1100"/>
          </a:lvl5pPr>
          <a:lvl6pPr marL="285750" indent="-57150" algn="l">
            <a:defRPr sz="1100"/>
          </a:lvl6pPr>
          <a:lvl7pPr marL="342900" indent="-57150" algn="l">
            <a:defRPr sz="1100"/>
          </a:lvl7pPr>
          <a:lvl8pPr marL="400050" indent="-57150" algn="l">
            <a:defRPr sz="1100"/>
          </a:lvl8pPr>
          <a:lvl9pPr marL="457200" indent="-57150" algn="l">
            <a:defRPr sz="1100"/>
          </a:lvl9pPr>
        </a:lstStyle>
        <a:p>
          <a:endParaRPr>
            <a:solidFill>
              <a:schemeClr val="dk1"/>
            </a:solidFill>
          </a:endParaRPr>
        </a:p>
      </dsp:txBody>
      <dsp:txXfrm>
        <a:off x="0" y="3594085"/>
        <a:ext cx="8549073" cy="277200"/>
      </dsp:txXfrm>
    </dsp:sp>
    <dsp:sp modelId="{9EE8628F-A279-487D-93D6-1DFF708941C8}">
      <dsp:nvSpPr>
        <dsp:cNvPr id="22" name="圆角矩形 21"/>
        <dsp:cNvSpPr/>
      </dsp:nvSpPr>
      <dsp:spPr bwMode="white">
        <a:xfrm>
          <a:off x="427454" y="3082915"/>
          <a:ext cx="7461468" cy="673531"/>
        </a:xfrm>
        <a:prstGeom prst="roundRect">
          <a:avLst/>
        </a:prstGeom>
        <a:sp3d prstMaterial="dkEdge">
          <a:bevelT w="8200" h="38100"/>
        </a:sp3d>
      </dsp:spPr>
      <dsp:style>
        <a:lnRef idx="0">
          <a:schemeClr val="lt1"/>
        </a:lnRef>
        <a:fillRef idx="2">
          <a:schemeClr val="accent4">
            <a:hueOff val="-4500000"/>
            <a:satOff val="26667"/>
            <a:lumOff val="2353"/>
            <a:alpha val="100000"/>
          </a:schemeClr>
        </a:fillRef>
        <a:effectRef idx="1">
          <a:scrgbClr r="0" g="0" b="0"/>
        </a:effectRef>
        <a:fontRef idx="minor">
          <a:schemeClr val="dk1"/>
        </a:fontRef>
      </dsp:style>
      <dsp:txBody>
        <a:bodyPr lIns="226194" tIns="0" rIns="226194" bIns="0" anchor="ctr"/>
        <a:lstStyle>
          <a:lvl1pPr algn="l">
            <a:defRPr sz="1100"/>
          </a:lvl1pPr>
          <a:lvl2pPr marL="57150" indent="-57150" algn="l">
            <a:defRPr sz="800"/>
          </a:lvl2pPr>
          <a:lvl3pPr marL="114300" indent="-57150" algn="l">
            <a:defRPr sz="800"/>
          </a:lvl3pPr>
          <a:lvl4pPr marL="171450" indent="-57150" algn="l">
            <a:defRPr sz="800"/>
          </a:lvl4pPr>
          <a:lvl5pPr marL="228600" indent="-57150" algn="l">
            <a:defRPr sz="800"/>
          </a:lvl5pPr>
          <a:lvl6pPr marL="285750" indent="-57150" algn="l">
            <a:defRPr sz="800"/>
          </a:lvl6pPr>
          <a:lvl7pPr marL="342900" indent="-57150" algn="l">
            <a:defRPr sz="800"/>
          </a:lvl7pPr>
          <a:lvl8pPr marL="400050" indent="-57150" algn="l">
            <a:defRPr sz="800"/>
          </a:lvl8pPr>
          <a:lvl9pPr marL="457200" indent="-57150" algn="l">
            <a:defRPr sz="800"/>
          </a:lvl9pPr>
        </a:lstStyle>
        <a:p>
          <a:pPr lvl="0">
            <a:lnSpc>
              <a:spcPct val="100000"/>
            </a:lnSpc>
            <a:spcBef>
              <a:spcPct val="0"/>
            </a:spcBef>
            <a:spcAft>
              <a:spcPct val="35000"/>
            </a:spcAft>
          </a:pPr>
          <a:r>
            <a:rPr lang="en-US" altLang="zh-CN" sz="2000" dirty="0">
              <a:latin typeface="+mn-ea"/>
              <a:ea typeface="+mn-ea"/>
            </a:rPr>
            <a:t>7</a:t>
          </a:r>
          <a:r>
            <a:rPr lang="zh-CN" altLang="en-US" sz="2000" dirty="0">
              <a:latin typeface="+mn-ea"/>
              <a:ea typeface="+mn-ea"/>
            </a:rPr>
            <a:t>、</a:t>
          </a:r>
          <a:r>
            <a:rPr lang="zh-CN" altLang="zh-CN" sz="2000" dirty="0">
              <a:latin typeface="+mn-ea"/>
              <a:ea typeface="+mn-ea"/>
            </a:rPr>
            <a:t>软件开发生产率提高的速度，远远跟不上计算机应用迅速普及深入的趋势</a:t>
          </a:r>
          <a:endParaRPr lang="zh-CN" altLang="en-US" sz="2000" dirty="0">
            <a:latin typeface="+mn-ea"/>
            <a:ea typeface="+mn-ea"/>
          </a:endParaRPr>
        </a:p>
      </dsp:txBody>
      <dsp:txXfrm>
        <a:off x="427454" y="3082915"/>
        <a:ext cx="7461468" cy="673531"/>
      </dsp:txXfrm>
    </dsp:sp>
    <dsp:sp modelId="{C27CE345-AE09-4256-A785-543BD2EE55EF}">
      <dsp:nvSpPr>
        <dsp:cNvPr id="3" name="矩形 2" hidden="1"/>
        <dsp:cNvSpPr/>
      </dsp:nvSpPr>
      <dsp:spPr>
        <a:xfrm>
          <a:off x="0" y="89155"/>
          <a:ext cx="427454" cy="324720"/>
        </a:xfrm>
        <a:prstGeom prst="rect">
          <a:avLst/>
        </a:prstGeom>
      </dsp:spPr>
      <dsp:txXfrm>
        <a:off x="0" y="89155"/>
        <a:ext cx="427454" cy="324720"/>
      </dsp:txXfrm>
    </dsp:sp>
    <dsp:sp modelId="{052B0A19-3A53-494E-A7EC-AF9FEDE287AD}">
      <dsp:nvSpPr>
        <dsp:cNvPr id="6" name="矩形 5" hidden="1"/>
        <dsp:cNvSpPr/>
      </dsp:nvSpPr>
      <dsp:spPr>
        <a:xfrm>
          <a:off x="0" y="588115"/>
          <a:ext cx="427454" cy="324720"/>
        </a:xfrm>
        <a:prstGeom prst="rect">
          <a:avLst/>
        </a:prstGeom>
      </dsp:spPr>
      <dsp:txXfrm>
        <a:off x="0" y="588115"/>
        <a:ext cx="427454" cy="324720"/>
      </dsp:txXfrm>
    </dsp:sp>
    <dsp:sp modelId="{74578AEB-A40D-4EE5-AE79-EE533834575D}">
      <dsp:nvSpPr>
        <dsp:cNvPr id="9" name="矩形 8" hidden="1"/>
        <dsp:cNvSpPr/>
      </dsp:nvSpPr>
      <dsp:spPr>
        <a:xfrm>
          <a:off x="0" y="1087075"/>
          <a:ext cx="427454" cy="324720"/>
        </a:xfrm>
        <a:prstGeom prst="rect">
          <a:avLst/>
        </a:prstGeom>
      </dsp:spPr>
      <dsp:txXfrm>
        <a:off x="0" y="1087075"/>
        <a:ext cx="427454" cy="324720"/>
      </dsp:txXfrm>
    </dsp:sp>
    <dsp:sp modelId="{C9016F22-23F6-4809-A12B-EBE7FE87BCE0}">
      <dsp:nvSpPr>
        <dsp:cNvPr id="12" name="矩形 11" hidden="1"/>
        <dsp:cNvSpPr/>
      </dsp:nvSpPr>
      <dsp:spPr>
        <a:xfrm>
          <a:off x="0" y="1586035"/>
          <a:ext cx="427454" cy="324720"/>
        </a:xfrm>
        <a:prstGeom prst="rect">
          <a:avLst/>
        </a:prstGeom>
      </dsp:spPr>
      <dsp:txXfrm>
        <a:off x="0" y="1586035"/>
        <a:ext cx="427454" cy="324720"/>
      </dsp:txXfrm>
    </dsp:sp>
    <dsp:sp modelId="{3E0382A8-A840-4007-8C2C-C8E78EB16DC7}">
      <dsp:nvSpPr>
        <dsp:cNvPr id="15" name="矩形 14" hidden="1"/>
        <dsp:cNvSpPr/>
      </dsp:nvSpPr>
      <dsp:spPr>
        <a:xfrm>
          <a:off x="0" y="2084995"/>
          <a:ext cx="427454" cy="324720"/>
        </a:xfrm>
        <a:prstGeom prst="rect">
          <a:avLst/>
        </a:prstGeom>
      </dsp:spPr>
      <dsp:txXfrm>
        <a:off x="0" y="2084995"/>
        <a:ext cx="427454" cy="324720"/>
      </dsp:txXfrm>
    </dsp:sp>
    <dsp:sp modelId="{1FF962E3-19F3-4B7C-9AF6-0430D66B9F0E}">
      <dsp:nvSpPr>
        <dsp:cNvPr id="18" name="矩形 17" hidden="1"/>
        <dsp:cNvSpPr/>
      </dsp:nvSpPr>
      <dsp:spPr>
        <a:xfrm>
          <a:off x="0" y="2583955"/>
          <a:ext cx="427454" cy="324720"/>
        </a:xfrm>
        <a:prstGeom prst="rect">
          <a:avLst/>
        </a:prstGeom>
      </dsp:spPr>
      <dsp:txXfrm>
        <a:off x="0" y="2583955"/>
        <a:ext cx="427454" cy="324720"/>
      </dsp:txXfrm>
    </dsp:sp>
    <dsp:sp modelId="{05134D9B-C9FA-4BD7-8F05-C8E048E49FBD}">
      <dsp:nvSpPr>
        <dsp:cNvPr id="21" name="矩形 20" hidden="1"/>
        <dsp:cNvSpPr/>
      </dsp:nvSpPr>
      <dsp:spPr>
        <a:xfrm>
          <a:off x="0" y="3082915"/>
          <a:ext cx="427454" cy="673531"/>
        </a:xfrm>
        <a:prstGeom prst="rect">
          <a:avLst/>
        </a:prstGeom>
      </dsp:spPr>
      <dsp:txXfrm>
        <a:off x="0" y="3082915"/>
        <a:ext cx="427454" cy="673531"/>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715436" cy="2808311"/>
        <a:chOff x="0" y="0"/>
        <a:chExt cx="6715436" cy="2808311"/>
      </a:xfrm>
    </dsp:grpSpPr>
    <dsp:sp modelId="{31864D54-EAF4-4E3A-9AA3-7649E750EE28}">
      <dsp:nvSpPr>
        <dsp:cNvPr id="3" name="椭圆 2"/>
        <dsp:cNvSpPr/>
      </dsp:nvSpPr>
      <dsp:spPr bwMode="white">
        <a:xfrm>
          <a:off x="0" y="416591"/>
          <a:ext cx="1975128" cy="1975128"/>
        </a:xfrm>
        <a:prstGeom prst="ellipse">
          <a:avLst/>
        </a:prstGeom>
      </dsp:spPr>
      <dsp:style>
        <a:lnRef idx="2">
          <a:schemeClr val="lt1"/>
        </a:lnRef>
        <a:fillRef idx="1">
          <a:schemeClr val="accent4">
            <a:alpha val="50000"/>
            <a:hueOff val="0"/>
            <a:satOff val="0"/>
            <a:lumOff val="0"/>
            <a:alpha val="50196"/>
          </a:schemeClr>
        </a:fillRef>
        <a:effectRef idx="0">
          <a:scrgbClr r="0" g="0" b="0"/>
        </a:effectRef>
        <a:fontRef idx="minor">
          <a:schemeClr val="tx1"/>
        </a:fontRef>
      </dsp:style>
      <dsp:txBody>
        <a:bodyPr lIns="108697" tIns="36830" rIns="108697" bIns="36830"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dirty="0">
              <a:latin typeface="+mn-ea"/>
              <a:ea typeface="+mn-ea"/>
            </a:rPr>
            <a:t>1. </a:t>
          </a:r>
          <a:r>
            <a:rPr lang="zh-CN" dirty="0">
              <a:latin typeface="+mn-ea"/>
              <a:ea typeface="+mn-ea"/>
            </a:rPr>
            <a:t>问题定义</a:t>
          </a:r>
          <a:endParaRPr lang="zh-CN" altLang="en-US" dirty="0">
            <a:latin typeface="+mn-ea"/>
            <a:ea typeface="+mn-ea"/>
          </a:endParaRPr>
        </a:p>
      </dsp:txBody>
      <dsp:txXfrm>
        <a:off x="0" y="416591"/>
        <a:ext cx="1975128" cy="1975128"/>
      </dsp:txXfrm>
    </dsp:sp>
    <dsp:sp modelId="{C02B6713-8154-4104-9953-6E85F1BC3922}">
      <dsp:nvSpPr>
        <dsp:cNvPr id="4" name="椭圆 3"/>
        <dsp:cNvSpPr/>
      </dsp:nvSpPr>
      <dsp:spPr bwMode="white">
        <a:xfrm>
          <a:off x="1580103" y="416591"/>
          <a:ext cx="1975128" cy="1975128"/>
        </a:xfrm>
        <a:prstGeom prst="ellipse">
          <a:avLst/>
        </a:prstGeom>
      </dsp:spPr>
      <dsp:style>
        <a:lnRef idx="2">
          <a:schemeClr val="lt1"/>
        </a:lnRef>
        <a:fillRef idx="1">
          <a:schemeClr val="accent4">
            <a:alpha val="50000"/>
            <a:hueOff val="-1500000"/>
            <a:satOff val="8889"/>
            <a:lumOff val="784"/>
            <a:alpha val="50196"/>
          </a:schemeClr>
        </a:fillRef>
        <a:effectRef idx="0">
          <a:scrgbClr r="0" g="0" b="0"/>
        </a:effectRef>
        <a:fontRef idx="minor">
          <a:schemeClr val="tx1"/>
        </a:fontRef>
      </dsp:style>
      <dsp:txBody>
        <a:bodyPr lIns="108697" tIns="36830" rIns="108697" bIns="36830"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dirty="0">
              <a:latin typeface="+mn-ea"/>
              <a:ea typeface="+mn-ea"/>
            </a:rPr>
            <a:t>2. </a:t>
          </a:r>
          <a:r>
            <a:rPr lang="zh-CN" dirty="0">
              <a:latin typeface="+mn-ea"/>
              <a:ea typeface="+mn-ea"/>
            </a:rPr>
            <a:t>可行性研究</a:t>
          </a:r>
          <a:endParaRPr lang="zh-CN" altLang="en-US" dirty="0">
            <a:latin typeface="+mn-ea"/>
            <a:ea typeface="+mn-ea"/>
          </a:endParaRPr>
        </a:p>
      </dsp:txBody>
      <dsp:txXfrm>
        <a:off x="1580103" y="416591"/>
        <a:ext cx="1975128" cy="1975128"/>
      </dsp:txXfrm>
    </dsp:sp>
    <dsp:sp modelId="{8703D404-A944-48AE-9DE2-A71D8A57E231}">
      <dsp:nvSpPr>
        <dsp:cNvPr id="5" name="椭圆 4"/>
        <dsp:cNvSpPr/>
      </dsp:nvSpPr>
      <dsp:spPr bwMode="white">
        <a:xfrm>
          <a:off x="3160205" y="416591"/>
          <a:ext cx="1975128" cy="1975128"/>
        </a:xfrm>
        <a:prstGeom prst="ellipse">
          <a:avLst/>
        </a:prstGeom>
      </dsp:spPr>
      <dsp:style>
        <a:lnRef idx="2">
          <a:schemeClr val="lt1"/>
        </a:lnRef>
        <a:fillRef idx="1">
          <a:schemeClr val="accent4">
            <a:alpha val="50000"/>
            <a:hueOff val="-3000000"/>
            <a:satOff val="17778"/>
            <a:lumOff val="1569"/>
            <a:alpha val="50196"/>
          </a:schemeClr>
        </a:fillRef>
        <a:effectRef idx="0">
          <a:scrgbClr r="0" g="0" b="0"/>
        </a:effectRef>
        <a:fontRef idx="minor">
          <a:schemeClr val="tx1"/>
        </a:fontRef>
      </dsp:style>
      <dsp:txBody>
        <a:bodyPr lIns="108697" tIns="36830" rIns="108697" bIns="36830"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dirty="0">
              <a:latin typeface="+mn-ea"/>
              <a:ea typeface="+mn-ea"/>
            </a:rPr>
            <a:t>3. </a:t>
          </a:r>
          <a:r>
            <a:rPr lang="zh-CN" dirty="0">
              <a:latin typeface="+mn-ea"/>
              <a:ea typeface="+mn-ea"/>
            </a:rPr>
            <a:t>需求分析</a:t>
          </a:r>
          <a:endParaRPr lang="zh-CN" altLang="en-US" dirty="0">
            <a:latin typeface="+mn-ea"/>
            <a:ea typeface="+mn-ea"/>
          </a:endParaRPr>
        </a:p>
      </dsp:txBody>
      <dsp:txXfrm>
        <a:off x="3160205" y="416591"/>
        <a:ext cx="1975128" cy="1975128"/>
      </dsp:txXfrm>
    </dsp:sp>
    <dsp:sp modelId="{AC06D6B0-1F7D-4C66-8CF4-A4C777D7BF81}">
      <dsp:nvSpPr>
        <dsp:cNvPr id="6" name="椭圆 5"/>
        <dsp:cNvSpPr/>
      </dsp:nvSpPr>
      <dsp:spPr bwMode="white">
        <a:xfrm>
          <a:off x="4740308" y="416591"/>
          <a:ext cx="1975128" cy="1975128"/>
        </a:xfrm>
        <a:prstGeom prst="ellipse">
          <a:avLst/>
        </a:prstGeom>
      </dsp:spPr>
      <dsp:style>
        <a:lnRef idx="2">
          <a:schemeClr val="lt1"/>
        </a:lnRef>
        <a:fillRef idx="1">
          <a:schemeClr val="accent4">
            <a:alpha val="50000"/>
            <a:hueOff val="-4500000"/>
            <a:satOff val="26667"/>
            <a:lumOff val="2353"/>
            <a:alpha val="50196"/>
          </a:schemeClr>
        </a:fillRef>
        <a:effectRef idx="0">
          <a:scrgbClr r="0" g="0" b="0"/>
        </a:effectRef>
        <a:fontRef idx="minor">
          <a:schemeClr val="tx1"/>
        </a:fontRef>
      </dsp:style>
      <dsp:txBody>
        <a:bodyPr lIns="108697" tIns="36830" rIns="108697" bIns="36830"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dirty="0">
              <a:latin typeface="+mn-ea"/>
              <a:ea typeface="+mn-ea"/>
            </a:rPr>
            <a:t>4. </a:t>
          </a:r>
          <a:r>
            <a:rPr lang="zh-CN" dirty="0">
              <a:latin typeface="+mn-ea"/>
              <a:ea typeface="+mn-ea"/>
            </a:rPr>
            <a:t>总体设计</a:t>
          </a:r>
          <a:endParaRPr lang="zh-CN" altLang="en-US" dirty="0">
            <a:latin typeface="+mn-ea"/>
            <a:ea typeface="+mn-ea"/>
          </a:endParaRPr>
        </a:p>
      </dsp:txBody>
      <dsp:txXfrm>
        <a:off x="4740308" y="416591"/>
        <a:ext cx="1975128" cy="1975128"/>
      </dsp:txXfrm>
    </dsp:sp>
  </dsp:spTree>
</dsp:drawing>
</file>

<file path=ppt/diagrams/drawing1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6715436" cy="2914714"/>
        <a:chOff x="0" y="0"/>
        <a:chExt cx="6715436" cy="2914714"/>
      </a:xfrm>
    </dsp:grpSpPr>
    <dsp:sp modelId="{31864D54-EAF4-4E3A-9AA3-7649E750EE28}">
      <dsp:nvSpPr>
        <dsp:cNvPr id="3" name="椭圆 2"/>
        <dsp:cNvSpPr/>
      </dsp:nvSpPr>
      <dsp:spPr bwMode="white">
        <a:xfrm>
          <a:off x="0" y="469793"/>
          <a:ext cx="1975128" cy="1975128"/>
        </a:xfrm>
        <a:prstGeom prst="ellipse">
          <a:avLst/>
        </a:prstGeom>
      </dsp:spPr>
      <dsp:style>
        <a:lnRef idx="2">
          <a:schemeClr val="lt1"/>
        </a:lnRef>
        <a:fillRef idx="1">
          <a:schemeClr val="accent4">
            <a:alpha val="50000"/>
            <a:hueOff val="0"/>
            <a:satOff val="0"/>
            <a:lumOff val="0"/>
            <a:alpha val="50196"/>
          </a:schemeClr>
        </a:fillRef>
        <a:effectRef idx="0">
          <a:scrgbClr r="0" g="0" b="0"/>
        </a:effectRef>
        <a:fontRef idx="minor">
          <a:schemeClr val="tx1"/>
        </a:fontRef>
      </dsp:style>
      <dsp:txBody>
        <a:bodyPr lIns="108697" tIns="35560" rIns="108697" bIns="3556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dirty="0">
              <a:latin typeface="+mn-ea"/>
              <a:ea typeface="+mn-ea"/>
            </a:rPr>
            <a:t>5. </a:t>
          </a:r>
          <a:r>
            <a:rPr lang="zh-CN" dirty="0">
              <a:latin typeface="+mn-ea"/>
              <a:ea typeface="+mn-ea"/>
            </a:rPr>
            <a:t>详细设计</a:t>
          </a:r>
          <a:endParaRPr lang="zh-CN" altLang="en-US" dirty="0">
            <a:latin typeface="+mn-ea"/>
            <a:ea typeface="+mn-ea"/>
          </a:endParaRPr>
        </a:p>
      </dsp:txBody>
      <dsp:txXfrm>
        <a:off x="0" y="469793"/>
        <a:ext cx="1975128" cy="1975128"/>
      </dsp:txXfrm>
    </dsp:sp>
    <dsp:sp modelId="{C02B6713-8154-4104-9953-6E85F1BC3922}">
      <dsp:nvSpPr>
        <dsp:cNvPr id="4" name="椭圆 3"/>
        <dsp:cNvSpPr/>
      </dsp:nvSpPr>
      <dsp:spPr bwMode="white">
        <a:xfrm>
          <a:off x="1580103" y="469793"/>
          <a:ext cx="1975128" cy="1975128"/>
        </a:xfrm>
        <a:prstGeom prst="ellipse">
          <a:avLst/>
        </a:prstGeom>
      </dsp:spPr>
      <dsp:style>
        <a:lnRef idx="2">
          <a:schemeClr val="lt1"/>
        </a:lnRef>
        <a:fillRef idx="1">
          <a:schemeClr val="accent4">
            <a:alpha val="50000"/>
            <a:hueOff val="-1500000"/>
            <a:satOff val="8889"/>
            <a:lumOff val="784"/>
            <a:alpha val="50196"/>
          </a:schemeClr>
        </a:fillRef>
        <a:effectRef idx="0">
          <a:scrgbClr r="0" g="0" b="0"/>
        </a:effectRef>
        <a:fontRef idx="minor">
          <a:schemeClr val="tx1"/>
        </a:fontRef>
      </dsp:style>
      <dsp:txBody>
        <a:bodyPr lIns="108697" tIns="35560" rIns="108697" bIns="3556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dirty="0">
              <a:latin typeface="+mn-ea"/>
              <a:ea typeface="+mn-ea"/>
            </a:rPr>
            <a:t>6. </a:t>
          </a:r>
          <a:r>
            <a:rPr lang="zh-CN" dirty="0">
              <a:latin typeface="+mn-ea"/>
              <a:ea typeface="+mn-ea"/>
            </a:rPr>
            <a:t>编码和单元测试</a:t>
          </a:r>
          <a:endParaRPr lang="zh-CN" altLang="en-US" dirty="0">
            <a:latin typeface="+mn-ea"/>
            <a:ea typeface="+mn-ea"/>
          </a:endParaRPr>
        </a:p>
      </dsp:txBody>
      <dsp:txXfrm>
        <a:off x="1580103" y="469793"/>
        <a:ext cx="1975128" cy="1975128"/>
      </dsp:txXfrm>
    </dsp:sp>
    <dsp:sp modelId="{8703D404-A944-48AE-9DE2-A71D8A57E231}">
      <dsp:nvSpPr>
        <dsp:cNvPr id="5" name="椭圆 4"/>
        <dsp:cNvSpPr/>
      </dsp:nvSpPr>
      <dsp:spPr bwMode="white">
        <a:xfrm>
          <a:off x="3160205" y="469793"/>
          <a:ext cx="1975128" cy="1975128"/>
        </a:xfrm>
        <a:prstGeom prst="ellipse">
          <a:avLst/>
        </a:prstGeom>
      </dsp:spPr>
      <dsp:style>
        <a:lnRef idx="2">
          <a:schemeClr val="lt1"/>
        </a:lnRef>
        <a:fillRef idx="1">
          <a:schemeClr val="accent4">
            <a:alpha val="50000"/>
            <a:hueOff val="-3000000"/>
            <a:satOff val="17778"/>
            <a:lumOff val="1569"/>
            <a:alpha val="50196"/>
          </a:schemeClr>
        </a:fillRef>
        <a:effectRef idx="0">
          <a:scrgbClr r="0" g="0" b="0"/>
        </a:effectRef>
        <a:fontRef idx="minor">
          <a:schemeClr val="tx1"/>
        </a:fontRef>
      </dsp:style>
      <dsp:txBody>
        <a:bodyPr lIns="108697" tIns="35560" rIns="108697" bIns="3556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dirty="0">
              <a:latin typeface="+mn-ea"/>
              <a:ea typeface="+mn-ea"/>
            </a:rPr>
            <a:t>7. </a:t>
          </a:r>
          <a:r>
            <a:rPr lang="zh-CN" dirty="0">
              <a:latin typeface="+mn-ea"/>
              <a:ea typeface="+mn-ea"/>
            </a:rPr>
            <a:t>综合测试</a:t>
          </a:r>
          <a:endParaRPr lang="zh-CN" altLang="en-US" dirty="0">
            <a:latin typeface="+mn-ea"/>
            <a:ea typeface="+mn-ea"/>
          </a:endParaRPr>
        </a:p>
      </dsp:txBody>
      <dsp:txXfrm>
        <a:off x="3160205" y="469793"/>
        <a:ext cx="1975128" cy="1975128"/>
      </dsp:txXfrm>
    </dsp:sp>
    <dsp:sp modelId="{AC06D6B0-1F7D-4C66-8CF4-A4C777D7BF81}">
      <dsp:nvSpPr>
        <dsp:cNvPr id="6" name="椭圆 5"/>
        <dsp:cNvSpPr/>
      </dsp:nvSpPr>
      <dsp:spPr bwMode="white">
        <a:xfrm>
          <a:off x="4740308" y="469793"/>
          <a:ext cx="1975128" cy="1975128"/>
        </a:xfrm>
        <a:prstGeom prst="ellipse">
          <a:avLst/>
        </a:prstGeom>
      </dsp:spPr>
      <dsp:style>
        <a:lnRef idx="2">
          <a:schemeClr val="lt1"/>
        </a:lnRef>
        <a:fillRef idx="1">
          <a:schemeClr val="accent4">
            <a:alpha val="50000"/>
            <a:hueOff val="-4500000"/>
            <a:satOff val="26667"/>
            <a:lumOff val="2353"/>
            <a:alpha val="50196"/>
          </a:schemeClr>
        </a:fillRef>
        <a:effectRef idx="0">
          <a:scrgbClr r="0" g="0" b="0"/>
        </a:effectRef>
        <a:fontRef idx="minor">
          <a:schemeClr val="tx1"/>
        </a:fontRef>
      </dsp:style>
      <dsp:txBody>
        <a:bodyPr lIns="108697" tIns="35560" rIns="108697" bIns="35560" anchor="ctr"/>
        <a:lstStyle>
          <a:lvl1pPr algn="ctr">
            <a:defRPr sz="2800"/>
          </a:lvl1pPr>
          <a:lvl2pPr marL="228600" indent="-228600" algn="ctr">
            <a:defRPr sz="2100"/>
          </a:lvl2pPr>
          <a:lvl3pPr marL="457200" indent="-228600" algn="ctr">
            <a:defRPr sz="2100"/>
          </a:lvl3pPr>
          <a:lvl4pPr marL="685800" indent="-228600" algn="ctr">
            <a:defRPr sz="2100"/>
          </a:lvl4pPr>
          <a:lvl5pPr marL="914400" indent="-228600" algn="ctr">
            <a:defRPr sz="2100"/>
          </a:lvl5pPr>
          <a:lvl6pPr marL="1143000" indent="-228600" algn="ctr">
            <a:defRPr sz="2100"/>
          </a:lvl6pPr>
          <a:lvl7pPr marL="1371600" indent="-228600" algn="ctr">
            <a:defRPr sz="2100"/>
          </a:lvl7pPr>
          <a:lvl8pPr marL="1600200" indent="-228600" algn="ctr">
            <a:defRPr sz="2100"/>
          </a:lvl8pPr>
          <a:lvl9pPr marL="1828800" indent="-228600" algn="ctr">
            <a:defRPr sz="2100"/>
          </a:lvl9pPr>
        </a:lstStyle>
        <a:p>
          <a:pPr lvl="0">
            <a:lnSpc>
              <a:spcPct val="100000"/>
            </a:lnSpc>
            <a:spcBef>
              <a:spcPct val="0"/>
            </a:spcBef>
            <a:spcAft>
              <a:spcPct val="35000"/>
            </a:spcAft>
          </a:pPr>
          <a:r>
            <a:rPr lang="en-US" dirty="0">
              <a:latin typeface="+mn-ea"/>
              <a:ea typeface="+mn-ea"/>
            </a:rPr>
            <a:t>8. </a:t>
          </a:r>
          <a:r>
            <a:rPr lang="zh-CN" dirty="0">
              <a:latin typeface="+mn-ea"/>
              <a:ea typeface="+mn-ea"/>
            </a:rPr>
            <a:t>软件维护</a:t>
          </a:r>
          <a:endParaRPr lang="zh-CN" altLang="en-US" dirty="0">
            <a:latin typeface="+mn-ea"/>
            <a:ea typeface="+mn-ea"/>
          </a:endParaRPr>
        </a:p>
      </dsp:txBody>
      <dsp:txXfrm>
        <a:off x="4740308" y="469793"/>
        <a:ext cx="1975128" cy="1975128"/>
      </dsp:txXfrm>
    </dsp:sp>
  </dsp:spTree>
</dsp:drawing>
</file>

<file path=ppt/diagrams/drawing1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280920" cy="3168352"/>
        <a:chOff x="0" y="0"/>
        <a:chExt cx="8280920" cy="3168352"/>
      </a:xfrm>
    </dsp:grpSpPr>
    <dsp:sp modelId="{7C14A137-CF0D-428A-A5BA-BBEE7EFC0717}">
      <dsp:nvSpPr>
        <dsp:cNvPr id="5" name="矩形 4"/>
        <dsp:cNvSpPr/>
      </dsp:nvSpPr>
      <dsp:spPr bwMode="white">
        <a:xfrm>
          <a:off x="0" y="889737"/>
          <a:ext cx="8280920" cy="680400"/>
        </a:xfrm>
        <a:prstGeom prst="rect">
          <a:avLst/>
        </a:prstGeom>
      </dsp:spPr>
      <dsp:style>
        <a:lnRef idx="1">
          <a:schemeClr val="accent1"/>
        </a:lnRef>
        <a:fillRef idx="1">
          <a:schemeClr val="lt1">
            <a:alpha val="90000"/>
          </a:schemeClr>
        </a:fillRef>
        <a:effectRef idx="0">
          <a:scrgbClr r="0" g="0" b="0"/>
        </a:effectRef>
        <a:fontRef idx="minor"/>
      </dsp:style>
      <dsp:txBody>
        <a:bodyPr lIns="642691" tIns="562355" rIns="642691"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endParaRPr>
            <a:solidFill>
              <a:schemeClr val="dk1"/>
            </a:solidFill>
          </a:endParaRPr>
        </a:p>
      </dsp:txBody>
      <dsp:txXfrm>
        <a:off x="0" y="889737"/>
        <a:ext cx="8280920" cy="680400"/>
      </dsp:txXfrm>
    </dsp:sp>
    <dsp:sp modelId="{E8E37AEA-BE93-4FE4-980B-17AE740E9E56}">
      <dsp:nvSpPr>
        <dsp:cNvPr id="4" name="圆角矩形 3"/>
        <dsp:cNvSpPr/>
      </dsp:nvSpPr>
      <dsp:spPr bwMode="white">
        <a:xfrm>
          <a:off x="376317" y="23148"/>
          <a:ext cx="7904603" cy="126511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19099" tIns="0" rIns="219099"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zh-CN" sz="2000" dirty="0" smtClean="0"/>
            <a:t>（</a:t>
          </a:r>
          <a:r>
            <a:rPr lang="en-US" altLang="zh-CN" sz="2000" dirty="0" smtClean="0"/>
            <a:t>1</a:t>
          </a:r>
          <a:r>
            <a:rPr lang="zh-CN" altLang="zh-CN" sz="2000" dirty="0" smtClean="0"/>
            <a:t>） 原型系统已经通过与用户交互而得到验证，据此产生的规格说明文档正确地描述了用户需求，因此，在开发过程的后续阶段不会因为发现了规格说明文档的错误而进行较大的返工。</a:t>
          </a:r>
          <a:endParaRPr lang="zh-CN" altLang="en-US" sz="2000" dirty="0"/>
        </a:p>
      </dsp:txBody>
      <dsp:txXfrm>
        <a:off x="376317" y="23148"/>
        <a:ext cx="7904603" cy="1265110"/>
      </dsp:txXfrm>
    </dsp:sp>
    <dsp:sp modelId="{FCC78BAC-604F-4CA5-BBC2-4E835F45501F}">
      <dsp:nvSpPr>
        <dsp:cNvPr id="8" name="矩形 7"/>
        <dsp:cNvSpPr/>
      </dsp:nvSpPr>
      <dsp:spPr bwMode="white">
        <a:xfrm>
          <a:off x="0" y="2464804"/>
          <a:ext cx="8280920" cy="680400"/>
        </a:xfrm>
        <a:prstGeom prst="rect">
          <a:avLst/>
        </a:prstGeom>
      </dsp:spPr>
      <dsp:style>
        <a:lnRef idx="1">
          <a:schemeClr val="accent1"/>
        </a:lnRef>
        <a:fillRef idx="1">
          <a:schemeClr val="lt1">
            <a:alpha val="90000"/>
          </a:schemeClr>
        </a:fillRef>
        <a:effectRef idx="0">
          <a:scrgbClr r="0" g="0" b="0"/>
        </a:effectRef>
        <a:fontRef idx="minor"/>
      </dsp:style>
      <dsp:txBody>
        <a:bodyPr lIns="642691" tIns="562355" rIns="642691" bIns="192024" anchor="t"/>
        <a:lstStyle>
          <a:lvl1pPr algn="l">
            <a:defRPr sz="2700"/>
          </a:lvl1pPr>
          <a:lvl2pPr marL="228600" indent="-228600" algn="l">
            <a:defRPr sz="2700"/>
          </a:lvl2pPr>
          <a:lvl3pPr marL="457200" indent="-228600" algn="l">
            <a:defRPr sz="2700"/>
          </a:lvl3pPr>
          <a:lvl4pPr marL="685800" indent="-228600" algn="l">
            <a:defRPr sz="2700"/>
          </a:lvl4pPr>
          <a:lvl5pPr marL="914400" indent="-228600" algn="l">
            <a:defRPr sz="2700"/>
          </a:lvl5pPr>
          <a:lvl6pPr marL="1143000" indent="-228600" algn="l">
            <a:defRPr sz="2700"/>
          </a:lvl6pPr>
          <a:lvl7pPr marL="1371600" indent="-228600" algn="l">
            <a:defRPr sz="2700"/>
          </a:lvl7pPr>
          <a:lvl8pPr marL="1600200" indent="-228600" algn="l">
            <a:defRPr sz="2700"/>
          </a:lvl8pPr>
          <a:lvl9pPr marL="1828800" indent="-228600" algn="l">
            <a:defRPr sz="2700"/>
          </a:lvl9pPr>
        </a:lstStyle>
        <a:p>
          <a:endParaRPr>
            <a:solidFill>
              <a:schemeClr val="dk1"/>
            </a:solidFill>
          </a:endParaRPr>
        </a:p>
      </dsp:txBody>
      <dsp:txXfrm>
        <a:off x="0" y="2464804"/>
        <a:ext cx="8280920" cy="680400"/>
      </dsp:txXfrm>
    </dsp:sp>
    <dsp:sp modelId="{FA480EF7-2EF1-420F-A10F-30710EC1F1E1}">
      <dsp:nvSpPr>
        <dsp:cNvPr id="7" name="圆角矩形 6"/>
        <dsp:cNvSpPr/>
      </dsp:nvSpPr>
      <dsp:spPr bwMode="white">
        <a:xfrm>
          <a:off x="394330" y="1715937"/>
          <a:ext cx="7886590" cy="1147387"/>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19099" tIns="0" rIns="219099" bIns="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zh-CN" altLang="zh-CN" sz="2000" dirty="0" smtClean="0"/>
            <a:t>（</a:t>
          </a:r>
          <a:r>
            <a:rPr lang="en-US" altLang="zh-CN" sz="2000" dirty="0" smtClean="0"/>
            <a:t>2</a:t>
          </a:r>
          <a:r>
            <a:rPr lang="zh-CN" altLang="zh-CN" sz="2000" dirty="0" smtClean="0"/>
            <a:t>） 开发人员通过建立原型系统已经学到了许多东西，因此，在设计和编码阶段发生错误的可能性也比较小，这自然减少了在后续阶段需要改正前面阶段所犯错误的可能性。</a:t>
          </a:r>
          <a:endParaRPr lang="zh-CN" altLang="zh-CN" sz="2000" dirty="0"/>
        </a:p>
      </dsp:txBody>
      <dsp:txXfrm>
        <a:off x="394330" y="1715937"/>
        <a:ext cx="7886590" cy="1147387"/>
      </dsp:txXfrm>
    </dsp:sp>
    <dsp:sp modelId="{1CA132D4-B49E-49D3-8402-EBB5B1F1E340}">
      <dsp:nvSpPr>
        <dsp:cNvPr id="3" name="矩形 2" hidden="1"/>
        <dsp:cNvSpPr/>
      </dsp:nvSpPr>
      <dsp:spPr>
        <a:xfrm>
          <a:off x="0" y="23148"/>
          <a:ext cx="376317" cy="1265110"/>
        </a:xfrm>
        <a:prstGeom prst="rect">
          <a:avLst/>
        </a:prstGeom>
      </dsp:spPr>
      <dsp:txXfrm>
        <a:off x="0" y="23148"/>
        <a:ext cx="376317" cy="1265110"/>
      </dsp:txXfrm>
    </dsp:sp>
    <dsp:sp modelId="{05CDC04F-7E9F-4388-9622-84E39B23944A}">
      <dsp:nvSpPr>
        <dsp:cNvPr id="6" name="矩形 5" hidden="1"/>
        <dsp:cNvSpPr/>
      </dsp:nvSpPr>
      <dsp:spPr>
        <a:xfrm>
          <a:off x="0" y="1715937"/>
          <a:ext cx="394330" cy="1147387"/>
        </a:xfrm>
        <a:prstGeom prst="rect">
          <a:avLst/>
        </a:prstGeom>
      </dsp:spPr>
      <dsp:txXfrm>
        <a:off x="0" y="1715937"/>
        <a:ext cx="394330" cy="1147387"/>
      </dsp:txXfrm>
    </dsp:sp>
  </dsp:spTree>
</dsp:drawing>
</file>

<file path=ppt/diagrams/drawing1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568952" cy="4032448"/>
        <a:chOff x="0" y="0"/>
        <a:chExt cx="8568952" cy="4032448"/>
      </a:xfrm>
    </dsp:grpSpPr>
    <dsp:sp modelId="{8FB421D6-7BCC-4050-B154-EBD647512B9E}">
      <dsp:nvSpPr>
        <dsp:cNvPr id="5" name="矩形 4"/>
        <dsp:cNvSpPr/>
      </dsp:nvSpPr>
      <dsp:spPr bwMode="white">
        <a:xfrm>
          <a:off x="0" y="404504"/>
          <a:ext cx="8568952" cy="554400"/>
        </a:xfrm>
        <a:prstGeom prst="rect">
          <a:avLst/>
        </a:prstGeom>
      </dsp:spPr>
      <dsp:style>
        <a:lnRef idx="1">
          <a:schemeClr val="accent1"/>
        </a:lnRef>
        <a:fillRef idx="1">
          <a:schemeClr val="lt1">
            <a:alpha val="90000"/>
          </a:schemeClr>
        </a:fillRef>
        <a:effectRef idx="0">
          <a:scrgbClr r="0" g="0" b="0"/>
        </a:effectRef>
        <a:fontRef idx="minor"/>
      </dsp:style>
      <dsp:txBody>
        <a:bodyPr lIns="665045" tIns="458216" rIns="665045"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404504"/>
        <a:ext cx="8568952" cy="554400"/>
      </dsp:txXfrm>
    </dsp:sp>
    <dsp:sp modelId="{1C70AA80-8452-4924-A2EE-13171702D906}">
      <dsp:nvSpPr>
        <dsp:cNvPr id="4" name="圆角矩形 3"/>
        <dsp:cNvSpPr/>
      </dsp:nvSpPr>
      <dsp:spPr bwMode="white">
        <a:xfrm>
          <a:off x="428448" y="79784"/>
          <a:ext cx="6682369"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6720" tIns="0" rIns="226720"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sz="2000" dirty="0" smtClean="0"/>
            <a:t>初始阶段： 建立业务模型，定义最终产品视图，并且确定项目的范围。</a:t>
          </a:r>
          <a:endParaRPr lang="zh-CN" altLang="en-US" sz="2000" dirty="0"/>
        </a:p>
      </dsp:txBody>
      <dsp:txXfrm>
        <a:off x="428448" y="79784"/>
        <a:ext cx="6682369" cy="649440"/>
      </dsp:txXfrm>
    </dsp:sp>
    <dsp:sp modelId="{0F66AFD1-4B19-476C-9AEB-41E3B65B4800}">
      <dsp:nvSpPr>
        <dsp:cNvPr id="8" name="矩形 7"/>
        <dsp:cNvSpPr/>
      </dsp:nvSpPr>
      <dsp:spPr bwMode="white">
        <a:xfrm>
          <a:off x="0" y="1402424"/>
          <a:ext cx="8568952" cy="554400"/>
        </a:xfrm>
        <a:prstGeom prst="rect">
          <a:avLst/>
        </a:prstGeom>
      </dsp:spPr>
      <dsp:style>
        <a:lnRef idx="1">
          <a:schemeClr val="accent1"/>
        </a:lnRef>
        <a:fillRef idx="1">
          <a:schemeClr val="lt1">
            <a:alpha val="90000"/>
          </a:schemeClr>
        </a:fillRef>
        <a:effectRef idx="0">
          <a:scrgbClr r="0" g="0" b="0"/>
        </a:effectRef>
        <a:fontRef idx="minor"/>
      </dsp:style>
      <dsp:txBody>
        <a:bodyPr lIns="665045" tIns="458216" rIns="665045"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1402424"/>
        <a:ext cx="8568952" cy="554400"/>
      </dsp:txXfrm>
    </dsp:sp>
    <dsp:sp modelId="{1CD5F937-5345-44C9-BF10-CFB011CA4761}">
      <dsp:nvSpPr>
        <dsp:cNvPr id="7" name="圆角矩形 6"/>
        <dsp:cNvSpPr/>
      </dsp:nvSpPr>
      <dsp:spPr bwMode="white">
        <a:xfrm>
          <a:off x="428448" y="1077704"/>
          <a:ext cx="6718238"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6720" tIns="0" rIns="226720"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zh-CN" sz="2000" smtClean="0"/>
            <a:t>精化阶段： 设计并确定系统的体系结构，制定项目计划，确定资源需求。</a:t>
          </a:r>
          <a:endParaRPr lang="zh-CN" altLang="zh-CN" sz="2000" dirty="0"/>
        </a:p>
      </dsp:txBody>
      <dsp:txXfrm>
        <a:off x="428448" y="1077704"/>
        <a:ext cx="6718238" cy="649440"/>
      </dsp:txXfrm>
    </dsp:sp>
    <dsp:sp modelId="{FC09C60F-AE60-41ED-9AD4-74A16CABA6E1}">
      <dsp:nvSpPr>
        <dsp:cNvPr id="11" name="矩形 10"/>
        <dsp:cNvSpPr/>
      </dsp:nvSpPr>
      <dsp:spPr bwMode="white">
        <a:xfrm>
          <a:off x="0" y="2400344"/>
          <a:ext cx="8568952" cy="554400"/>
        </a:xfrm>
        <a:prstGeom prst="rect">
          <a:avLst/>
        </a:prstGeom>
      </dsp:spPr>
      <dsp:style>
        <a:lnRef idx="1">
          <a:schemeClr val="accent1"/>
        </a:lnRef>
        <a:fillRef idx="1">
          <a:schemeClr val="lt1">
            <a:alpha val="90000"/>
          </a:schemeClr>
        </a:fillRef>
        <a:effectRef idx="0">
          <a:scrgbClr r="0" g="0" b="0"/>
        </a:effectRef>
        <a:fontRef idx="minor"/>
      </dsp:style>
      <dsp:txBody>
        <a:bodyPr lIns="665045" tIns="458216" rIns="665045"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2400344"/>
        <a:ext cx="8568952" cy="554400"/>
      </dsp:txXfrm>
    </dsp:sp>
    <dsp:sp modelId="{1F6BC07D-A592-41AB-9FF2-A487C88CE9E9}">
      <dsp:nvSpPr>
        <dsp:cNvPr id="10" name="圆角矩形 9"/>
        <dsp:cNvSpPr/>
      </dsp:nvSpPr>
      <dsp:spPr bwMode="white">
        <a:xfrm>
          <a:off x="428448" y="2075624"/>
          <a:ext cx="6826387"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6720" tIns="0" rIns="226720"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zh-CN" sz="2000" smtClean="0"/>
            <a:t>构建阶段： 开发出所有构件和应用程序，把它们集成为客户需要的产品，并且详尽地测试所有功能。</a:t>
          </a:r>
          <a:endParaRPr lang="zh-CN" altLang="zh-CN" sz="2000" dirty="0"/>
        </a:p>
      </dsp:txBody>
      <dsp:txXfrm>
        <a:off x="428448" y="2075624"/>
        <a:ext cx="6826387" cy="649440"/>
      </dsp:txXfrm>
    </dsp:sp>
    <dsp:sp modelId="{5A01C1D2-B64A-4C2B-9FCE-A0F4C5739658}">
      <dsp:nvSpPr>
        <dsp:cNvPr id="14" name="矩形 13"/>
        <dsp:cNvSpPr/>
      </dsp:nvSpPr>
      <dsp:spPr bwMode="white">
        <a:xfrm>
          <a:off x="0" y="3398264"/>
          <a:ext cx="8568952" cy="554400"/>
        </a:xfrm>
        <a:prstGeom prst="rect">
          <a:avLst/>
        </a:prstGeom>
      </dsp:spPr>
      <dsp:style>
        <a:lnRef idx="1">
          <a:schemeClr val="accent1"/>
        </a:lnRef>
        <a:fillRef idx="1">
          <a:schemeClr val="lt1">
            <a:alpha val="90000"/>
          </a:schemeClr>
        </a:fillRef>
        <a:effectRef idx="0">
          <a:scrgbClr r="0" g="0" b="0"/>
        </a:effectRef>
        <a:fontRef idx="minor"/>
      </dsp:style>
      <dsp:txBody>
        <a:bodyPr lIns="665045" tIns="458216" rIns="665045" bIns="156464" anchor="t"/>
        <a:lstStyle>
          <a:lvl1pPr algn="l">
            <a:defRPr sz="2200"/>
          </a:lvl1pPr>
          <a:lvl2pPr marL="228600" indent="-228600" algn="l">
            <a:defRPr sz="2200"/>
          </a:lvl2pPr>
          <a:lvl3pPr marL="457200" indent="-228600" algn="l">
            <a:defRPr sz="2200"/>
          </a:lvl3pPr>
          <a:lvl4pPr marL="685800" indent="-228600" algn="l">
            <a:defRPr sz="2200"/>
          </a:lvl4pPr>
          <a:lvl5pPr marL="914400" indent="-228600" algn="l">
            <a:defRPr sz="2200"/>
          </a:lvl5pPr>
          <a:lvl6pPr marL="1143000" indent="-228600" algn="l">
            <a:defRPr sz="2200"/>
          </a:lvl6pPr>
          <a:lvl7pPr marL="1371600" indent="-228600" algn="l">
            <a:defRPr sz="2200"/>
          </a:lvl7pPr>
          <a:lvl8pPr marL="1600200" indent="-228600" algn="l">
            <a:defRPr sz="2200"/>
          </a:lvl8pPr>
          <a:lvl9pPr marL="1828800" indent="-228600" algn="l">
            <a:defRPr sz="2200"/>
          </a:lvl9pPr>
        </a:lstStyle>
        <a:p>
          <a:endParaRPr>
            <a:solidFill>
              <a:schemeClr val="dk1"/>
            </a:solidFill>
          </a:endParaRPr>
        </a:p>
      </dsp:txBody>
      <dsp:txXfrm>
        <a:off x="0" y="3398264"/>
        <a:ext cx="8568952" cy="554400"/>
      </dsp:txXfrm>
    </dsp:sp>
    <dsp:sp modelId="{D3C699B8-60CF-42DE-AA89-908088E777F5}">
      <dsp:nvSpPr>
        <dsp:cNvPr id="13" name="圆角矩形 12"/>
        <dsp:cNvSpPr/>
      </dsp:nvSpPr>
      <dsp:spPr bwMode="white">
        <a:xfrm>
          <a:off x="428448" y="3073544"/>
          <a:ext cx="6862377" cy="64944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6720" tIns="0" rIns="226720" bIns="0" anchor="ctr"/>
        <a:lstStyle>
          <a:lvl1pPr algn="l">
            <a:defRPr sz="22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zh-CN" sz="2000" smtClean="0"/>
            <a:t>移交阶段： 把开发出的产品提交给用户使用。</a:t>
          </a:r>
          <a:endParaRPr lang="zh-CN" altLang="zh-CN" sz="2000" dirty="0"/>
        </a:p>
      </dsp:txBody>
      <dsp:txXfrm>
        <a:off x="428448" y="3073544"/>
        <a:ext cx="6862377" cy="649440"/>
      </dsp:txXfrm>
    </dsp:sp>
    <dsp:sp modelId="{A860BD6B-65B0-4E39-8FDD-C2EF1113B040}">
      <dsp:nvSpPr>
        <dsp:cNvPr id="3" name="矩形 2" hidden="1"/>
        <dsp:cNvSpPr/>
      </dsp:nvSpPr>
      <dsp:spPr>
        <a:xfrm>
          <a:off x="0" y="79784"/>
          <a:ext cx="428448" cy="649440"/>
        </a:xfrm>
        <a:prstGeom prst="rect">
          <a:avLst/>
        </a:prstGeom>
      </dsp:spPr>
      <dsp:txXfrm>
        <a:off x="0" y="79784"/>
        <a:ext cx="428448" cy="649440"/>
      </dsp:txXfrm>
    </dsp:sp>
    <dsp:sp modelId="{80049370-4877-4E22-89E1-85A3C25F0EB0}">
      <dsp:nvSpPr>
        <dsp:cNvPr id="6" name="矩形 5" hidden="1"/>
        <dsp:cNvSpPr/>
      </dsp:nvSpPr>
      <dsp:spPr>
        <a:xfrm>
          <a:off x="0" y="1077704"/>
          <a:ext cx="428448" cy="649440"/>
        </a:xfrm>
        <a:prstGeom prst="rect">
          <a:avLst/>
        </a:prstGeom>
      </dsp:spPr>
      <dsp:txXfrm>
        <a:off x="0" y="1077704"/>
        <a:ext cx="428448" cy="649440"/>
      </dsp:txXfrm>
    </dsp:sp>
    <dsp:sp modelId="{1A652970-AAF6-4B3E-A9B3-57468909C610}">
      <dsp:nvSpPr>
        <dsp:cNvPr id="9" name="矩形 8" hidden="1"/>
        <dsp:cNvSpPr/>
      </dsp:nvSpPr>
      <dsp:spPr>
        <a:xfrm>
          <a:off x="0" y="2075624"/>
          <a:ext cx="428448" cy="649440"/>
        </a:xfrm>
        <a:prstGeom prst="rect">
          <a:avLst/>
        </a:prstGeom>
      </dsp:spPr>
      <dsp:txXfrm>
        <a:off x="0" y="2075624"/>
        <a:ext cx="428448" cy="649440"/>
      </dsp:txXfrm>
    </dsp:sp>
    <dsp:sp modelId="{A3A106E5-6259-4DA6-85EC-559788124441}">
      <dsp:nvSpPr>
        <dsp:cNvPr id="12" name="矩形 11" hidden="1"/>
        <dsp:cNvSpPr/>
      </dsp:nvSpPr>
      <dsp:spPr>
        <a:xfrm>
          <a:off x="0" y="3073544"/>
          <a:ext cx="428448" cy="649440"/>
        </a:xfrm>
        <a:prstGeom prst="rect">
          <a:avLst/>
        </a:prstGeom>
      </dsp:spPr>
      <dsp:txXfrm>
        <a:off x="0" y="3073544"/>
        <a:ext cx="428448" cy="649440"/>
      </dsp:txXfrm>
    </dsp:sp>
  </dsp:spTree>
</dsp:drawing>
</file>

<file path=ppt/diagrams/drawing1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992888" cy="3384376"/>
        <a:chOff x="0" y="0"/>
        <a:chExt cx="7992888" cy="3384376"/>
      </a:xfrm>
    </dsp:grpSpPr>
    <dsp:sp modelId="{EF200106-9B02-4F87-88A8-93FF13776EA9}">
      <dsp:nvSpPr>
        <dsp:cNvPr id="5" name="矩形 4"/>
        <dsp:cNvSpPr/>
      </dsp:nvSpPr>
      <dsp:spPr bwMode="white">
        <a:xfrm>
          <a:off x="0" y="300248"/>
          <a:ext cx="7992888" cy="478800"/>
        </a:xfrm>
        <a:prstGeom prst="rect">
          <a:avLst/>
        </a:prstGeom>
      </dsp:spPr>
      <dsp:style>
        <a:lnRef idx="1">
          <a:schemeClr val="accent1"/>
        </a:lnRef>
        <a:fillRef idx="1">
          <a:schemeClr val="lt1">
            <a:alpha val="90000"/>
          </a:schemeClr>
        </a:fillRef>
        <a:effectRef idx="0">
          <a:scrgbClr r="0" g="0" b="0"/>
        </a:effectRef>
        <a:fontRef idx="minor"/>
      </dsp:style>
      <dsp:txBody>
        <a:bodyPr lIns="620336" tIns="395731" rIns="620336" bIns="135128" anchor="t"/>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endParaRPr>
            <a:solidFill>
              <a:schemeClr val="dk1"/>
            </a:solidFill>
          </a:endParaRPr>
        </a:p>
      </dsp:txBody>
      <dsp:txXfrm>
        <a:off x="0" y="300248"/>
        <a:ext cx="7992888" cy="478800"/>
      </dsp:txXfrm>
    </dsp:sp>
    <dsp:sp modelId="{9BE41765-3BED-44AA-8A4D-56118F09720E}">
      <dsp:nvSpPr>
        <dsp:cNvPr id="4" name="圆角矩形 3"/>
        <dsp:cNvSpPr/>
      </dsp:nvSpPr>
      <dsp:spPr bwMode="white">
        <a:xfrm>
          <a:off x="399644" y="19808"/>
          <a:ext cx="5595022" cy="56088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11478" tIns="0" rIns="211478" bIns="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en-US" sz="2400" dirty="0" smtClean="0"/>
            <a:t>个体和交互胜过过程和工具</a:t>
          </a:r>
          <a:endParaRPr lang="zh-CN" altLang="en-US" sz="2400" dirty="0"/>
        </a:p>
      </dsp:txBody>
      <dsp:txXfrm>
        <a:off x="399644" y="19808"/>
        <a:ext cx="5595022" cy="560880"/>
      </dsp:txXfrm>
    </dsp:sp>
    <dsp:sp modelId="{7577F72F-C7CA-4C80-A4DA-D3BD01B3D9F2}">
      <dsp:nvSpPr>
        <dsp:cNvPr id="8" name="矩形 7"/>
        <dsp:cNvSpPr/>
      </dsp:nvSpPr>
      <dsp:spPr bwMode="white">
        <a:xfrm>
          <a:off x="0" y="1162088"/>
          <a:ext cx="7992888" cy="478800"/>
        </a:xfrm>
        <a:prstGeom prst="rect">
          <a:avLst/>
        </a:prstGeom>
      </dsp:spPr>
      <dsp:style>
        <a:lnRef idx="1">
          <a:schemeClr val="accent1"/>
        </a:lnRef>
        <a:fillRef idx="1">
          <a:schemeClr val="lt1">
            <a:alpha val="90000"/>
          </a:schemeClr>
        </a:fillRef>
        <a:effectRef idx="0">
          <a:scrgbClr r="0" g="0" b="0"/>
        </a:effectRef>
        <a:fontRef idx="minor"/>
      </dsp:style>
      <dsp:txBody>
        <a:bodyPr lIns="620336" tIns="395731" rIns="620336" bIns="135128" anchor="t"/>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endParaRPr>
            <a:solidFill>
              <a:schemeClr val="dk1"/>
            </a:solidFill>
          </a:endParaRPr>
        </a:p>
      </dsp:txBody>
      <dsp:txXfrm>
        <a:off x="0" y="1162088"/>
        <a:ext cx="7992888" cy="478800"/>
      </dsp:txXfrm>
    </dsp:sp>
    <dsp:sp modelId="{C50770E9-88E4-436C-89FB-756A7FF2E5E6}">
      <dsp:nvSpPr>
        <dsp:cNvPr id="7" name="圆角矩形 6"/>
        <dsp:cNvSpPr/>
      </dsp:nvSpPr>
      <dsp:spPr bwMode="white">
        <a:xfrm>
          <a:off x="399644" y="881648"/>
          <a:ext cx="5595022" cy="56088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11478" tIns="0" rIns="211478" bIns="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zh-CN" sz="2400" smtClean="0"/>
            <a:t>可以工作的软件胜过面面俱到的文档</a:t>
          </a:r>
          <a:endParaRPr lang="en-US" altLang="zh-CN" sz="2400" dirty="0" smtClean="0"/>
        </a:p>
      </dsp:txBody>
      <dsp:txXfrm>
        <a:off x="399644" y="881648"/>
        <a:ext cx="5595022" cy="560880"/>
      </dsp:txXfrm>
    </dsp:sp>
    <dsp:sp modelId="{4982570B-2330-4259-85F9-1646D7E1011A}">
      <dsp:nvSpPr>
        <dsp:cNvPr id="11" name="矩形 10"/>
        <dsp:cNvSpPr/>
      </dsp:nvSpPr>
      <dsp:spPr bwMode="white">
        <a:xfrm>
          <a:off x="0" y="2023928"/>
          <a:ext cx="7992888" cy="478800"/>
        </a:xfrm>
        <a:prstGeom prst="rect">
          <a:avLst/>
        </a:prstGeom>
      </dsp:spPr>
      <dsp:style>
        <a:lnRef idx="1">
          <a:schemeClr val="accent1"/>
        </a:lnRef>
        <a:fillRef idx="1">
          <a:schemeClr val="lt1">
            <a:alpha val="90000"/>
          </a:schemeClr>
        </a:fillRef>
        <a:effectRef idx="0">
          <a:scrgbClr r="0" g="0" b="0"/>
        </a:effectRef>
        <a:fontRef idx="minor"/>
      </dsp:style>
      <dsp:txBody>
        <a:bodyPr lIns="620336" tIns="395731" rIns="620336" bIns="135128" anchor="t"/>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endParaRPr>
            <a:solidFill>
              <a:schemeClr val="dk1"/>
            </a:solidFill>
          </a:endParaRPr>
        </a:p>
      </dsp:txBody>
      <dsp:txXfrm>
        <a:off x="0" y="2023928"/>
        <a:ext cx="7992888" cy="478800"/>
      </dsp:txXfrm>
    </dsp:sp>
    <dsp:sp modelId="{096535E2-CFD2-403D-B94E-F4B1F0C19E34}">
      <dsp:nvSpPr>
        <dsp:cNvPr id="10" name="圆角矩形 9"/>
        <dsp:cNvSpPr/>
      </dsp:nvSpPr>
      <dsp:spPr bwMode="white">
        <a:xfrm>
          <a:off x="399644" y="1743488"/>
          <a:ext cx="5595022" cy="56088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11478" tIns="0" rIns="211478" bIns="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zh-CN" sz="2400" smtClean="0"/>
            <a:t>客户合作胜过合同谈判</a:t>
          </a:r>
          <a:endParaRPr lang="zh-CN" altLang="zh-CN" sz="2400" dirty="0"/>
        </a:p>
      </dsp:txBody>
      <dsp:txXfrm>
        <a:off x="399644" y="1743488"/>
        <a:ext cx="5595022" cy="560880"/>
      </dsp:txXfrm>
    </dsp:sp>
    <dsp:sp modelId="{B0D2FDD7-C4D1-4BF0-99E7-E4CFDE478BD4}">
      <dsp:nvSpPr>
        <dsp:cNvPr id="14" name="矩形 13"/>
        <dsp:cNvSpPr/>
      </dsp:nvSpPr>
      <dsp:spPr bwMode="white">
        <a:xfrm>
          <a:off x="0" y="2885768"/>
          <a:ext cx="7992888" cy="478800"/>
        </a:xfrm>
        <a:prstGeom prst="rect">
          <a:avLst/>
        </a:prstGeom>
      </dsp:spPr>
      <dsp:style>
        <a:lnRef idx="1">
          <a:schemeClr val="accent1"/>
        </a:lnRef>
        <a:fillRef idx="1">
          <a:schemeClr val="lt1">
            <a:alpha val="90000"/>
          </a:schemeClr>
        </a:fillRef>
        <a:effectRef idx="0">
          <a:scrgbClr r="0" g="0" b="0"/>
        </a:effectRef>
        <a:fontRef idx="minor"/>
      </dsp:style>
      <dsp:txBody>
        <a:bodyPr lIns="620336" tIns="395731" rIns="620336" bIns="135128" anchor="t"/>
        <a:lstStyle>
          <a:lvl1pPr algn="l">
            <a:defRPr sz="1900"/>
          </a:lvl1pPr>
          <a:lvl2pPr marL="171450" indent="-171450" algn="l">
            <a:defRPr sz="1900"/>
          </a:lvl2pPr>
          <a:lvl3pPr marL="342900" indent="-171450" algn="l">
            <a:defRPr sz="1900"/>
          </a:lvl3pPr>
          <a:lvl4pPr marL="514350" indent="-171450" algn="l">
            <a:defRPr sz="1900"/>
          </a:lvl4pPr>
          <a:lvl5pPr marL="685800" indent="-171450" algn="l">
            <a:defRPr sz="1900"/>
          </a:lvl5pPr>
          <a:lvl6pPr marL="857250" indent="-171450" algn="l">
            <a:defRPr sz="1900"/>
          </a:lvl6pPr>
          <a:lvl7pPr marL="1028700" indent="-171450" algn="l">
            <a:defRPr sz="1900"/>
          </a:lvl7pPr>
          <a:lvl8pPr marL="1200150" indent="-171450" algn="l">
            <a:defRPr sz="1900"/>
          </a:lvl8pPr>
          <a:lvl9pPr marL="1371600" indent="-171450" algn="l">
            <a:defRPr sz="1900"/>
          </a:lvl9pPr>
        </a:lstStyle>
        <a:p>
          <a:endParaRPr>
            <a:solidFill>
              <a:schemeClr val="dk1"/>
            </a:solidFill>
          </a:endParaRPr>
        </a:p>
      </dsp:txBody>
      <dsp:txXfrm>
        <a:off x="0" y="2885768"/>
        <a:ext cx="7992888" cy="478800"/>
      </dsp:txXfrm>
    </dsp:sp>
    <dsp:sp modelId="{50FD630A-56B4-4FAE-B665-A16262C7C100}">
      <dsp:nvSpPr>
        <dsp:cNvPr id="13" name="圆角矩形 12"/>
        <dsp:cNvSpPr/>
      </dsp:nvSpPr>
      <dsp:spPr bwMode="white">
        <a:xfrm>
          <a:off x="399644" y="2605328"/>
          <a:ext cx="5595022" cy="56088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11478" tIns="0" rIns="211478" bIns="0" anchor="ctr"/>
        <a:lstStyle>
          <a:lvl1pPr algn="l">
            <a:defRPr sz="19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zh-CN" sz="2400" smtClean="0"/>
            <a:t>响应变化胜过遵循计划</a:t>
          </a:r>
          <a:endParaRPr lang="en-US" altLang="zh-CN" sz="2400" dirty="0" smtClean="0"/>
        </a:p>
      </dsp:txBody>
      <dsp:txXfrm>
        <a:off x="399644" y="2605328"/>
        <a:ext cx="5595022" cy="560880"/>
      </dsp:txXfrm>
    </dsp:sp>
    <dsp:sp modelId="{3FEB69D5-B70C-40EC-9A42-5BE485E1BE06}">
      <dsp:nvSpPr>
        <dsp:cNvPr id="3" name="矩形 2" hidden="1"/>
        <dsp:cNvSpPr/>
      </dsp:nvSpPr>
      <dsp:spPr>
        <a:xfrm>
          <a:off x="0" y="19808"/>
          <a:ext cx="399644" cy="560880"/>
        </a:xfrm>
        <a:prstGeom prst="rect">
          <a:avLst/>
        </a:prstGeom>
      </dsp:spPr>
      <dsp:txXfrm>
        <a:off x="0" y="19808"/>
        <a:ext cx="399644" cy="560880"/>
      </dsp:txXfrm>
    </dsp:sp>
    <dsp:sp modelId="{AC5F962E-F085-42F8-9C18-072E9AE4C2AF}">
      <dsp:nvSpPr>
        <dsp:cNvPr id="6" name="矩形 5" hidden="1"/>
        <dsp:cNvSpPr/>
      </dsp:nvSpPr>
      <dsp:spPr>
        <a:xfrm>
          <a:off x="0" y="881648"/>
          <a:ext cx="399644" cy="560880"/>
        </a:xfrm>
        <a:prstGeom prst="rect">
          <a:avLst/>
        </a:prstGeom>
      </dsp:spPr>
      <dsp:txXfrm>
        <a:off x="0" y="881648"/>
        <a:ext cx="399644" cy="560880"/>
      </dsp:txXfrm>
    </dsp:sp>
    <dsp:sp modelId="{BCEFA5DD-EB9F-4B9F-8F9E-18A159F9E0D6}">
      <dsp:nvSpPr>
        <dsp:cNvPr id="9" name="矩形 8" hidden="1"/>
        <dsp:cNvSpPr/>
      </dsp:nvSpPr>
      <dsp:spPr>
        <a:xfrm>
          <a:off x="0" y="1743488"/>
          <a:ext cx="399644" cy="560880"/>
        </a:xfrm>
        <a:prstGeom prst="rect">
          <a:avLst/>
        </a:prstGeom>
      </dsp:spPr>
      <dsp:txXfrm>
        <a:off x="0" y="1743488"/>
        <a:ext cx="399644" cy="560880"/>
      </dsp:txXfrm>
    </dsp:sp>
    <dsp:sp modelId="{00636CDF-8770-4B4F-B38B-D1F9484299A9}">
      <dsp:nvSpPr>
        <dsp:cNvPr id="12" name="矩形 11" hidden="1"/>
        <dsp:cNvSpPr/>
      </dsp:nvSpPr>
      <dsp:spPr>
        <a:xfrm>
          <a:off x="0" y="2605328"/>
          <a:ext cx="399644" cy="560880"/>
        </a:xfrm>
        <a:prstGeom prst="rect">
          <a:avLst/>
        </a:prstGeom>
      </dsp:spPr>
      <dsp:txXfrm>
        <a:off x="0" y="2605328"/>
        <a:ext cx="399644" cy="560880"/>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370169" cy="3888432"/>
        <a:chOff x="0" y="0"/>
        <a:chExt cx="8370169" cy="3888432"/>
      </a:xfrm>
    </dsp:grpSpPr>
    <dsp:sp modelId="{DE390124-66BA-4092-9C0F-89D73AF6D390}">
      <dsp:nvSpPr>
        <dsp:cNvPr id="3" name="圆角矩形 2"/>
        <dsp:cNvSpPr/>
      </dsp:nvSpPr>
      <dsp:spPr bwMode="white">
        <a:xfrm>
          <a:off x="0" y="308352"/>
          <a:ext cx="2726439" cy="3271727"/>
        </a:xfrm>
        <a:prstGeom prst="roundRect">
          <a:avLst>
            <a:gd name="adj" fmla="val 5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mn-ea"/>
              <a:ea typeface="+mn-ea"/>
            </a:rPr>
            <a:t>1</a:t>
          </a:r>
          <a:endParaRPr lang="zh-CN" altLang="en-US" sz="3200" dirty="0">
            <a:latin typeface="+mn-ea"/>
            <a:ea typeface="+mn-ea"/>
          </a:endParaRPr>
        </a:p>
      </dsp:txBody>
      <dsp:txXfrm>
        <a:off x="0" y="308352"/>
        <a:ext cx="2726439" cy="3271727"/>
      </dsp:txXfrm>
    </dsp:sp>
    <dsp:sp modelId="{0BDC6EBA-75F2-4795-A3B2-555F397A768E}">
      <dsp:nvSpPr>
        <dsp:cNvPr id="6" name="圆角矩形 5"/>
        <dsp:cNvSpPr/>
      </dsp:nvSpPr>
      <dsp:spPr bwMode="white">
        <a:xfrm>
          <a:off x="2821865" y="308352"/>
          <a:ext cx="2726439" cy="3271727"/>
        </a:xfrm>
        <a:prstGeom prst="roundRect">
          <a:avLst>
            <a:gd name="adj" fmla="val 5000"/>
          </a:avLst>
        </a:prstGeom>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solidFill>
                <a:schemeClr val="tx1"/>
              </a:solidFill>
              <a:latin typeface="+mn-ea"/>
              <a:ea typeface="+mn-ea"/>
            </a:rPr>
            <a:t>2</a:t>
          </a:r>
          <a:endParaRPr lang="zh-CN" altLang="en-US" sz="3200" dirty="0">
            <a:solidFill>
              <a:schemeClr val="tx1"/>
            </a:solidFill>
            <a:latin typeface="+mn-ea"/>
            <a:ea typeface="+mn-ea"/>
          </a:endParaRPr>
        </a:p>
      </dsp:txBody>
      <dsp:txXfrm>
        <a:off x="2821865" y="308352"/>
        <a:ext cx="2726439" cy="3271727"/>
      </dsp:txXfrm>
    </dsp:sp>
    <dsp:sp modelId="{9EB5BD99-D7C4-483C-AD44-C7BD8EC74E8E}">
      <dsp:nvSpPr>
        <dsp:cNvPr id="5" name="流程图: 摘录 4"/>
        <dsp:cNvSpPr/>
      </dsp:nvSpPr>
      <dsp:spPr bwMode="white">
        <a:xfrm rot="5400000">
          <a:off x="2631014" y="2734883"/>
          <a:ext cx="408966" cy="408966"/>
        </a:xfrm>
        <a:prstGeom prst="flowChartExtract">
          <a:avLst/>
        </a:prstGeom>
      </dsp:spPr>
      <dsp:style>
        <a:lnRef idx="1">
          <a:schemeClr val="accent1"/>
        </a:lnRef>
        <a:fillRef idx="2">
          <a:schemeClr val="lt1"/>
        </a:fillRef>
        <a:effectRef idx="0">
          <a:scrgbClr r="0" g="0" b="0"/>
        </a:effectRef>
        <a:fontRef idx="minor"/>
      </dsp:style>
      <dsp:txXfrm rot="5400000">
        <a:off x="2631014" y="2734883"/>
        <a:ext cx="408966" cy="408966"/>
      </dsp:txXfrm>
    </dsp:sp>
    <dsp:sp modelId="{9F76DD04-D577-438E-84BE-A08A21730F2E}">
      <dsp:nvSpPr>
        <dsp:cNvPr id="9" name="圆角矩形 8"/>
        <dsp:cNvSpPr/>
      </dsp:nvSpPr>
      <dsp:spPr bwMode="white">
        <a:xfrm>
          <a:off x="5643730" y="308352"/>
          <a:ext cx="2726439" cy="3271727"/>
        </a:xfrm>
        <a:prstGeom prst="roundRect">
          <a:avLst>
            <a:gd name="adj" fmla="val 5000"/>
          </a:avLst>
        </a:prstGeom>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solidFill>
                <a:schemeClr val="tx1"/>
              </a:solidFill>
              <a:latin typeface="+mn-ea"/>
              <a:ea typeface="+mn-ea"/>
            </a:rPr>
            <a:t>3</a:t>
          </a:r>
          <a:endParaRPr lang="zh-CN" altLang="en-US" sz="3200" dirty="0">
            <a:solidFill>
              <a:schemeClr val="tx1"/>
            </a:solidFill>
            <a:latin typeface="+mn-ea"/>
            <a:ea typeface="+mn-ea"/>
          </a:endParaRPr>
        </a:p>
      </dsp:txBody>
      <dsp:txXfrm>
        <a:off x="5643730" y="308352"/>
        <a:ext cx="2726439" cy="3271727"/>
      </dsp:txXfrm>
    </dsp:sp>
    <dsp:sp modelId="{C33CCE08-2EB7-40FC-BFAF-F5747B585A77}">
      <dsp:nvSpPr>
        <dsp:cNvPr id="8" name="流程图: 摘录 7"/>
        <dsp:cNvSpPr/>
      </dsp:nvSpPr>
      <dsp:spPr bwMode="white">
        <a:xfrm rot="5400000">
          <a:off x="5452879" y="2734883"/>
          <a:ext cx="408966" cy="408966"/>
        </a:xfrm>
        <a:prstGeom prst="flowChartExtract">
          <a:avLst/>
        </a:prstGeom>
      </dsp:spPr>
      <dsp:style>
        <a:lnRef idx="1">
          <a:schemeClr val="accent1"/>
        </a:lnRef>
        <a:fillRef idx="2">
          <a:schemeClr val="lt1"/>
        </a:fillRef>
        <a:effectRef idx="0">
          <a:scrgbClr r="0" g="0" b="0"/>
        </a:effectRef>
        <a:fontRef idx="minor"/>
      </dsp:style>
      <dsp:txXfrm rot="5400000">
        <a:off x="5452879" y="2734883"/>
        <a:ext cx="408966" cy="408966"/>
      </dsp:txXfrm>
    </dsp:sp>
    <dsp:sp modelId="{B2D6E89C-7025-4C19-9F9A-AF417DE349CE}">
      <dsp:nvSpPr>
        <dsp:cNvPr id="4" name="矩形 3"/>
        <dsp:cNvSpPr/>
      </dsp:nvSpPr>
      <dsp:spPr bwMode="white">
        <a:xfrm>
          <a:off x="545288" y="308352"/>
          <a:ext cx="2031197" cy="3271727"/>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68580"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n-ea"/>
              <a:ea typeface="+mn-ea"/>
            </a:rPr>
            <a:t>软件不同于硬件，管理和控制软件开发过程相当困难。</a:t>
          </a:r>
          <a:endParaRPr lang="zh-CN" altLang="en-US" sz="2000" dirty="0">
            <a:solidFill>
              <a:schemeClr val="tx1"/>
            </a:solidFill>
            <a:latin typeface="+mn-ea"/>
            <a:ea typeface="+mn-ea"/>
          </a:endParaRPr>
        </a:p>
      </dsp:txBody>
      <dsp:txXfrm>
        <a:off x="545288" y="308352"/>
        <a:ext cx="2031197" cy="3271727"/>
      </dsp:txXfrm>
    </dsp:sp>
    <dsp:sp modelId="{222CABEC-B917-450D-8D40-7322389FD950}">
      <dsp:nvSpPr>
        <dsp:cNvPr id="7" name="矩形 6"/>
        <dsp:cNvSpPr/>
      </dsp:nvSpPr>
      <dsp:spPr bwMode="white">
        <a:xfrm>
          <a:off x="3367153" y="308352"/>
          <a:ext cx="2031197" cy="3271727"/>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68580"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n-ea"/>
              <a:ea typeface="+mn-ea"/>
            </a:rPr>
            <a:t>软件在运行过程中不会因为使用时间过长而被 </a:t>
          </a:r>
          <a:r>
            <a:rPr lang="en-US" altLang="zh-CN" sz="2000" dirty="0" smtClean="0">
              <a:solidFill>
                <a:schemeClr val="tx1"/>
              </a:solidFill>
              <a:latin typeface="+mn-ea"/>
              <a:ea typeface="+mn-ea"/>
            </a:rPr>
            <a:t>“</a:t>
          </a:r>
          <a:r>
            <a:rPr lang="zh-CN" altLang="en-US" sz="2000" dirty="0" smtClean="0">
              <a:solidFill>
                <a:schemeClr val="tx1"/>
              </a:solidFill>
              <a:latin typeface="+mn-ea"/>
              <a:ea typeface="+mn-ea"/>
            </a:rPr>
            <a:t>用坏 </a:t>
          </a:r>
          <a:r>
            <a:rPr lang="en-US" altLang="zh-CN" sz="2000" dirty="0" smtClean="0">
              <a:solidFill>
                <a:schemeClr val="tx1"/>
              </a:solidFill>
              <a:latin typeface="+mn-ea"/>
              <a:ea typeface="+mn-ea"/>
            </a:rPr>
            <a:t>“</a:t>
          </a:r>
          <a:r>
            <a:rPr lang="zh-CN" altLang="en-US" sz="2000" dirty="0" smtClean="0">
              <a:solidFill>
                <a:schemeClr val="tx1"/>
              </a:solidFill>
              <a:latin typeface="+mn-ea"/>
              <a:ea typeface="+mn-ea"/>
            </a:rPr>
            <a:t>如果运行中发现了错误</a:t>
          </a:r>
          <a:r>
            <a:rPr lang="en-US" altLang="zh-CN" sz="2000" dirty="0" smtClean="0">
              <a:solidFill>
                <a:schemeClr val="tx1"/>
              </a:solidFill>
              <a:latin typeface="+mn-ea"/>
              <a:ea typeface="+mn-ea"/>
            </a:rPr>
            <a:t>,</a:t>
          </a:r>
          <a:r>
            <a:rPr lang="zh-CN" altLang="en-US" sz="2000" dirty="0" smtClean="0">
              <a:solidFill>
                <a:schemeClr val="tx1"/>
              </a:solidFill>
              <a:latin typeface="+mn-ea"/>
              <a:ea typeface="+mn-ea"/>
            </a:rPr>
            <a:t>很可能是遇到了一个在开发时期引入的在测试阶段没能检测出来的错误。</a:t>
          </a:r>
          <a:endParaRPr lang="zh-CN" altLang="en-US" sz="2000" dirty="0">
            <a:solidFill>
              <a:schemeClr val="tx1"/>
            </a:solidFill>
            <a:latin typeface="+mn-ea"/>
            <a:ea typeface="+mn-ea"/>
          </a:endParaRPr>
        </a:p>
      </dsp:txBody>
      <dsp:txXfrm>
        <a:off x="3367153" y="308352"/>
        <a:ext cx="2031197" cy="3271727"/>
      </dsp:txXfrm>
    </dsp:sp>
    <dsp:sp modelId="{9E81E936-B888-41E0-B517-B0FA998C9106}">
      <dsp:nvSpPr>
        <dsp:cNvPr id="10" name="矩形 9"/>
        <dsp:cNvSpPr/>
      </dsp:nvSpPr>
      <dsp:spPr bwMode="white">
        <a:xfrm>
          <a:off x="6189017" y="308352"/>
          <a:ext cx="2031197" cy="3271727"/>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68580"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solidFill>
                <a:schemeClr val="tx1"/>
              </a:solidFill>
              <a:latin typeface="+mn-ea"/>
              <a:ea typeface="+mn-ea"/>
            </a:rPr>
            <a:t>软件不同于一般程序 ，它的一个显著特点是规模庞大 ，而且程序复杂性将随着程序规模的增加而呈指数上升。</a:t>
          </a:r>
          <a:endParaRPr lang="zh-CN" altLang="en-US" sz="2000" dirty="0">
            <a:solidFill>
              <a:schemeClr val="tx1"/>
            </a:solidFill>
            <a:latin typeface="+mn-ea"/>
            <a:ea typeface="+mn-ea"/>
          </a:endParaRPr>
        </a:p>
      </dsp:txBody>
      <dsp:txXfrm>
        <a:off x="6189017" y="308352"/>
        <a:ext cx="2031197" cy="3271727"/>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586193" cy="3744417"/>
        <a:chOff x="0" y="0"/>
        <a:chExt cx="8586193" cy="3744417"/>
      </a:xfrm>
    </dsp:grpSpPr>
    <dsp:sp modelId="{DE390124-66BA-4092-9C0F-89D73AF6D390}">
      <dsp:nvSpPr>
        <dsp:cNvPr id="3" name="圆角矩形 2"/>
        <dsp:cNvSpPr/>
      </dsp:nvSpPr>
      <dsp:spPr bwMode="white">
        <a:xfrm>
          <a:off x="0" y="194125"/>
          <a:ext cx="2796806" cy="3356167"/>
        </a:xfrm>
        <a:prstGeom prst="roundRect">
          <a:avLst>
            <a:gd name="adj" fmla="val 5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mn-ea"/>
              <a:ea typeface="+mn-ea"/>
            </a:rPr>
            <a:t>4</a:t>
          </a:r>
          <a:endParaRPr lang="zh-CN" altLang="en-US" sz="3200" dirty="0">
            <a:latin typeface="+mn-ea"/>
            <a:ea typeface="+mn-ea"/>
          </a:endParaRPr>
        </a:p>
      </dsp:txBody>
      <dsp:txXfrm>
        <a:off x="0" y="194125"/>
        <a:ext cx="2796806" cy="3356167"/>
      </dsp:txXfrm>
    </dsp:sp>
    <dsp:sp modelId="{0BDC6EBA-75F2-4795-A3B2-555F397A768E}">
      <dsp:nvSpPr>
        <dsp:cNvPr id="6" name="圆角矩形 5"/>
        <dsp:cNvSpPr/>
      </dsp:nvSpPr>
      <dsp:spPr bwMode="white">
        <a:xfrm>
          <a:off x="2894694" y="194125"/>
          <a:ext cx="2796806" cy="3356167"/>
        </a:xfrm>
        <a:prstGeom prst="roundRect">
          <a:avLst>
            <a:gd name="adj" fmla="val 5000"/>
          </a:avLst>
        </a:prstGeom>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mn-ea"/>
              <a:ea typeface="+mn-ea"/>
            </a:rPr>
            <a:t>5</a:t>
          </a:r>
          <a:endParaRPr lang="zh-CN" altLang="en-US" sz="3200" dirty="0">
            <a:latin typeface="+mn-ea"/>
            <a:ea typeface="+mn-ea"/>
          </a:endParaRPr>
        </a:p>
      </dsp:txBody>
      <dsp:txXfrm>
        <a:off x="2894694" y="194125"/>
        <a:ext cx="2796806" cy="3356167"/>
      </dsp:txXfrm>
    </dsp:sp>
    <dsp:sp modelId="{9EB5BD99-D7C4-483C-AD44-C7BD8EC74E8E}">
      <dsp:nvSpPr>
        <dsp:cNvPr id="5" name="流程图: 摘录 4"/>
        <dsp:cNvSpPr/>
      </dsp:nvSpPr>
      <dsp:spPr bwMode="white">
        <a:xfrm rot="5400000">
          <a:off x="2698917" y="2683282"/>
          <a:ext cx="419521" cy="419521"/>
        </a:xfrm>
        <a:prstGeom prst="flowChartExtract">
          <a:avLst/>
        </a:prstGeom>
      </dsp:spPr>
      <dsp:style>
        <a:lnRef idx="1">
          <a:schemeClr val="accent1"/>
        </a:lnRef>
        <a:fillRef idx="2">
          <a:schemeClr val="lt1"/>
        </a:fillRef>
        <a:effectRef idx="0">
          <a:scrgbClr r="0" g="0" b="0"/>
        </a:effectRef>
        <a:fontRef idx="minor"/>
      </dsp:style>
      <dsp:txXfrm rot="5400000">
        <a:off x="2698917" y="2683282"/>
        <a:ext cx="419521" cy="419521"/>
      </dsp:txXfrm>
    </dsp:sp>
    <dsp:sp modelId="{9F76DD04-D577-438E-84BE-A08A21730F2E}">
      <dsp:nvSpPr>
        <dsp:cNvPr id="9" name="圆角矩形 8"/>
        <dsp:cNvSpPr/>
      </dsp:nvSpPr>
      <dsp:spPr bwMode="white">
        <a:xfrm>
          <a:off x="5789387" y="194125"/>
          <a:ext cx="2796806" cy="3356167"/>
        </a:xfrm>
        <a:prstGeom prst="roundRect">
          <a:avLst>
            <a:gd name="adj" fmla="val 5000"/>
          </a:avLst>
        </a:prstGeom>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mn-ea"/>
              <a:ea typeface="+mn-ea"/>
            </a:rPr>
            <a:t>6</a:t>
          </a:r>
          <a:endParaRPr lang="zh-CN" altLang="en-US" sz="3200" dirty="0">
            <a:latin typeface="+mn-ea"/>
            <a:ea typeface="+mn-ea"/>
          </a:endParaRPr>
        </a:p>
      </dsp:txBody>
      <dsp:txXfrm>
        <a:off x="5789387" y="194125"/>
        <a:ext cx="2796806" cy="3356167"/>
      </dsp:txXfrm>
    </dsp:sp>
    <dsp:sp modelId="{C33CCE08-2EB7-40FC-BFAF-F5747B585A77}">
      <dsp:nvSpPr>
        <dsp:cNvPr id="8" name="流程图: 摘录 7"/>
        <dsp:cNvSpPr/>
      </dsp:nvSpPr>
      <dsp:spPr bwMode="white">
        <a:xfrm rot="5400000">
          <a:off x="5593611" y="2683282"/>
          <a:ext cx="419521" cy="419521"/>
        </a:xfrm>
        <a:prstGeom prst="flowChartExtract">
          <a:avLst/>
        </a:prstGeom>
      </dsp:spPr>
      <dsp:style>
        <a:lnRef idx="1">
          <a:schemeClr val="accent1"/>
        </a:lnRef>
        <a:fillRef idx="2">
          <a:schemeClr val="lt1"/>
        </a:fillRef>
        <a:effectRef idx="0">
          <a:scrgbClr r="0" g="0" b="0"/>
        </a:effectRef>
        <a:fontRef idx="minor"/>
      </dsp:style>
      <dsp:txXfrm rot="5400000">
        <a:off x="5593611" y="2683282"/>
        <a:ext cx="419521" cy="419521"/>
      </dsp:txXfrm>
    </dsp:sp>
    <dsp:sp modelId="{B2D6E89C-7025-4C19-9F9A-AF417DE349CE}">
      <dsp:nvSpPr>
        <dsp:cNvPr id="4" name="矩形 3"/>
        <dsp:cNvSpPr/>
      </dsp:nvSpPr>
      <dsp:spPr bwMode="white">
        <a:xfrm>
          <a:off x="559361" y="194125"/>
          <a:ext cx="2083620" cy="3356167"/>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68580" rIns="0" bIns="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t>事实上，对用户要求没有完整准确的认识就匆忙着手编写程序是许多软件开发工程失败的主要原因之一。</a:t>
          </a:r>
          <a:endParaRPr lang="zh-CN" altLang="en-US" dirty="0"/>
        </a:p>
      </dsp:txBody>
      <dsp:txXfrm>
        <a:off x="559361" y="194125"/>
        <a:ext cx="2083620" cy="3356167"/>
      </dsp:txXfrm>
    </dsp:sp>
    <dsp:sp modelId="{222CABEC-B917-450D-8D40-7322389FD950}">
      <dsp:nvSpPr>
        <dsp:cNvPr id="7" name="矩形 6"/>
        <dsp:cNvSpPr/>
      </dsp:nvSpPr>
      <dsp:spPr bwMode="white">
        <a:xfrm>
          <a:off x="3454055" y="194125"/>
          <a:ext cx="2083620" cy="3356167"/>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68580" rIns="0" bIns="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t>目前相当多的软件专业人员对软件开发和维护还有不少糊涂观念 。在实践过程中或多或少地采用了错误的方法和技术，这可能是使软件问题发展成软件危机的主要原因。</a:t>
          </a:r>
          <a:endParaRPr lang="zh-CN" altLang="en-US" dirty="0"/>
        </a:p>
      </dsp:txBody>
      <dsp:txXfrm>
        <a:off x="3454055" y="194125"/>
        <a:ext cx="2083620" cy="3356167"/>
      </dsp:txXfrm>
    </dsp:sp>
    <dsp:sp modelId="{9E81E936-B888-41E0-B517-B0FA998C9106}">
      <dsp:nvSpPr>
        <dsp:cNvPr id="10" name="矩形 9"/>
        <dsp:cNvSpPr/>
      </dsp:nvSpPr>
      <dsp:spPr bwMode="white">
        <a:xfrm>
          <a:off x="6348749" y="194125"/>
          <a:ext cx="2083620" cy="3356167"/>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68580" rIns="0" bIns="0" anchor="t"/>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zh-CN" altLang="en-US" dirty="0" smtClean="0"/>
            <a:t>错误的认识和做法主要表现为忽视软件需求分析的重要性，认为软件开发就是写程序并设法使之运行</a:t>
          </a:r>
          <a:r>
            <a:rPr lang="en-US" altLang="zh-CN" dirty="0" smtClean="0"/>
            <a:t>,</a:t>
          </a:r>
          <a:r>
            <a:rPr lang="zh-CN" altLang="en-US" dirty="0" smtClean="0"/>
            <a:t>轻视软件维护等 </a:t>
          </a:r>
          <a:endParaRPr lang="zh-CN" altLang="en-US" dirty="0"/>
        </a:p>
      </dsp:txBody>
      <dsp:txXfrm>
        <a:off x="6348749" y="194125"/>
        <a:ext cx="2083620" cy="3356167"/>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586193" cy="3744416"/>
        <a:chOff x="0" y="0"/>
        <a:chExt cx="8586193" cy="3744416"/>
      </a:xfrm>
    </dsp:grpSpPr>
    <dsp:sp modelId="{DE390124-66BA-4092-9C0F-89D73AF6D390}">
      <dsp:nvSpPr>
        <dsp:cNvPr id="3" name="圆角矩形 2"/>
        <dsp:cNvSpPr/>
      </dsp:nvSpPr>
      <dsp:spPr bwMode="white">
        <a:xfrm>
          <a:off x="0" y="194125"/>
          <a:ext cx="2796806" cy="3356167"/>
        </a:xfrm>
        <a:prstGeom prst="roundRect">
          <a:avLst>
            <a:gd name="adj" fmla="val 5000"/>
          </a:avLst>
        </a:prstGeom>
        <a:effectLst/>
        <a:scene3d>
          <a:camera prst="orthographicFront"/>
          <a:lightRig rig="flat" dir="t"/>
        </a:scene3d>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smtClean="0">
              <a:latin typeface="+mn-ea"/>
              <a:ea typeface="+mn-ea"/>
            </a:rPr>
            <a:t>1</a:t>
          </a:r>
          <a:endParaRPr lang="zh-CN" altLang="en-US" sz="3200" dirty="0">
            <a:latin typeface="+mn-ea"/>
            <a:ea typeface="+mn-ea"/>
          </a:endParaRPr>
        </a:p>
      </dsp:txBody>
      <dsp:txXfrm>
        <a:off x="0" y="194125"/>
        <a:ext cx="2796806" cy="3356167"/>
      </dsp:txXfrm>
    </dsp:sp>
    <dsp:sp modelId="{0BDC6EBA-75F2-4795-A3B2-555F397A768E}">
      <dsp:nvSpPr>
        <dsp:cNvPr id="6" name="圆角矩形 5"/>
        <dsp:cNvSpPr/>
      </dsp:nvSpPr>
      <dsp:spPr bwMode="white">
        <a:xfrm>
          <a:off x="2894694" y="194125"/>
          <a:ext cx="2796806" cy="3356167"/>
        </a:xfrm>
        <a:prstGeom prst="roundRect">
          <a:avLst>
            <a:gd name="adj" fmla="val 5000"/>
          </a:avLst>
        </a:prstGeom>
        <a:scene3d>
          <a:camera prst="orthographicFront"/>
          <a:lightRig rig="flat" dir="t"/>
        </a:scene3d>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smtClean="0">
              <a:latin typeface="+mn-ea"/>
              <a:ea typeface="+mn-ea"/>
            </a:rPr>
            <a:t>2</a:t>
          </a:r>
          <a:endParaRPr lang="zh-CN" altLang="en-US" sz="3200" dirty="0">
            <a:latin typeface="+mn-ea"/>
            <a:ea typeface="+mn-ea"/>
          </a:endParaRPr>
        </a:p>
      </dsp:txBody>
      <dsp:txXfrm>
        <a:off x="2894694" y="194125"/>
        <a:ext cx="2796806" cy="3356167"/>
      </dsp:txXfrm>
    </dsp:sp>
    <dsp:sp modelId="{9EB5BD99-D7C4-483C-AD44-C7BD8EC74E8E}">
      <dsp:nvSpPr>
        <dsp:cNvPr id="5" name="流程图: 摘录 4"/>
        <dsp:cNvSpPr/>
      </dsp:nvSpPr>
      <dsp:spPr bwMode="white">
        <a:xfrm rot="5400000">
          <a:off x="2698917" y="2683282"/>
          <a:ext cx="419521" cy="419521"/>
        </a:xfrm>
        <a:prstGeom prst="flowChartExtract">
          <a:avLst/>
        </a:prstGeom>
      </dsp:spPr>
      <dsp:style>
        <a:lnRef idx="1">
          <a:schemeClr val="accent1"/>
        </a:lnRef>
        <a:fillRef idx="2">
          <a:schemeClr val="lt1"/>
        </a:fillRef>
        <a:effectRef idx="0">
          <a:scrgbClr r="0" g="0" b="0"/>
        </a:effectRef>
        <a:fontRef idx="minor"/>
      </dsp:style>
      <dsp:txXfrm rot="5400000">
        <a:off x="2698917" y="2683282"/>
        <a:ext cx="419521" cy="419521"/>
      </dsp:txXfrm>
    </dsp:sp>
    <dsp:sp modelId="{9F76DD04-D577-438E-84BE-A08A21730F2E}">
      <dsp:nvSpPr>
        <dsp:cNvPr id="9" name="圆角矩形 8"/>
        <dsp:cNvSpPr/>
      </dsp:nvSpPr>
      <dsp:spPr bwMode="white">
        <a:xfrm>
          <a:off x="5789387" y="194125"/>
          <a:ext cx="2796806" cy="3356167"/>
        </a:xfrm>
        <a:prstGeom prst="roundRect">
          <a:avLst>
            <a:gd name="adj" fmla="val 5000"/>
          </a:avLst>
        </a:prstGeom>
        <a:effectLst/>
        <a:scene3d>
          <a:camera prst="orthographicFront"/>
          <a:lightRig rig="flat" dir="t"/>
        </a:scene3d>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mn-ea"/>
              <a:ea typeface="+mn-ea"/>
            </a:rPr>
            <a:t>3</a:t>
          </a:r>
          <a:endParaRPr lang="zh-CN" altLang="en-US" sz="3200" dirty="0">
            <a:latin typeface="+mn-ea"/>
            <a:ea typeface="+mn-ea"/>
          </a:endParaRPr>
        </a:p>
      </dsp:txBody>
      <dsp:txXfrm>
        <a:off x="5789387" y="194125"/>
        <a:ext cx="2796806" cy="3356167"/>
      </dsp:txXfrm>
    </dsp:sp>
    <dsp:sp modelId="{C33CCE08-2EB7-40FC-BFAF-F5747B585A77}">
      <dsp:nvSpPr>
        <dsp:cNvPr id="8" name="流程图: 摘录 7"/>
        <dsp:cNvSpPr/>
      </dsp:nvSpPr>
      <dsp:spPr bwMode="white">
        <a:xfrm rot="5400000">
          <a:off x="5593611" y="2683282"/>
          <a:ext cx="419521" cy="419521"/>
        </a:xfrm>
        <a:prstGeom prst="flowChartExtract">
          <a:avLst/>
        </a:prstGeom>
      </dsp:spPr>
      <dsp:style>
        <a:lnRef idx="1">
          <a:schemeClr val="accent1"/>
        </a:lnRef>
        <a:fillRef idx="2">
          <a:schemeClr val="lt1"/>
        </a:fillRef>
        <a:effectRef idx="0">
          <a:scrgbClr r="0" g="0" b="0"/>
        </a:effectRef>
        <a:fontRef idx="minor"/>
      </dsp:style>
      <dsp:txXfrm rot="5400000">
        <a:off x="5593611" y="2683282"/>
        <a:ext cx="419521" cy="419521"/>
      </dsp:txXfrm>
    </dsp:sp>
    <dsp:sp modelId="{B2D6E89C-7025-4C19-9F9A-AF417DE349CE}">
      <dsp:nvSpPr>
        <dsp:cNvPr id="4" name="矩形 3"/>
        <dsp:cNvSpPr/>
      </dsp:nvSpPr>
      <dsp:spPr bwMode="white">
        <a:xfrm>
          <a:off x="559361" y="194125"/>
          <a:ext cx="2083620" cy="3356167"/>
        </a:xfrm>
        <a:prstGeom prst="rect">
          <a:avLst/>
        </a:prstGeom>
        <a:noFill/>
        <a:ln>
          <a:noFill/>
        </a:ln>
        <a:effectLst/>
        <a:scene3d>
          <a:camera prst="orthographicFront"/>
          <a:lightRig rig="flat" dir="t"/>
        </a:scene3d>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78867" rIns="0" bIns="0" anchor="t"/>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t>只重视程序而忽视软件配置其余成分的糊涂观念。</a:t>
          </a:r>
          <a:endParaRPr lang="zh-CN" altLang="en-US" dirty="0"/>
        </a:p>
      </dsp:txBody>
      <dsp:txXfrm>
        <a:off x="559361" y="194125"/>
        <a:ext cx="2083620" cy="3356167"/>
      </dsp:txXfrm>
    </dsp:sp>
    <dsp:sp modelId="{222CABEC-B917-450D-8D40-7322389FD950}">
      <dsp:nvSpPr>
        <dsp:cNvPr id="7" name="矩形 6"/>
        <dsp:cNvSpPr/>
      </dsp:nvSpPr>
      <dsp:spPr bwMode="white">
        <a:xfrm>
          <a:off x="3454055" y="194125"/>
          <a:ext cx="2083620" cy="3356167"/>
        </a:xfrm>
        <a:prstGeom prst="rect">
          <a:avLst/>
        </a:prstGeom>
        <a:noFill/>
        <a:ln>
          <a:noFill/>
        </a:ln>
        <a:effectLst/>
        <a:scene3d>
          <a:camera prst="orthographicFront"/>
          <a:lightRig rig="flat" dir="t"/>
        </a:scene3d>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78867" rIns="0" bIns="0" anchor="t"/>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t>软件开发人员在定义时期没有正确全面地理解用户需求，直到测试阶段或软件交付使用后才发现 </a:t>
          </a:r>
          <a:r>
            <a:rPr lang="en-US" altLang="zh-CN" dirty="0" smtClean="0"/>
            <a:t>“</a:t>
          </a:r>
          <a:r>
            <a:rPr lang="zh-CN" altLang="en-US" dirty="0" smtClean="0"/>
            <a:t>已完成的 ”软件不完全符合用户的需要。</a:t>
          </a:r>
          <a:endParaRPr lang="zh-CN" altLang="en-US" dirty="0"/>
        </a:p>
      </dsp:txBody>
      <dsp:txXfrm>
        <a:off x="3454055" y="194125"/>
        <a:ext cx="2083620" cy="3356167"/>
      </dsp:txXfrm>
    </dsp:sp>
    <dsp:sp modelId="{9E81E936-B888-41E0-B517-B0FA998C9106}">
      <dsp:nvSpPr>
        <dsp:cNvPr id="10" name="矩形 9"/>
        <dsp:cNvSpPr/>
      </dsp:nvSpPr>
      <dsp:spPr bwMode="white">
        <a:xfrm>
          <a:off x="6348749" y="194125"/>
          <a:ext cx="2083620" cy="3356167"/>
        </a:xfrm>
        <a:prstGeom prst="rect">
          <a:avLst/>
        </a:prstGeom>
        <a:noFill/>
        <a:ln>
          <a:noFill/>
        </a:ln>
        <a:effectLst/>
        <a:scene3d>
          <a:camera prst="orthographicFront"/>
          <a:lightRig rig="flat" dir="t"/>
        </a:scene3d>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78867" rIns="0" bIns="0" anchor="t"/>
        <a:lstStyle>
          <a:lvl1pPr algn="l">
            <a:defRPr sz="2300"/>
          </a:lvl1pPr>
          <a:lvl2pPr marL="171450" indent="-171450" algn="l">
            <a:defRPr sz="1700"/>
          </a:lvl2pPr>
          <a:lvl3pPr marL="342900" indent="-171450" algn="l">
            <a:defRPr sz="1700"/>
          </a:lvl3pPr>
          <a:lvl4pPr marL="514350" indent="-171450" algn="l">
            <a:defRPr sz="1700"/>
          </a:lvl4pPr>
          <a:lvl5pPr marL="685800" indent="-171450" algn="l">
            <a:defRPr sz="1700"/>
          </a:lvl5pPr>
          <a:lvl6pPr marL="857250" indent="-171450" algn="l">
            <a:defRPr sz="1700"/>
          </a:lvl6pPr>
          <a:lvl7pPr marL="1028700" indent="-171450" algn="l">
            <a:defRPr sz="1700"/>
          </a:lvl7pPr>
          <a:lvl8pPr marL="1200150" indent="-171450" algn="l">
            <a:defRPr sz="1700"/>
          </a:lvl8pPr>
          <a:lvl9pPr marL="1371600" indent="-171450" algn="l">
            <a:defRPr sz="1700"/>
          </a:lvl9pPr>
        </a:lstStyle>
        <a:p>
          <a:pPr lvl="0">
            <a:lnSpc>
              <a:spcPct val="100000"/>
            </a:lnSpc>
            <a:spcBef>
              <a:spcPct val="0"/>
            </a:spcBef>
            <a:spcAft>
              <a:spcPct val="35000"/>
            </a:spcAft>
          </a:pPr>
          <a:r>
            <a:rPr lang="zh-CN" altLang="en-US" dirty="0" smtClean="0"/>
            <a:t>严重的问题是在软件开发的不同阶段进行修改需要付出的代价是很不相同的，如下图所示。</a:t>
          </a:r>
          <a:endParaRPr lang="zh-CN" altLang="en-US" dirty="0"/>
        </a:p>
      </dsp:txBody>
      <dsp:txXfrm>
        <a:off x="6348749" y="194125"/>
        <a:ext cx="2083620" cy="3356167"/>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586193" cy="3456383"/>
        <a:chOff x="0" y="0"/>
        <a:chExt cx="8586193" cy="3456383"/>
      </a:xfrm>
    </dsp:grpSpPr>
    <dsp:sp modelId="{DE390124-66BA-4092-9C0F-89D73AF6D390}">
      <dsp:nvSpPr>
        <dsp:cNvPr id="3" name="圆角矩形 2"/>
        <dsp:cNvSpPr/>
      </dsp:nvSpPr>
      <dsp:spPr bwMode="white">
        <a:xfrm>
          <a:off x="0" y="473206"/>
          <a:ext cx="2091643" cy="2509971"/>
        </a:xfrm>
        <a:prstGeom prst="roundRect">
          <a:avLst>
            <a:gd name="adj" fmla="val 5000"/>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mn-ea"/>
              <a:ea typeface="+mn-ea"/>
            </a:rPr>
            <a:t>1</a:t>
          </a:r>
          <a:endParaRPr lang="zh-CN" altLang="en-US" sz="3200" dirty="0">
            <a:latin typeface="+mn-ea"/>
            <a:ea typeface="+mn-ea"/>
          </a:endParaRPr>
        </a:p>
      </dsp:txBody>
      <dsp:txXfrm>
        <a:off x="0" y="473206"/>
        <a:ext cx="2091643" cy="2509971"/>
      </dsp:txXfrm>
    </dsp:sp>
    <dsp:sp modelId="{0BDC6EBA-75F2-4795-A3B2-555F397A768E}">
      <dsp:nvSpPr>
        <dsp:cNvPr id="6" name="圆角矩形 5"/>
        <dsp:cNvSpPr/>
      </dsp:nvSpPr>
      <dsp:spPr bwMode="white">
        <a:xfrm>
          <a:off x="2164850" y="473206"/>
          <a:ext cx="2091643" cy="2509971"/>
        </a:xfrm>
        <a:prstGeom prst="roundRect">
          <a:avLst>
            <a:gd name="adj" fmla="val 5000"/>
          </a:avLst>
        </a:prstGeom>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mn-ea"/>
              <a:ea typeface="+mn-ea"/>
            </a:rPr>
            <a:t>2</a:t>
          </a:r>
          <a:endParaRPr lang="zh-CN" altLang="en-US" sz="3200" dirty="0">
            <a:latin typeface="+mn-ea"/>
            <a:ea typeface="+mn-ea"/>
          </a:endParaRPr>
        </a:p>
      </dsp:txBody>
      <dsp:txXfrm>
        <a:off x="2164850" y="473206"/>
        <a:ext cx="2091643" cy="2509971"/>
      </dsp:txXfrm>
    </dsp:sp>
    <dsp:sp modelId="{9EB5BD99-D7C4-483C-AD44-C7BD8EC74E8E}">
      <dsp:nvSpPr>
        <dsp:cNvPr id="5" name="流程图: 摘录 4"/>
        <dsp:cNvSpPr/>
      </dsp:nvSpPr>
      <dsp:spPr bwMode="white">
        <a:xfrm rot="5400000">
          <a:off x="2018435" y="2334768"/>
          <a:ext cx="313746" cy="313746"/>
        </a:xfrm>
        <a:prstGeom prst="flowChartExtract">
          <a:avLst/>
        </a:prstGeom>
      </dsp:spPr>
      <dsp:style>
        <a:lnRef idx="1">
          <a:schemeClr val="accent1"/>
        </a:lnRef>
        <a:fillRef idx="2">
          <a:schemeClr val="lt1"/>
        </a:fillRef>
        <a:effectRef idx="0">
          <a:scrgbClr r="0" g="0" b="0"/>
        </a:effectRef>
        <a:fontRef idx="minor"/>
      </dsp:style>
      <dsp:txXfrm rot="5400000">
        <a:off x="2018435" y="2334768"/>
        <a:ext cx="313746" cy="313746"/>
      </dsp:txXfrm>
    </dsp:sp>
    <dsp:sp modelId="{9F76DD04-D577-438E-84BE-A08A21730F2E}">
      <dsp:nvSpPr>
        <dsp:cNvPr id="9" name="圆角矩形 8"/>
        <dsp:cNvSpPr/>
      </dsp:nvSpPr>
      <dsp:spPr bwMode="white">
        <a:xfrm>
          <a:off x="4329700" y="473206"/>
          <a:ext cx="2091643" cy="2509971"/>
        </a:xfrm>
        <a:prstGeom prst="roundRect">
          <a:avLst>
            <a:gd name="adj" fmla="val 5000"/>
          </a:avLst>
        </a:prstGeom>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mn-ea"/>
              <a:ea typeface="+mn-ea"/>
            </a:rPr>
            <a:t>3</a:t>
          </a:r>
          <a:endParaRPr lang="zh-CN" altLang="en-US" sz="3200" dirty="0">
            <a:latin typeface="+mn-ea"/>
            <a:ea typeface="+mn-ea"/>
          </a:endParaRPr>
        </a:p>
      </dsp:txBody>
      <dsp:txXfrm>
        <a:off x="4329700" y="473206"/>
        <a:ext cx="2091643" cy="2509971"/>
      </dsp:txXfrm>
    </dsp:sp>
    <dsp:sp modelId="{C33CCE08-2EB7-40FC-BFAF-F5747B585A77}">
      <dsp:nvSpPr>
        <dsp:cNvPr id="8" name="流程图: 摘录 7"/>
        <dsp:cNvSpPr/>
      </dsp:nvSpPr>
      <dsp:spPr bwMode="white">
        <a:xfrm rot="5400000">
          <a:off x="4183285" y="2334768"/>
          <a:ext cx="313746" cy="313746"/>
        </a:xfrm>
        <a:prstGeom prst="flowChartExtract">
          <a:avLst/>
        </a:prstGeom>
      </dsp:spPr>
      <dsp:style>
        <a:lnRef idx="1">
          <a:schemeClr val="accent1"/>
        </a:lnRef>
        <a:fillRef idx="2">
          <a:schemeClr val="lt1"/>
        </a:fillRef>
        <a:effectRef idx="0">
          <a:scrgbClr r="0" g="0" b="0"/>
        </a:effectRef>
        <a:fontRef idx="minor"/>
      </dsp:style>
      <dsp:txXfrm rot="5400000">
        <a:off x="4183285" y="2334768"/>
        <a:ext cx="313746" cy="313746"/>
      </dsp:txXfrm>
    </dsp:sp>
    <dsp:sp modelId="{6220EFA5-9A4F-4B9F-9DCD-CB4F94CF9AC2}">
      <dsp:nvSpPr>
        <dsp:cNvPr id="12" name="圆角矩形 11"/>
        <dsp:cNvSpPr/>
      </dsp:nvSpPr>
      <dsp:spPr bwMode="white">
        <a:xfrm>
          <a:off x="6494550" y="473206"/>
          <a:ext cx="2091643" cy="2509971"/>
        </a:xfrm>
        <a:prstGeom prst="roundRect">
          <a:avLst>
            <a:gd name="adj" fmla="val 5000"/>
          </a:avLst>
        </a:prstGeom>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vert="eaVert" lIns="0" tIns="109728" rIns="142240" bIns="0" anchor="t"/>
        <a:lstStyle>
          <a:lvl1pPr algn="r">
            <a:defRPr sz="6500"/>
          </a:lvl1pPr>
          <a:lvl2pPr marL="285750" indent="-285750" algn="r">
            <a:defRPr sz="5000"/>
          </a:lvl2pPr>
          <a:lvl3pPr marL="571500" indent="-285750" algn="r">
            <a:defRPr sz="5000"/>
          </a:lvl3pPr>
          <a:lvl4pPr marL="857250" indent="-285750" algn="r">
            <a:defRPr sz="5000"/>
          </a:lvl4pPr>
          <a:lvl5pPr marL="1143000" indent="-285750" algn="r">
            <a:defRPr sz="5000"/>
          </a:lvl5pPr>
          <a:lvl6pPr marL="1428750" indent="-285750" algn="r">
            <a:defRPr sz="5000"/>
          </a:lvl6pPr>
          <a:lvl7pPr marL="1714500" indent="-285750" algn="r">
            <a:defRPr sz="5000"/>
          </a:lvl7pPr>
          <a:lvl8pPr marL="2000250" indent="-285750" algn="r">
            <a:defRPr sz="5000"/>
          </a:lvl8pPr>
          <a:lvl9pPr marL="2286000" indent="-285750" algn="r">
            <a:defRPr sz="5000"/>
          </a:lvl9pPr>
        </a:lstStyle>
        <a:p>
          <a:pPr lvl="0">
            <a:lnSpc>
              <a:spcPct val="100000"/>
            </a:lnSpc>
            <a:spcBef>
              <a:spcPct val="0"/>
            </a:spcBef>
            <a:spcAft>
              <a:spcPct val="35000"/>
            </a:spcAft>
          </a:pPr>
          <a:r>
            <a:rPr lang="en-US" altLang="zh-CN" sz="3200" dirty="0" smtClean="0">
              <a:latin typeface="+mn-ea"/>
              <a:ea typeface="+mn-ea"/>
            </a:rPr>
            <a:t>4</a:t>
          </a:r>
          <a:endParaRPr lang="zh-CN" altLang="en-US" sz="3200" dirty="0">
            <a:latin typeface="+mn-ea"/>
            <a:ea typeface="+mn-ea"/>
          </a:endParaRPr>
        </a:p>
      </dsp:txBody>
      <dsp:txXfrm>
        <a:off x="6494550" y="473206"/>
        <a:ext cx="2091643" cy="2509971"/>
      </dsp:txXfrm>
    </dsp:sp>
    <dsp:sp modelId="{1FF3C5B2-7BA2-4621-BD67-F290000EDFF7}">
      <dsp:nvSpPr>
        <dsp:cNvPr id="11" name="流程图: 摘录 10"/>
        <dsp:cNvSpPr/>
      </dsp:nvSpPr>
      <dsp:spPr bwMode="white">
        <a:xfrm rot="5400000">
          <a:off x="6348135" y="2334768"/>
          <a:ext cx="313746" cy="313746"/>
        </a:xfrm>
        <a:prstGeom prst="flowChartExtract">
          <a:avLst/>
        </a:prstGeom>
      </dsp:spPr>
      <dsp:style>
        <a:lnRef idx="1">
          <a:schemeClr val="accent1"/>
        </a:lnRef>
        <a:fillRef idx="2">
          <a:schemeClr val="lt1"/>
        </a:fillRef>
        <a:effectRef idx="0">
          <a:scrgbClr r="0" g="0" b="0"/>
        </a:effectRef>
        <a:fontRef idx="minor"/>
      </dsp:style>
      <dsp:txXfrm rot="5400000">
        <a:off x="6348135" y="2334768"/>
        <a:ext cx="313746" cy="313746"/>
      </dsp:txXfrm>
    </dsp:sp>
    <dsp:sp modelId="{B2D6E89C-7025-4C19-9F9A-AF417DE349CE}">
      <dsp:nvSpPr>
        <dsp:cNvPr id="4" name="矩形 3"/>
        <dsp:cNvSpPr/>
      </dsp:nvSpPr>
      <dsp:spPr bwMode="white">
        <a:xfrm>
          <a:off x="418329" y="473206"/>
          <a:ext cx="1558274" cy="2509971"/>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68580"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latin typeface="+mn-ea"/>
              <a:ea typeface="+mn-ea"/>
            </a:rPr>
            <a:t>首先应该对计算机软件有一个</a:t>
          </a:r>
          <a:r>
            <a:rPr lang="zh-CN" altLang="en-US" sz="2000" dirty="0" smtClean="0">
              <a:solidFill>
                <a:srgbClr val="FF0000"/>
              </a:solidFill>
              <a:latin typeface="+mn-ea"/>
              <a:ea typeface="+mn-ea"/>
            </a:rPr>
            <a:t>正确的认识</a:t>
          </a:r>
          <a:r>
            <a:rPr lang="zh-CN" altLang="en-US" sz="2000" dirty="0" smtClean="0">
              <a:latin typeface="+mn-ea"/>
              <a:ea typeface="+mn-ea"/>
            </a:rPr>
            <a:t>。</a:t>
          </a:r>
          <a:endParaRPr lang="zh-CN" altLang="en-US" sz="2000" dirty="0">
            <a:latin typeface="+mn-ea"/>
            <a:ea typeface="+mn-ea"/>
          </a:endParaRPr>
        </a:p>
      </dsp:txBody>
      <dsp:txXfrm>
        <a:off x="418329" y="473206"/>
        <a:ext cx="1558274" cy="2509971"/>
      </dsp:txXfrm>
    </dsp:sp>
    <dsp:sp modelId="{222CABEC-B917-450D-8D40-7322389FD950}">
      <dsp:nvSpPr>
        <dsp:cNvPr id="7" name="矩形 6"/>
        <dsp:cNvSpPr/>
      </dsp:nvSpPr>
      <dsp:spPr bwMode="white">
        <a:xfrm>
          <a:off x="2583179" y="473206"/>
          <a:ext cx="1558274" cy="2509971"/>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68580"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latin typeface="+mn-ea"/>
              <a:ea typeface="+mn-ea"/>
            </a:rPr>
            <a:t>充分认识到软件开发不是某种个体劳动的神秘技巧 ，而应该是各类人员</a:t>
          </a:r>
          <a:r>
            <a:rPr lang="zh-CN" altLang="en-US" sz="2000" dirty="0" smtClean="0">
              <a:solidFill>
                <a:srgbClr val="FF0000"/>
              </a:solidFill>
              <a:latin typeface="+mn-ea"/>
              <a:ea typeface="+mn-ea"/>
            </a:rPr>
            <a:t>协同配合</a:t>
          </a:r>
          <a:r>
            <a:rPr lang="zh-CN" altLang="en-US" sz="2000" dirty="0" smtClean="0">
              <a:latin typeface="+mn-ea"/>
              <a:ea typeface="+mn-ea"/>
            </a:rPr>
            <a:t>，共同完成的工程项目。</a:t>
          </a:r>
          <a:endParaRPr lang="zh-CN" altLang="en-US" sz="2000" dirty="0">
            <a:latin typeface="+mn-ea"/>
            <a:ea typeface="+mn-ea"/>
          </a:endParaRPr>
        </a:p>
      </dsp:txBody>
      <dsp:txXfrm>
        <a:off x="2583179" y="473206"/>
        <a:ext cx="1558274" cy="2509971"/>
      </dsp:txXfrm>
    </dsp:sp>
    <dsp:sp modelId="{9E81E936-B888-41E0-B517-B0FA998C9106}">
      <dsp:nvSpPr>
        <dsp:cNvPr id="10" name="矩形 9"/>
        <dsp:cNvSpPr/>
      </dsp:nvSpPr>
      <dsp:spPr bwMode="white">
        <a:xfrm>
          <a:off x="4748029" y="473206"/>
          <a:ext cx="1558274" cy="2509971"/>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68580"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latin typeface="+mn-ea"/>
              <a:ea typeface="+mn-ea"/>
            </a:rPr>
            <a:t>推广使用在实践中总结出来的开发软件的成功的技术和方法，并且研究探索</a:t>
          </a:r>
          <a:r>
            <a:rPr lang="zh-CN" altLang="en-US" sz="2000" dirty="0" smtClean="0">
              <a:solidFill>
                <a:srgbClr val="FF0000"/>
              </a:solidFill>
              <a:latin typeface="+mn-ea"/>
              <a:ea typeface="+mn-ea"/>
            </a:rPr>
            <a:t>更好更有效的技术和方法</a:t>
          </a:r>
          <a:r>
            <a:rPr lang="zh-CN" altLang="en-US" sz="2000" dirty="0" smtClean="0">
              <a:latin typeface="+mn-ea"/>
              <a:ea typeface="+mn-ea"/>
            </a:rPr>
            <a:t>。</a:t>
          </a:r>
          <a:endParaRPr lang="zh-CN" altLang="en-US" sz="2000" dirty="0">
            <a:latin typeface="+mn-ea"/>
            <a:ea typeface="+mn-ea"/>
          </a:endParaRPr>
        </a:p>
      </dsp:txBody>
      <dsp:txXfrm>
        <a:off x="4748029" y="473206"/>
        <a:ext cx="1558274" cy="2509971"/>
      </dsp:txXfrm>
    </dsp:sp>
    <dsp:sp modelId="{3A100DB9-92B7-47D6-8B4D-52B98BA21D45}">
      <dsp:nvSpPr>
        <dsp:cNvPr id="13" name="矩形 12"/>
        <dsp:cNvSpPr/>
      </dsp:nvSpPr>
      <dsp:spPr bwMode="white">
        <a:xfrm>
          <a:off x="6912879" y="473206"/>
          <a:ext cx="1558274" cy="2509971"/>
        </a:xfrm>
        <a:prstGeom prst="rect">
          <a:avLst/>
        </a:prstGeom>
        <a:noFill/>
        <a:ln>
          <a:noFill/>
        </a:ln>
        <a:effectLst/>
        <a:sp3d prstMaterial="dkEdge">
          <a:bevelT w="8200" h="38100"/>
        </a:sp3d>
      </dsp:spPr>
      <dsp:style>
        <a:lnRef idx="0">
          <a:schemeClr val="lt1"/>
        </a:lnRef>
        <a:fillRef idx="2">
          <a:schemeClr val="accent1"/>
        </a:fillRef>
        <a:effectRef idx="1">
          <a:scrgbClr r="0" g="0" b="0"/>
        </a:effectRef>
        <a:fontRef idx="minor">
          <a:schemeClr val="dk1"/>
        </a:fontRef>
      </dsp:style>
      <dsp:txBody>
        <a:bodyPr lIns="0" tIns="68580" rIns="0" bIns="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zh-CN" altLang="en-US" sz="2000" dirty="0" smtClean="0">
              <a:latin typeface="+mn-ea"/>
              <a:ea typeface="+mn-ea"/>
            </a:rPr>
            <a:t>应该开发和使用更好的</a:t>
          </a:r>
          <a:r>
            <a:rPr lang="zh-CN" altLang="en-US" sz="2000" dirty="0" smtClean="0">
              <a:solidFill>
                <a:srgbClr val="FF0000"/>
              </a:solidFill>
              <a:latin typeface="+mn-ea"/>
              <a:ea typeface="+mn-ea"/>
            </a:rPr>
            <a:t>软件工具</a:t>
          </a:r>
          <a:r>
            <a:rPr lang="zh-CN" altLang="en-US" sz="2000" dirty="0" smtClean="0">
              <a:latin typeface="+mn-ea"/>
              <a:ea typeface="+mn-ea"/>
            </a:rPr>
            <a:t>。</a:t>
          </a:r>
          <a:endParaRPr lang="zh-CN" altLang="en-US" sz="2000" dirty="0">
            <a:latin typeface="+mn-ea"/>
            <a:ea typeface="+mn-ea"/>
          </a:endParaRPr>
        </a:p>
      </dsp:txBody>
      <dsp:txXfrm>
        <a:off x="6912879" y="473206"/>
        <a:ext cx="1558274" cy="2509971"/>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681612" cy="4320480"/>
        <a:chOff x="0" y="0"/>
        <a:chExt cx="8681612" cy="4320480"/>
      </a:xfrm>
    </dsp:grpSpPr>
    <dsp:sp modelId="{8C311B6F-26F2-4023-AB98-895867431223}">
      <dsp:nvSpPr>
        <dsp:cNvPr id="5" name="矩形 4"/>
        <dsp:cNvSpPr/>
      </dsp:nvSpPr>
      <dsp:spPr bwMode="white">
        <a:xfrm>
          <a:off x="0" y="323340"/>
          <a:ext cx="8681612" cy="327600"/>
        </a:xfrm>
        <a:prstGeom prst="rect">
          <a:avLst/>
        </a:prstGeom>
      </dsp:spPr>
      <dsp:style>
        <a:lnRef idx="1">
          <a:schemeClr val="accent1"/>
        </a:lnRef>
        <a:fillRef idx="1">
          <a:schemeClr val="lt1">
            <a:alpha val="90000"/>
          </a:schemeClr>
        </a:fillRef>
        <a:effectRef idx="0">
          <a:scrgbClr r="0" g="0" b="0"/>
        </a:effectRef>
        <a:fontRef idx="minor"/>
      </dsp:style>
      <dsp:txBody>
        <a:bodyPr lIns="673789" tIns="270764" rIns="673789" bIns="92456" anchor="t"/>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endParaRPr>
            <a:solidFill>
              <a:schemeClr val="dk1"/>
            </a:solidFill>
          </a:endParaRPr>
        </a:p>
      </dsp:txBody>
      <dsp:txXfrm>
        <a:off x="0" y="323340"/>
        <a:ext cx="8681612" cy="327600"/>
      </dsp:txXfrm>
    </dsp:sp>
    <dsp:sp modelId="{7FBB601F-231A-4F93-AA47-F369C36A6E25}">
      <dsp:nvSpPr>
        <dsp:cNvPr id="4" name="圆角矩形 3"/>
        <dsp:cNvSpPr/>
      </dsp:nvSpPr>
      <dsp:spPr bwMode="white">
        <a:xfrm>
          <a:off x="434081" y="131460"/>
          <a:ext cx="6077128" cy="38376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9700" tIns="0" rIns="229700" bIns="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zh-CN" altLang="en-US" sz="1800" smtClean="0"/>
            <a:t>软件工程关注于大型程序的构造</a:t>
          </a:r>
          <a:endParaRPr lang="zh-CN" altLang="en-US" sz="1800" dirty="0"/>
        </a:p>
      </dsp:txBody>
      <dsp:txXfrm>
        <a:off x="434081" y="131460"/>
        <a:ext cx="6077128" cy="383760"/>
      </dsp:txXfrm>
    </dsp:sp>
    <dsp:sp modelId="{B210E9C6-A884-4FE1-BCBA-498078D4C67A}">
      <dsp:nvSpPr>
        <dsp:cNvPr id="8" name="矩形 7"/>
        <dsp:cNvSpPr/>
      </dsp:nvSpPr>
      <dsp:spPr bwMode="white">
        <a:xfrm>
          <a:off x="0" y="913020"/>
          <a:ext cx="8681612" cy="327600"/>
        </a:xfrm>
        <a:prstGeom prst="rect">
          <a:avLst/>
        </a:prstGeom>
      </dsp:spPr>
      <dsp:style>
        <a:lnRef idx="1">
          <a:schemeClr val="accent1"/>
        </a:lnRef>
        <a:fillRef idx="1">
          <a:schemeClr val="lt1">
            <a:alpha val="90000"/>
          </a:schemeClr>
        </a:fillRef>
        <a:effectRef idx="0">
          <a:scrgbClr r="0" g="0" b="0"/>
        </a:effectRef>
        <a:fontRef idx="minor"/>
      </dsp:style>
      <dsp:txBody>
        <a:bodyPr lIns="673789" tIns="270764" rIns="673789" bIns="92456" anchor="t"/>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endParaRPr>
            <a:solidFill>
              <a:schemeClr val="dk1"/>
            </a:solidFill>
          </a:endParaRPr>
        </a:p>
      </dsp:txBody>
      <dsp:txXfrm>
        <a:off x="0" y="913020"/>
        <a:ext cx="8681612" cy="327600"/>
      </dsp:txXfrm>
    </dsp:sp>
    <dsp:sp modelId="{0F5DC670-EAE8-4CC8-9BC9-F42CF6419799}">
      <dsp:nvSpPr>
        <dsp:cNvPr id="7" name="圆角矩形 6"/>
        <dsp:cNvSpPr/>
      </dsp:nvSpPr>
      <dsp:spPr bwMode="white">
        <a:xfrm>
          <a:off x="434081" y="721140"/>
          <a:ext cx="6077128" cy="38376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9700" tIns="0" rIns="229700" bIns="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zh-CN" altLang="en-US" sz="1800" smtClean="0"/>
            <a:t>软件工程的中心课题是控制复杂性</a:t>
          </a:r>
          <a:endParaRPr lang="zh-CN" altLang="en-US" sz="1800" dirty="0"/>
        </a:p>
      </dsp:txBody>
      <dsp:txXfrm>
        <a:off x="434081" y="721140"/>
        <a:ext cx="6077128" cy="383760"/>
      </dsp:txXfrm>
    </dsp:sp>
    <dsp:sp modelId="{8C56A8EE-F841-4692-8AC7-363875350A1C}">
      <dsp:nvSpPr>
        <dsp:cNvPr id="11" name="矩形 10"/>
        <dsp:cNvSpPr/>
      </dsp:nvSpPr>
      <dsp:spPr bwMode="white">
        <a:xfrm>
          <a:off x="0" y="1502700"/>
          <a:ext cx="8681612" cy="327600"/>
        </a:xfrm>
        <a:prstGeom prst="rect">
          <a:avLst/>
        </a:prstGeom>
      </dsp:spPr>
      <dsp:style>
        <a:lnRef idx="1">
          <a:schemeClr val="accent1"/>
        </a:lnRef>
        <a:fillRef idx="1">
          <a:schemeClr val="lt1">
            <a:alpha val="90000"/>
          </a:schemeClr>
        </a:fillRef>
        <a:effectRef idx="0">
          <a:scrgbClr r="0" g="0" b="0"/>
        </a:effectRef>
        <a:fontRef idx="minor"/>
      </dsp:style>
      <dsp:txBody>
        <a:bodyPr lIns="673789" tIns="270764" rIns="673789" bIns="92456" anchor="t"/>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endParaRPr>
            <a:solidFill>
              <a:schemeClr val="dk1"/>
            </a:solidFill>
          </a:endParaRPr>
        </a:p>
      </dsp:txBody>
      <dsp:txXfrm>
        <a:off x="0" y="1502700"/>
        <a:ext cx="8681612" cy="327600"/>
      </dsp:txXfrm>
    </dsp:sp>
    <dsp:sp modelId="{D42E587D-3EA7-4843-AFA6-222C414348C5}">
      <dsp:nvSpPr>
        <dsp:cNvPr id="10" name="圆角矩形 9"/>
        <dsp:cNvSpPr/>
      </dsp:nvSpPr>
      <dsp:spPr bwMode="white">
        <a:xfrm>
          <a:off x="434081" y="1310820"/>
          <a:ext cx="6077128" cy="38376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9700" tIns="0" rIns="229700" bIns="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zh-CN" altLang="en-US" sz="1800" smtClean="0"/>
            <a:t>软件经常变化</a:t>
          </a:r>
          <a:endParaRPr lang="zh-CN" altLang="en-US" sz="1800" dirty="0"/>
        </a:p>
      </dsp:txBody>
      <dsp:txXfrm>
        <a:off x="434081" y="1310820"/>
        <a:ext cx="6077128" cy="383760"/>
      </dsp:txXfrm>
    </dsp:sp>
    <dsp:sp modelId="{29ECCE60-0C8C-45A3-896A-0FCA6E731E2C}">
      <dsp:nvSpPr>
        <dsp:cNvPr id="14" name="矩形 13"/>
        <dsp:cNvSpPr/>
      </dsp:nvSpPr>
      <dsp:spPr bwMode="white">
        <a:xfrm>
          <a:off x="0" y="2092380"/>
          <a:ext cx="8681612" cy="327600"/>
        </a:xfrm>
        <a:prstGeom prst="rect">
          <a:avLst/>
        </a:prstGeom>
      </dsp:spPr>
      <dsp:style>
        <a:lnRef idx="1">
          <a:schemeClr val="accent1"/>
        </a:lnRef>
        <a:fillRef idx="1">
          <a:schemeClr val="lt1">
            <a:alpha val="90000"/>
          </a:schemeClr>
        </a:fillRef>
        <a:effectRef idx="0">
          <a:scrgbClr r="0" g="0" b="0"/>
        </a:effectRef>
        <a:fontRef idx="minor"/>
      </dsp:style>
      <dsp:txBody>
        <a:bodyPr lIns="673789" tIns="270764" rIns="673789" bIns="92456" anchor="t"/>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endParaRPr>
            <a:solidFill>
              <a:schemeClr val="dk1"/>
            </a:solidFill>
          </a:endParaRPr>
        </a:p>
      </dsp:txBody>
      <dsp:txXfrm>
        <a:off x="0" y="2092380"/>
        <a:ext cx="8681612" cy="327600"/>
      </dsp:txXfrm>
    </dsp:sp>
    <dsp:sp modelId="{670749B7-8F70-4B19-AF42-E8B76911F258}">
      <dsp:nvSpPr>
        <dsp:cNvPr id="13" name="圆角矩形 12"/>
        <dsp:cNvSpPr/>
      </dsp:nvSpPr>
      <dsp:spPr bwMode="white">
        <a:xfrm>
          <a:off x="434081" y="1900500"/>
          <a:ext cx="6077128" cy="38376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9700" tIns="0" rIns="229700" bIns="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zh-CN" altLang="en-US" sz="1800" smtClean="0"/>
            <a:t>开发软件的效率非常重要</a:t>
          </a:r>
          <a:endParaRPr lang="zh-CN" altLang="en-US" sz="1800" dirty="0"/>
        </a:p>
      </dsp:txBody>
      <dsp:txXfrm>
        <a:off x="434081" y="1900500"/>
        <a:ext cx="6077128" cy="383760"/>
      </dsp:txXfrm>
    </dsp:sp>
    <dsp:sp modelId="{3A6E8B2B-698B-4684-9086-7322BA4B0410}">
      <dsp:nvSpPr>
        <dsp:cNvPr id="17" name="矩形 16"/>
        <dsp:cNvSpPr/>
      </dsp:nvSpPr>
      <dsp:spPr bwMode="white">
        <a:xfrm>
          <a:off x="0" y="2682060"/>
          <a:ext cx="8681612" cy="327600"/>
        </a:xfrm>
        <a:prstGeom prst="rect">
          <a:avLst/>
        </a:prstGeom>
      </dsp:spPr>
      <dsp:style>
        <a:lnRef idx="1">
          <a:schemeClr val="accent1"/>
        </a:lnRef>
        <a:fillRef idx="1">
          <a:schemeClr val="lt1">
            <a:alpha val="90000"/>
          </a:schemeClr>
        </a:fillRef>
        <a:effectRef idx="0">
          <a:scrgbClr r="0" g="0" b="0"/>
        </a:effectRef>
        <a:fontRef idx="minor"/>
      </dsp:style>
      <dsp:txBody>
        <a:bodyPr lIns="673789" tIns="270764" rIns="673789" bIns="92456" anchor="t"/>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endParaRPr>
            <a:solidFill>
              <a:schemeClr val="dk1"/>
            </a:solidFill>
          </a:endParaRPr>
        </a:p>
      </dsp:txBody>
      <dsp:txXfrm>
        <a:off x="0" y="2682060"/>
        <a:ext cx="8681612" cy="327600"/>
      </dsp:txXfrm>
    </dsp:sp>
    <dsp:sp modelId="{08D91DA3-0689-4947-AB01-6512F16DBA7D}">
      <dsp:nvSpPr>
        <dsp:cNvPr id="16" name="圆角矩形 15"/>
        <dsp:cNvSpPr/>
      </dsp:nvSpPr>
      <dsp:spPr bwMode="white">
        <a:xfrm>
          <a:off x="434081" y="2490180"/>
          <a:ext cx="6077128" cy="38376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9700" tIns="0" rIns="229700" bIns="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zh-CN" altLang="en-US" sz="1800" smtClean="0"/>
            <a:t>和谐地合作是开发软件的关键</a:t>
          </a:r>
          <a:endParaRPr lang="zh-CN" altLang="en-US" sz="1800" dirty="0"/>
        </a:p>
      </dsp:txBody>
      <dsp:txXfrm>
        <a:off x="434081" y="2490180"/>
        <a:ext cx="6077128" cy="383760"/>
      </dsp:txXfrm>
    </dsp:sp>
    <dsp:sp modelId="{93F7EC4B-BF0A-425B-8C02-BBA0C30F72A0}">
      <dsp:nvSpPr>
        <dsp:cNvPr id="20" name="矩形 19"/>
        <dsp:cNvSpPr/>
      </dsp:nvSpPr>
      <dsp:spPr bwMode="white">
        <a:xfrm>
          <a:off x="0" y="3271740"/>
          <a:ext cx="8681612" cy="327600"/>
        </a:xfrm>
        <a:prstGeom prst="rect">
          <a:avLst/>
        </a:prstGeom>
      </dsp:spPr>
      <dsp:style>
        <a:lnRef idx="1">
          <a:schemeClr val="accent1"/>
        </a:lnRef>
        <a:fillRef idx="1">
          <a:schemeClr val="lt1">
            <a:alpha val="90000"/>
          </a:schemeClr>
        </a:fillRef>
        <a:effectRef idx="0">
          <a:scrgbClr r="0" g="0" b="0"/>
        </a:effectRef>
        <a:fontRef idx="minor"/>
      </dsp:style>
      <dsp:txBody>
        <a:bodyPr lIns="673789" tIns="270764" rIns="673789" bIns="92456" anchor="t"/>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endParaRPr>
            <a:solidFill>
              <a:schemeClr val="dk1"/>
            </a:solidFill>
          </a:endParaRPr>
        </a:p>
      </dsp:txBody>
      <dsp:txXfrm>
        <a:off x="0" y="3271740"/>
        <a:ext cx="8681612" cy="327600"/>
      </dsp:txXfrm>
    </dsp:sp>
    <dsp:sp modelId="{295E4C56-E244-49C1-AF95-CDBDB4A62C1E}">
      <dsp:nvSpPr>
        <dsp:cNvPr id="19" name="圆角矩形 18"/>
        <dsp:cNvSpPr/>
      </dsp:nvSpPr>
      <dsp:spPr bwMode="white">
        <a:xfrm>
          <a:off x="434081" y="3079860"/>
          <a:ext cx="6077128" cy="38376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9700" tIns="0" rIns="229700" bIns="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zh-CN" altLang="en-US" sz="1800" smtClean="0"/>
            <a:t>必须有效地支持它的用户</a:t>
          </a:r>
          <a:endParaRPr lang="zh-CN" altLang="en-US" sz="1800" dirty="0"/>
        </a:p>
      </dsp:txBody>
      <dsp:txXfrm>
        <a:off x="434081" y="3079860"/>
        <a:ext cx="6077128" cy="383760"/>
      </dsp:txXfrm>
    </dsp:sp>
    <dsp:sp modelId="{97DE0F63-DC63-46CC-9C0B-328313469902}">
      <dsp:nvSpPr>
        <dsp:cNvPr id="23" name="矩形 22"/>
        <dsp:cNvSpPr/>
      </dsp:nvSpPr>
      <dsp:spPr bwMode="white">
        <a:xfrm>
          <a:off x="0" y="3861420"/>
          <a:ext cx="8681612" cy="327600"/>
        </a:xfrm>
        <a:prstGeom prst="rect">
          <a:avLst/>
        </a:prstGeom>
      </dsp:spPr>
      <dsp:style>
        <a:lnRef idx="1">
          <a:schemeClr val="accent1"/>
        </a:lnRef>
        <a:fillRef idx="1">
          <a:schemeClr val="lt1">
            <a:alpha val="90000"/>
          </a:schemeClr>
        </a:fillRef>
        <a:effectRef idx="0">
          <a:scrgbClr r="0" g="0" b="0"/>
        </a:effectRef>
        <a:fontRef idx="minor"/>
      </dsp:style>
      <dsp:txBody>
        <a:bodyPr lIns="673789" tIns="270764" rIns="673789" bIns="92456" anchor="t"/>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endParaRPr>
            <a:solidFill>
              <a:schemeClr val="dk1"/>
            </a:solidFill>
          </a:endParaRPr>
        </a:p>
      </dsp:txBody>
      <dsp:txXfrm>
        <a:off x="0" y="3861420"/>
        <a:ext cx="8681612" cy="327600"/>
      </dsp:txXfrm>
    </dsp:sp>
    <dsp:sp modelId="{3DD5D1FF-BDBA-4E3F-B591-AA3E8C8259A1}">
      <dsp:nvSpPr>
        <dsp:cNvPr id="22" name="圆角矩形 21"/>
        <dsp:cNvSpPr/>
      </dsp:nvSpPr>
      <dsp:spPr bwMode="white">
        <a:xfrm>
          <a:off x="434081" y="3669540"/>
          <a:ext cx="6077128" cy="38376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9700" tIns="0" rIns="229700" bIns="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zh-CN" altLang="en-US" sz="1800" dirty="0" smtClean="0"/>
            <a:t>两种背景的人创造产品这个特性与前两个特性紧密相关</a:t>
          </a:r>
          <a:endParaRPr lang="zh-CN" altLang="en-US" sz="1800" dirty="0"/>
        </a:p>
      </dsp:txBody>
      <dsp:txXfrm>
        <a:off x="434081" y="3669540"/>
        <a:ext cx="6077128" cy="383760"/>
      </dsp:txXfrm>
    </dsp:sp>
    <dsp:sp modelId="{787C6EE1-56A1-4212-B3AD-02A8D00C6834}">
      <dsp:nvSpPr>
        <dsp:cNvPr id="3" name="矩形 2" hidden="1"/>
        <dsp:cNvSpPr/>
      </dsp:nvSpPr>
      <dsp:spPr>
        <a:xfrm>
          <a:off x="0" y="131460"/>
          <a:ext cx="434081" cy="383760"/>
        </a:xfrm>
        <a:prstGeom prst="rect">
          <a:avLst/>
        </a:prstGeom>
      </dsp:spPr>
      <dsp:txXfrm>
        <a:off x="0" y="131460"/>
        <a:ext cx="434081" cy="383760"/>
      </dsp:txXfrm>
    </dsp:sp>
    <dsp:sp modelId="{5B16B0DA-6AED-41BF-BF51-607CF2DA3F79}">
      <dsp:nvSpPr>
        <dsp:cNvPr id="6" name="矩形 5" hidden="1"/>
        <dsp:cNvSpPr/>
      </dsp:nvSpPr>
      <dsp:spPr>
        <a:xfrm>
          <a:off x="0" y="721140"/>
          <a:ext cx="434081" cy="383760"/>
        </a:xfrm>
        <a:prstGeom prst="rect">
          <a:avLst/>
        </a:prstGeom>
      </dsp:spPr>
      <dsp:txXfrm>
        <a:off x="0" y="721140"/>
        <a:ext cx="434081" cy="383760"/>
      </dsp:txXfrm>
    </dsp:sp>
    <dsp:sp modelId="{8043515F-EF42-418B-A71C-098D98124D11}">
      <dsp:nvSpPr>
        <dsp:cNvPr id="9" name="矩形 8" hidden="1"/>
        <dsp:cNvSpPr/>
      </dsp:nvSpPr>
      <dsp:spPr>
        <a:xfrm>
          <a:off x="0" y="1310820"/>
          <a:ext cx="434081" cy="383760"/>
        </a:xfrm>
        <a:prstGeom prst="rect">
          <a:avLst/>
        </a:prstGeom>
      </dsp:spPr>
      <dsp:txXfrm>
        <a:off x="0" y="1310820"/>
        <a:ext cx="434081" cy="383760"/>
      </dsp:txXfrm>
    </dsp:sp>
    <dsp:sp modelId="{2FC827A2-6066-4D98-8A25-C614FDED5E04}">
      <dsp:nvSpPr>
        <dsp:cNvPr id="12" name="矩形 11" hidden="1"/>
        <dsp:cNvSpPr/>
      </dsp:nvSpPr>
      <dsp:spPr>
        <a:xfrm>
          <a:off x="0" y="1900500"/>
          <a:ext cx="434081" cy="383760"/>
        </a:xfrm>
        <a:prstGeom prst="rect">
          <a:avLst/>
        </a:prstGeom>
      </dsp:spPr>
      <dsp:txXfrm>
        <a:off x="0" y="1900500"/>
        <a:ext cx="434081" cy="383760"/>
      </dsp:txXfrm>
    </dsp:sp>
    <dsp:sp modelId="{DE25FAB9-6568-4ED8-8913-989975BDC555}">
      <dsp:nvSpPr>
        <dsp:cNvPr id="15" name="矩形 14" hidden="1"/>
        <dsp:cNvSpPr/>
      </dsp:nvSpPr>
      <dsp:spPr>
        <a:xfrm>
          <a:off x="0" y="2490180"/>
          <a:ext cx="434081" cy="383760"/>
        </a:xfrm>
        <a:prstGeom prst="rect">
          <a:avLst/>
        </a:prstGeom>
      </dsp:spPr>
      <dsp:txXfrm>
        <a:off x="0" y="2490180"/>
        <a:ext cx="434081" cy="383760"/>
      </dsp:txXfrm>
    </dsp:sp>
    <dsp:sp modelId="{2E9EA71B-B115-4435-A8B4-391264E4E4DB}">
      <dsp:nvSpPr>
        <dsp:cNvPr id="18" name="矩形 17" hidden="1"/>
        <dsp:cNvSpPr/>
      </dsp:nvSpPr>
      <dsp:spPr>
        <a:xfrm>
          <a:off x="0" y="3079860"/>
          <a:ext cx="434081" cy="383760"/>
        </a:xfrm>
        <a:prstGeom prst="rect">
          <a:avLst/>
        </a:prstGeom>
      </dsp:spPr>
      <dsp:txXfrm>
        <a:off x="0" y="3079860"/>
        <a:ext cx="434081" cy="383760"/>
      </dsp:txXfrm>
    </dsp:sp>
    <dsp:sp modelId="{814E8494-C557-4EDA-9600-7F488B4C9F27}">
      <dsp:nvSpPr>
        <dsp:cNvPr id="21" name="矩形 20" hidden="1"/>
        <dsp:cNvSpPr/>
      </dsp:nvSpPr>
      <dsp:spPr>
        <a:xfrm>
          <a:off x="0" y="3669540"/>
          <a:ext cx="434081" cy="383760"/>
        </a:xfrm>
        <a:prstGeom prst="rect">
          <a:avLst/>
        </a:prstGeom>
      </dsp:spPr>
      <dsp:txXfrm>
        <a:off x="0" y="3669540"/>
        <a:ext cx="434081" cy="383760"/>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681612" cy="4320480"/>
        <a:chOff x="0" y="0"/>
        <a:chExt cx="8681612" cy="4320480"/>
      </a:xfrm>
    </dsp:grpSpPr>
    <dsp:sp modelId="{8C311B6F-26F2-4023-AB98-895867431223}">
      <dsp:nvSpPr>
        <dsp:cNvPr id="5" name="矩形 4"/>
        <dsp:cNvSpPr/>
      </dsp:nvSpPr>
      <dsp:spPr bwMode="white">
        <a:xfrm>
          <a:off x="0" y="323340"/>
          <a:ext cx="8681612" cy="327600"/>
        </a:xfrm>
        <a:prstGeom prst="rect">
          <a:avLst/>
        </a:prstGeom>
      </dsp:spPr>
      <dsp:style>
        <a:lnRef idx="1">
          <a:schemeClr val="accent1"/>
        </a:lnRef>
        <a:fillRef idx="1">
          <a:schemeClr val="lt1">
            <a:alpha val="90000"/>
          </a:schemeClr>
        </a:fillRef>
        <a:effectRef idx="0">
          <a:scrgbClr r="0" g="0" b="0"/>
        </a:effectRef>
        <a:fontRef idx="minor"/>
      </dsp:style>
      <dsp:txBody>
        <a:bodyPr lIns="673789" tIns="270764" rIns="673789" bIns="92456" anchor="t"/>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endParaRPr>
            <a:solidFill>
              <a:schemeClr val="dk1"/>
            </a:solidFill>
          </a:endParaRPr>
        </a:p>
      </dsp:txBody>
      <dsp:txXfrm>
        <a:off x="0" y="323340"/>
        <a:ext cx="8681612" cy="327600"/>
      </dsp:txXfrm>
    </dsp:sp>
    <dsp:sp modelId="{7FBB601F-231A-4F93-AA47-F369C36A6E25}">
      <dsp:nvSpPr>
        <dsp:cNvPr id="4" name="圆角矩形 3"/>
        <dsp:cNvSpPr/>
      </dsp:nvSpPr>
      <dsp:spPr bwMode="white">
        <a:xfrm>
          <a:off x="434081" y="131460"/>
          <a:ext cx="6077128" cy="38376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9700" tIns="0" rIns="229700" bIns="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ltLang="zh-CN" sz="2000" smtClean="0"/>
            <a:t>1</a:t>
          </a:r>
          <a:r>
            <a:rPr lang="zh-CN" altLang="en-US" sz="2000" smtClean="0"/>
            <a:t>、</a:t>
          </a:r>
          <a:r>
            <a:rPr lang="zh-CN" altLang="zh-CN" sz="2000" smtClean="0"/>
            <a:t>用分阶段的生命周期计划严格管理</a:t>
          </a:r>
          <a:endParaRPr lang="zh-CN" altLang="en-US" sz="2000" dirty="0"/>
        </a:p>
      </dsp:txBody>
      <dsp:txXfrm>
        <a:off x="434081" y="131460"/>
        <a:ext cx="6077128" cy="383760"/>
      </dsp:txXfrm>
    </dsp:sp>
    <dsp:sp modelId="{E591B38A-C324-4CCE-823C-467EB06F69ED}">
      <dsp:nvSpPr>
        <dsp:cNvPr id="8" name="矩形 7"/>
        <dsp:cNvSpPr/>
      </dsp:nvSpPr>
      <dsp:spPr bwMode="white">
        <a:xfrm>
          <a:off x="0" y="913020"/>
          <a:ext cx="8681612" cy="327600"/>
        </a:xfrm>
        <a:prstGeom prst="rect">
          <a:avLst/>
        </a:prstGeom>
      </dsp:spPr>
      <dsp:style>
        <a:lnRef idx="1">
          <a:schemeClr val="accent1"/>
        </a:lnRef>
        <a:fillRef idx="1">
          <a:schemeClr val="lt1">
            <a:alpha val="90000"/>
          </a:schemeClr>
        </a:fillRef>
        <a:effectRef idx="0">
          <a:scrgbClr r="0" g="0" b="0"/>
        </a:effectRef>
        <a:fontRef idx="minor"/>
      </dsp:style>
      <dsp:txBody>
        <a:bodyPr lIns="673789" tIns="270764" rIns="673789" bIns="92456" anchor="t"/>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endParaRPr>
            <a:solidFill>
              <a:schemeClr val="dk1"/>
            </a:solidFill>
          </a:endParaRPr>
        </a:p>
      </dsp:txBody>
      <dsp:txXfrm>
        <a:off x="0" y="913020"/>
        <a:ext cx="8681612" cy="327600"/>
      </dsp:txXfrm>
    </dsp:sp>
    <dsp:sp modelId="{83E5B62E-53D8-4201-A94B-807C6EEBD4A6}">
      <dsp:nvSpPr>
        <dsp:cNvPr id="7" name="圆角矩形 6"/>
        <dsp:cNvSpPr/>
      </dsp:nvSpPr>
      <dsp:spPr bwMode="white">
        <a:xfrm>
          <a:off x="434081" y="721140"/>
          <a:ext cx="6077128" cy="38376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9700" tIns="0" rIns="229700" bIns="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ltLang="zh-CN" sz="2000" dirty="0" smtClean="0"/>
            <a:t>2</a:t>
          </a:r>
          <a:r>
            <a:rPr lang="zh-CN" altLang="en-US" sz="2000" dirty="0" smtClean="0"/>
            <a:t>、</a:t>
          </a:r>
          <a:r>
            <a:rPr lang="zh-CN" altLang="zh-CN" sz="2000" dirty="0" smtClean="0"/>
            <a:t>坚持进行阶段评审</a:t>
          </a:r>
          <a:endParaRPr lang="en-US" altLang="zh-CN" sz="2000" dirty="0" smtClean="0"/>
        </a:p>
      </dsp:txBody>
      <dsp:txXfrm>
        <a:off x="434081" y="721140"/>
        <a:ext cx="6077128" cy="383760"/>
      </dsp:txXfrm>
    </dsp:sp>
    <dsp:sp modelId="{072C5C12-EE83-43CF-9762-83729545A7BA}">
      <dsp:nvSpPr>
        <dsp:cNvPr id="11" name="矩形 10"/>
        <dsp:cNvSpPr/>
      </dsp:nvSpPr>
      <dsp:spPr bwMode="white">
        <a:xfrm>
          <a:off x="0" y="1502700"/>
          <a:ext cx="8681612" cy="327600"/>
        </a:xfrm>
        <a:prstGeom prst="rect">
          <a:avLst/>
        </a:prstGeom>
      </dsp:spPr>
      <dsp:style>
        <a:lnRef idx="1">
          <a:schemeClr val="accent1"/>
        </a:lnRef>
        <a:fillRef idx="1">
          <a:schemeClr val="lt1">
            <a:alpha val="90000"/>
          </a:schemeClr>
        </a:fillRef>
        <a:effectRef idx="0">
          <a:scrgbClr r="0" g="0" b="0"/>
        </a:effectRef>
        <a:fontRef idx="minor"/>
      </dsp:style>
      <dsp:txBody>
        <a:bodyPr lIns="673789" tIns="270764" rIns="673789" bIns="92456" anchor="t"/>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endParaRPr>
            <a:solidFill>
              <a:schemeClr val="dk1"/>
            </a:solidFill>
          </a:endParaRPr>
        </a:p>
      </dsp:txBody>
      <dsp:txXfrm>
        <a:off x="0" y="1502700"/>
        <a:ext cx="8681612" cy="327600"/>
      </dsp:txXfrm>
    </dsp:sp>
    <dsp:sp modelId="{A9692D7E-66B7-447A-BEA8-2807723CBB68}">
      <dsp:nvSpPr>
        <dsp:cNvPr id="10" name="圆角矩形 9"/>
        <dsp:cNvSpPr/>
      </dsp:nvSpPr>
      <dsp:spPr bwMode="white">
        <a:xfrm>
          <a:off x="434081" y="1310820"/>
          <a:ext cx="6077128" cy="38376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9700" tIns="0" rIns="229700" bIns="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ltLang="zh-CN" sz="2000" dirty="0" smtClean="0"/>
            <a:t>3</a:t>
          </a:r>
          <a:r>
            <a:rPr lang="zh-CN" altLang="en-US" sz="2000" dirty="0" smtClean="0"/>
            <a:t>、</a:t>
          </a:r>
          <a:r>
            <a:rPr lang="zh-CN" altLang="zh-CN" sz="2000" dirty="0" smtClean="0"/>
            <a:t>实行严格的产品控制</a:t>
          </a:r>
          <a:endParaRPr lang="en-US" altLang="zh-CN" sz="2000" dirty="0" smtClean="0"/>
        </a:p>
      </dsp:txBody>
      <dsp:txXfrm>
        <a:off x="434081" y="1310820"/>
        <a:ext cx="6077128" cy="383760"/>
      </dsp:txXfrm>
    </dsp:sp>
    <dsp:sp modelId="{5F0E010F-3F59-4247-9065-FBBB6B5E2A52}">
      <dsp:nvSpPr>
        <dsp:cNvPr id="14" name="矩形 13"/>
        <dsp:cNvSpPr/>
      </dsp:nvSpPr>
      <dsp:spPr bwMode="white">
        <a:xfrm>
          <a:off x="0" y="2092380"/>
          <a:ext cx="8681612" cy="327600"/>
        </a:xfrm>
        <a:prstGeom prst="rect">
          <a:avLst/>
        </a:prstGeom>
      </dsp:spPr>
      <dsp:style>
        <a:lnRef idx="1">
          <a:schemeClr val="accent1"/>
        </a:lnRef>
        <a:fillRef idx="1">
          <a:schemeClr val="lt1">
            <a:alpha val="90000"/>
          </a:schemeClr>
        </a:fillRef>
        <a:effectRef idx="0">
          <a:scrgbClr r="0" g="0" b="0"/>
        </a:effectRef>
        <a:fontRef idx="minor"/>
      </dsp:style>
      <dsp:txBody>
        <a:bodyPr lIns="673789" tIns="270764" rIns="673789" bIns="92456" anchor="t"/>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endParaRPr>
            <a:solidFill>
              <a:schemeClr val="dk1"/>
            </a:solidFill>
          </a:endParaRPr>
        </a:p>
      </dsp:txBody>
      <dsp:txXfrm>
        <a:off x="0" y="2092380"/>
        <a:ext cx="8681612" cy="327600"/>
      </dsp:txXfrm>
    </dsp:sp>
    <dsp:sp modelId="{87E0C51F-F214-4C7E-AE1A-FDB1CD1022B2}">
      <dsp:nvSpPr>
        <dsp:cNvPr id="13" name="圆角矩形 12"/>
        <dsp:cNvSpPr/>
      </dsp:nvSpPr>
      <dsp:spPr bwMode="white">
        <a:xfrm>
          <a:off x="434081" y="1900500"/>
          <a:ext cx="6077128" cy="38376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9700" tIns="0" rIns="229700" bIns="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ltLang="zh-CN" sz="2000" dirty="0" smtClean="0"/>
            <a:t>4</a:t>
          </a:r>
          <a:r>
            <a:rPr lang="zh-CN" altLang="en-US" sz="2000" dirty="0" smtClean="0"/>
            <a:t>、</a:t>
          </a:r>
          <a:r>
            <a:rPr lang="zh-CN" altLang="zh-CN" sz="2000" dirty="0" smtClean="0"/>
            <a:t>采用现代程序设计技术</a:t>
          </a:r>
          <a:endParaRPr lang="en-US" altLang="zh-CN" sz="2000" dirty="0" smtClean="0"/>
        </a:p>
      </dsp:txBody>
      <dsp:txXfrm>
        <a:off x="434081" y="1900500"/>
        <a:ext cx="6077128" cy="383760"/>
      </dsp:txXfrm>
    </dsp:sp>
    <dsp:sp modelId="{44467D13-63C7-44A1-8D83-69FE39799831}">
      <dsp:nvSpPr>
        <dsp:cNvPr id="17" name="矩形 16"/>
        <dsp:cNvSpPr/>
      </dsp:nvSpPr>
      <dsp:spPr bwMode="white">
        <a:xfrm>
          <a:off x="0" y="2682060"/>
          <a:ext cx="8681612" cy="327600"/>
        </a:xfrm>
        <a:prstGeom prst="rect">
          <a:avLst/>
        </a:prstGeom>
      </dsp:spPr>
      <dsp:style>
        <a:lnRef idx="1">
          <a:schemeClr val="accent1"/>
        </a:lnRef>
        <a:fillRef idx="1">
          <a:schemeClr val="lt1">
            <a:alpha val="90000"/>
          </a:schemeClr>
        </a:fillRef>
        <a:effectRef idx="0">
          <a:scrgbClr r="0" g="0" b="0"/>
        </a:effectRef>
        <a:fontRef idx="minor"/>
      </dsp:style>
      <dsp:txBody>
        <a:bodyPr lIns="673789" tIns="270764" rIns="673789" bIns="92456" anchor="t"/>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endParaRPr>
            <a:solidFill>
              <a:schemeClr val="dk1"/>
            </a:solidFill>
          </a:endParaRPr>
        </a:p>
      </dsp:txBody>
      <dsp:txXfrm>
        <a:off x="0" y="2682060"/>
        <a:ext cx="8681612" cy="327600"/>
      </dsp:txXfrm>
    </dsp:sp>
    <dsp:sp modelId="{5B0D6E38-B266-4723-9DF0-8865950FD46B}">
      <dsp:nvSpPr>
        <dsp:cNvPr id="16" name="圆角矩形 15"/>
        <dsp:cNvSpPr/>
      </dsp:nvSpPr>
      <dsp:spPr bwMode="white">
        <a:xfrm>
          <a:off x="434081" y="2490180"/>
          <a:ext cx="6077128" cy="38376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9700" tIns="0" rIns="229700" bIns="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ltLang="zh-CN" sz="2000" dirty="0" smtClean="0"/>
            <a:t>5</a:t>
          </a:r>
          <a:r>
            <a:rPr lang="zh-CN" altLang="en-US" sz="2000" dirty="0" smtClean="0"/>
            <a:t>、</a:t>
          </a:r>
          <a:r>
            <a:rPr lang="zh-CN" altLang="zh-CN" sz="2000" dirty="0" smtClean="0"/>
            <a:t>结果应能清楚地审查</a:t>
          </a:r>
          <a:endParaRPr lang="en-US" altLang="zh-CN" sz="2000" dirty="0"/>
        </a:p>
      </dsp:txBody>
      <dsp:txXfrm>
        <a:off x="434081" y="2490180"/>
        <a:ext cx="6077128" cy="383760"/>
      </dsp:txXfrm>
    </dsp:sp>
    <dsp:sp modelId="{1CC84B8F-BA53-4563-AE33-4883E285DD1A}">
      <dsp:nvSpPr>
        <dsp:cNvPr id="20" name="矩形 19"/>
        <dsp:cNvSpPr/>
      </dsp:nvSpPr>
      <dsp:spPr bwMode="white">
        <a:xfrm>
          <a:off x="0" y="3271740"/>
          <a:ext cx="8681612" cy="327600"/>
        </a:xfrm>
        <a:prstGeom prst="rect">
          <a:avLst/>
        </a:prstGeom>
      </dsp:spPr>
      <dsp:style>
        <a:lnRef idx="1">
          <a:schemeClr val="accent1"/>
        </a:lnRef>
        <a:fillRef idx="1">
          <a:schemeClr val="lt1">
            <a:alpha val="90000"/>
          </a:schemeClr>
        </a:fillRef>
        <a:effectRef idx="0">
          <a:scrgbClr r="0" g="0" b="0"/>
        </a:effectRef>
        <a:fontRef idx="minor"/>
      </dsp:style>
      <dsp:txBody>
        <a:bodyPr lIns="673789" tIns="270764" rIns="673789" bIns="92456" anchor="t"/>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endParaRPr>
            <a:solidFill>
              <a:schemeClr val="dk1"/>
            </a:solidFill>
          </a:endParaRPr>
        </a:p>
      </dsp:txBody>
      <dsp:txXfrm>
        <a:off x="0" y="3271740"/>
        <a:ext cx="8681612" cy="327600"/>
      </dsp:txXfrm>
    </dsp:sp>
    <dsp:sp modelId="{AE07AE78-BEFB-47E6-A454-43683A31D937}">
      <dsp:nvSpPr>
        <dsp:cNvPr id="19" name="圆角矩形 18"/>
        <dsp:cNvSpPr/>
      </dsp:nvSpPr>
      <dsp:spPr bwMode="white">
        <a:xfrm>
          <a:off x="434081" y="3079860"/>
          <a:ext cx="6077128" cy="38376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9700" tIns="0" rIns="229700" bIns="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ltLang="zh-CN" sz="2000" dirty="0" smtClean="0"/>
            <a:t>6</a:t>
          </a:r>
          <a:r>
            <a:rPr lang="zh-CN" altLang="en-US" sz="2000" dirty="0" smtClean="0"/>
            <a:t>、</a:t>
          </a:r>
          <a:r>
            <a:rPr lang="zh-CN" altLang="zh-CN" sz="2000" dirty="0" smtClean="0"/>
            <a:t>开发小组的人员应该少而精</a:t>
          </a:r>
          <a:endParaRPr lang="en-US" altLang="zh-CN" sz="2000" dirty="0"/>
        </a:p>
      </dsp:txBody>
      <dsp:txXfrm>
        <a:off x="434081" y="3079860"/>
        <a:ext cx="6077128" cy="383760"/>
      </dsp:txXfrm>
    </dsp:sp>
    <dsp:sp modelId="{68B7EC07-D4A1-422D-8A17-9DC0D254D348}">
      <dsp:nvSpPr>
        <dsp:cNvPr id="23" name="矩形 22"/>
        <dsp:cNvSpPr/>
      </dsp:nvSpPr>
      <dsp:spPr bwMode="white">
        <a:xfrm>
          <a:off x="0" y="3861420"/>
          <a:ext cx="8681612" cy="327600"/>
        </a:xfrm>
        <a:prstGeom prst="rect">
          <a:avLst/>
        </a:prstGeom>
      </dsp:spPr>
      <dsp:style>
        <a:lnRef idx="1">
          <a:schemeClr val="accent1"/>
        </a:lnRef>
        <a:fillRef idx="1">
          <a:schemeClr val="lt1">
            <a:alpha val="90000"/>
          </a:schemeClr>
        </a:fillRef>
        <a:effectRef idx="0">
          <a:scrgbClr r="0" g="0" b="0"/>
        </a:effectRef>
        <a:fontRef idx="minor"/>
      </dsp:style>
      <dsp:txBody>
        <a:bodyPr lIns="673789" tIns="270764" rIns="673789" bIns="92456" anchor="t"/>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endParaRPr>
            <a:solidFill>
              <a:schemeClr val="dk1"/>
            </a:solidFill>
          </a:endParaRPr>
        </a:p>
      </dsp:txBody>
      <dsp:txXfrm>
        <a:off x="0" y="3861420"/>
        <a:ext cx="8681612" cy="327600"/>
      </dsp:txXfrm>
    </dsp:sp>
    <dsp:sp modelId="{47E7E1FB-B24F-43FF-977F-5231D8E03EC8}">
      <dsp:nvSpPr>
        <dsp:cNvPr id="22" name="圆角矩形 21"/>
        <dsp:cNvSpPr/>
      </dsp:nvSpPr>
      <dsp:spPr bwMode="white">
        <a:xfrm>
          <a:off x="434081" y="3669540"/>
          <a:ext cx="6077128" cy="383760"/>
        </a:xfrm>
        <a:prstGeom prst="roundRect">
          <a:avLst/>
        </a:prstGeom>
        <a:sp3d prstMaterial="dkEdge">
          <a:bevelT w="8200" h="38100"/>
        </a:sp3d>
      </dsp:spPr>
      <dsp:style>
        <a:lnRef idx="0">
          <a:schemeClr val="lt1"/>
        </a:lnRef>
        <a:fillRef idx="2">
          <a:schemeClr val="accent1"/>
        </a:fillRef>
        <a:effectRef idx="1">
          <a:scrgbClr r="0" g="0" b="0"/>
        </a:effectRef>
        <a:fontRef idx="minor">
          <a:schemeClr val="dk1"/>
        </a:fontRef>
      </dsp:style>
      <dsp:txBody>
        <a:bodyPr lIns="229700" tIns="0" rIns="229700" bIns="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a:lnSpc>
              <a:spcPct val="100000"/>
            </a:lnSpc>
            <a:spcBef>
              <a:spcPct val="0"/>
            </a:spcBef>
            <a:spcAft>
              <a:spcPct val="35000"/>
            </a:spcAft>
          </a:pPr>
          <a:r>
            <a:rPr lang="en-US" altLang="zh-CN" sz="2000" smtClean="0"/>
            <a:t>7</a:t>
          </a:r>
          <a:r>
            <a:rPr lang="zh-CN" altLang="en-US" sz="2000" smtClean="0"/>
            <a:t>、</a:t>
          </a:r>
          <a:r>
            <a:rPr lang="zh-CN" altLang="zh-CN" sz="2000" smtClean="0"/>
            <a:t>承认不断改进软件工程实践的必要性</a:t>
          </a:r>
          <a:endParaRPr lang="en-US" altLang="zh-CN" sz="2000" b="1" dirty="0" smtClean="0"/>
        </a:p>
      </dsp:txBody>
      <dsp:txXfrm>
        <a:off x="434081" y="3669540"/>
        <a:ext cx="6077128" cy="383760"/>
      </dsp:txXfrm>
    </dsp:sp>
    <dsp:sp modelId="{787C6EE1-56A1-4212-B3AD-02A8D00C6834}">
      <dsp:nvSpPr>
        <dsp:cNvPr id="3" name="矩形 2" hidden="1"/>
        <dsp:cNvSpPr/>
      </dsp:nvSpPr>
      <dsp:spPr>
        <a:xfrm>
          <a:off x="0" y="131460"/>
          <a:ext cx="434081" cy="383760"/>
        </a:xfrm>
        <a:prstGeom prst="rect">
          <a:avLst/>
        </a:prstGeom>
      </dsp:spPr>
      <dsp:txXfrm>
        <a:off x="0" y="131460"/>
        <a:ext cx="434081" cy="383760"/>
      </dsp:txXfrm>
    </dsp:sp>
    <dsp:sp modelId="{5A123B7F-97C5-4809-B87B-4819449E542B}">
      <dsp:nvSpPr>
        <dsp:cNvPr id="6" name="矩形 5" hidden="1"/>
        <dsp:cNvSpPr/>
      </dsp:nvSpPr>
      <dsp:spPr>
        <a:xfrm>
          <a:off x="0" y="721140"/>
          <a:ext cx="434081" cy="383760"/>
        </a:xfrm>
        <a:prstGeom prst="rect">
          <a:avLst/>
        </a:prstGeom>
      </dsp:spPr>
      <dsp:txXfrm>
        <a:off x="0" y="721140"/>
        <a:ext cx="434081" cy="383760"/>
      </dsp:txXfrm>
    </dsp:sp>
    <dsp:sp modelId="{64C7198E-8559-40C4-AFB4-0266B648F30C}">
      <dsp:nvSpPr>
        <dsp:cNvPr id="9" name="矩形 8" hidden="1"/>
        <dsp:cNvSpPr/>
      </dsp:nvSpPr>
      <dsp:spPr>
        <a:xfrm>
          <a:off x="0" y="1310820"/>
          <a:ext cx="434081" cy="383760"/>
        </a:xfrm>
        <a:prstGeom prst="rect">
          <a:avLst/>
        </a:prstGeom>
      </dsp:spPr>
      <dsp:txXfrm>
        <a:off x="0" y="1310820"/>
        <a:ext cx="434081" cy="383760"/>
      </dsp:txXfrm>
    </dsp:sp>
    <dsp:sp modelId="{8EDB6617-41D6-497B-A869-5D4B7B2813AB}">
      <dsp:nvSpPr>
        <dsp:cNvPr id="12" name="矩形 11" hidden="1"/>
        <dsp:cNvSpPr/>
      </dsp:nvSpPr>
      <dsp:spPr>
        <a:xfrm>
          <a:off x="0" y="1900500"/>
          <a:ext cx="434081" cy="383760"/>
        </a:xfrm>
        <a:prstGeom prst="rect">
          <a:avLst/>
        </a:prstGeom>
      </dsp:spPr>
      <dsp:txXfrm>
        <a:off x="0" y="1900500"/>
        <a:ext cx="434081" cy="383760"/>
      </dsp:txXfrm>
    </dsp:sp>
    <dsp:sp modelId="{749F0567-767D-4AE3-8293-1C785097D866}">
      <dsp:nvSpPr>
        <dsp:cNvPr id="15" name="矩形 14" hidden="1"/>
        <dsp:cNvSpPr/>
      </dsp:nvSpPr>
      <dsp:spPr>
        <a:xfrm>
          <a:off x="0" y="2490180"/>
          <a:ext cx="434081" cy="383760"/>
        </a:xfrm>
        <a:prstGeom prst="rect">
          <a:avLst/>
        </a:prstGeom>
      </dsp:spPr>
      <dsp:txXfrm>
        <a:off x="0" y="2490180"/>
        <a:ext cx="434081" cy="383760"/>
      </dsp:txXfrm>
    </dsp:sp>
    <dsp:sp modelId="{8F5192BD-EDBD-4ED5-91AE-DA9178F3985A}">
      <dsp:nvSpPr>
        <dsp:cNvPr id="18" name="矩形 17" hidden="1"/>
        <dsp:cNvSpPr/>
      </dsp:nvSpPr>
      <dsp:spPr>
        <a:xfrm>
          <a:off x="0" y="3079860"/>
          <a:ext cx="434081" cy="383760"/>
        </a:xfrm>
        <a:prstGeom prst="rect">
          <a:avLst/>
        </a:prstGeom>
      </dsp:spPr>
      <dsp:txXfrm>
        <a:off x="0" y="3079860"/>
        <a:ext cx="434081" cy="383760"/>
      </dsp:txXfrm>
    </dsp:sp>
    <dsp:sp modelId="{8D7B4417-5154-4FD9-B7D2-6A14C0EFC2F8}">
      <dsp:nvSpPr>
        <dsp:cNvPr id="21" name="矩形 20" hidden="1"/>
        <dsp:cNvSpPr/>
      </dsp:nvSpPr>
      <dsp:spPr>
        <a:xfrm>
          <a:off x="0" y="3669540"/>
          <a:ext cx="434081" cy="383760"/>
        </a:xfrm>
        <a:prstGeom prst="rect">
          <a:avLst/>
        </a:prstGeom>
      </dsp:spPr>
      <dsp:txXfrm>
        <a:off x="0" y="3669540"/>
        <a:ext cx="434081" cy="383760"/>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8424936" cy="3816424"/>
        <a:chOff x="0" y="0"/>
        <a:chExt cx="8424936" cy="3816424"/>
      </a:xfrm>
    </dsp:grpSpPr>
    <dsp:sp modelId="{739CF035-599C-45C8-8986-60F7E368AC33}">
      <dsp:nvSpPr>
        <dsp:cNvPr id="3" name="矩形 2"/>
        <dsp:cNvSpPr/>
      </dsp:nvSpPr>
      <dsp:spPr bwMode="white">
        <a:xfrm>
          <a:off x="0" y="47707"/>
          <a:ext cx="2568578" cy="720000"/>
        </a:xfrm>
        <a:prstGeom prst="rect">
          <a:avLst/>
        </a:prstGeom>
      </dsp:spPr>
      <dsp:style>
        <a:lnRef idx="2">
          <a:schemeClr val="accent1"/>
        </a:lnRef>
        <a:fillRef idx="1">
          <a:schemeClr val="accent1"/>
        </a:fillRef>
        <a:effectRef idx="0">
          <a:scrgbClr r="0" g="0" b="0"/>
        </a:effectRef>
        <a:fontRef idx="minor">
          <a:schemeClr val="lt1"/>
        </a:fontRef>
      </dsp:style>
      <dsp:txBody>
        <a:bodyPr lIns="177800" tIns="101600" rIns="177800" bIns="10160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smtClean="0"/>
            <a:t>方法</a:t>
          </a:r>
          <a:endParaRPr lang="zh-CN" altLang="en-US" dirty="0"/>
        </a:p>
      </dsp:txBody>
      <dsp:txXfrm>
        <a:off x="0" y="47707"/>
        <a:ext cx="2568578" cy="720000"/>
      </dsp:txXfrm>
    </dsp:sp>
    <dsp:sp modelId="{D5BFFFDA-9B79-440E-80BD-DD5AEA07FC2C}">
      <dsp:nvSpPr>
        <dsp:cNvPr id="4" name="矩形 3"/>
        <dsp:cNvSpPr/>
      </dsp:nvSpPr>
      <dsp:spPr bwMode="white">
        <a:xfrm>
          <a:off x="0" y="767707"/>
          <a:ext cx="2568578" cy="300101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33350" tIns="133350" rIns="177800" bIns="200025" anchor="t"/>
        <a:lstStyle>
          <a:lvl1pPr algn="l">
            <a:defRPr sz="25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1">
            <a:lnSpc>
              <a:spcPct val="100000"/>
            </a:lnSpc>
            <a:spcBef>
              <a:spcPct val="0"/>
            </a:spcBef>
            <a:spcAft>
              <a:spcPct val="15000"/>
            </a:spcAft>
            <a:buChar char="•"/>
          </a:pPr>
          <a:r>
            <a:rPr lang="zh-CN" altLang="zh-CN" dirty="0" smtClean="0">
              <a:solidFill>
                <a:schemeClr val="dk1"/>
              </a:solidFill>
            </a:rPr>
            <a:t>完成软件开发的各项任务的技术方法，回答“怎样做”的问题</a:t>
          </a:r>
          <a:endParaRPr lang="zh-CN" altLang="en-US" dirty="0">
            <a:solidFill>
              <a:schemeClr val="dk1"/>
            </a:solidFill>
          </a:endParaRPr>
        </a:p>
      </dsp:txBody>
      <dsp:txXfrm>
        <a:off x="0" y="767707"/>
        <a:ext cx="2568578" cy="3001010"/>
      </dsp:txXfrm>
    </dsp:sp>
    <dsp:sp modelId="{95BD6C65-6973-46B3-9860-D657AAA3E7A0}">
      <dsp:nvSpPr>
        <dsp:cNvPr id="5" name="矩形 4"/>
        <dsp:cNvSpPr/>
      </dsp:nvSpPr>
      <dsp:spPr bwMode="white">
        <a:xfrm>
          <a:off x="2928179" y="47707"/>
          <a:ext cx="2568578" cy="720000"/>
        </a:xfrm>
        <a:prstGeom prst="rect">
          <a:avLst/>
        </a:prstGeom>
      </dsp:spPr>
      <dsp:style>
        <a:lnRef idx="2">
          <a:schemeClr val="accent1"/>
        </a:lnRef>
        <a:fillRef idx="1">
          <a:schemeClr val="accent1"/>
        </a:fillRef>
        <a:effectRef idx="0">
          <a:scrgbClr r="0" g="0" b="0"/>
        </a:effectRef>
        <a:fontRef idx="minor">
          <a:schemeClr val="lt1"/>
        </a:fontRef>
      </dsp:style>
      <dsp:txBody>
        <a:bodyPr lIns="177800" tIns="101600" rIns="177800" bIns="10160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smtClean="0"/>
            <a:t>工具</a:t>
          </a:r>
          <a:endParaRPr lang="zh-CN" altLang="en-US" dirty="0"/>
        </a:p>
      </dsp:txBody>
      <dsp:txXfrm>
        <a:off x="2928179" y="47707"/>
        <a:ext cx="2568578" cy="720000"/>
      </dsp:txXfrm>
    </dsp:sp>
    <dsp:sp modelId="{A6047E0F-13B4-4819-A0CC-FF1EDB8F5B72}">
      <dsp:nvSpPr>
        <dsp:cNvPr id="6" name="矩形 5"/>
        <dsp:cNvSpPr/>
      </dsp:nvSpPr>
      <dsp:spPr bwMode="white">
        <a:xfrm>
          <a:off x="2928179" y="767707"/>
          <a:ext cx="2568578" cy="300101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33350" tIns="133350" rIns="177800" bIns="200025" anchor="t"/>
        <a:lstStyle>
          <a:lvl1pPr algn="l">
            <a:defRPr sz="25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1">
            <a:lnSpc>
              <a:spcPct val="100000"/>
            </a:lnSpc>
            <a:spcBef>
              <a:spcPct val="0"/>
            </a:spcBef>
            <a:spcAft>
              <a:spcPct val="15000"/>
            </a:spcAft>
            <a:buChar char="•"/>
          </a:pPr>
          <a:r>
            <a:rPr lang="zh-CN" altLang="zh-CN" dirty="0" smtClean="0">
              <a:solidFill>
                <a:schemeClr val="dk1"/>
              </a:solidFill>
            </a:rPr>
            <a:t>为运用方法而提供的自动的或半自动的软件工程支撑环境</a:t>
          </a:r>
          <a:endParaRPr lang="zh-CN" altLang="en-US" dirty="0">
            <a:solidFill>
              <a:schemeClr val="dk1"/>
            </a:solidFill>
          </a:endParaRPr>
        </a:p>
      </dsp:txBody>
      <dsp:txXfrm>
        <a:off x="2928179" y="767707"/>
        <a:ext cx="2568578" cy="3001010"/>
      </dsp:txXfrm>
    </dsp:sp>
    <dsp:sp modelId="{DCA93226-2829-47A1-979D-9520F415F71F}">
      <dsp:nvSpPr>
        <dsp:cNvPr id="7" name="矩形 6"/>
        <dsp:cNvSpPr/>
      </dsp:nvSpPr>
      <dsp:spPr bwMode="white">
        <a:xfrm>
          <a:off x="5856358" y="47707"/>
          <a:ext cx="2568578" cy="720000"/>
        </a:xfrm>
        <a:prstGeom prst="rect">
          <a:avLst/>
        </a:prstGeom>
      </dsp:spPr>
      <dsp:style>
        <a:lnRef idx="2">
          <a:schemeClr val="accent1"/>
        </a:lnRef>
        <a:fillRef idx="1">
          <a:schemeClr val="accent1"/>
        </a:fillRef>
        <a:effectRef idx="0">
          <a:scrgbClr r="0" g="0" b="0"/>
        </a:effectRef>
        <a:fontRef idx="minor">
          <a:schemeClr val="lt1"/>
        </a:fontRef>
      </dsp:style>
      <dsp:txBody>
        <a:bodyPr lIns="177800" tIns="101600" rIns="177800" bIns="101600" anchor="ctr"/>
        <a:lstStyle>
          <a:lvl1pPr algn="ctr">
            <a:defRPr sz="2500"/>
          </a:lvl1pPr>
          <a:lvl2pPr marL="171450" indent="-171450" algn="ctr">
            <a:defRPr sz="1900"/>
          </a:lvl2pPr>
          <a:lvl3pPr marL="342900" indent="-171450" algn="ctr">
            <a:defRPr sz="1900"/>
          </a:lvl3pPr>
          <a:lvl4pPr marL="514350" indent="-171450" algn="ctr">
            <a:defRPr sz="1900"/>
          </a:lvl4pPr>
          <a:lvl5pPr marL="685800" indent="-171450" algn="ctr">
            <a:defRPr sz="1900"/>
          </a:lvl5pPr>
          <a:lvl6pPr marL="857250" indent="-171450" algn="ctr">
            <a:defRPr sz="1900"/>
          </a:lvl6pPr>
          <a:lvl7pPr marL="1028700" indent="-171450" algn="ctr">
            <a:defRPr sz="1900"/>
          </a:lvl7pPr>
          <a:lvl8pPr marL="1200150" indent="-171450" algn="ctr">
            <a:defRPr sz="1900"/>
          </a:lvl8pPr>
          <a:lvl9pPr marL="1371600" indent="-171450" algn="ctr">
            <a:defRPr sz="1900"/>
          </a:lvl9pPr>
        </a:lstStyle>
        <a:p>
          <a:pPr lvl="0">
            <a:lnSpc>
              <a:spcPct val="100000"/>
            </a:lnSpc>
            <a:spcBef>
              <a:spcPct val="0"/>
            </a:spcBef>
            <a:spcAft>
              <a:spcPct val="35000"/>
            </a:spcAft>
          </a:pPr>
          <a:r>
            <a:rPr lang="zh-CN" altLang="en-US" dirty="0" smtClean="0"/>
            <a:t>过程</a:t>
          </a:r>
          <a:endParaRPr lang="zh-CN" altLang="en-US" dirty="0"/>
        </a:p>
      </dsp:txBody>
      <dsp:txXfrm>
        <a:off x="5856358" y="47707"/>
        <a:ext cx="2568578" cy="720000"/>
      </dsp:txXfrm>
    </dsp:sp>
    <dsp:sp modelId="{B490F346-16EA-4A2A-B9B1-FF771DF50C31}">
      <dsp:nvSpPr>
        <dsp:cNvPr id="8" name="矩形 7"/>
        <dsp:cNvSpPr/>
      </dsp:nvSpPr>
      <dsp:spPr bwMode="white">
        <a:xfrm>
          <a:off x="5856358" y="767707"/>
          <a:ext cx="2568578" cy="3001010"/>
        </a:xfrm>
        <a:prstGeom prst="rect">
          <a:avLst/>
        </a:prstGeom>
      </dsp:spPr>
      <dsp:style>
        <a:lnRef idx="2">
          <a:schemeClr val="accent1">
            <a:alpha val="90000"/>
            <a:tint val="40000"/>
          </a:schemeClr>
        </a:lnRef>
        <a:fillRef idx="1">
          <a:schemeClr val="accent1">
            <a:alpha val="90000"/>
            <a:tint val="40000"/>
          </a:schemeClr>
        </a:fillRef>
        <a:effectRef idx="0">
          <a:scrgbClr r="0" g="0" b="0"/>
        </a:effectRef>
        <a:fontRef idx="minor"/>
      </dsp:style>
      <dsp:txBody>
        <a:bodyPr lIns="133350" tIns="133350" rIns="177800" bIns="200025" anchor="t"/>
        <a:lstStyle>
          <a:lvl1pPr algn="l">
            <a:defRPr sz="2500"/>
          </a:lvl1pPr>
          <a:lvl2pPr marL="228600" indent="-228600" algn="l">
            <a:defRPr sz="2500"/>
          </a:lvl2pPr>
          <a:lvl3pPr marL="457200" indent="-228600" algn="l">
            <a:defRPr sz="2500"/>
          </a:lvl3pPr>
          <a:lvl4pPr marL="685800" indent="-228600" algn="l">
            <a:defRPr sz="2500"/>
          </a:lvl4pPr>
          <a:lvl5pPr marL="914400" indent="-228600" algn="l">
            <a:defRPr sz="2500"/>
          </a:lvl5pPr>
          <a:lvl6pPr marL="1143000" indent="-228600" algn="l">
            <a:defRPr sz="2500"/>
          </a:lvl6pPr>
          <a:lvl7pPr marL="1371600" indent="-228600" algn="l">
            <a:defRPr sz="2500"/>
          </a:lvl7pPr>
          <a:lvl8pPr marL="1600200" indent="-228600" algn="l">
            <a:defRPr sz="2500"/>
          </a:lvl8pPr>
          <a:lvl9pPr marL="1828800" indent="-228600" algn="l">
            <a:defRPr sz="2500"/>
          </a:lvl9pPr>
        </a:lstStyle>
        <a:p>
          <a:pPr lvl="1">
            <a:lnSpc>
              <a:spcPct val="100000"/>
            </a:lnSpc>
            <a:spcBef>
              <a:spcPct val="0"/>
            </a:spcBef>
            <a:spcAft>
              <a:spcPct val="15000"/>
            </a:spcAft>
            <a:buChar char="•"/>
          </a:pPr>
          <a:r>
            <a:rPr lang="zh-CN" altLang="zh-CN" dirty="0" smtClean="0">
              <a:solidFill>
                <a:schemeClr val="dk1"/>
              </a:solidFill>
            </a:rPr>
            <a:t>为了获得高质量的软件所需要完成的一系列任务的框架，它规定了完成各项任务的工作步骤</a:t>
          </a:r>
          <a:endParaRPr lang="zh-CN" altLang="en-US" dirty="0">
            <a:solidFill>
              <a:schemeClr val="dk1"/>
            </a:solidFill>
          </a:endParaRPr>
        </a:p>
      </dsp:txBody>
      <dsp:txXfrm>
        <a:off x="5856358" y="767707"/>
        <a:ext cx="2568578" cy="3001010"/>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7186580" cy="3240360"/>
        <a:chOff x="0" y="0"/>
        <a:chExt cx="7186580" cy="3240360"/>
      </a:xfrm>
    </dsp:grpSpPr>
    <dsp:sp modelId="{B45FBBE9-3585-441D-A623-249458CD702F}">
      <dsp:nvSpPr>
        <dsp:cNvPr id="5" name="矩形 4"/>
        <dsp:cNvSpPr/>
      </dsp:nvSpPr>
      <dsp:spPr bwMode="white">
        <a:xfrm>
          <a:off x="0" y="301500"/>
          <a:ext cx="7186580" cy="453600"/>
        </a:xfrm>
        <a:prstGeom prst="rect">
          <a:avLst/>
        </a:prstGeom>
      </dsp:spPr>
      <dsp:style>
        <a:lnRef idx="1">
          <a:schemeClr val="accent4">
            <a:hueOff val="0"/>
            <a:satOff val="0"/>
            <a:lumOff val="0"/>
            <a:alpha val="100000"/>
          </a:schemeClr>
        </a:lnRef>
        <a:fillRef idx="1">
          <a:schemeClr val="lt1">
            <a:alpha val="90000"/>
          </a:schemeClr>
        </a:fillRef>
        <a:effectRef idx="0">
          <a:scrgbClr r="0" g="0" b="0"/>
        </a:effectRef>
        <a:fontRef idx="minor"/>
      </dsp:style>
      <dsp:txBody>
        <a:bodyPr lIns="557758" tIns="374904" rIns="557758" bIns="128016"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endParaRPr>
            <a:solidFill>
              <a:schemeClr val="dk1"/>
            </a:solidFill>
          </a:endParaRPr>
        </a:p>
      </dsp:txBody>
      <dsp:txXfrm>
        <a:off x="0" y="301500"/>
        <a:ext cx="7186580" cy="453600"/>
      </dsp:txXfrm>
    </dsp:sp>
    <dsp:sp modelId="{123861F5-998E-4474-9631-53EB8998C936}">
      <dsp:nvSpPr>
        <dsp:cNvPr id="4" name="圆角矩形 3"/>
        <dsp:cNvSpPr/>
      </dsp:nvSpPr>
      <dsp:spPr bwMode="white">
        <a:xfrm>
          <a:off x="359329" y="35820"/>
          <a:ext cx="5030606" cy="531360"/>
        </a:xfrm>
        <a:prstGeom prst="roundRect">
          <a:avLst/>
        </a:prstGeom>
        <a:sp3d prstMaterial="dkEdge">
          <a:bevelT w="8200" h="38100"/>
        </a:sp3d>
      </dsp:spPr>
      <dsp:style>
        <a:lnRef idx="0">
          <a:schemeClr val="lt1"/>
        </a:lnRef>
        <a:fillRef idx="2">
          <a:schemeClr val="accent4">
            <a:hueOff val="0"/>
            <a:satOff val="0"/>
            <a:lumOff val="0"/>
            <a:alpha val="100000"/>
          </a:schemeClr>
        </a:fillRef>
        <a:effectRef idx="1">
          <a:scrgbClr r="0" g="0" b="0"/>
        </a:effectRef>
        <a:fontRef idx="minor">
          <a:schemeClr val="dk1"/>
        </a:fontRef>
      </dsp:style>
      <dsp:txBody>
        <a:bodyPr lIns="190144" tIns="0" rIns="190144"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zh-CN" sz="2000" dirty="0">
              <a:latin typeface="+mn-ea"/>
              <a:ea typeface="+mn-ea"/>
            </a:rPr>
            <a:t>把对象</a:t>
          </a:r>
          <a:r>
            <a:rPr lang="en-US" altLang="zh-CN" sz="2000" dirty="0">
              <a:latin typeface="+mn-ea"/>
              <a:ea typeface="+mn-ea"/>
            </a:rPr>
            <a:t>(object)</a:t>
          </a:r>
          <a:r>
            <a:rPr lang="zh-CN" altLang="zh-CN" sz="2000" dirty="0">
              <a:latin typeface="+mn-ea"/>
              <a:ea typeface="+mn-ea"/>
            </a:rPr>
            <a:t>作为融合了数据及在数据上的操作行为的统一的软件构件。</a:t>
          </a:r>
          <a:endParaRPr lang="zh-CN" altLang="en-US" sz="2000" dirty="0">
            <a:latin typeface="+mn-ea"/>
            <a:ea typeface="+mn-ea"/>
          </a:endParaRPr>
        </a:p>
      </dsp:txBody>
      <dsp:txXfrm>
        <a:off x="359329" y="35820"/>
        <a:ext cx="5030606" cy="531360"/>
      </dsp:txXfrm>
    </dsp:sp>
    <dsp:sp modelId="{6A437B38-A84A-47DA-BFA3-97FFA06028D4}">
      <dsp:nvSpPr>
        <dsp:cNvPr id="8" name="矩形 7"/>
        <dsp:cNvSpPr/>
      </dsp:nvSpPr>
      <dsp:spPr bwMode="white">
        <a:xfrm>
          <a:off x="0" y="1117980"/>
          <a:ext cx="7186580" cy="453600"/>
        </a:xfrm>
        <a:prstGeom prst="rect">
          <a:avLst/>
        </a:prstGeom>
      </dsp:spPr>
      <dsp:style>
        <a:lnRef idx="1">
          <a:schemeClr val="accent4">
            <a:hueOff val="-1500000"/>
            <a:satOff val="8889"/>
            <a:lumOff val="784"/>
            <a:alpha val="100000"/>
          </a:schemeClr>
        </a:lnRef>
        <a:fillRef idx="1">
          <a:schemeClr val="lt1">
            <a:alpha val="90000"/>
          </a:schemeClr>
        </a:fillRef>
        <a:effectRef idx="0">
          <a:scrgbClr r="0" g="0" b="0"/>
        </a:effectRef>
        <a:fontRef idx="minor"/>
      </dsp:style>
      <dsp:txBody>
        <a:bodyPr lIns="557758" tIns="374904" rIns="557758" bIns="128016"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endParaRPr>
            <a:solidFill>
              <a:schemeClr val="dk1"/>
            </a:solidFill>
          </a:endParaRPr>
        </a:p>
      </dsp:txBody>
      <dsp:txXfrm>
        <a:off x="0" y="1117980"/>
        <a:ext cx="7186580" cy="453600"/>
      </dsp:txXfrm>
    </dsp:sp>
    <dsp:sp modelId="{8B88C468-A2C9-4BE8-8979-3D952CE2A791}">
      <dsp:nvSpPr>
        <dsp:cNvPr id="7" name="圆角矩形 6"/>
        <dsp:cNvSpPr/>
      </dsp:nvSpPr>
      <dsp:spPr bwMode="white">
        <a:xfrm>
          <a:off x="359329" y="852300"/>
          <a:ext cx="5030606" cy="531360"/>
        </a:xfrm>
        <a:prstGeom prst="roundRect">
          <a:avLst/>
        </a:prstGeom>
        <a:sp3d prstMaterial="dkEdge">
          <a:bevelT w="8200" h="38100"/>
        </a:sp3d>
      </dsp:spPr>
      <dsp:style>
        <a:lnRef idx="0">
          <a:schemeClr val="lt1"/>
        </a:lnRef>
        <a:fillRef idx="2">
          <a:schemeClr val="accent4">
            <a:hueOff val="-1500000"/>
            <a:satOff val="8889"/>
            <a:lumOff val="784"/>
            <a:alpha val="100000"/>
          </a:schemeClr>
        </a:fillRef>
        <a:effectRef idx="1">
          <a:scrgbClr r="0" g="0" b="0"/>
        </a:effectRef>
        <a:fontRef idx="minor">
          <a:schemeClr val="dk1"/>
        </a:fontRef>
      </dsp:style>
      <dsp:txBody>
        <a:bodyPr lIns="190144" tIns="0" rIns="190144"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zh-CN" sz="2000" dirty="0">
              <a:latin typeface="+mn-ea"/>
              <a:ea typeface="+mn-ea"/>
            </a:rPr>
            <a:t>把所有对象都划分成类</a:t>
          </a:r>
          <a:r>
            <a:rPr lang="en-US" altLang="zh-CN" sz="2000" dirty="0">
              <a:latin typeface="+mn-ea"/>
              <a:ea typeface="+mn-ea"/>
            </a:rPr>
            <a:t>(class)</a:t>
          </a:r>
          <a:r>
            <a:rPr lang="zh-CN" altLang="zh-CN" sz="2000" dirty="0">
              <a:latin typeface="+mn-ea"/>
              <a:ea typeface="+mn-ea"/>
            </a:rPr>
            <a:t>。</a:t>
          </a:r>
          <a:endParaRPr lang="en-US" altLang="zh-CN" sz="2000" dirty="0">
            <a:latin typeface="+mn-ea"/>
            <a:ea typeface="+mn-ea"/>
          </a:endParaRPr>
        </a:p>
      </dsp:txBody>
      <dsp:txXfrm>
        <a:off x="359329" y="852300"/>
        <a:ext cx="5030606" cy="531360"/>
      </dsp:txXfrm>
    </dsp:sp>
    <dsp:sp modelId="{D2272F3B-4AB2-42C6-A605-1F21DEC27D1A}">
      <dsp:nvSpPr>
        <dsp:cNvPr id="11" name="矩形 10"/>
        <dsp:cNvSpPr/>
      </dsp:nvSpPr>
      <dsp:spPr bwMode="white">
        <a:xfrm>
          <a:off x="0" y="1934460"/>
          <a:ext cx="7186580" cy="453600"/>
        </a:xfrm>
        <a:prstGeom prst="rect">
          <a:avLst/>
        </a:prstGeom>
      </dsp:spPr>
      <dsp:style>
        <a:lnRef idx="1">
          <a:schemeClr val="accent4">
            <a:hueOff val="-3000000"/>
            <a:satOff val="17778"/>
            <a:lumOff val="1569"/>
            <a:alpha val="100000"/>
          </a:schemeClr>
        </a:lnRef>
        <a:fillRef idx="1">
          <a:schemeClr val="lt1">
            <a:alpha val="90000"/>
          </a:schemeClr>
        </a:fillRef>
        <a:effectRef idx="0">
          <a:scrgbClr r="0" g="0" b="0"/>
        </a:effectRef>
        <a:fontRef idx="minor"/>
      </dsp:style>
      <dsp:txBody>
        <a:bodyPr lIns="557758" tIns="374904" rIns="557758" bIns="128016"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endParaRPr>
            <a:solidFill>
              <a:schemeClr val="dk1"/>
            </a:solidFill>
          </a:endParaRPr>
        </a:p>
      </dsp:txBody>
      <dsp:txXfrm>
        <a:off x="0" y="1934460"/>
        <a:ext cx="7186580" cy="453600"/>
      </dsp:txXfrm>
    </dsp:sp>
    <dsp:sp modelId="{CE79F149-D1E3-4584-B29F-B4D4577CF599}">
      <dsp:nvSpPr>
        <dsp:cNvPr id="10" name="圆角矩形 9"/>
        <dsp:cNvSpPr/>
      </dsp:nvSpPr>
      <dsp:spPr bwMode="white">
        <a:xfrm>
          <a:off x="359329" y="1668780"/>
          <a:ext cx="5030606" cy="531360"/>
        </a:xfrm>
        <a:prstGeom prst="roundRect">
          <a:avLst/>
        </a:prstGeom>
        <a:sp3d prstMaterial="dkEdge">
          <a:bevelT w="8200" h="38100"/>
        </a:sp3d>
      </dsp:spPr>
      <dsp:style>
        <a:lnRef idx="0">
          <a:schemeClr val="lt1"/>
        </a:lnRef>
        <a:fillRef idx="2">
          <a:schemeClr val="accent4">
            <a:hueOff val="-3000000"/>
            <a:satOff val="17778"/>
            <a:lumOff val="1569"/>
            <a:alpha val="100000"/>
          </a:schemeClr>
        </a:fillRef>
        <a:effectRef idx="1">
          <a:scrgbClr r="0" g="0" b="0"/>
        </a:effectRef>
        <a:fontRef idx="minor">
          <a:schemeClr val="dk1"/>
        </a:fontRef>
      </dsp:style>
      <dsp:txBody>
        <a:bodyPr lIns="190144" tIns="0" rIns="190144"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zh-CN" sz="2000" dirty="0">
              <a:latin typeface="+mn-ea"/>
              <a:ea typeface="+mn-ea"/>
            </a:rPr>
            <a:t>按照父类与子类的关系，把若干个相关类组成一个层次结构的系统。</a:t>
          </a:r>
          <a:endParaRPr lang="en-US" altLang="zh-CN" sz="2000" dirty="0">
            <a:latin typeface="+mn-ea"/>
            <a:ea typeface="+mn-ea"/>
          </a:endParaRPr>
        </a:p>
      </dsp:txBody>
      <dsp:txXfrm>
        <a:off x="359329" y="1668780"/>
        <a:ext cx="5030606" cy="531360"/>
      </dsp:txXfrm>
    </dsp:sp>
    <dsp:sp modelId="{435C1CB8-EDC4-4F33-9444-0552A9B9CE5A}">
      <dsp:nvSpPr>
        <dsp:cNvPr id="14" name="矩形 13"/>
        <dsp:cNvSpPr/>
      </dsp:nvSpPr>
      <dsp:spPr bwMode="white">
        <a:xfrm>
          <a:off x="0" y="2683226"/>
          <a:ext cx="7186580" cy="453600"/>
        </a:xfrm>
        <a:prstGeom prst="rect">
          <a:avLst/>
        </a:prstGeom>
      </dsp:spPr>
      <dsp:style>
        <a:lnRef idx="1">
          <a:schemeClr val="accent4">
            <a:hueOff val="-4500000"/>
            <a:satOff val="26667"/>
            <a:lumOff val="2353"/>
            <a:alpha val="100000"/>
          </a:schemeClr>
        </a:lnRef>
        <a:fillRef idx="1">
          <a:schemeClr val="lt1">
            <a:alpha val="90000"/>
          </a:schemeClr>
        </a:fillRef>
        <a:effectRef idx="0">
          <a:scrgbClr r="0" g="0" b="0"/>
        </a:effectRef>
        <a:fontRef idx="minor"/>
      </dsp:style>
      <dsp:txBody>
        <a:bodyPr lIns="557758" tIns="374904" rIns="557758" bIns="128016" anchor="t"/>
        <a:lstStyle>
          <a:lvl1pPr algn="l">
            <a:defRPr sz="1800"/>
          </a:lvl1pPr>
          <a:lvl2pPr marL="171450" indent="-171450" algn="l">
            <a:defRPr sz="1800"/>
          </a:lvl2pPr>
          <a:lvl3pPr marL="342900" indent="-171450" algn="l">
            <a:defRPr sz="1800"/>
          </a:lvl3pPr>
          <a:lvl4pPr marL="514350" indent="-171450" algn="l">
            <a:defRPr sz="1800"/>
          </a:lvl4pPr>
          <a:lvl5pPr marL="685800" indent="-171450" algn="l">
            <a:defRPr sz="1800"/>
          </a:lvl5pPr>
          <a:lvl6pPr marL="857250" indent="-171450" algn="l">
            <a:defRPr sz="1800"/>
          </a:lvl6pPr>
          <a:lvl7pPr marL="1028700" indent="-171450" algn="l">
            <a:defRPr sz="1800"/>
          </a:lvl7pPr>
          <a:lvl8pPr marL="1200150" indent="-171450" algn="l">
            <a:defRPr sz="1800"/>
          </a:lvl8pPr>
          <a:lvl9pPr marL="1371600" indent="-171450" algn="l">
            <a:defRPr sz="1800"/>
          </a:lvl9pPr>
        </a:lstStyle>
        <a:p>
          <a:endParaRPr>
            <a:solidFill>
              <a:schemeClr val="dk1"/>
            </a:solidFill>
          </a:endParaRPr>
        </a:p>
      </dsp:txBody>
      <dsp:txXfrm>
        <a:off x="0" y="2683226"/>
        <a:ext cx="7186580" cy="453600"/>
      </dsp:txXfrm>
    </dsp:sp>
    <dsp:sp modelId="{74FA7AA8-CA2B-47B8-86D2-BD7647B58A39}">
      <dsp:nvSpPr>
        <dsp:cNvPr id="13" name="圆角矩形 12"/>
        <dsp:cNvSpPr/>
      </dsp:nvSpPr>
      <dsp:spPr bwMode="white">
        <a:xfrm>
          <a:off x="359329" y="2485260"/>
          <a:ext cx="5030606" cy="531360"/>
        </a:xfrm>
        <a:prstGeom prst="roundRect">
          <a:avLst/>
        </a:prstGeom>
        <a:sp3d prstMaterial="dkEdge">
          <a:bevelT w="8200" h="38100"/>
        </a:sp3d>
      </dsp:spPr>
      <dsp:style>
        <a:lnRef idx="0">
          <a:schemeClr val="lt1"/>
        </a:lnRef>
        <a:fillRef idx="2">
          <a:schemeClr val="accent4">
            <a:hueOff val="-4500000"/>
            <a:satOff val="26667"/>
            <a:lumOff val="2353"/>
            <a:alpha val="100000"/>
          </a:schemeClr>
        </a:fillRef>
        <a:effectRef idx="1">
          <a:scrgbClr r="0" g="0" b="0"/>
        </a:effectRef>
        <a:fontRef idx="minor">
          <a:schemeClr val="dk1"/>
        </a:fontRef>
      </dsp:style>
      <dsp:txBody>
        <a:bodyPr lIns="190144" tIns="0" rIns="190144" bIns="0" anchor="ctr"/>
        <a:lstStyle>
          <a:lvl1pPr algn="l">
            <a:defRPr sz="18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0">
            <a:lnSpc>
              <a:spcPct val="100000"/>
            </a:lnSpc>
            <a:spcBef>
              <a:spcPct val="0"/>
            </a:spcBef>
            <a:spcAft>
              <a:spcPct val="35000"/>
            </a:spcAft>
          </a:pPr>
          <a:r>
            <a:rPr lang="zh-CN" altLang="zh-CN" sz="2000" dirty="0">
              <a:latin typeface="+mn-ea"/>
              <a:ea typeface="+mn-ea"/>
            </a:rPr>
            <a:t>对象彼此间仅能通过发送消息互相联系。</a:t>
          </a:r>
          <a:endParaRPr lang="en-US" altLang="zh-CN" sz="2000" dirty="0">
            <a:latin typeface="+mn-ea"/>
            <a:ea typeface="+mn-ea"/>
          </a:endParaRPr>
        </a:p>
      </dsp:txBody>
      <dsp:txXfrm>
        <a:off x="359329" y="2485260"/>
        <a:ext cx="5030606" cy="531360"/>
      </dsp:txXfrm>
    </dsp:sp>
    <dsp:sp modelId="{B0A5D8B8-39F4-43F8-B081-CF65C38B75AF}">
      <dsp:nvSpPr>
        <dsp:cNvPr id="3" name="矩形 2" hidden="1"/>
        <dsp:cNvSpPr/>
      </dsp:nvSpPr>
      <dsp:spPr>
        <a:xfrm>
          <a:off x="0" y="35820"/>
          <a:ext cx="359329" cy="531360"/>
        </a:xfrm>
        <a:prstGeom prst="rect">
          <a:avLst/>
        </a:prstGeom>
      </dsp:spPr>
      <dsp:txXfrm>
        <a:off x="0" y="35820"/>
        <a:ext cx="359329" cy="531360"/>
      </dsp:txXfrm>
    </dsp:sp>
    <dsp:sp modelId="{3B86F228-FEF2-4FA4-AB29-3990690A59FB}">
      <dsp:nvSpPr>
        <dsp:cNvPr id="6" name="矩形 5" hidden="1"/>
        <dsp:cNvSpPr/>
      </dsp:nvSpPr>
      <dsp:spPr>
        <a:xfrm>
          <a:off x="0" y="852300"/>
          <a:ext cx="359329" cy="531360"/>
        </a:xfrm>
        <a:prstGeom prst="rect">
          <a:avLst/>
        </a:prstGeom>
      </dsp:spPr>
      <dsp:txXfrm>
        <a:off x="0" y="852300"/>
        <a:ext cx="359329" cy="531360"/>
      </dsp:txXfrm>
    </dsp:sp>
    <dsp:sp modelId="{7C0B4A4E-9675-4AAD-9F75-CA220D2985E9}">
      <dsp:nvSpPr>
        <dsp:cNvPr id="9" name="矩形 8" hidden="1"/>
        <dsp:cNvSpPr/>
      </dsp:nvSpPr>
      <dsp:spPr>
        <a:xfrm>
          <a:off x="0" y="1668780"/>
          <a:ext cx="359329" cy="531360"/>
        </a:xfrm>
        <a:prstGeom prst="rect">
          <a:avLst/>
        </a:prstGeom>
      </dsp:spPr>
      <dsp:txXfrm>
        <a:off x="0" y="1668780"/>
        <a:ext cx="359329" cy="531360"/>
      </dsp:txXfrm>
    </dsp:sp>
    <dsp:sp modelId="{559FAFFC-13CF-451D-B0DB-0A13C668D2FD}">
      <dsp:nvSpPr>
        <dsp:cNvPr id="12" name="矩形 11" hidden="1"/>
        <dsp:cNvSpPr/>
      </dsp:nvSpPr>
      <dsp:spPr>
        <a:xfrm>
          <a:off x="0" y="2485260"/>
          <a:ext cx="359329" cy="531360"/>
        </a:xfrm>
        <a:prstGeom prst="rect">
          <a:avLst/>
        </a:prstGeom>
      </dsp:spPr>
      <dsp:txXfrm>
        <a:off x="0" y="2485260"/>
        <a:ext cx="359329" cy="53136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linDir" val="fromR"/>
          <dgm:param type="fallback" val="2D"/>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HorzCh" val="ctr"/>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parTxLTRAlign" val="r"/>
                <dgm:param type="parTxRTLAlign" val="r"/>
                <dgm:param type="txAnchorVert" val="t"/>
              </dgm:alg>
              <dgm:shape xmlns:r="http://schemas.openxmlformats.org/officeDocument/2006/relationships" type="rect" r:blip="" rot="270"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parTxLTRAlign" val="l"/>
                <dgm:param type="parTxRTLAlign" val="l"/>
                <dgm:param type="txAnchorVert" val="t"/>
              </dgm:alg>
              <dgm:shape xmlns:r="http://schemas.openxmlformats.org/officeDocument/2006/relationships" type="rect" r:blip="" rot="90"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type="flowChartExtract" r:blip="" rot="90">
                  <dgm:adjLst/>
                </dgm:shape>
              </dgm:if>
              <dgm:else name="Name17">
                <dgm:shape xmlns:r="http://schemas.openxmlformats.org/officeDocument/2006/relationships" type="flowChartExtract" r:blip="" rot="-90">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parTxLTRAlign" val="r"/>
                <dgm:param type="parTxRTLAlign" val="r"/>
                <dgm:param type="txAnchorVert" val="t"/>
              </dgm:alg>
              <dgm:shape xmlns:r="http://schemas.openxmlformats.org/officeDocument/2006/relationships" type="rect" r:blip="" rot="270"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parTxLTRAlign" val="l"/>
                <dgm:param type="parTxRTLAlign" val="l"/>
                <dgm:param type="txAnchorVert" val="t"/>
              </dgm:alg>
              <dgm:shape xmlns:r="http://schemas.openxmlformats.org/officeDocument/2006/relationships" type="rect" r:blip="" rot="90"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type="flowChartExtract" r:blip="" rot="90">
                  <dgm:adjLst/>
                </dgm:shape>
              </dgm:if>
              <dgm:else name="Name17">
                <dgm:shape xmlns:r="http://schemas.openxmlformats.org/officeDocument/2006/relationships" type="flowChartExtract" r:blip="" rot="-90">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parTxLTRAlign" val="r"/>
                <dgm:param type="parTxRTLAlign" val="r"/>
                <dgm:param type="txAnchorVert" val="t"/>
              </dgm:alg>
              <dgm:shape xmlns:r="http://schemas.openxmlformats.org/officeDocument/2006/relationships" type="rect" r:blip="" rot="270"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parTxLTRAlign" val="l"/>
                <dgm:param type="parTxRTLAlign" val="l"/>
                <dgm:param type="txAnchorVert" val="t"/>
              </dgm:alg>
              <dgm:shape xmlns:r="http://schemas.openxmlformats.org/officeDocument/2006/relationships" type="rect" r:blip="" rot="90"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type="flowChartExtract" r:blip="" rot="90">
                  <dgm:adjLst/>
                </dgm:shape>
              </dgm:if>
              <dgm:else name="Name17">
                <dgm:shape xmlns:r="http://schemas.openxmlformats.org/officeDocument/2006/relationships" type="flowChartExtract" r:blip="" rot="-90">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parTxLTRAlign" val="r"/>
                <dgm:param type="parTxRTLAlign" val="r"/>
                <dgm:param type="txAnchorVert" val="t"/>
              </dgm:alg>
              <dgm:shape xmlns:r="http://schemas.openxmlformats.org/officeDocument/2006/relationships" type="rect" r:blip="" rot="270"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parTxLTRAlign" val="l"/>
                <dgm:param type="parTxRTLAlign" val="l"/>
                <dgm:param type="txAnchorVert" val="t"/>
              </dgm:alg>
              <dgm:shape xmlns:r="http://schemas.openxmlformats.org/officeDocument/2006/relationships" type="rect" r:blip="" rot="90"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type="flowChartExtract" r:blip="" rot="90">
                  <dgm:adjLst/>
                </dgm:shape>
              </dgm:if>
              <dgm:else name="Name17">
                <dgm:shape xmlns:r="http://schemas.openxmlformats.org/officeDocument/2006/relationships" type="flowChartExtract" r:blip="" rot="-90">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AC94A92-FB64-4A01-93D0-228A9FC19667}"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幻灯片图像占位符 1"/>
          <p:cNvSpPr>
            <a:spLocks noGrp="1" noRot="1" noChangeAspect="1" noTextEdit="1"/>
          </p:cNvSpPr>
          <p:nvPr>
            <p:ph type="sldImg"/>
          </p:nvPr>
        </p:nvSpPr>
        <p:spPr>
          <a:ln>
            <a:solidFill>
              <a:srgbClr val="000000">
                <a:alpha val="100000"/>
              </a:srgbClr>
            </a:solidFill>
            <a:miter lim="800000"/>
          </a:ln>
        </p:spPr>
      </p:sp>
      <p:sp>
        <p:nvSpPr>
          <p:cNvPr id="86019"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860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幻灯片图像占位符 1"/>
          <p:cNvSpPr>
            <a:spLocks noGrp="1" noRot="1" noChangeAspect="1" noTextEdit="1"/>
          </p:cNvSpPr>
          <p:nvPr>
            <p:ph type="sldImg"/>
          </p:nvPr>
        </p:nvSpPr>
        <p:spPr>
          <a:ln>
            <a:solidFill>
              <a:srgbClr val="000000">
                <a:alpha val="100000"/>
              </a:srgbClr>
            </a:solidFill>
            <a:miter lim="800000"/>
          </a:ln>
        </p:spPr>
      </p:sp>
      <p:sp>
        <p:nvSpPr>
          <p:cNvPr id="95235"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952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幻灯片图像占位符 1"/>
          <p:cNvSpPr>
            <a:spLocks noGrp="1" noRot="1" noChangeAspect="1" noTextEdit="1"/>
          </p:cNvSpPr>
          <p:nvPr>
            <p:ph type="sldImg"/>
          </p:nvPr>
        </p:nvSpPr>
        <p:spPr>
          <a:ln>
            <a:solidFill>
              <a:srgbClr val="000000">
                <a:alpha val="100000"/>
              </a:srgbClr>
            </a:solidFill>
            <a:miter lim="800000"/>
          </a:ln>
        </p:spPr>
      </p:sp>
      <p:sp>
        <p:nvSpPr>
          <p:cNvPr id="96259"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962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幻灯片图像占位符 1"/>
          <p:cNvSpPr>
            <a:spLocks noGrp="1" noRot="1" noChangeAspect="1" noTextEdit="1"/>
          </p:cNvSpPr>
          <p:nvPr>
            <p:ph type="sldImg"/>
          </p:nvPr>
        </p:nvSpPr>
        <p:spPr>
          <a:ln>
            <a:solidFill>
              <a:srgbClr val="000000">
                <a:alpha val="100000"/>
              </a:srgbClr>
            </a:solidFill>
            <a:miter lim="800000"/>
          </a:ln>
        </p:spPr>
      </p:sp>
      <p:sp>
        <p:nvSpPr>
          <p:cNvPr id="97283"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972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幻灯片图像占位符 1"/>
          <p:cNvSpPr>
            <a:spLocks noGrp="1" noRot="1" noChangeAspect="1" noTextEdit="1"/>
          </p:cNvSpPr>
          <p:nvPr>
            <p:ph type="sldImg"/>
          </p:nvPr>
        </p:nvSpPr>
        <p:spPr>
          <a:ln>
            <a:solidFill>
              <a:srgbClr val="000000">
                <a:alpha val="100000"/>
              </a:srgbClr>
            </a:solidFill>
            <a:miter lim="800000"/>
          </a:ln>
        </p:spPr>
      </p:sp>
      <p:sp>
        <p:nvSpPr>
          <p:cNvPr id="98307"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983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幻灯片图像占位符 1"/>
          <p:cNvSpPr>
            <a:spLocks noGrp="1" noRot="1" noChangeAspect="1" noTextEdit="1"/>
          </p:cNvSpPr>
          <p:nvPr>
            <p:ph type="sldImg"/>
          </p:nvPr>
        </p:nvSpPr>
        <p:spPr>
          <a:ln>
            <a:solidFill>
              <a:srgbClr val="000000">
                <a:alpha val="100000"/>
              </a:srgbClr>
            </a:solidFill>
            <a:miter lim="800000"/>
          </a:ln>
        </p:spPr>
      </p:sp>
      <p:sp>
        <p:nvSpPr>
          <p:cNvPr id="99331"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993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幻灯片图像占位符 1"/>
          <p:cNvSpPr>
            <a:spLocks noGrp="1" noRot="1" noChangeAspect="1" noTextEdit="1"/>
          </p:cNvSpPr>
          <p:nvPr>
            <p:ph type="sldImg"/>
          </p:nvPr>
        </p:nvSpPr>
        <p:spPr>
          <a:ln>
            <a:solidFill>
              <a:srgbClr val="000000">
                <a:alpha val="100000"/>
              </a:srgbClr>
            </a:solidFill>
            <a:miter lim="800000"/>
          </a:ln>
        </p:spPr>
      </p:sp>
      <p:sp>
        <p:nvSpPr>
          <p:cNvPr id="100355"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003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幻灯片图像占位符 1"/>
          <p:cNvSpPr>
            <a:spLocks noGrp="1" noRot="1" noChangeAspect="1" noTextEdit="1"/>
          </p:cNvSpPr>
          <p:nvPr>
            <p:ph type="sldImg"/>
          </p:nvPr>
        </p:nvSpPr>
        <p:spPr>
          <a:ln>
            <a:solidFill>
              <a:srgbClr val="000000">
                <a:alpha val="100000"/>
              </a:srgbClr>
            </a:solidFill>
            <a:miter lim="800000"/>
          </a:ln>
        </p:spPr>
      </p:sp>
      <p:sp>
        <p:nvSpPr>
          <p:cNvPr id="101379"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013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幻灯片图像占位符 1"/>
          <p:cNvSpPr>
            <a:spLocks noGrp="1" noRot="1" noChangeAspect="1" noTextEdit="1"/>
          </p:cNvSpPr>
          <p:nvPr>
            <p:ph type="sldImg"/>
          </p:nvPr>
        </p:nvSpPr>
        <p:spPr>
          <a:ln>
            <a:solidFill>
              <a:srgbClr val="000000">
                <a:alpha val="100000"/>
              </a:srgbClr>
            </a:solidFill>
            <a:miter lim="800000"/>
          </a:ln>
        </p:spPr>
      </p:sp>
      <p:sp>
        <p:nvSpPr>
          <p:cNvPr id="102403" name="备注占位符 2"/>
          <p:cNvSpPr>
            <a:spLocks noGrp="1"/>
          </p:cNvSpPr>
          <p:nvPr>
            <p:ph type="body" idx="1"/>
          </p:nvPr>
        </p:nvSpPr>
        <p:spPr>
          <a:noFill/>
          <a:ln>
            <a:noFill/>
          </a:ln>
        </p:spPr>
        <p:txBody>
          <a:bodyPr wrap="square" lIns="91440" tIns="45720" rIns="91440" bIns="45720" anchor="t" anchorCtr="0"/>
          <a:p>
            <a:pPr lvl="0"/>
            <a:r>
              <a:rPr lang="zh-CN" altLang="zh-CN" dirty="0">
                <a:ea typeface="宋体" panose="02010600030101010101" pitchFamily="2" charset="-122"/>
              </a:rPr>
              <a:t>图中带箭头的点划线的长度代表当前累计的开发费用，螺旋线的角度值代表开发进度。</a:t>
            </a:r>
            <a:endParaRPr lang="en-US" altLang="zh-CN" dirty="0">
              <a:ea typeface="宋体" panose="02010600030101010101" pitchFamily="2" charset="-122"/>
            </a:endParaRPr>
          </a:p>
          <a:p>
            <a:pPr lvl="0"/>
            <a:r>
              <a:rPr lang="zh-CN" altLang="zh-CN" dirty="0">
                <a:ea typeface="宋体" panose="02010600030101010101" pitchFamily="2" charset="-122"/>
              </a:rPr>
              <a:t>螺旋线每个周期对应于一个开发阶段。每个阶段开始时（左上象限）的任务是，确定该阶段的目标、为完成这些目标选择方案及设定这些方案的约束条件。接下来的任务是，从风险角度分析上一步的工作结果，努力排除各种潜在的风险，通常用建造原型的方法来排除风险。如果风险不能排除，则停止开发工作或大幅度地削减项目规模。如果成功地排除了所有风险，则启动下一个开发步骤（右下象限），在这个步骤的工作过程相当于纯粹的瀑布模型。最后是评价该阶段的工作成果并计划下一个阶段的工作。</a:t>
            </a:r>
            <a:endParaRPr lang="zh-CN" altLang="en-US" dirty="0">
              <a:ea typeface="宋体" panose="02010600030101010101" pitchFamily="2" charset="-122"/>
            </a:endParaRPr>
          </a:p>
        </p:txBody>
      </p:sp>
      <p:sp>
        <p:nvSpPr>
          <p:cNvPr id="1024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幻灯片图像占位符 1"/>
          <p:cNvSpPr>
            <a:spLocks noGrp="1" noRot="1" noChangeAspect="1" noTextEdit="1"/>
          </p:cNvSpPr>
          <p:nvPr>
            <p:ph type="sldImg"/>
          </p:nvPr>
        </p:nvSpPr>
        <p:spPr>
          <a:ln>
            <a:solidFill>
              <a:srgbClr val="000000">
                <a:alpha val="100000"/>
              </a:srgbClr>
            </a:solidFill>
            <a:miter lim="800000"/>
          </a:ln>
        </p:spPr>
      </p:sp>
      <p:sp>
        <p:nvSpPr>
          <p:cNvPr id="103427"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034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幻灯片图像占位符 1"/>
          <p:cNvSpPr>
            <a:spLocks noGrp="1" noRot="1" noChangeAspect="1" noTextEdit="1"/>
          </p:cNvSpPr>
          <p:nvPr>
            <p:ph type="sldImg"/>
          </p:nvPr>
        </p:nvSpPr>
        <p:spPr>
          <a:ln>
            <a:solidFill>
              <a:srgbClr val="000000">
                <a:alpha val="100000"/>
              </a:srgbClr>
            </a:solidFill>
            <a:miter lim="800000"/>
          </a:ln>
        </p:spPr>
      </p:sp>
      <p:sp>
        <p:nvSpPr>
          <p:cNvPr id="104451"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044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幻灯片图像占位符 1"/>
          <p:cNvSpPr>
            <a:spLocks noGrp="1" noRot="1" noChangeAspect="1" noTextEdit="1"/>
          </p:cNvSpPr>
          <p:nvPr>
            <p:ph type="sldImg"/>
          </p:nvPr>
        </p:nvSpPr>
        <p:spPr>
          <a:ln>
            <a:solidFill>
              <a:srgbClr val="000000">
                <a:alpha val="100000"/>
              </a:srgbClr>
            </a:solidFill>
            <a:miter lim="800000"/>
          </a:ln>
        </p:spPr>
      </p:sp>
      <p:sp>
        <p:nvSpPr>
          <p:cNvPr id="87043" name="备注占位符 2"/>
          <p:cNvSpPr>
            <a:spLocks noGrp="1"/>
          </p:cNvSpPr>
          <p:nvPr>
            <p:ph type="body" idx="1"/>
          </p:nvPr>
        </p:nvSpPr>
        <p:spPr>
          <a:noFill/>
          <a:ln>
            <a:noFill/>
          </a:ln>
        </p:spPr>
        <p:txBody>
          <a:bodyPr wrap="square" lIns="91440" tIns="45720" rIns="91440" bIns="45720" anchor="t" anchorCtr="0"/>
          <a:p>
            <a:pPr lvl="0" eaLnBrk="1" hangingPunct="1">
              <a:spcBef>
                <a:spcPct val="0"/>
              </a:spcBef>
            </a:pPr>
            <a:endParaRPr lang="zh-CN" altLang="en-US" dirty="0">
              <a:ea typeface="宋体" panose="02010600030101010101" pitchFamily="2" charset="-122"/>
            </a:endParaRPr>
          </a:p>
        </p:txBody>
      </p:sp>
      <p:sp>
        <p:nvSpPr>
          <p:cNvPr id="870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幻灯片图像占位符 1"/>
          <p:cNvSpPr>
            <a:spLocks noGrp="1" noRot="1" noChangeAspect="1" noTextEdit="1"/>
          </p:cNvSpPr>
          <p:nvPr>
            <p:ph type="sldImg"/>
          </p:nvPr>
        </p:nvSpPr>
        <p:spPr>
          <a:ln>
            <a:solidFill>
              <a:srgbClr val="000000">
                <a:alpha val="100000"/>
              </a:srgbClr>
            </a:solidFill>
            <a:miter lim="800000"/>
          </a:ln>
        </p:spPr>
      </p:sp>
      <p:sp>
        <p:nvSpPr>
          <p:cNvPr id="105475"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054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幻灯片图像占位符 1"/>
          <p:cNvSpPr>
            <a:spLocks noGrp="1" noRot="1" noChangeAspect="1" noTextEdit="1"/>
          </p:cNvSpPr>
          <p:nvPr>
            <p:ph type="sldImg"/>
          </p:nvPr>
        </p:nvSpPr>
        <p:spPr>
          <a:ln>
            <a:solidFill>
              <a:srgbClr val="000000">
                <a:alpha val="100000"/>
              </a:srgbClr>
            </a:solidFill>
            <a:miter lim="800000"/>
          </a:ln>
        </p:spPr>
      </p:sp>
      <p:sp>
        <p:nvSpPr>
          <p:cNvPr id="106499"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065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幻灯片图像占位符 1"/>
          <p:cNvSpPr>
            <a:spLocks noGrp="1" noRot="1" noChangeAspect="1" noTextEdit="1"/>
          </p:cNvSpPr>
          <p:nvPr>
            <p:ph type="sldImg"/>
          </p:nvPr>
        </p:nvSpPr>
        <p:spPr>
          <a:ln>
            <a:solidFill>
              <a:srgbClr val="000000">
                <a:alpha val="100000"/>
              </a:srgbClr>
            </a:solidFill>
            <a:miter lim="800000"/>
          </a:ln>
        </p:spPr>
      </p:sp>
      <p:sp>
        <p:nvSpPr>
          <p:cNvPr id="107523"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075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6" name="幻灯片图像占位符 1"/>
          <p:cNvSpPr>
            <a:spLocks noGrp="1" noRot="1" noChangeAspect="1" noTextEdit="1"/>
          </p:cNvSpPr>
          <p:nvPr>
            <p:ph type="sldImg"/>
          </p:nvPr>
        </p:nvSpPr>
        <p:spPr>
          <a:ln>
            <a:solidFill>
              <a:srgbClr val="000000">
                <a:alpha val="100000"/>
              </a:srgbClr>
            </a:solidFill>
            <a:miter lim="800000"/>
          </a:ln>
        </p:spPr>
      </p:sp>
      <p:sp>
        <p:nvSpPr>
          <p:cNvPr id="108547"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085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幻灯片图像占位符 1"/>
          <p:cNvSpPr>
            <a:spLocks noGrp="1" noRot="1" noChangeAspect="1" noTextEdit="1"/>
          </p:cNvSpPr>
          <p:nvPr>
            <p:ph type="sldImg"/>
          </p:nvPr>
        </p:nvSpPr>
        <p:spPr>
          <a:ln>
            <a:solidFill>
              <a:srgbClr val="000000">
                <a:alpha val="100000"/>
              </a:srgbClr>
            </a:solidFill>
            <a:miter lim="800000"/>
          </a:ln>
        </p:spPr>
      </p:sp>
      <p:sp>
        <p:nvSpPr>
          <p:cNvPr id="109571"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095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幻灯片图像占位符 1"/>
          <p:cNvSpPr>
            <a:spLocks noGrp="1" noRot="1" noChangeAspect="1" noTextEdit="1"/>
          </p:cNvSpPr>
          <p:nvPr>
            <p:ph type="sldImg"/>
          </p:nvPr>
        </p:nvSpPr>
        <p:spPr>
          <a:ln>
            <a:solidFill>
              <a:srgbClr val="000000">
                <a:alpha val="100000"/>
              </a:srgbClr>
            </a:solidFill>
            <a:miter lim="800000"/>
          </a:ln>
        </p:spPr>
      </p:sp>
      <p:sp>
        <p:nvSpPr>
          <p:cNvPr id="110595"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105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幻灯片图像占位符 1"/>
          <p:cNvSpPr>
            <a:spLocks noGrp="1" noRot="1" noChangeAspect="1" noTextEdit="1"/>
          </p:cNvSpPr>
          <p:nvPr>
            <p:ph type="sldImg"/>
          </p:nvPr>
        </p:nvSpPr>
        <p:spPr>
          <a:ln>
            <a:solidFill>
              <a:srgbClr val="000000">
                <a:alpha val="100000"/>
              </a:srgbClr>
            </a:solidFill>
            <a:miter lim="800000"/>
          </a:ln>
        </p:spPr>
      </p:sp>
      <p:sp>
        <p:nvSpPr>
          <p:cNvPr id="111619"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116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幻灯片图像占位符 1"/>
          <p:cNvSpPr>
            <a:spLocks noGrp="1" noRot="1" noChangeAspect="1" noTextEdit="1"/>
          </p:cNvSpPr>
          <p:nvPr>
            <p:ph type="sldImg"/>
          </p:nvPr>
        </p:nvSpPr>
        <p:spPr>
          <a:ln>
            <a:solidFill>
              <a:srgbClr val="000000">
                <a:alpha val="100000"/>
              </a:srgbClr>
            </a:solidFill>
            <a:miter lim="800000"/>
          </a:ln>
        </p:spPr>
      </p:sp>
      <p:sp>
        <p:nvSpPr>
          <p:cNvPr id="112643"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126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幻灯片图像占位符 1"/>
          <p:cNvSpPr>
            <a:spLocks noGrp="1" noRot="1" noChangeAspect="1" noTextEdit="1"/>
          </p:cNvSpPr>
          <p:nvPr>
            <p:ph type="sldImg"/>
          </p:nvPr>
        </p:nvSpPr>
        <p:spPr>
          <a:ln>
            <a:solidFill>
              <a:srgbClr val="000000">
                <a:alpha val="100000"/>
              </a:srgbClr>
            </a:solidFill>
            <a:miter lim="800000"/>
          </a:ln>
        </p:spPr>
      </p:sp>
      <p:sp>
        <p:nvSpPr>
          <p:cNvPr id="113667"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136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幻灯片图像占位符 1"/>
          <p:cNvSpPr>
            <a:spLocks noGrp="1" noRot="1" noChangeAspect="1" noTextEdit="1"/>
          </p:cNvSpPr>
          <p:nvPr>
            <p:ph type="sldImg"/>
          </p:nvPr>
        </p:nvSpPr>
        <p:spPr>
          <a:ln>
            <a:solidFill>
              <a:srgbClr val="000000">
                <a:alpha val="100000"/>
              </a:srgbClr>
            </a:solidFill>
            <a:miter lim="800000"/>
          </a:ln>
        </p:spPr>
      </p:sp>
      <p:sp>
        <p:nvSpPr>
          <p:cNvPr id="114691"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146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幻灯片图像占位符 1"/>
          <p:cNvSpPr>
            <a:spLocks noGrp="1" noRot="1" noChangeAspect="1" noTextEdit="1"/>
          </p:cNvSpPr>
          <p:nvPr>
            <p:ph type="sldImg"/>
          </p:nvPr>
        </p:nvSpPr>
        <p:spPr>
          <a:ln>
            <a:solidFill>
              <a:srgbClr val="000000">
                <a:alpha val="100000"/>
              </a:srgbClr>
            </a:solidFill>
            <a:miter lim="800000"/>
          </a:ln>
        </p:spPr>
      </p:sp>
      <p:sp>
        <p:nvSpPr>
          <p:cNvPr id="88067"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880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幻灯片图像占位符 1"/>
          <p:cNvSpPr>
            <a:spLocks noGrp="1" noRot="1" noChangeAspect="1" noTextEdit="1"/>
          </p:cNvSpPr>
          <p:nvPr>
            <p:ph type="sldImg"/>
          </p:nvPr>
        </p:nvSpPr>
        <p:spPr>
          <a:ln>
            <a:solidFill>
              <a:srgbClr val="000000">
                <a:alpha val="100000"/>
              </a:srgbClr>
            </a:solidFill>
            <a:miter lim="800000"/>
          </a:ln>
        </p:spPr>
      </p:sp>
      <p:sp>
        <p:nvSpPr>
          <p:cNvPr id="115715"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157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幻灯片图像占位符 1"/>
          <p:cNvSpPr>
            <a:spLocks noGrp="1" noRot="1" noChangeAspect="1" noTextEdit="1"/>
          </p:cNvSpPr>
          <p:nvPr>
            <p:ph type="sldImg"/>
          </p:nvPr>
        </p:nvSpPr>
        <p:spPr>
          <a:ln>
            <a:solidFill>
              <a:srgbClr val="000000">
                <a:alpha val="100000"/>
              </a:srgbClr>
            </a:solidFill>
            <a:miter lim="800000"/>
          </a:ln>
        </p:spPr>
      </p:sp>
      <p:sp>
        <p:nvSpPr>
          <p:cNvPr id="116739"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167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幻灯片图像占位符 1"/>
          <p:cNvSpPr>
            <a:spLocks noGrp="1" noRot="1" noChangeAspect="1" noTextEdit="1"/>
          </p:cNvSpPr>
          <p:nvPr>
            <p:ph type="sldImg"/>
          </p:nvPr>
        </p:nvSpPr>
        <p:spPr>
          <a:ln>
            <a:solidFill>
              <a:srgbClr val="000000">
                <a:alpha val="100000"/>
              </a:srgbClr>
            </a:solidFill>
            <a:miter lim="800000"/>
          </a:ln>
        </p:spPr>
      </p:sp>
      <p:sp>
        <p:nvSpPr>
          <p:cNvPr id="117763"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177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幻灯片图像占位符 1"/>
          <p:cNvSpPr>
            <a:spLocks noGrp="1" noRot="1" noChangeAspect="1" noTextEdit="1"/>
          </p:cNvSpPr>
          <p:nvPr>
            <p:ph type="sldImg"/>
          </p:nvPr>
        </p:nvSpPr>
        <p:spPr>
          <a:ln>
            <a:solidFill>
              <a:srgbClr val="000000">
                <a:alpha val="100000"/>
              </a:srgbClr>
            </a:solidFill>
            <a:miter lim="800000"/>
          </a:ln>
        </p:spPr>
      </p:sp>
      <p:sp>
        <p:nvSpPr>
          <p:cNvPr id="118787" name="备注占位符 2"/>
          <p:cNvSpPr>
            <a:spLocks noGrp="1"/>
          </p:cNvSpPr>
          <p:nvPr>
            <p:ph type="body" idx="1"/>
          </p:nvPr>
        </p:nvSpPr>
        <p:spPr>
          <a:noFill/>
          <a:ln>
            <a:noFill/>
          </a:ln>
        </p:spPr>
        <p:txBody>
          <a:bodyPr wrap="square" lIns="91440" tIns="45720" rIns="91440" bIns="45720" anchor="t" anchorCtr="0"/>
          <a:p>
            <a:pPr lvl="0"/>
            <a:r>
              <a:rPr lang="zh-CN" altLang="zh-CN" dirty="0">
                <a:ea typeface="宋体" panose="02010600030101010101" pitchFamily="2" charset="-122"/>
              </a:rPr>
              <a:t>图</a:t>
            </a:r>
            <a:r>
              <a:rPr lang="en-US" altLang="zh-CN" dirty="0">
                <a:ea typeface="宋体" panose="02010600030101010101" pitchFamily="2" charset="-122"/>
              </a:rPr>
              <a:t>1.11</a:t>
            </a:r>
            <a:r>
              <a:rPr lang="zh-CN" altLang="zh-CN" dirty="0">
                <a:ea typeface="宋体" panose="02010600030101010101" pitchFamily="2" charset="-122"/>
              </a:rPr>
              <a:t>描述了极限编程的整体开发过程。首先，项目组针对客户代表提出的“用户故事”（用户故事类似于用例，但比用例更简单，通常仅描述功能需求）进行讨论，提出隐喻，在此项活动中可能需要对体系结构进行“试探”（所谓试探就是提出相关技术难点的试探性解决方案）。然后，项目组在隐喻和用户故事的基础上，根据客户设定的优先级制订交付计划（为了制订出切实可行的交付计划，可能需要对某些技术难点进行试探）。接下来开始多个迭代过程（通常每个迭代历时</a:t>
            </a:r>
            <a:r>
              <a:rPr lang="en-US" altLang="zh-CN" dirty="0">
                <a:ea typeface="宋体" panose="02010600030101010101" pitchFamily="2" charset="-122"/>
              </a:rPr>
              <a:t>1~3</a:t>
            </a:r>
            <a:r>
              <a:rPr lang="zh-CN" altLang="zh-CN" dirty="0">
                <a:ea typeface="宋体" panose="02010600030101010101" pitchFamily="2" charset="-122"/>
              </a:rPr>
              <a:t>周），在迭代期内产生的新用户故事不在本次迭代内解决，以保证本次开发过程不受干扰。开发出的新版本软件通过验收测试之后交付用户使用。</a:t>
            </a:r>
            <a:endParaRPr lang="zh-CN" altLang="zh-CN" dirty="0">
              <a:ea typeface="宋体" panose="02010600030101010101" pitchFamily="2" charset="-122"/>
            </a:endParaRPr>
          </a:p>
          <a:p>
            <a:pPr lvl="0"/>
            <a:endParaRPr lang="zh-CN" altLang="en-US" dirty="0">
              <a:ea typeface="宋体" panose="02010600030101010101" pitchFamily="2" charset="-122"/>
            </a:endParaRPr>
          </a:p>
        </p:txBody>
      </p:sp>
      <p:sp>
        <p:nvSpPr>
          <p:cNvPr id="1187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幻灯片图像占位符 1"/>
          <p:cNvSpPr>
            <a:spLocks noGrp="1" noRot="1" noChangeAspect="1" noTextEdit="1"/>
          </p:cNvSpPr>
          <p:nvPr>
            <p:ph type="sldImg"/>
          </p:nvPr>
        </p:nvSpPr>
        <p:spPr>
          <a:ln>
            <a:solidFill>
              <a:srgbClr val="000000">
                <a:alpha val="100000"/>
              </a:srgbClr>
            </a:solidFill>
            <a:miter lim="800000"/>
          </a:ln>
        </p:spPr>
      </p:sp>
      <p:sp>
        <p:nvSpPr>
          <p:cNvPr id="119811"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198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幻灯片图像占位符 1"/>
          <p:cNvSpPr>
            <a:spLocks noGrp="1" noRot="1" noChangeAspect="1" noTextEdit="1"/>
          </p:cNvSpPr>
          <p:nvPr>
            <p:ph type="sldImg"/>
          </p:nvPr>
        </p:nvSpPr>
        <p:spPr/>
      </p:sp>
      <p:sp>
        <p:nvSpPr>
          <p:cNvPr id="116739" name="备注占位符 2"/>
          <p:cNvSpPr>
            <a:spLocks noGrp="1"/>
          </p:cNvSpPr>
          <p:nvPr>
            <p:ph type="body" idx="1"/>
          </p:nvPr>
        </p:nvSpPr>
        <p:spPr/>
        <p:txBody>
          <a:bodyPr wrap="square" lIns="92075" tIns="46038" rIns="92075" bIns="46038" anchor="t" anchorCtr="0"/>
          <a:p>
            <a:pPr lvl="0"/>
            <a:r>
              <a:rPr lang="zh-CN" altLang="en-US" dirty="0"/>
              <a:t>敏捷方法中，看板（</a:t>
            </a:r>
            <a:r>
              <a:rPr lang="en-US" altLang="zh-CN" dirty="0"/>
              <a:t>Kanban</a:t>
            </a:r>
            <a:r>
              <a:rPr lang="zh-CN" altLang="en-US" dirty="0"/>
              <a:t>）是一个动态的管理工具，可以显示项目中每项工作的流动性，并且可以识别瓶颈。另外，看板也是一种信息发射源，用于展示信息，它要放置在团队成员路过就能看到的地方。常见的看板类型有物理看板和电子看板。两种看板类型各有优点。例如，物理看板易于创建，只需要一块白板或一面墙，利用物理看板可以将团队成员从工位拉离并形成所需的集会；电子看板有随时可访问的显著优点，对于分布式团队特别有效，而且能将每项工作信息和相关讨论保存，使数据不丢失。</a:t>
            </a:r>
            <a:endParaRPr lang="zh-CN" altLang="en-US" dirty="0"/>
          </a:p>
          <a:p>
            <a:pPr lvl="0"/>
            <a:r>
              <a:rPr lang="en-US" altLang="zh-CN" dirty="0"/>
              <a:t>———————————————</a:t>
            </a:r>
            <a:endParaRPr lang="en-US" altLang="zh-CN" dirty="0"/>
          </a:p>
        </p:txBody>
      </p:sp>
      <p:sp>
        <p:nvSpPr>
          <p:cNvPr id="116740" name="灯片编号占位符 3"/>
          <p:cNvSpPr txBox="1">
            <a:spLocks noGrp="1"/>
          </p:cNvSpPr>
          <p:nvPr>
            <p:ph type="sldNum" sz="quarter"/>
          </p:nvPr>
        </p:nvSpPr>
        <p:spPr>
          <a:xfrm>
            <a:off x="3779838" y="9431338"/>
            <a:ext cx="2889250" cy="495300"/>
          </a:xfrm>
          <a:prstGeom prst="rect">
            <a:avLst/>
          </a:prstGeom>
          <a:noFill/>
          <a:ln w="9525">
            <a:noFill/>
          </a:ln>
        </p:spPr>
        <p:txBody>
          <a:bodyPr lIns="92075" tIns="46038" rIns="92075" bIns="46038" anchor="b" anchorCtr="0"/>
          <a:p>
            <a:pPr lvl="0" algn="r" eaLnBrk="1" hangingPunct="1"/>
            <a:fld id="{9A0DB2DC-4C9A-4742-B13C-FB6460FD3503}" type="slidenum">
              <a:rPr lang="en-US" altLang="zh-CN" sz="1200" dirty="0"/>
            </a:fld>
            <a:endParaRPr lang="en-US" altLang="zh-CN" sz="12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幻灯片图像占位符 1"/>
          <p:cNvSpPr>
            <a:spLocks noGrp="1" noRot="1" noChangeAspect="1" noTextEdit="1"/>
          </p:cNvSpPr>
          <p:nvPr>
            <p:ph type="sldImg"/>
          </p:nvPr>
        </p:nvSpPr>
        <p:spPr>
          <a:ln>
            <a:solidFill>
              <a:srgbClr val="000000">
                <a:alpha val="100000"/>
              </a:srgbClr>
            </a:solidFill>
            <a:miter lim="800000"/>
          </a:ln>
        </p:spPr>
      </p:sp>
      <p:sp>
        <p:nvSpPr>
          <p:cNvPr id="120835"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208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幻灯片图像占位符 1"/>
          <p:cNvSpPr>
            <a:spLocks noGrp="1" noRot="1" noChangeAspect="1" noTextEdit="1"/>
          </p:cNvSpPr>
          <p:nvPr>
            <p:ph type="sldImg"/>
          </p:nvPr>
        </p:nvSpPr>
        <p:spPr>
          <a:ln>
            <a:solidFill>
              <a:srgbClr val="000000">
                <a:alpha val="100000"/>
              </a:srgbClr>
            </a:solidFill>
            <a:miter lim="800000"/>
          </a:ln>
        </p:spPr>
      </p:sp>
      <p:sp>
        <p:nvSpPr>
          <p:cNvPr id="121859"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218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幻灯片图像占位符 1"/>
          <p:cNvSpPr>
            <a:spLocks noGrp="1" noRot="1" noChangeAspect="1" noTextEdit="1"/>
          </p:cNvSpPr>
          <p:nvPr>
            <p:ph type="sldImg"/>
          </p:nvPr>
        </p:nvSpPr>
        <p:spPr>
          <a:ln>
            <a:solidFill>
              <a:srgbClr val="000000">
                <a:alpha val="100000"/>
              </a:srgbClr>
            </a:solidFill>
            <a:miter lim="800000"/>
          </a:ln>
        </p:spPr>
      </p:sp>
      <p:sp>
        <p:nvSpPr>
          <p:cNvPr id="122883"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228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幻灯片图像占位符 1"/>
          <p:cNvSpPr>
            <a:spLocks noGrp="1" noRot="1" noChangeAspect="1" noTextEdit="1"/>
          </p:cNvSpPr>
          <p:nvPr>
            <p:ph type="sldImg"/>
          </p:nvPr>
        </p:nvSpPr>
        <p:spPr>
          <a:ln>
            <a:solidFill>
              <a:srgbClr val="000000">
                <a:alpha val="100000"/>
              </a:srgbClr>
            </a:solidFill>
            <a:miter lim="800000"/>
          </a:ln>
        </p:spPr>
      </p:sp>
      <p:sp>
        <p:nvSpPr>
          <p:cNvPr id="123907"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1239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幻灯片图像占位符 1"/>
          <p:cNvSpPr>
            <a:spLocks noGrp="1" noRot="1" noChangeAspect="1" noTextEdit="1"/>
          </p:cNvSpPr>
          <p:nvPr>
            <p:ph type="sldImg"/>
          </p:nvPr>
        </p:nvSpPr>
        <p:spPr>
          <a:ln>
            <a:solidFill>
              <a:srgbClr val="000000">
                <a:alpha val="100000"/>
              </a:srgbClr>
            </a:solidFill>
            <a:miter lim="800000"/>
          </a:ln>
        </p:spPr>
      </p:sp>
      <p:sp>
        <p:nvSpPr>
          <p:cNvPr id="89091" name="备注占位符 2"/>
          <p:cNvSpPr>
            <a:spLocks noGrp="1"/>
          </p:cNvSpPr>
          <p:nvPr>
            <p:ph type="body" idx="1"/>
          </p:nvPr>
        </p:nvSpPr>
        <p:spPr>
          <a:noFill/>
          <a:ln>
            <a:noFill/>
          </a:ln>
        </p:spPr>
        <p:txBody>
          <a:bodyPr wrap="square" lIns="91440" tIns="45720" rIns="91440" bIns="45720" anchor="t" anchorCtr="0"/>
          <a:p>
            <a:pPr lvl="0"/>
            <a:r>
              <a:rPr lang="zh-CN" altLang="en-US" dirty="0">
                <a:ea typeface="宋体" panose="02010600030101010101" pitchFamily="2" charset="-122"/>
              </a:rPr>
              <a:t>总之，为了解决软件危机，既要有技术措施，方法和工具，又要有必要的组织管理措施 ，软件工程正是从管理和技术两方面研究如何更好地开发和维护计算机软件的一门新兴学科。</a:t>
            </a:r>
            <a:endParaRPr lang="zh-CN" altLang="en-US" dirty="0">
              <a:ea typeface="宋体" panose="02010600030101010101" pitchFamily="2" charset="-122"/>
            </a:endParaRPr>
          </a:p>
        </p:txBody>
      </p:sp>
      <p:sp>
        <p:nvSpPr>
          <p:cNvPr id="890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幻灯片图像占位符 1"/>
          <p:cNvSpPr>
            <a:spLocks noGrp="1" noRot="1" noChangeAspect="1" noTextEdit="1"/>
          </p:cNvSpPr>
          <p:nvPr>
            <p:ph type="sldImg"/>
          </p:nvPr>
        </p:nvSpPr>
        <p:spPr>
          <a:ln>
            <a:solidFill>
              <a:srgbClr val="000000">
                <a:alpha val="100000"/>
              </a:srgbClr>
            </a:solidFill>
            <a:miter lim="800000"/>
          </a:ln>
        </p:spPr>
      </p:sp>
      <p:sp>
        <p:nvSpPr>
          <p:cNvPr id="90115"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901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幻灯片图像占位符 1"/>
          <p:cNvSpPr>
            <a:spLocks noGrp="1" noRot="1" noChangeAspect="1" noTextEdit="1"/>
          </p:cNvSpPr>
          <p:nvPr>
            <p:ph type="sldImg"/>
          </p:nvPr>
        </p:nvSpPr>
        <p:spPr>
          <a:ln>
            <a:solidFill>
              <a:srgbClr val="000000">
                <a:alpha val="100000"/>
              </a:srgbClr>
            </a:solidFill>
            <a:miter lim="800000"/>
          </a:ln>
        </p:spPr>
      </p:sp>
      <p:sp>
        <p:nvSpPr>
          <p:cNvPr id="91139"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911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幻灯片图像占位符 1"/>
          <p:cNvSpPr>
            <a:spLocks noGrp="1" noRot="1" noChangeAspect="1" noTextEdit="1"/>
          </p:cNvSpPr>
          <p:nvPr>
            <p:ph type="sldImg"/>
          </p:nvPr>
        </p:nvSpPr>
        <p:spPr>
          <a:ln>
            <a:solidFill>
              <a:srgbClr val="000000">
                <a:alpha val="100000"/>
              </a:srgbClr>
            </a:solidFill>
            <a:miter lim="800000"/>
          </a:ln>
        </p:spPr>
      </p:sp>
      <p:sp>
        <p:nvSpPr>
          <p:cNvPr id="92163"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921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幻灯片图像占位符 1"/>
          <p:cNvSpPr>
            <a:spLocks noGrp="1" noRot="1" noChangeAspect="1" noTextEdit="1"/>
          </p:cNvSpPr>
          <p:nvPr>
            <p:ph type="sldImg"/>
          </p:nvPr>
        </p:nvSpPr>
        <p:spPr>
          <a:ln>
            <a:solidFill>
              <a:srgbClr val="000000">
                <a:alpha val="100000"/>
              </a:srgbClr>
            </a:solidFill>
            <a:miter lim="800000"/>
          </a:ln>
        </p:spPr>
      </p:sp>
      <p:sp>
        <p:nvSpPr>
          <p:cNvPr id="93187" name="备注占位符 2"/>
          <p:cNvSpPr>
            <a:spLocks noGrp="1"/>
          </p:cNvSpPr>
          <p:nvPr>
            <p:ph type="body" idx="1"/>
          </p:nvPr>
        </p:nvSpPr>
        <p:spPr>
          <a:noFill/>
          <a:ln>
            <a:noFill/>
          </a:ln>
        </p:spPr>
        <p:txBody>
          <a:bodyPr wrap="square" lIns="91440" tIns="45720" rIns="91440" bIns="45720" anchor="t" anchorCtr="0"/>
          <a:p>
            <a:pPr lvl="0"/>
            <a:endParaRPr lang="zh-CN" altLang="en-US" dirty="0">
              <a:ea typeface="宋体" panose="02010600030101010101" pitchFamily="2" charset="-122"/>
            </a:endParaRPr>
          </a:p>
        </p:txBody>
      </p:sp>
      <p:sp>
        <p:nvSpPr>
          <p:cNvPr id="931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latin typeface="Arial" panose="020B0604020202020204" pitchFamily="34" charset="0"/>
                <a:ea typeface="宋体" panose="02010600030101010101" pitchFamily="2" charset="-122"/>
              </a:rPr>
            </a:fld>
            <a:endParaRPr lang="zh-CN" altLang="en-US" dirty="0">
              <a:latin typeface="Arial" panose="020B0604020202020204" pitchFamily="34" charset="0"/>
              <a:ea typeface="宋体" panose="02010600030101010101"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幻灯片图像占位符 1"/>
          <p:cNvSpPr>
            <a:spLocks noGrp="1" noRot="1" noChangeAspect="1" noTextEdit="1"/>
          </p:cNvSpPr>
          <p:nvPr>
            <p:ph type="sldImg"/>
          </p:nvPr>
        </p:nvSpPr>
        <p:spPr>
          <a:ln>
            <a:solidFill>
              <a:srgbClr val="000000">
                <a:alpha val="100000"/>
              </a:srgbClr>
            </a:solidFill>
            <a:miter lim="800000"/>
          </a:ln>
        </p:spPr>
      </p:sp>
      <p:sp>
        <p:nvSpPr>
          <p:cNvPr id="94211" name="备注占位符 2"/>
          <p:cNvSpPr>
            <a:spLocks noGrp="1"/>
          </p:cNvSpPr>
          <p:nvPr>
            <p:ph type="body" idx="1"/>
          </p:nvPr>
        </p:nvSpPr>
        <p:spPr>
          <a:noFill/>
          <a:ln>
            <a:noFill/>
          </a:ln>
        </p:spPr>
        <p:txBody>
          <a:bodyPr wrap="square" lIns="91440" tIns="45720" rIns="91440" bIns="45720" anchor="t" anchorCtr="0"/>
          <a:p>
            <a:pPr lvl="0"/>
            <a:r>
              <a:rPr lang="zh-CN" altLang="zh-CN" dirty="0">
                <a:ea typeface="宋体" panose="02010600030101010101" pitchFamily="2" charset="-122"/>
              </a:rPr>
              <a:t>目前使用得最广泛的软件工程方法学，分别是传统方法学和面向对象方法学。</a:t>
            </a:r>
            <a:endParaRPr lang="zh-CN" altLang="zh-CN" dirty="0">
              <a:ea typeface="宋体" panose="02010600030101010101" pitchFamily="2" charset="-122"/>
            </a:endParaRPr>
          </a:p>
          <a:p>
            <a:pPr lvl="0"/>
            <a:endParaRPr lang="zh-CN" altLang="en-US" dirty="0">
              <a:ea typeface="宋体" panose="02010600030101010101" pitchFamily="2" charset="-122"/>
            </a:endParaRPr>
          </a:p>
        </p:txBody>
      </p:sp>
      <p:sp>
        <p:nvSpPr>
          <p:cNvPr id="942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spcBef>
                <a:spcPct val="0"/>
              </a:spcBef>
            </a:pPr>
            <a:fld id="{9A0DB2DC-4C9A-4742-B13C-FB6460FD3503}" type="slidenum">
              <a:rPr lang="zh-CN" altLang="en-US" dirty="0">
                <a:solidFill>
                  <a:srgbClr val="000000"/>
                </a:solidFill>
                <a:latin typeface="Arial" panose="020B0604020202020204" pitchFamily="34" charset="0"/>
                <a:ea typeface="宋体" panose="02010600030101010101" pitchFamily="2" charset="-122"/>
              </a:rPr>
            </a:fld>
            <a:endParaRPr lang="zh-CN" altLang="en-US" dirty="0">
              <a:solidFill>
                <a:srgbClr val="000000"/>
              </a:solidFill>
              <a:latin typeface="Arial" panose="020B060402020202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3076" name="Imagen 5" descr="C:\Users\Design\Documents\Edu\Product Launch\shadown.png"/>
          <p:cNvPicPr>
            <a:picLocks noChangeAspect="1"/>
          </p:cNvPicPr>
          <p:nvPr userDrawn="1"/>
        </p:nvPicPr>
        <p:blipFill>
          <a:blip r:embed="rId3"/>
          <a:stretch>
            <a:fillRect/>
          </a:stretch>
        </p:blipFill>
        <p:spPr>
          <a:xfrm>
            <a:off x="5969000" y="6021388"/>
            <a:ext cx="763588" cy="982662"/>
          </a:xfrm>
          <a:prstGeom prst="rect">
            <a:avLst/>
          </a:prstGeom>
          <a:noFill/>
          <a:ln w="9525">
            <a:noFill/>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10"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
            <a:pPr algn="r">
              <a:buNone/>
            </a:pPr>
            <a:fld id="{9A0DB2DC-4C9A-4742-B13C-FB6460FD3503}" type="slidenum">
              <a:rPr lang="es-ES" altLang="zh-CN" dirty="0">
                <a:latin typeface="Calibri" panose="020F0502020204030204" pitchFamily="34" charset="0"/>
              </a:rPr>
            </a:fld>
            <a:endParaRPr lang="es-ES" altLang="zh-CN"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两栏内容">
    <p:bg>
      <p:bgPr>
        <a:solidFill>
          <a:schemeClr val="bg1"/>
        </a:solidFill>
        <a:effectLst/>
      </p:bgPr>
    </p:bg>
    <p:spTree>
      <p:nvGrpSpPr>
        <p:cNvPr id="1" name=""/>
        <p:cNvGrpSpPr/>
        <p:nvPr/>
      </p:nvGrpSpPr>
      <p:grpSpPr>
        <a:xfrm>
          <a:off x="0" y="0"/>
          <a:ext cx="0" cy="0"/>
          <a:chOff x="0" y="0"/>
          <a:chExt cx="0" cy="0"/>
        </a:xfrm>
      </p:grpSpPr>
      <p:grpSp>
        <p:nvGrpSpPr>
          <p:cNvPr id="12290" name="Group 36"/>
          <p:cNvGrpSpPr/>
          <p:nvPr/>
        </p:nvGrpSpPr>
        <p:grpSpPr>
          <a:xfrm>
            <a:off x="-312737" y="0"/>
            <a:ext cx="9437687" cy="6853238"/>
            <a:chOff x="-417513" y="0"/>
            <a:chExt cx="12584114" cy="6853238"/>
          </a:xfrm>
        </p:grpSpPr>
        <p:sp>
          <p:nvSpPr>
            <p:cNvPr id="12295" name="Freeform 5"/>
            <p:cNvSpPr/>
            <p:nvPr/>
          </p:nvSpPr>
          <p:spPr>
            <a:xfrm>
              <a:off x="1306513" y="0"/>
              <a:ext cx="3862388" cy="6843713"/>
            </a:xfrm>
            <a:custGeom>
              <a:avLst/>
              <a:gdLst/>
              <a:ahLst/>
              <a:cxnLst>
                <a:cxn ang="0">
                  <a:pos x="2147483647" y="0"/>
                </a:cxn>
                <a:cxn ang="0">
                  <a:pos x="2147483647" y="2147483647"/>
                </a:cxn>
              </a:cxnLst>
              <a:pathLst>
                <a:path w="813" h="1440">
                  <a:moveTo>
                    <a:pt x="813" y="0"/>
                  </a:moveTo>
                  <a:cubicBezTo>
                    <a:pt x="331" y="221"/>
                    <a:pt x="0" y="1039"/>
                    <a:pt x="435"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2296" name="Freeform 6"/>
            <p:cNvSpPr/>
            <p:nvPr/>
          </p:nvSpPr>
          <p:spPr>
            <a:xfrm>
              <a:off x="10626725" y="9525"/>
              <a:ext cx="1539875" cy="555625"/>
            </a:xfrm>
            <a:custGeom>
              <a:avLst/>
              <a:gdLst/>
              <a:ahLst/>
              <a:cxnLst>
                <a:cxn ang="0">
                  <a:pos x="2147483647" y="2147483647"/>
                </a:cxn>
                <a:cxn ang="0">
                  <a:pos x="0" y="0"/>
                </a:cxn>
              </a:cxnLst>
              <a:pathLst>
                <a:path w="324" h="117">
                  <a:moveTo>
                    <a:pt x="324" y="117"/>
                  </a:moveTo>
                  <a:cubicBezTo>
                    <a:pt x="223" y="64"/>
                    <a:pt x="107" y="28"/>
                    <a:pt x="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2297" name="Freeform 7"/>
            <p:cNvSpPr/>
            <p:nvPr/>
          </p:nvSpPr>
          <p:spPr>
            <a:xfrm>
              <a:off x="10247313" y="5013325"/>
              <a:ext cx="1919288" cy="1830388"/>
            </a:xfrm>
            <a:custGeom>
              <a:avLst/>
              <a:gdLst/>
              <a:ahLst/>
              <a:cxnLst>
                <a:cxn ang="0">
                  <a:pos x="0" y="2147483647"/>
                </a:cxn>
                <a:cxn ang="0">
                  <a:pos x="2147483647" y="0"/>
                </a:cxn>
              </a:cxnLst>
              <a:pathLst>
                <a:path w="404" h="385">
                  <a:moveTo>
                    <a:pt x="0" y="385"/>
                  </a:moveTo>
                  <a:cubicBezTo>
                    <a:pt x="146" y="272"/>
                    <a:pt x="285" y="142"/>
                    <a:pt x="404"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2298" name="Freeform 8"/>
            <p:cNvSpPr/>
            <p:nvPr/>
          </p:nvSpPr>
          <p:spPr>
            <a:xfrm>
              <a:off x="1120775" y="0"/>
              <a:ext cx="3676650" cy="6843713"/>
            </a:xfrm>
            <a:custGeom>
              <a:avLst/>
              <a:gdLst/>
              <a:ahLst/>
              <a:cxnLst>
                <a:cxn ang="0">
                  <a:pos x="2147483647" y="0"/>
                </a:cxn>
                <a:cxn ang="0">
                  <a:pos x="2147483647" y="2147483647"/>
                </a:cxn>
              </a:cxnLst>
              <a:pathLst>
                <a:path w="774" h="1440">
                  <a:moveTo>
                    <a:pt x="774" y="0"/>
                  </a:moveTo>
                  <a:cubicBezTo>
                    <a:pt x="312" y="240"/>
                    <a:pt x="0" y="1034"/>
                    <a:pt x="411" y="144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12299" name="Freeform 9"/>
            <p:cNvSpPr/>
            <p:nvPr/>
          </p:nvSpPr>
          <p:spPr>
            <a:xfrm>
              <a:off x="11202988" y="9525"/>
              <a:ext cx="963613" cy="366713"/>
            </a:xfrm>
            <a:custGeom>
              <a:avLst/>
              <a:gdLst/>
              <a:ahLst/>
              <a:cxnLst>
                <a:cxn ang="0">
                  <a:pos x="2147483647" y="2147483647"/>
                </a:cxn>
                <a:cxn ang="0">
                  <a:pos x="0" y="0"/>
                </a:cxn>
              </a:cxnLst>
              <a:pathLst>
                <a:path w="203" h="77">
                  <a:moveTo>
                    <a:pt x="203" y="77"/>
                  </a:moveTo>
                  <a:cubicBezTo>
                    <a:pt x="138" y="46"/>
                    <a:pt x="68" y="21"/>
                    <a:pt x="0" y="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12300" name="Freeform 10"/>
            <p:cNvSpPr/>
            <p:nvPr/>
          </p:nvSpPr>
          <p:spPr>
            <a:xfrm>
              <a:off x="10494963" y="5275263"/>
              <a:ext cx="1666875" cy="1577975"/>
            </a:xfrm>
            <a:custGeom>
              <a:avLst/>
              <a:gdLst/>
              <a:ahLst/>
              <a:cxnLst>
                <a:cxn ang="0">
                  <a:pos x="0" y="2147483647"/>
                </a:cxn>
                <a:cxn ang="0">
                  <a:pos x="2147483647" y="0"/>
                </a:cxn>
              </a:cxnLst>
              <a:pathLst>
                <a:path w="351" h="332">
                  <a:moveTo>
                    <a:pt x="0" y="332"/>
                  </a:moveTo>
                  <a:cubicBezTo>
                    <a:pt x="125" y="232"/>
                    <a:pt x="245" y="121"/>
                    <a:pt x="351" y="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12301" name="Freeform 11"/>
            <p:cNvSpPr/>
            <p:nvPr/>
          </p:nvSpPr>
          <p:spPr>
            <a:xfrm>
              <a:off x="1001713" y="0"/>
              <a:ext cx="3621088" cy="6843713"/>
            </a:xfrm>
            <a:custGeom>
              <a:avLst/>
              <a:gdLst/>
              <a:ahLst/>
              <a:cxnLst>
                <a:cxn ang="0">
                  <a:pos x="2147483647" y="0"/>
                </a:cxn>
                <a:cxn ang="0">
                  <a:pos x="2147483647" y="2147483647"/>
                </a:cxn>
              </a:cxnLst>
              <a:pathLst>
                <a:path w="762" h="1440">
                  <a:moveTo>
                    <a:pt x="762" y="0"/>
                  </a:moveTo>
                  <a:cubicBezTo>
                    <a:pt x="308" y="245"/>
                    <a:pt x="0" y="1033"/>
                    <a:pt x="403"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2302" name="Freeform 12"/>
            <p:cNvSpPr/>
            <p:nvPr/>
          </p:nvSpPr>
          <p:spPr>
            <a:xfrm>
              <a:off x="11501438" y="9525"/>
              <a:ext cx="665163" cy="257175"/>
            </a:xfrm>
            <a:custGeom>
              <a:avLst/>
              <a:gdLst/>
              <a:ahLst/>
              <a:cxnLst>
                <a:cxn ang="0">
                  <a:pos x="2147483647" y="2147483647"/>
                </a:cxn>
                <a:cxn ang="0">
                  <a:pos x="0" y="0"/>
                </a:cxn>
              </a:cxnLst>
              <a:pathLst>
                <a:path w="140" h="54">
                  <a:moveTo>
                    <a:pt x="140" y="54"/>
                  </a:moveTo>
                  <a:cubicBezTo>
                    <a:pt x="95" y="34"/>
                    <a:pt x="48" y="16"/>
                    <a:pt x="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2303" name="Freeform 13"/>
            <p:cNvSpPr/>
            <p:nvPr/>
          </p:nvSpPr>
          <p:spPr>
            <a:xfrm>
              <a:off x="10641013" y="5408613"/>
              <a:ext cx="1525588" cy="1435100"/>
            </a:xfrm>
            <a:custGeom>
              <a:avLst/>
              <a:gdLst/>
              <a:ahLst/>
              <a:cxnLst>
                <a:cxn ang="0">
                  <a:pos x="0" y="2147483647"/>
                </a:cxn>
                <a:cxn ang="0">
                  <a:pos x="2147483647" y="0"/>
                </a:cxn>
              </a:cxnLst>
              <a:pathLst>
                <a:path w="321" h="302">
                  <a:moveTo>
                    <a:pt x="0" y="302"/>
                  </a:moveTo>
                  <a:cubicBezTo>
                    <a:pt x="114" y="210"/>
                    <a:pt x="223" y="109"/>
                    <a:pt x="321"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2304" name="Freeform 14"/>
            <p:cNvSpPr/>
            <p:nvPr/>
          </p:nvSpPr>
          <p:spPr>
            <a:xfrm>
              <a:off x="1001713" y="0"/>
              <a:ext cx="3244850" cy="6843713"/>
            </a:xfrm>
            <a:custGeom>
              <a:avLst/>
              <a:gdLst/>
              <a:ahLst/>
              <a:cxnLst>
                <a:cxn ang="0">
                  <a:pos x="2147483647" y="0"/>
                </a:cxn>
                <a:cxn ang="0">
                  <a:pos x="2147483647" y="2147483647"/>
                </a:cxn>
              </a:cxnLst>
              <a:pathLst>
                <a:path w="683" h="1440">
                  <a:moveTo>
                    <a:pt x="683" y="0"/>
                  </a:moveTo>
                  <a:cubicBezTo>
                    <a:pt x="258" y="256"/>
                    <a:pt x="0" y="1041"/>
                    <a:pt x="355"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2305" name="Freeform 15"/>
            <p:cNvSpPr/>
            <p:nvPr/>
          </p:nvSpPr>
          <p:spPr>
            <a:xfrm>
              <a:off x="10802938" y="5518150"/>
              <a:ext cx="1363663" cy="1325563"/>
            </a:xfrm>
            <a:custGeom>
              <a:avLst/>
              <a:gdLst/>
              <a:ahLst/>
              <a:cxnLst>
                <a:cxn ang="0">
                  <a:pos x="0" y="2147483647"/>
                </a:cxn>
                <a:cxn ang="0">
                  <a:pos x="2147483647" y="0"/>
                </a:cxn>
              </a:cxnLst>
              <a:pathLst>
                <a:path w="287" h="279">
                  <a:moveTo>
                    <a:pt x="0" y="279"/>
                  </a:moveTo>
                  <a:cubicBezTo>
                    <a:pt x="101" y="193"/>
                    <a:pt x="198" y="100"/>
                    <a:pt x="287"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2306" name="Freeform 16"/>
            <p:cNvSpPr/>
            <p:nvPr/>
          </p:nvSpPr>
          <p:spPr>
            <a:xfrm>
              <a:off x="889000" y="0"/>
              <a:ext cx="3230563" cy="6843713"/>
            </a:xfrm>
            <a:custGeom>
              <a:avLst/>
              <a:gdLst/>
              <a:ahLst/>
              <a:cxnLst>
                <a:cxn ang="0">
                  <a:pos x="2147483647" y="0"/>
                </a:cxn>
                <a:cxn ang="0">
                  <a:pos x="2147483647" y="2147483647"/>
                </a:cxn>
              </a:cxnLst>
              <a:pathLst>
                <a:path w="680" h="1440">
                  <a:moveTo>
                    <a:pt x="680" y="0"/>
                  </a:moveTo>
                  <a:cubicBezTo>
                    <a:pt x="257" y="265"/>
                    <a:pt x="0" y="1026"/>
                    <a:pt x="337"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2307" name="Freeform 17"/>
            <p:cNvSpPr/>
            <p:nvPr/>
          </p:nvSpPr>
          <p:spPr>
            <a:xfrm>
              <a:off x="10979150" y="5694363"/>
              <a:ext cx="1187450" cy="1149350"/>
            </a:xfrm>
            <a:custGeom>
              <a:avLst/>
              <a:gdLst/>
              <a:ahLst/>
              <a:cxnLst>
                <a:cxn ang="0">
                  <a:pos x="0" y="2147483647"/>
                </a:cxn>
                <a:cxn ang="0">
                  <a:pos x="2147483647" y="0"/>
                </a:cxn>
              </a:cxnLst>
              <a:pathLst>
                <a:path w="250" h="242">
                  <a:moveTo>
                    <a:pt x="0" y="242"/>
                  </a:moveTo>
                  <a:cubicBezTo>
                    <a:pt x="88" y="166"/>
                    <a:pt x="172" y="85"/>
                    <a:pt x="25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2308" name="Freeform 18"/>
            <p:cNvSpPr/>
            <p:nvPr/>
          </p:nvSpPr>
          <p:spPr>
            <a:xfrm>
              <a:off x="484188" y="0"/>
              <a:ext cx="3421063" cy="6843713"/>
            </a:xfrm>
            <a:custGeom>
              <a:avLst/>
              <a:gdLst/>
              <a:ahLst/>
              <a:cxnLst>
                <a:cxn ang="0">
                  <a:pos x="2147483647" y="0"/>
                </a:cxn>
                <a:cxn ang="0">
                  <a:pos x="2147483647" y="2147483647"/>
                </a:cxn>
              </a:cxnLst>
              <a:pathLst>
                <a:path w="720" h="1440">
                  <a:moveTo>
                    <a:pt x="720" y="0"/>
                  </a:moveTo>
                  <a:cubicBezTo>
                    <a:pt x="316" y="282"/>
                    <a:pt x="0" y="1018"/>
                    <a:pt x="362"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2309" name="Freeform 19"/>
            <p:cNvSpPr/>
            <p:nvPr/>
          </p:nvSpPr>
          <p:spPr>
            <a:xfrm>
              <a:off x="11287125" y="6049963"/>
              <a:ext cx="879475" cy="793750"/>
            </a:xfrm>
            <a:custGeom>
              <a:avLst/>
              <a:gdLst/>
              <a:ahLst/>
              <a:cxnLst>
                <a:cxn ang="0">
                  <a:pos x="0" y="2147483647"/>
                </a:cxn>
                <a:cxn ang="0">
                  <a:pos x="2147483647" y="0"/>
                </a:cxn>
              </a:cxnLst>
              <a:pathLst>
                <a:path w="185" h="167">
                  <a:moveTo>
                    <a:pt x="0" y="167"/>
                  </a:moveTo>
                  <a:cubicBezTo>
                    <a:pt x="63" y="114"/>
                    <a:pt x="125" y="58"/>
                    <a:pt x="185"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2310" name="Freeform 20"/>
            <p:cNvSpPr/>
            <p:nvPr/>
          </p:nvSpPr>
          <p:spPr>
            <a:xfrm>
              <a:off x="598488" y="0"/>
              <a:ext cx="2717800" cy="6843713"/>
            </a:xfrm>
            <a:custGeom>
              <a:avLst/>
              <a:gdLst/>
              <a:ahLst/>
              <a:cxnLst>
                <a:cxn ang="0">
                  <a:pos x="2147483647" y="0"/>
                </a:cxn>
                <a:cxn ang="0">
                  <a:pos x="2147483647" y="2147483647"/>
                </a:cxn>
              </a:cxnLst>
              <a:pathLst>
                <a:path w="572" h="1440">
                  <a:moveTo>
                    <a:pt x="572" y="0"/>
                  </a:moveTo>
                  <a:cubicBezTo>
                    <a:pt x="213" y="320"/>
                    <a:pt x="0" y="979"/>
                    <a:pt x="164" y="1440"/>
                  </a:cubicBezTo>
                </a:path>
              </a:pathLst>
            </a:custGeom>
            <a:noFill/>
            <a:ln w="12700" cap="flat" cmpd="sng">
              <a:solidFill>
                <a:schemeClr val="tx1">
                  <a:alpha val="20000"/>
                </a:schemeClr>
              </a:solidFill>
              <a:prstDash val="dashDot"/>
              <a:miter lim="800000"/>
              <a:headEnd type="none" w="med" len="med"/>
              <a:tailEnd type="none" w="med" len="med"/>
            </a:ln>
          </p:spPr>
          <p:txBody>
            <a:bodyPr/>
            <a:p>
              <a:endParaRPr lang="zh-CN" altLang="en-US"/>
            </a:p>
          </p:txBody>
        </p:sp>
        <p:sp>
          <p:nvSpPr>
            <p:cNvPr id="12311" name="Freeform 21"/>
            <p:cNvSpPr/>
            <p:nvPr/>
          </p:nvSpPr>
          <p:spPr>
            <a:xfrm>
              <a:off x="261938" y="0"/>
              <a:ext cx="2944813" cy="6843713"/>
            </a:xfrm>
            <a:custGeom>
              <a:avLst/>
              <a:gdLst/>
              <a:ahLst/>
              <a:cxnLst>
                <a:cxn ang="0">
                  <a:pos x="2147483647" y="0"/>
                </a:cxn>
                <a:cxn ang="0">
                  <a:pos x="2147483647" y="2147483647"/>
                </a:cxn>
              </a:cxnLst>
              <a:pathLst>
                <a:path w="620" h="1440">
                  <a:moveTo>
                    <a:pt x="620" y="0"/>
                  </a:moveTo>
                  <a:cubicBezTo>
                    <a:pt x="248" y="325"/>
                    <a:pt x="0" y="960"/>
                    <a:pt x="186" y="1440"/>
                  </a:cubicBezTo>
                </a:path>
              </a:pathLst>
            </a:custGeom>
            <a:noFill/>
            <a:ln w="9525" cap="flat" cmpd="sng">
              <a:solidFill>
                <a:schemeClr val="tx1">
                  <a:alpha val="20000"/>
                </a:schemeClr>
              </a:solidFill>
              <a:prstDash val="lgDash"/>
              <a:miter lim="800000"/>
              <a:headEnd type="none" w="med" len="med"/>
              <a:tailEnd type="none" w="med" len="med"/>
            </a:ln>
          </p:spPr>
          <p:txBody>
            <a:bodyPr/>
            <a:p>
              <a:endParaRPr lang="zh-CN" altLang="en-US"/>
            </a:p>
          </p:txBody>
        </p:sp>
        <p:sp>
          <p:nvSpPr>
            <p:cNvPr id="12312" name="Freeform 22"/>
            <p:cNvSpPr/>
            <p:nvPr/>
          </p:nvSpPr>
          <p:spPr>
            <a:xfrm>
              <a:off x="-417513" y="0"/>
              <a:ext cx="2403475" cy="6843713"/>
            </a:xfrm>
            <a:custGeom>
              <a:avLst/>
              <a:gdLst/>
              <a:ahLst/>
              <a:cxnLst>
                <a:cxn ang="0">
                  <a:pos x="2147483647" y="0"/>
                </a:cxn>
                <a:cxn ang="0">
                  <a:pos x="2147483647" y="2147483647"/>
                </a:cxn>
              </a:cxnLst>
              <a:pathLst>
                <a:path w="506" h="1440">
                  <a:moveTo>
                    <a:pt x="506" y="0"/>
                  </a:moveTo>
                  <a:cubicBezTo>
                    <a:pt x="109" y="356"/>
                    <a:pt x="0" y="943"/>
                    <a:pt x="171"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2313" name="Freeform 23"/>
            <p:cNvSpPr/>
            <p:nvPr/>
          </p:nvSpPr>
          <p:spPr>
            <a:xfrm>
              <a:off x="14288" y="9525"/>
              <a:ext cx="1771650" cy="3198813"/>
            </a:xfrm>
            <a:custGeom>
              <a:avLst/>
              <a:gdLst/>
              <a:ahLst/>
              <a:cxnLst>
                <a:cxn ang="0">
                  <a:pos x="2147483647" y="0"/>
                </a:cxn>
                <a:cxn ang="0">
                  <a:pos x="0" y="2147483647"/>
                </a:cxn>
              </a:cxnLst>
              <a:pathLst>
                <a:path w="373" h="673">
                  <a:moveTo>
                    <a:pt x="373" y="0"/>
                  </a:moveTo>
                  <a:cubicBezTo>
                    <a:pt x="175" y="183"/>
                    <a:pt x="51" y="409"/>
                    <a:pt x="0" y="673"/>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2314" name="Freeform 24"/>
            <p:cNvSpPr/>
            <p:nvPr/>
          </p:nvSpPr>
          <p:spPr>
            <a:xfrm>
              <a:off x="4763" y="6016625"/>
              <a:ext cx="214313" cy="827088"/>
            </a:xfrm>
            <a:custGeom>
              <a:avLst/>
              <a:gdLst/>
              <a:ahLst/>
              <a:cxnLst>
                <a:cxn ang="0">
                  <a:pos x="0" y="0"/>
                </a:cxn>
                <a:cxn ang="0">
                  <a:pos x="2147483647" y="2147483647"/>
                </a:cxn>
              </a:cxnLst>
              <a:pathLst>
                <a:path w="45" h="174">
                  <a:moveTo>
                    <a:pt x="0" y="0"/>
                  </a:moveTo>
                  <a:cubicBezTo>
                    <a:pt x="11" y="59"/>
                    <a:pt x="26" y="118"/>
                    <a:pt x="45" y="174"/>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2315" name="Freeform 25"/>
            <p:cNvSpPr/>
            <p:nvPr/>
          </p:nvSpPr>
          <p:spPr>
            <a:xfrm>
              <a:off x="14288" y="0"/>
              <a:ext cx="1562100" cy="2228850"/>
            </a:xfrm>
            <a:custGeom>
              <a:avLst/>
              <a:gdLst/>
              <a:ahLst/>
              <a:cxnLst>
                <a:cxn ang="0">
                  <a:pos x="2147483647" y="0"/>
                </a:cxn>
                <a:cxn ang="0">
                  <a:pos x="0" y="2147483647"/>
                </a:cxn>
              </a:cxnLst>
              <a:pathLst>
                <a:path w="329" h="469">
                  <a:moveTo>
                    <a:pt x="329" y="0"/>
                  </a:moveTo>
                  <a:cubicBezTo>
                    <a:pt x="189" y="133"/>
                    <a:pt x="69" y="288"/>
                    <a:pt x="0" y="469"/>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grpSp>
      <p:sp>
        <p:nvSpPr>
          <p:cNvPr id="2" name="Title 1"/>
          <p:cNvSpPr>
            <a:spLocks noGrp="1"/>
          </p:cNvSpPr>
          <p:nvPr>
            <p:ph type="title"/>
          </p:nvPr>
        </p:nvSpPr>
        <p:spPr>
          <a:xfrm>
            <a:off x="41076" y="2372720"/>
            <a:ext cx="1877617" cy="2470065"/>
          </a:xfrm>
        </p:spPr>
        <p:txBody>
          <a:bodyPr lIns="91440" tIns="91440" rIns="91440" bIns="91440"/>
          <a:lstStyle>
            <a:lvl1pPr>
              <a:defRPr>
                <a:solidFill>
                  <a:srgbClr val="FFFEFF"/>
                </a:solidFill>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3840659" y="803188"/>
            <a:ext cx="4702193" cy="238265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3838835" y="3672162"/>
            <a:ext cx="4704017" cy="238358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4" name="内容占位符 13"/>
          <p:cNvSpPr>
            <a:spLocks noGrp="1"/>
          </p:cNvSpPr>
          <p:nvPr>
            <p:ph sz="quarter" idx="13"/>
          </p:nvPr>
        </p:nvSpPr>
        <p:spPr>
          <a:xfrm>
            <a:off x="267891" y="320675"/>
            <a:ext cx="1464469" cy="482600"/>
          </a:xfrm>
        </p:spPr>
        <p:txBody>
          <a:bodyPr/>
          <a:lstStyle>
            <a:lvl1pPr marL="0" indent="0">
              <a:buNone/>
              <a:defRPr>
                <a:solidFill>
                  <a:schemeClr val="bg1">
                    <a:lumMod val="95000"/>
                  </a:schemeClr>
                </a:solidFill>
              </a:defRPr>
            </a:lvl1pPr>
          </a:lstStyle>
          <a:p>
            <a:pPr lvl="0"/>
            <a:r>
              <a:rPr lang="zh-CN" altLang="en-US" smtClean="0"/>
              <a:t>单击此处编辑母版文本样式</a:t>
            </a:r>
            <a:endParaRPr lang="zh-CN" altLang="en-US" smtClean="0"/>
          </a:p>
        </p:txBody>
      </p:sp>
      <p:grpSp>
        <p:nvGrpSpPr>
          <p:cNvPr id="29" name="Group 58"/>
          <p:cNvGrpSpPr/>
          <p:nvPr/>
        </p:nvGrpSpPr>
        <p:grpSpPr>
          <a:xfrm>
            <a:off x="-14146" y="1"/>
            <a:ext cx="1993807" cy="6843713"/>
            <a:chOff x="-434154" y="1816768"/>
            <a:chExt cx="3674476" cy="3200399"/>
          </a:xfrm>
          <a:solidFill>
            <a:srgbClr val="0070C0"/>
          </a:solidFill>
        </p:grpSpPr>
        <p:sp>
          <p:nvSpPr>
            <p:cNvPr id="30" name="Rectangle 59"/>
            <p:cNvSpPr/>
            <p:nvPr/>
          </p:nvSpPr>
          <p:spPr>
            <a:xfrm>
              <a:off x="-434154" y="1816768"/>
              <a:ext cx="3674476" cy="502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61"/>
            <p:cNvSpPr/>
            <p:nvPr/>
          </p:nvSpPr>
          <p:spPr>
            <a:xfrm>
              <a:off x="-427962" y="2392840"/>
              <a:ext cx="3668284" cy="26243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2" name="Slide Number Placeholder 6"/>
          <p:cNvSpPr>
            <a:spLocks noGrp="1"/>
          </p:cNvSpPr>
          <p:nvPr>
            <p:ph type="sldNum" sz="quarter" idx="4"/>
          </p:nvPr>
        </p:nvSpPr>
        <p:spPr>
          <a:xfrm>
            <a:off x="7851775" y="320675"/>
            <a:ext cx="685800" cy="319088"/>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
        <p:nvSpPr>
          <p:cNvPr id="5" name="页脚占位符 4"/>
          <p:cNvSpPr>
            <a:spLocks noGrp="1"/>
          </p:cNvSpPr>
          <p:nvPr>
            <p:ph type="ftr" sz="quarter" idx="14"/>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grpSp>
        <p:nvGrpSpPr>
          <p:cNvPr id="13314" name="Group 79"/>
          <p:cNvGrpSpPr/>
          <p:nvPr/>
        </p:nvGrpSpPr>
        <p:grpSpPr>
          <a:xfrm>
            <a:off x="-312737" y="0"/>
            <a:ext cx="9437687" cy="6853238"/>
            <a:chOff x="-417513" y="0"/>
            <a:chExt cx="12584114" cy="6853238"/>
          </a:xfrm>
        </p:grpSpPr>
        <p:sp>
          <p:nvSpPr>
            <p:cNvPr id="13320" name="Freeform 5"/>
            <p:cNvSpPr/>
            <p:nvPr/>
          </p:nvSpPr>
          <p:spPr>
            <a:xfrm>
              <a:off x="1306513" y="0"/>
              <a:ext cx="3862388" cy="6843713"/>
            </a:xfrm>
            <a:custGeom>
              <a:avLst/>
              <a:gdLst/>
              <a:ahLst/>
              <a:cxnLst>
                <a:cxn ang="0">
                  <a:pos x="2147483647" y="0"/>
                </a:cxn>
                <a:cxn ang="0">
                  <a:pos x="2147483647" y="2147483647"/>
                </a:cxn>
              </a:cxnLst>
              <a:pathLst>
                <a:path w="813" h="1440">
                  <a:moveTo>
                    <a:pt x="813" y="0"/>
                  </a:moveTo>
                  <a:cubicBezTo>
                    <a:pt x="331" y="221"/>
                    <a:pt x="0" y="1039"/>
                    <a:pt x="435"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3321" name="Freeform 6"/>
            <p:cNvSpPr/>
            <p:nvPr/>
          </p:nvSpPr>
          <p:spPr>
            <a:xfrm>
              <a:off x="10626725" y="9525"/>
              <a:ext cx="1539875" cy="555625"/>
            </a:xfrm>
            <a:custGeom>
              <a:avLst/>
              <a:gdLst/>
              <a:ahLst/>
              <a:cxnLst>
                <a:cxn ang="0">
                  <a:pos x="2147483647" y="2147483647"/>
                </a:cxn>
                <a:cxn ang="0">
                  <a:pos x="0" y="0"/>
                </a:cxn>
              </a:cxnLst>
              <a:pathLst>
                <a:path w="324" h="117">
                  <a:moveTo>
                    <a:pt x="324" y="117"/>
                  </a:moveTo>
                  <a:cubicBezTo>
                    <a:pt x="223" y="64"/>
                    <a:pt x="107" y="28"/>
                    <a:pt x="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3322" name="Freeform 7"/>
            <p:cNvSpPr/>
            <p:nvPr/>
          </p:nvSpPr>
          <p:spPr>
            <a:xfrm>
              <a:off x="10247313" y="5013325"/>
              <a:ext cx="1919288" cy="1830388"/>
            </a:xfrm>
            <a:custGeom>
              <a:avLst/>
              <a:gdLst/>
              <a:ahLst/>
              <a:cxnLst>
                <a:cxn ang="0">
                  <a:pos x="0" y="2147483647"/>
                </a:cxn>
                <a:cxn ang="0">
                  <a:pos x="2147483647" y="0"/>
                </a:cxn>
              </a:cxnLst>
              <a:pathLst>
                <a:path w="404" h="385">
                  <a:moveTo>
                    <a:pt x="0" y="385"/>
                  </a:moveTo>
                  <a:cubicBezTo>
                    <a:pt x="146" y="272"/>
                    <a:pt x="285" y="142"/>
                    <a:pt x="404"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3323" name="Freeform 8"/>
            <p:cNvSpPr/>
            <p:nvPr/>
          </p:nvSpPr>
          <p:spPr>
            <a:xfrm>
              <a:off x="1120775" y="0"/>
              <a:ext cx="3676650" cy="6843713"/>
            </a:xfrm>
            <a:custGeom>
              <a:avLst/>
              <a:gdLst/>
              <a:ahLst/>
              <a:cxnLst>
                <a:cxn ang="0">
                  <a:pos x="2147483647" y="0"/>
                </a:cxn>
                <a:cxn ang="0">
                  <a:pos x="2147483647" y="2147483647"/>
                </a:cxn>
              </a:cxnLst>
              <a:pathLst>
                <a:path w="774" h="1440">
                  <a:moveTo>
                    <a:pt x="774" y="0"/>
                  </a:moveTo>
                  <a:cubicBezTo>
                    <a:pt x="312" y="240"/>
                    <a:pt x="0" y="1034"/>
                    <a:pt x="411" y="144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13324" name="Freeform 9"/>
            <p:cNvSpPr/>
            <p:nvPr/>
          </p:nvSpPr>
          <p:spPr>
            <a:xfrm>
              <a:off x="11202988" y="9525"/>
              <a:ext cx="963613" cy="366713"/>
            </a:xfrm>
            <a:custGeom>
              <a:avLst/>
              <a:gdLst/>
              <a:ahLst/>
              <a:cxnLst>
                <a:cxn ang="0">
                  <a:pos x="2147483647" y="2147483647"/>
                </a:cxn>
                <a:cxn ang="0">
                  <a:pos x="0" y="0"/>
                </a:cxn>
              </a:cxnLst>
              <a:pathLst>
                <a:path w="203" h="77">
                  <a:moveTo>
                    <a:pt x="203" y="77"/>
                  </a:moveTo>
                  <a:cubicBezTo>
                    <a:pt x="138" y="46"/>
                    <a:pt x="68" y="21"/>
                    <a:pt x="0" y="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13325" name="Freeform 10"/>
            <p:cNvSpPr/>
            <p:nvPr/>
          </p:nvSpPr>
          <p:spPr>
            <a:xfrm>
              <a:off x="10494963" y="5275263"/>
              <a:ext cx="1666875" cy="1577975"/>
            </a:xfrm>
            <a:custGeom>
              <a:avLst/>
              <a:gdLst/>
              <a:ahLst/>
              <a:cxnLst>
                <a:cxn ang="0">
                  <a:pos x="0" y="2147483647"/>
                </a:cxn>
                <a:cxn ang="0">
                  <a:pos x="2147483647" y="0"/>
                </a:cxn>
              </a:cxnLst>
              <a:pathLst>
                <a:path w="351" h="332">
                  <a:moveTo>
                    <a:pt x="0" y="332"/>
                  </a:moveTo>
                  <a:cubicBezTo>
                    <a:pt x="125" y="232"/>
                    <a:pt x="245" y="121"/>
                    <a:pt x="351" y="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13326" name="Freeform 11"/>
            <p:cNvSpPr/>
            <p:nvPr/>
          </p:nvSpPr>
          <p:spPr>
            <a:xfrm>
              <a:off x="1001713" y="0"/>
              <a:ext cx="3621088" cy="6843713"/>
            </a:xfrm>
            <a:custGeom>
              <a:avLst/>
              <a:gdLst/>
              <a:ahLst/>
              <a:cxnLst>
                <a:cxn ang="0">
                  <a:pos x="2147483647" y="0"/>
                </a:cxn>
                <a:cxn ang="0">
                  <a:pos x="2147483647" y="2147483647"/>
                </a:cxn>
              </a:cxnLst>
              <a:pathLst>
                <a:path w="762" h="1440">
                  <a:moveTo>
                    <a:pt x="762" y="0"/>
                  </a:moveTo>
                  <a:cubicBezTo>
                    <a:pt x="308" y="245"/>
                    <a:pt x="0" y="1033"/>
                    <a:pt x="403"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3327" name="Freeform 12"/>
            <p:cNvSpPr/>
            <p:nvPr/>
          </p:nvSpPr>
          <p:spPr>
            <a:xfrm>
              <a:off x="11501438" y="9525"/>
              <a:ext cx="665163" cy="257175"/>
            </a:xfrm>
            <a:custGeom>
              <a:avLst/>
              <a:gdLst/>
              <a:ahLst/>
              <a:cxnLst>
                <a:cxn ang="0">
                  <a:pos x="2147483647" y="2147483647"/>
                </a:cxn>
                <a:cxn ang="0">
                  <a:pos x="0" y="0"/>
                </a:cxn>
              </a:cxnLst>
              <a:pathLst>
                <a:path w="140" h="54">
                  <a:moveTo>
                    <a:pt x="140" y="54"/>
                  </a:moveTo>
                  <a:cubicBezTo>
                    <a:pt x="95" y="34"/>
                    <a:pt x="48" y="16"/>
                    <a:pt x="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3328" name="Freeform 13"/>
            <p:cNvSpPr/>
            <p:nvPr/>
          </p:nvSpPr>
          <p:spPr>
            <a:xfrm>
              <a:off x="10641013" y="5408613"/>
              <a:ext cx="1525588" cy="1435100"/>
            </a:xfrm>
            <a:custGeom>
              <a:avLst/>
              <a:gdLst/>
              <a:ahLst/>
              <a:cxnLst>
                <a:cxn ang="0">
                  <a:pos x="0" y="2147483647"/>
                </a:cxn>
                <a:cxn ang="0">
                  <a:pos x="2147483647" y="0"/>
                </a:cxn>
              </a:cxnLst>
              <a:pathLst>
                <a:path w="321" h="302">
                  <a:moveTo>
                    <a:pt x="0" y="302"/>
                  </a:moveTo>
                  <a:cubicBezTo>
                    <a:pt x="114" y="210"/>
                    <a:pt x="223" y="109"/>
                    <a:pt x="321"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3329" name="Freeform 14"/>
            <p:cNvSpPr/>
            <p:nvPr/>
          </p:nvSpPr>
          <p:spPr>
            <a:xfrm>
              <a:off x="1001713" y="0"/>
              <a:ext cx="3244850" cy="6843713"/>
            </a:xfrm>
            <a:custGeom>
              <a:avLst/>
              <a:gdLst/>
              <a:ahLst/>
              <a:cxnLst>
                <a:cxn ang="0">
                  <a:pos x="2147483647" y="0"/>
                </a:cxn>
                <a:cxn ang="0">
                  <a:pos x="2147483647" y="2147483647"/>
                </a:cxn>
              </a:cxnLst>
              <a:pathLst>
                <a:path w="683" h="1440">
                  <a:moveTo>
                    <a:pt x="683" y="0"/>
                  </a:moveTo>
                  <a:cubicBezTo>
                    <a:pt x="258" y="256"/>
                    <a:pt x="0" y="1041"/>
                    <a:pt x="355"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3330" name="Freeform 15"/>
            <p:cNvSpPr/>
            <p:nvPr/>
          </p:nvSpPr>
          <p:spPr>
            <a:xfrm>
              <a:off x="10802938" y="5518150"/>
              <a:ext cx="1363663" cy="1325563"/>
            </a:xfrm>
            <a:custGeom>
              <a:avLst/>
              <a:gdLst/>
              <a:ahLst/>
              <a:cxnLst>
                <a:cxn ang="0">
                  <a:pos x="0" y="2147483647"/>
                </a:cxn>
                <a:cxn ang="0">
                  <a:pos x="2147483647" y="0"/>
                </a:cxn>
              </a:cxnLst>
              <a:pathLst>
                <a:path w="287" h="279">
                  <a:moveTo>
                    <a:pt x="0" y="279"/>
                  </a:moveTo>
                  <a:cubicBezTo>
                    <a:pt x="101" y="193"/>
                    <a:pt x="198" y="100"/>
                    <a:pt x="287"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3331" name="Freeform 16"/>
            <p:cNvSpPr/>
            <p:nvPr/>
          </p:nvSpPr>
          <p:spPr>
            <a:xfrm>
              <a:off x="889000" y="0"/>
              <a:ext cx="3230563" cy="6843713"/>
            </a:xfrm>
            <a:custGeom>
              <a:avLst/>
              <a:gdLst/>
              <a:ahLst/>
              <a:cxnLst>
                <a:cxn ang="0">
                  <a:pos x="2147483647" y="0"/>
                </a:cxn>
                <a:cxn ang="0">
                  <a:pos x="2147483647" y="2147483647"/>
                </a:cxn>
              </a:cxnLst>
              <a:pathLst>
                <a:path w="680" h="1440">
                  <a:moveTo>
                    <a:pt x="680" y="0"/>
                  </a:moveTo>
                  <a:cubicBezTo>
                    <a:pt x="257" y="265"/>
                    <a:pt x="0" y="1026"/>
                    <a:pt x="337"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3332" name="Freeform 17"/>
            <p:cNvSpPr/>
            <p:nvPr/>
          </p:nvSpPr>
          <p:spPr>
            <a:xfrm>
              <a:off x="10979150" y="5694363"/>
              <a:ext cx="1187450" cy="1149350"/>
            </a:xfrm>
            <a:custGeom>
              <a:avLst/>
              <a:gdLst/>
              <a:ahLst/>
              <a:cxnLst>
                <a:cxn ang="0">
                  <a:pos x="0" y="2147483647"/>
                </a:cxn>
                <a:cxn ang="0">
                  <a:pos x="2147483647" y="0"/>
                </a:cxn>
              </a:cxnLst>
              <a:pathLst>
                <a:path w="250" h="242">
                  <a:moveTo>
                    <a:pt x="0" y="242"/>
                  </a:moveTo>
                  <a:cubicBezTo>
                    <a:pt x="88" y="166"/>
                    <a:pt x="172" y="85"/>
                    <a:pt x="25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3333" name="Freeform 18"/>
            <p:cNvSpPr/>
            <p:nvPr/>
          </p:nvSpPr>
          <p:spPr>
            <a:xfrm>
              <a:off x="484188" y="0"/>
              <a:ext cx="3421063" cy="6843713"/>
            </a:xfrm>
            <a:custGeom>
              <a:avLst/>
              <a:gdLst/>
              <a:ahLst/>
              <a:cxnLst>
                <a:cxn ang="0">
                  <a:pos x="2147483647" y="0"/>
                </a:cxn>
                <a:cxn ang="0">
                  <a:pos x="2147483647" y="2147483647"/>
                </a:cxn>
              </a:cxnLst>
              <a:pathLst>
                <a:path w="720" h="1440">
                  <a:moveTo>
                    <a:pt x="720" y="0"/>
                  </a:moveTo>
                  <a:cubicBezTo>
                    <a:pt x="316" y="282"/>
                    <a:pt x="0" y="1018"/>
                    <a:pt x="362"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3334" name="Freeform 19"/>
            <p:cNvSpPr/>
            <p:nvPr/>
          </p:nvSpPr>
          <p:spPr>
            <a:xfrm>
              <a:off x="11287125" y="6049963"/>
              <a:ext cx="879475" cy="793750"/>
            </a:xfrm>
            <a:custGeom>
              <a:avLst/>
              <a:gdLst/>
              <a:ahLst/>
              <a:cxnLst>
                <a:cxn ang="0">
                  <a:pos x="0" y="2147483647"/>
                </a:cxn>
                <a:cxn ang="0">
                  <a:pos x="2147483647" y="0"/>
                </a:cxn>
              </a:cxnLst>
              <a:pathLst>
                <a:path w="185" h="167">
                  <a:moveTo>
                    <a:pt x="0" y="167"/>
                  </a:moveTo>
                  <a:cubicBezTo>
                    <a:pt x="63" y="114"/>
                    <a:pt x="125" y="58"/>
                    <a:pt x="185"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3335" name="Freeform 20"/>
            <p:cNvSpPr/>
            <p:nvPr/>
          </p:nvSpPr>
          <p:spPr>
            <a:xfrm>
              <a:off x="598488" y="0"/>
              <a:ext cx="2717800" cy="6843713"/>
            </a:xfrm>
            <a:custGeom>
              <a:avLst/>
              <a:gdLst/>
              <a:ahLst/>
              <a:cxnLst>
                <a:cxn ang="0">
                  <a:pos x="2147483647" y="0"/>
                </a:cxn>
                <a:cxn ang="0">
                  <a:pos x="2147483647" y="2147483647"/>
                </a:cxn>
              </a:cxnLst>
              <a:pathLst>
                <a:path w="572" h="1440">
                  <a:moveTo>
                    <a:pt x="572" y="0"/>
                  </a:moveTo>
                  <a:cubicBezTo>
                    <a:pt x="213" y="320"/>
                    <a:pt x="0" y="979"/>
                    <a:pt x="164" y="1440"/>
                  </a:cubicBezTo>
                </a:path>
              </a:pathLst>
            </a:custGeom>
            <a:noFill/>
            <a:ln w="12700" cap="flat" cmpd="sng">
              <a:solidFill>
                <a:schemeClr val="tx1">
                  <a:alpha val="20000"/>
                </a:schemeClr>
              </a:solidFill>
              <a:prstDash val="dashDot"/>
              <a:miter lim="800000"/>
              <a:headEnd type="none" w="med" len="med"/>
              <a:tailEnd type="none" w="med" len="med"/>
            </a:ln>
          </p:spPr>
          <p:txBody>
            <a:bodyPr/>
            <a:p>
              <a:endParaRPr lang="zh-CN" altLang="en-US"/>
            </a:p>
          </p:txBody>
        </p:sp>
        <p:sp>
          <p:nvSpPr>
            <p:cNvPr id="13336" name="Freeform 21"/>
            <p:cNvSpPr/>
            <p:nvPr/>
          </p:nvSpPr>
          <p:spPr>
            <a:xfrm>
              <a:off x="261938" y="0"/>
              <a:ext cx="2944813" cy="6843713"/>
            </a:xfrm>
            <a:custGeom>
              <a:avLst/>
              <a:gdLst/>
              <a:ahLst/>
              <a:cxnLst>
                <a:cxn ang="0">
                  <a:pos x="2147483647" y="0"/>
                </a:cxn>
                <a:cxn ang="0">
                  <a:pos x="2147483647" y="2147483647"/>
                </a:cxn>
              </a:cxnLst>
              <a:pathLst>
                <a:path w="620" h="1440">
                  <a:moveTo>
                    <a:pt x="620" y="0"/>
                  </a:moveTo>
                  <a:cubicBezTo>
                    <a:pt x="248" y="325"/>
                    <a:pt x="0" y="960"/>
                    <a:pt x="186" y="1440"/>
                  </a:cubicBezTo>
                </a:path>
              </a:pathLst>
            </a:custGeom>
            <a:noFill/>
            <a:ln w="9525" cap="flat" cmpd="sng">
              <a:solidFill>
                <a:schemeClr val="tx1">
                  <a:alpha val="20000"/>
                </a:schemeClr>
              </a:solidFill>
              <a:prstDash val="lgDash"/>
              <a:miter lim="800000"/>
              <a:headEnd type="none" w="med" len="med"/>
              <a:tailEnd type="none" w="med" len="med"/>
            </a:ln>
          </p:spPr>
          <p:txBody>
            <a:bodyPr/>
            <a:p>
              <a:endParaRPr lang="zh-CN" altLang="en-US"/>
            </a:p>
          </p:txBody>
        </p:sp>
        <p:sp>
          <p:nvSpPr>
            <p:cNvPr id="13337" name="Freeform 22"/>
            <p:cNvSpPr/>
            <p:nvPr/>
          </p:nvSpPr>
          <p:spPr>
            <a:xfrm>
              <a:off x="-417513" y="0"/>
              <a:ext cx="2403475" cy="6843713"/>
            </a:xfrm>
            <a:custGeom>
              <a:avLst/>
              <a:gdLst/>
              <a:ahLst/>
              <a:cxnLst>
                <a:cxn ang="0">
                  <a:pos x="2147483647" y="0"/>
                </a:cxn>
                <a:cxn ang="0">
                  <a:pos x="2147483647" y="2147483647"/>
                </a:cxn>
              </a:cxnLst>
              <a:pathLst>
                <a:path w="506" h="1440">
                  <a:moveTo>
                    <a:pt x="506" y="0"/>
                  </a:moveTo>
                  <a:cubicBezTo>
                    <a:pt x="109" y="356"/>
                    <a:pt x="0" y="943"/>
                    <a:pt x="171"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3338" name="Freeform 24"/>
            <p:cNvSpPr/>
            <p:nvPr/>
          </p:nvSpPr>
          <p:spPr>
            <a:xfrm>
              <a:off x="4763" y="6016625"/>
              <a:ext cx="214313" cy="827088"/>
            </a:xfrm>
            <a:custGeom>
              <a:avLst/>
              <a:gdLst/>
              <a:ahLst/>
              <a:cxnLst>
                <a:cxn ang="0">
                  <a:pos x="0" y="0"/>
                </a:cxn>
                <a:cxn ang="0">
                  <a:pos x="2147483647" y="2147483647"/>
                </a:cxn>
              </a:cxnLst>
              <a:pathLst>
                <a:path w="45" h="174">
                  <a:moveTo>
                    <a:pt x="0" y="0"/>
                  </a:moveTo>
                  <a:cubicBezTo>
                    <a:pt x="11" y="59"/>
                    <a:pt x="26" y="118"/>
                    <a:pt x="45" y="174"/>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3339" name="Freeform 25"/>
            <p:cNvSpPr/>
            <p:nvPr/>
          </p:nvSpPr>
          <p:spPr>
            <a:xfrm>
              <a:off x="14288" y="0"/>
              <a:ext cx="1562100" cy="2228850"/>
            </a:xfrm>
            <a:custGeom>
              <a:avLst/>
              <a:gdLst/>
              <a:ahLst/>
              <a:cxnLst>
                <a:cxn ang="0">
                  <a:pos x="2147483647" y="0"/>
                </a:cxn>
                <a:cxn ang="0">
                  <a:pos x="0" y="2147483647"/>
                </a:cxn>
              </a:cxnLst>
              <a:pathLst>
                <a:path w="329" h="469">
                  <a:moveTo>
                    <a:pt x="329" y="0"/>
                  </a:moveTo>
                  <a:cubicBezTo>
                    <a:pt x="189" y="133"/>
                    <a:pt x="69" y="288"/>
                    <a:pt x="0" y="469"/>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grpSp>
      <p:sp>
        <p:nvSpPr>
          <p:cNvPr id="2" name="Title 1"/>
          <p:cNvSpPr>
            <a:spLocks noGrp="1"/>
          </p:cNvSpPr>
          <p:nvPr>
            <p:ph type="title"/>
          </p:nvPr>
        </p:nvSpPr>
        <p:spPr>
          <a:xfrm>
            <a:off x="666474" y="2349925"/>
            <a:ext cx="2624234" cy="2456442"/>
          </a:xfrm>
        </p:spPr>
        <p:txBody>
          <a:bodyPr/>
          <a:lstStyle>
            <a:lvl1pPr>
              <a:defRPr>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838836" y="803186"/>
            <a:ext cx="4711405" cy="5248622"/>
          </a:xfrm>
        </p:spPr>
        <p:txBody>
          <a:bodyPr anchor="ct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grpSp>
        <p:nvGrpSpPr>
          <p:cNvPr id="28" name="Group 26"/>
          <p:cNvGrpSpPr/>
          <p:nvPr/>
        </p:nvGrpSpPr>
        <p:grpSpPr>
          <a:xfrm>
            <a:off x="600108" y="1699588"/>
            <a:ext cx="2755857" cy="3470422"/>
            <a:chOff x="697883" y="1816768"/>
            <a:chExt cx="3674476" cy="3470421"/>
          </a:xfrm>
          <a:solidFill>
            <a:srgbClr val="0070C0"/>
          </a:solidFill>
        </p:grpSpPr>
        <p:sp>
          <p:nvSpPr>
            <p:cNvPr id="29" name="Rectangle 27"/>
            <p:cNvSpPr/>
            <p:nvPr/>
          </p:nvSpPr>
          <p:spPr>
            <a:xfrm>
              <a:off x="697883" y="1816768"/>
              <a:ext cx="3674476" cy="502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Isosceles Triangle 22"/>
            <p:cNvSpPr/>
            <p:nvPr/>
          </p:nvSpPr>
          <p:spPr>
            <a:xfrm rot="10800000">
              <a:off x="2380224" y="5014786"/>
              <a:ext cx="315988" cy="27240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29"/>
            <p:cNvSpPr/>
            <p:nvPr/>
          </p:nvSpPr>
          <p:spPr>
            <a:xfrm>
              <a:off x="704075" y="2392840"/>
              <a:ext cx="3668284" cy="26243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2" name="Footer Placeholder 4"/>
          <p:cNvSpPr>
            <a:spLocks noGrp="1"/>
          </p:cNvSpPr>
          <p:nvPr>
            <p:ph type="ftr" sz="quarter" idx="3"/>
          </p:nvPr>
        </p:nvSpPr>
        <p:spPr>
          <a:xfrm>
            <a:off x="603250" y="6227763"/>
            <a:ext cx="7942263" cy="319088"/>
          </a:xfrm>
          <a:prstGeom prst="rect">
            <a:avLst/>
          </a:prstGeom>
        </p:spPr>
        <p:txBody>
          <a:bodyPr vert="horz" lIns="91440" tIns="45720" rIns="91440" bIns="45720" rtlCol="0" anchor="ctr"/>
          <a:lstStyle>
            <a:lvl1pPr defTabSz="914400" fontAlgn="base">
              <a:spcBef>
                <a:spcPct val="0"/>
              </a:spcBef>
              <a:spcAft>
                <a:spcPct val="0"/>
              </a:spcAft>
              <a:defRPr>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33" name="Slide Number Placeholder 5"/>
          <p:cNvSpPr>
            <a:spLocks noGrp="1"/>
          </p:cNvSpPr>
          <p:nvPr>
            <p:ph type="sldNum" sz="quarter" idx="4"/>
          </p:nvPr>
        </p:nvSpPr>
        <p:spPr>
          <a:xfrm>
            <a:off x="7851775" y="320675"/>
            <a:ext cx="685800" cy="319088"/>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7" name="Date Placeholder 1"/>
          <p:cNvSpPr>
            <a:spLocks noGrp="1"/>
          </p:cNvSpPr>
          <p:nvPr>
            <p:ph type="dt" sz="half" idx="2"/>
          </p:nvPr>
        </p:nvSpPr>
        <p:spPr>
          <a:xfrm>
            <a:off x="603250" y="320675"/>
            <a:ext cx="2743200" cy="319088"/>
          </a:xfrm>
          <a:prstGeom prst="rect">
            <a:avLst/>
          </a:prstGeom>
        </p:spPr>
        <p:txBody>
          <a:bodyPr/>
          <a:lstStyle>
            <a:lvl1pPr defTabSz="457200" fontAlgn="auto">
              <a:spcBef>
                <a:spcPts val="0"/>
              </a:spcBef>
              <a:spcAft>
                <a:spcPts val="0"/>
              </a:spcAft>
              <a:defRPr>
                <a:solidFill>
                  <a:prstClr val="black"/>
                </a:solidFill>
                <a:latin typeface="Rockwell" panose="02060603020205020403"/>
                <a:ea typeface="+mn-ea"/>
              </a:defRPr>
            </a:lvl1pPr>
          </a:lstStyle>
          <a:p>
            <a:pPr marL="0" marR="0" lvl="0" indent="0" algn="l" defTabSz="457200" rtl="0" eaLnBrk="1" fontAlgn="auto" latinLnBrk="0" hangingPunct="1">
              <a:lnSpc>
                <a:spcPct val="100000"/>
              </a:lnSpc>
              <a:spcBef>
                <a:spcPts val="0"/>
              </a:spcBef>
              <a:spcAft>
                <a:spcPts val="0"/>
              </a:spcAft>
              <a:buClrTx/>
              <a:buSzTx/>
              <a:buFontTx/>
              <a:buNone/>
              <a:defRPr/>
            </a:pPr>
            <a:fld id="{04001354-8545-4779-8B17-A550894EFDA0}" type="datetimeFigureOut">
              <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rPr>
            </a:fld>
            <a:endParaRPr kumimoji="0" lang="en-US" sz="1800" b="0" i="0" u="none" strike="noStrike" kern="1200" cap="none" spc="0" normalizeH="0" baseline="0" noProof="0">
              <a:ln>
                <a:noFill/>
              </a:ln>
              <a:solidFill>
                <a:prstClr val="black"/>
              </a:solidFill>
              <a:effectLst/>
              <a:uLnTx/>
              <a:uFillTx/>
              <a:latin typeface="Rockwell" panose="02060603020205020403"/>
              <a:ea typeface="+mn-ea"/>
              <a:cs typeface="+mn-cs"/>
            </a:endParaRPr>
          </a:p>
        </p:txBody>
      </p:sp>
      <p:sp>
        <p:nvSpPr>
          <p:cNvPr id="8" name="Footer Placeholder 2"/>
          <p:cNvSpPr>
            <a:spLocks noGrp="1"/>
          </p:cNvSpPr>
          <p:nvPr>
            <p:ph type="ftr" sz="quarter" idx="3"/>
          </p:nvPr>
        </p:nvSpPr>
        <p:spPr>
          <a:xfrm>
            <a:off x="603250" y="6227763"/>
            <a:ext cx="7942263" cy="319088"/>
          </a:xfrm>
          <a:prstGeom prst="rect">
            <a:avLst/>
          </a:prstGeom>
        </p:spPr>
        <p:txBody>
          <a:bodyPr vert="horz" lIns="91440" tIns="45720" rIns="91440" bIns="45720" rtlCol="0" anchor="ctr"/>
          <a:lstStyle>
            <a:lvl1pPr defTabSz="914400" fontAlgn="base">
              <a:spcBef>
                <a:spcPct val="0"/>
              </a:spcBef>
              <a:spcAft>
                <a:spcPct val="0"/>
              </a:spcAft>
              <a:defRPr>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9" name="Slide Number Placeholder 3"/>
          <p:cNvSpPr>
            <a:spLocks noGrp="1"/>
          </p:cNvSpPr>
          <p:nvPr>
            <p:ph type="sldNum" sz="quarter" idx="4"/>
          </p:nvPr>
        </p:nvSpPr>
        <p:spPr>
          <a:xfrm>
            <a:off x="7851775" y="320675"/>
            <a:ext cx="685800" cy="319088"/>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2">
    <p:bg>
      <p:bgPr>
        <a:solidFill>
          <a:schemeClr val="bg1"/>
        </a:soli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
        <p:nvSpPr>
          <p:cNvPr id="3" name="灯片编号占位符 2"/>
          <p:cNvSpPr>
            <a:spLocks noGrp="1"/>
          </p:cNvSpPr>
          <p:nvPr>
            <p:ph type="sldNum" sz="quarter" idx="11"/>
          </p:nvPr>
        </p:nvSpPr>
        <p:spPr/>
        <p:txBody>
          <a:bodyPr/>
          <a:p>
            <a:pPr lvl="0" defTabSz="45720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3076" name="Imagen 5" descr="C:\Users\Design\Documents\Edu\Product Launch\shadown.png"/>
          <p:cNvPicPr>
            <a:picLocks noChangeAspect="1"/>
          </p:cNvPicPr>
          <p:nvPr userDrawn="1"/>
        </p:nvPicPr>
        <p:blipFill>
          <a:blip r:embed="rId3"/>
          <a:stretch>
            <a:fillRect/>
          </a:stretch>
        </p:blipFill>
        <p:spPr>
          <a:xfrm>
            <a:off x="5969000" y="6021388"/>
            <a:ext cx="763588" cy="982662"/>
          </a:xfrm>
          <a:prstGeom prst="rect">
            <a:avLst/>
          </a:prstGeom>
          <a:noFill/>
          <a:ln w="9525">
            <a:noFill/>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hasCustomPrompt="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10"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1"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2"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
            <a:pPr algn="r">
              <a:buNone/>
            </a:pPr>
            <a:fld id="{9A0DB2DC-4C9A-4742-B13C-FB6460FD3503}" type="slidenum">
              <a:rPr lang="es-ES" altLang="zh-CN" dirty="0">
                <a:latin typeface="Calibri" panose="020F0502020204030204" pitchFamily="34" charset="0"/>
              </a:rPr>
            </a:fld>
            <a:endParaRPr lang="es-ES" altLang="zh-CN" dirty="0">
              <a:latin typeface="Calibri" panose="020F0502020204030204" pitchFamily="34" charset="0"/>
            </a:endParaRPr>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46 Recortar rectángulo de esquina del mismo lado"/>
          <p:cNvSpPr/>
          <p:nvPr/>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altLang="zh-CN"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0" name="5 Marcador de número de diapositiva"/>
          <p:cNvSpPr txBox="1"/>
          <p:nvPr/>
        </p:nvSpPr>
        <p:spPr>
          <a:xfrm>
            <a:off x="8204200" y="68263"/>
            <a:ext cx="576263" cy="365125"/>
          </a:xfrm>
          <a:prstGeom prst="rect">
            <a:avLst/>
          </a:prstGeom>
        </p:spPr>
        <p:txBody>
          <a:bodyPr anchor="ctr"/>
          <a:p>
            <a:pPr lvl="0" algn="r" eaLnBrk="1" hangingPunct="1"/>
            <a:fld id="{9A0DB2DC-4C9A-4742-B13C-FB6460FD3503}" type="slidenum">
              <a:rPr lang="es-ES" altLang="zh-CN" sz="2000" b="1" dirty="0">
                <a:solidFill>
                  <a:schemeClr val="bg1"/>
                </a:solidFill>
                <a:latin typeface="Calibri" panose="020F0502020204030204" pitchFamily="34" charset="0"/>
              </a:rPr>
            </a:fld>
            <a:endParaRPr lang="es-ES" altLang="zh-CN" sz="2000" b="1" dirty="0">
              <a:solidFill>
                <a:schemeClr val="bg1"/>
              </a:solidFill>
              <a:latin typeface="Calibri" panose="020F0502020204030204" pitchFamily="34" charset="0"/>
            </a:endParaRPr>
          </a:p>
        </p:txBody>
      </p:sp>
      <p:pic>
        <p:nvPicPr>
          <p:cNvPr id="4102" name="Imagen 5" descr="C:\Users\Design\Documents\Edu\Product Launch\shadown.png"/>
          <p:cNvPicPr>
            <a:picLocks noChangeAspect="1"/>
          </p:cNvPicPr>
          <p:nvPr userDrawn="1"/>
        </p:nvPicPr>
        <p:blipFill>
          <a:blip r:embed="rId3"/>
          <a:stretch>
            <a:fillRect/>
          </a:stretch>
        </p:blipFill>
        <p:spPr>
          <a:xfrm>
            <a:off x="5969000" y="6021388"/>
            <a:ext cx="763588" cy="982662"/>
          </a:xfrm>
          <a:prstGeom prst="rect">
            <a:avLst/>
          </a:prstGeom>
          <a:noFill/>
          <a:ln w="9525">
            <a:noFill/>
          </a:ln>
        </p:spPr>
      </p:pic>
      <p:sp>
        <p:nvSpPr>
          <p:cNvPr id="2" name="1 Título"/>
          <p:cNvSpPr>
            <a:spLocks noGrp="1"/>
          </p:cNvSpPr>
          <p:nvPr>
            <p:ph type="title"/>
          </p:nvPr>
        </p:nvSpPr>
        <p:spPr/>
        <p:txBody>
          <a:bodyPr/>
          <a:lstStyle/>
          <a:p>
            <a:r>
              <a:rPr lang="es-ES" dirty="0" smtClean="0"/>
              <a:t>Haga clic para modificar el estilo de título del patrón</a:t>
            </a:r>
            <a:endParaRPr lang="es-ES" dirty="0"/>
          </a:p>
        </p:txBody>
      </p:sp>
      <p:sp>
        <p:nvSpPr>
          <p:cNvPr id="3" name="2 Marcador de contenido"/>
          <p:cNvSpPr>
            <a:spLocks noGrp="1"/>
          </p:cNvSpPr>
          <p:nvPr>
            <p:ph idx="1" hasCustomPrompt="1"/>
          </p:nvPr>
        </p:nvSpPr>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12"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3"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es-ES" altLang="zh-CN" dirty="0"/>
            </a:fld>
            <a:endParaRPr lang="es-ES" altLang="zh-CN" dirty="0">
              <a:latin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2">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46 Recortar rectángulo de esquina del mismo lado"/>
          <p:cNvSpPr/>
          <p:nvPr/>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altLang="zh-CN"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0" name="5 Marcador de número de diapositiva"/>
          <p:cNvSpPr txBox="1"/>
          <p:nvPr/>
        </p:nvSpPr>
        <p:spPr>
          <a:xfrm>
            <a:off x="8204200" y="66675"/>
            <a:ext cx="576263" cy="365125"/>
          </a:xfrm>
          <a:prstGeom prst="rect">
            <a:avLst/>
          </a:prstGeom>
        </p:spPr>
        <p:txBody>
          <a:bodyPr anchor="ctr"/>
          <a:p>
            <a:pPr lvl="0" algn="r" eaLnBrk="1" hangingPunct="1"/>
            <a:fld id="{9A0DB2DC-4C9A-4742-B13C-FB6460FD3503}" type="slidenum">
              <a:rPr lang="es-ES" altLang="zh-CN" sz="2000" b="1" dirty="0">
                <a:solidFill>
                  <a:schemeClr val="bg1"/>
                </a:solidFill>
                <a:latin typeface="Calibri" panose="020F0502020204030204" pitchFamily="34" charset="0"/>
              </a:rPr>
            </a:fld>
            <a:endParaRPr lang="es-ES" altLang="zh-CN" sz="2000" b="1" dirty="0">
              <a:solidFill>
                <a:schemeClr val="bg1"/>
              </a:solidFill>
              <a:latin typeface="Calibri" panose="020F0502020204030204" pitchFamily="34" charset="0"/>
            </a:endParaRPr>
          </a:p>
        </p:txBody>
      </p:sp>
      <p:pic>
        <p:nvPicPr>
          <p:cNvPr id="5126" name="Imagen 5" descr="C:\Users\Design\Documents\Edu\Product Launch\shadown.png"/>
          <p:cNvPicPr>
            <a:picLocks noChangeAspect="1"/>
          </p:cNvPicPr>
          <p:nvPr userDrawn="1"/>
        </p:nvPicPr>
        <p:blipFill>
          <a:blip r:embed="rId3"/>
          <a:stretch>
            <a:fillRect/>
          </a:stretch>
        </p:blipFill>
        <p:spPr>
          <a:xfrm>
            <a:off x="5969000" y="6021388"/>
            <a:ext cx="763588" cy="982662"/>
          </a:xfrm>
          <a:prstGeom prst="rect">
            <a:avLst/>
          </a:prstGeom>
          <a:noFill/>
          <a:ln w="9525">
            <a:noFill/>
          </a:ln>
        </p:spPr>
      </p:pic>
      <p:sp>
        <p:nvSpPr>
          <p:cNvPr id="12" name="1 Título"/>
          <p:cNvSpPr txBox="1"/>
          <p:nvPr/>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章　</a:t>
            </a:r>
            <a:endParaRPr kumimoji="0" lang="en-US" altLang="zh-CN" sz="2400" b="0" i="0" u="none" strike="noStrike" kern="1200" cap="none" spc="0" normalizeH="0" baseline="0" noProof="0" dirty="0" smtClean="0">
              <a:ln>
                <a:noFill/>
              </a:ln>
              <a:solidFill>
                <a:srgbClr val="D9D9D9"/>
              </a:solidFill>
              <a:effectLst/>
              <a:uLnTx/>
              <a:uFillTx/>
              <a:latin typeface="+mn-ea"/>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软件工程学概述</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4" name="灯片编号占位符 1"/>
          <p:cNvSpPr>
            <a:spLocks noGrp="1"/>
          </p:cNvSpPr>
          <p:nvPr>
            <p:ph type="sldNum" sz="quarter" idx="4"/>
          </p:nvPr>
        </p:nvSpPr>
        <p:spPr>
          <a:xfrm>
            <a:off x="6550025" y="6245225"/>
            <a:ext cx="2289175" cy="476250"/>
          </a:xfrm>
          <a:prstGeom prst="rect">
            <a:avLst/>
          </a:prstGeom>
        </p:spPr>
        <p:txBody>
          <a:bodyPr vert="horz" wrap="square" lIns="91440" tIns="45720" rIns="91440" bIns="45720" numCol="1" anchor="ctr" anchorCtr="0" compatLnSpc="1"/>
          <a:p>
            <a:pPr algn="r">
              <a:buNone/>
            </a:pPr>
            <a:fld id="{9A0DB2DC-4C9A-4742-B13C-FB6460FD3503}" type="slidenum">
              <a:rPr lang="en-US" altLang="zh-CN" sz="1400" b="1" dirty="0">
                <a:solidFill>
                  <a:srgbClr val="FF0000"/>
                </a:solidFill>
                <a:latin typeface="Calibri" panose="020F0502020204030204" pitchFamily="34" charset="0"/>
              </a:rPr>
            </a:fld>
            <a:endParaRPr lang="en-US" altLang="zh-CN" sz="1400" b="1" dirty="0">
              <a:solidFill>
                <a:srgbClr val="FF0000"/>
              </a:solidFill>
              <a:latin typeface="Calibri" panose="020F0502020204030204" pitchFamily="34" charset="0"/>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6148" name="Group 36"/>
          <p:cNvGrpSpPr/>
          <p:nvPr/>
        </p:nvGrpSpPr>
        <p:grpSpPr>
          <a:xfrm>
            <a:off x="-312737" y="0"/>
            <a:ext cx="9437687" cy="6853238"/>
            <a:chOff x="-417513" y="0"/>
            <a:chExt cx="12584114" cy="6853238"/>
          </a:xfrm>
        </p:grpSpPr>
        <p:sp>
          <p:nvSpPr>
            <p:cNvPr id="6153" name="Freeform 5"/>
            <p:cNvSpPr/>
            <p:nvPr/>
          </p:nvSpPr>
          <p:spPr>
            <a:xfrm>
              <a:off x="1306513" y="0"/>
              <a:ext cx="3862388" cy="6843713"/>
            </a:xfrm>
            <a:custGeom>
              <a:avLst/>
              <a:gdLst/>
              <a:ahLst/>
              <a:cxnLst>
                <a:cxn ang="0">
                  <a:pos x="2147483647" y="0"/>
                </a:cxn>
                <a:cxn ang="0">
                  <a:pos x="2147483647" y="2147483647"/>
                </a:cxn>
              </a:cxnLst>
              <a:pathLst>
                <a:path w="813" h="1440">
                  <a:moveTo>
                    <a:pt x="813" y="0"/>
                  </a:moveTo>
                  <a:cubicBezTo>
                    <a:pt x="331" y="221"/>
                    <a:pt x="0" y="1039"/>
                    <a:pt x="435"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54" name="Freeform 6"/>
            <p:cNvSpPr/>
            <p:nvPr/>
          </p:nvSpPr>
          <p:spPr>
            <a:xfrm>
              <a:off x="10626725" y="9525"/>
              <a:ext cx="1539875" cy="555625"/>
            </a:xfrm>
            <a:custGeom>
              <a:avLst/>
              <a:gdLst/>
              <a:ahLst/>
              <a:cxnLst>
                <a:cxn ang="0">
                  <a:pos x="2147483647" y="2147483647"/>
                </a:cxn>
                <a:cxn ang="0">
                  <a:pos x="0" y="0"/>
                </a:cxn>
              </a:cxnLst>
              <a:pathLst>
                <a:path w="324" h="117">
                  <a:moveTo>
                    <a:pt x="324" y="117"/>
                  </a:moveTo>
                  <a:cubicBezTo>
                    <a:pt x="223" y="64"/>
                    <a:pt x="107" y="28"/>
                    <a:pt x="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55" name="Freeform 7"/>
            <p:cNvSpPr/>
            <p:nvPr/>
          </p:nvSpPr>
          <p:spPr>
            <a:xfrm>
              <a:off x="10247313" y="5013325"/>
              <a:ext cx="1919288" cy="1830388"/>
            </a:xfrm>
            <a:custGeom>
              <a:avLst/>
              <a:gdLst/>
              <a:ahLst/>
              <a:cxnLst>
                <a:cxn ang="0">
                  <a:pos x="0" y="2147483647"/>
                </a:cxn>
                <a:cxn ang="0">
                  <a:pos x="2147483647" y="0"/>
                </a:cxn>
              </a:cxnLst>
              <a:pathLst>
                <a:path w="404" h="385">
                  <a:moveTo>
                    <a:pt x="0" y="385"/>
                  </a:moveTo>
                  <a:cubicBezTo>
                    <a:pt x="146" y="272"/>
                    <a:pt x="285" y="142"/>
                    <a:pt x="404"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56" name="Freeform 8"/>
            <p:cNvSpPr/>
            <p:nvPr/>
          </p:nvSpPr>
          <p:spPr>
            <a:xfrm>
              <a:off x="1120775" y="0"/>
              <a:ext cx="3676650" cy="6843713"/>
            </a:xfrm>
            <a:custGeom>
              <a:avLst/>
              <a:gdLst/>
              <a:ahLst/>
              <a:cxnLst>
                <a:cxn ang="0">
                  <a:pos x="2147483647" y="0"/>
                </a:cxn>
                <a:cxn ang="0">
                  <a:pos x="2147483647" y="2147483647"/>
                </a:cxn>
              </a:cxnLst>
              <a:pathLst>
                <a:path w="774" h="1440">
                  <a:moveTo>
                    <a:pt x="774" y="0"/>
                  </a:moveTo>
                  <a:cubicBezTo>
                    <a:pt x="312" y="240"/>
                    <a:pt x="0" y="1034"/>
                    <a:pt x="411" y="144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6157" name="Freeform 9"/>
            <p:cNvSpPr/>
            <p:nvPr/>
          </p:nvSpPr>
          <p:spPr>
            <a:xfrm>
              <a:off x="11202988" y="9525"/>
              <a:ext cx="963613" cy="366713"/>
            </a:xfrm>
            <a:custGeom>
              <a:avLst/>
              <a:gdLst/>
              <a:ahLst/>
              <a:cxnLst>
                <a:cxn ang="0">
                  <a:pos x="2147483647" y="2147483647"/>
                </a:cxn>
                <a:cxn ang="0">
                  <a:pos x="0" y="0"/>
                </a:cxn>
              </a:cxnLst>
              <a:pathLst>
                <a:path w="203" h="77">
                  <a:moveTo>
                    <a:pt x="203" y="77"/>
                  </a:moveTo>
                  <a:cubicBezTo>
                    <a:pt x="138" y="46"/>
                    <a:pt x="68" y="21"/>
                    <a:pt x="0" y="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6158" name="Freeform 10"/>
            <p:cNvSpPr/>
            <p:nvPr/>
          </p:nvSpPr>
          <p:spPr>
            <a:xfrm>
              <a:off x="10494963" y="5275263"/>
              <a:ext cx="1666875" cy="1577975"/>
            </a:xfrm>
            <a:custGeom>
              <a:avLst/>
              <a:gdLst/>
              <a:ahLst/>
              <a:cxnLst>
                <a:cxn ang="0">
                  <a:pos x="0" y="2147483647"/>
                </a:cxn>
                <a:cxn ang="0">
                  <a:pos x="2147483647" y="0"/>
                </a:cxn>
              </a:cxnLst>
              <a:pathLst>
                <a:path w="351" h="332">
                  <a:moveTo>
                    <a:pt x="0" y="332"/>
                  </a:moveTo>
                  <a:cubicBezTo>
                    <a:pt x="125" y="232"/>
                    <a:pt x="245" y="121"/>
                    <a:pt x="351" y="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6159" name="Freeform 11"/>
            <p:cNvSpPr/>
            <p:nvPr/>
          </p:nvSpPr>
          <p:spPr>
            <a:xfrm>
              <a:off x="1001713" y="0"/>
              <a:ext cx="3621088" cy="6843713"/>
            </a:xfrm>
            <a:custGeom>
              <a:avLst/>
              <a:gdLst/>
              <a:ahLst/>
              <a:cxnLst>
                <a:cxn ang="0">
                  <a:pos x="2147483647" y="0"/>
                </a:cxn>
                <a:cxn ang="0">
                  <a:pos x="2147483647" y="2147483647"/>
                </a:cxn>
              </a:cxnLst>
              <a:pathLst>
                <a:path w="762" h="1440">
                  <a:moveTo>
                    <a:pt x="762" y="0"/>
                  </a:moveTo>
                  <a:cubicBezTo>
                    <a:pt x="308" y="245"/>
                    <a:pt x="0" y="1033"/>
                    <a:pt x="403"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60" name="Freeform 12"/>
            <p:cNvSpPr/>
            <p:nvPr/>
          </p:nvSpPr>
          <p:spPr>
            <a:xfrm>
              <a:off x="11501438" y="9525"/>
              <a:ext cx="665163" cy="257175"/>
            </a:xfrm>
            <a:custGeom>
              <a:avLst/>
              <a:gdLst/>
              <a:ahLst/>
              <a:cxnLst>
                <a:cxn ang="0">
                  <a:pos x="2147483647" y="2147483647"/>
                </a:cxn>
                <a:cxn ang="0">
                  <a:pos x="0" y="0"/>
                </a:cxn>
              </a:cxnLst>
              <a:pathLst>
                <a:path w="140" h="54">
                  <a:moveTo>
                    <a:pt x="140" y="54"/>
                  </a:moveTo>
                  <a:cubicBezTo>
                    <a:pt x="95" y="34"/>
                    <a:pt x="48" y="16"/>
                    <a:pt x="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61" name="Freeform 13"/>
            <p:cNvSpPr/>
            <p:nvPr/>
          </p:nvSpPr>
          <p:spPr>
            <a:xfrm>
              <a:off x="10641013" y="5408613"/>
              <a:ext cx="1525588" cy="1435100"/>
            </a:xfrm>
            <a:custGeom>
              <a:avLst/>
              <a:gdLst/>
              <a:ahLst/>
              <a:cxnLst>
                <a:cxn ang="0">
                  <a:pos x="0" y="2147483647"/>
                </a:cxn>
                <a:cxn ang="0">
                  <a:pos x="2147483647" y="0"/>
                </a:cxn>
              </a:cxnLst>
              <a:pathLst>
                <a:path w="321" h="302">
                  <a:moveTo>
                    <a:pt x="0" y="302"/>
                  </a:moveTo>
                  <a:cubicBezTo>
                    <a:pt x="114" y="210"/>
                    <a:pt x="223" y="109"/>
                    <a:pt x="321"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62" name="Freeform 14"/>
            <p:cNvSpPr/>
            <p:nvPr/>
          </p:nvSpPr>
          <p:spPr>
            <a:xfrm>
              <a:off x="1001713" y="0"/>
              <a:ext cx="3244850" cy="6843713"/>
            </a:xfrm>
            <a:custGeom>
              <a:avLst/>
              <a:gdLst/>
              <a:ahLst/>
              <a:cxnLst>
                <a:cxn ang="0">
                  <a:pos x="2147483647" y="0"/>
                </a:cxn>
                <a:cxn ang="0">
                  <a:pos x="2147483647" y="2147483647"/>
                </a:cxn>
              </a:cxnLst>
              <a:pathLst>
                <a:path w="683" h="1440">
                  <a:moveTo>
                    <a:pt x="683" y="0"/>
                  </a:moveTo>
                  <a:cubicBezTo>
                    <a:pt x="258" y="256"/>
                    <a:pt x="0" y="1041"/>
                    <a:pt x="355"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63" name="Freeform 15"/>
            <p:cNvSpPr/>
            <p:nvPr/>
          </p:nvSpPr>
          <p:spPr>
            <a:xfrm>
              <a:off x="10802938" y="5518150"/>
              <a:ext cx="1363663" cy="1325563"/>
            </a:xfrm>
            <a:custGeom>
              <a:avLst/>
              <a:gdLst/>
              <a:ahLst/>
              <a:cxnLst>
                <a:cxn ang="0">
                  <a:pos x="0" y="2147483647"/>
                </a:cxn>
                <a:cxn ang="0">
                  <a:pos x="2147483647" y="0"/>
                </a:cxn>
              </a:cxnLst>
              <a:pathLst>
                <a:path w="287" h="279">
                  <a:moveTo>
                    <a:pt x="0" y="279"/>
                  </a:moveTo>
                  <a:cubicBezTo>
                    <a:pt x="101" y="193"/>
                    <a:pt x="198" y="100"/>
                    <a:pt x="287"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64" name="Freeform 16"/>
            <p:cNvSpPr/>
            <p:nvPr/>
          </p:nvSpPr>
          <p:spPr>
            <a:xfrm>
              <a:off x="889000" y="0"/>
              <a:ext cx="3230563" cy="6843713"/>
            </a:xfrm>
            <a:custGeom>
              <a:avLst/>
              <a:gdLst/>
              <a:ahLst/>
              <a:cxnLst>
                <a:cxn ang="0">
                  <a:pos x="2147483647" y="0"/>
                </a:cxn>
                <a:cxn ang="0">
                  <a:pos x="2147483647" y="2147483647"/>
                </a:cxn>
              </a:cxnLst>
              <a:pathLst>
                <a:path w="680" h="1440">
                  <a:moveTo>
                    <a:pt x="680" y="0"/>
                  </a:moveTo>
                  <a:cubicBezTo>
                    <a:pt x="257" y="265"/>
                    <a:pt x="0" y="1026"/>
                    <a:pt x="337"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65" name="Freeform 17"/>
            <p:cNvSpPr/>
            <p:nvPr/>
          </p:nvSpPr>
          <p:spPr>
            <a:xfrm>
              <a:off x="10979150" y="5694363"/>
              <a:ext cx="1187450" cy="1149350"/>
            </a:xfrm>
            <a:custGeom>
              <a:avLst/>
              <a:gdLst/>
              <a:ahLst/>
              <a:cxnLst>
                <a:cxn ang="0">
                  <a:pos x="0" y="2147483647"/>
                </a:cxn>
                <a:cxn ang="0">
                  <a:pos x="2147483647" y="0"/>
                </a:cxn>
              </a:cxnLst>
              <a:pathLst>
                <a:path w="250" h="242">
                  <a:moveTo>
                    <a:pt x="0" y="242"/>
                  </a:moveTo>
                  <a:cubicBezTo>
                    <a:pt x="88" y="166"/>
                    <a:pt x="172" y="85"/>
                    <a:pt x="25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66" name="Freeform 18"/>
            <p:cNvSpPr/>
            <p:nvPr/>
          </p:nvSpPr>
          <p:spPr>
            <a:xfrm>
              <a:off x="484188" y="0"/>
              <a:ext cx="3421063" cy="6843713"/>
            </a:xfrm>
            <a:custGeom>
              <a:avLst/>
              <a:gdLst/>
              <a:ahLst/>
              <a:cxnLst>
                <a:cxn ang="0">
                  <a:pos x="2147483647" y="0"/>
                </a:cxn>
                <a:cxn ang="0">
                  <a:pos x="2147483647" y="2147483647"/>
                </a:cxn>
              </a:cxnLst>
              <a:pathLst>
                <a:path w="720" h="1440">
                  <a:moveTo>
                    <a:pt x="720" y="0"/>
                  </a:moveTo>
                  <a:cubicBezTo>
                    <a:pt x="316" y="282"/>
                    <a:pt x="0" y="1018"/>
                    <a:pt x="362"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67" name="Freeform 19"/>
            <p:cNvSpPr/>
            <p:nvPr/>
          </p:nvSpPr>
          <p:spPr>
            <a:xfrm>
              <a:off x="11287125" y="6049963"/>
              <a:ext cx="879475" cy="793750"/>
            </a:xfrm>
            <a:custGeom>
              <a:avLst/>
              <a:gdLst/>
              <a:ahLst/>
              <a:cxnLst>
                <a:cxn ang="0">
                  <a:pos x="0" y="2147483647"/>
                </a:cxn>
                <a:cxn ang="0">
                  <a:pos x="2147483647" y="0"/>
                </a:cxn>
              </a:cxnLst>
              <a:pathLst>
                <a:path w="185" h="167">
                  <a:moveTo>
                    <a:pt x="0" y="167"/>
                  </a:moveTo>
                  <a:cubicBezTo>
                    <a:pt x="63" y="114"/>
                    <a:pt x="125" y="58"/>
                    <a:pt x="185"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68" name="Freeform 20"/>
            <p:cNvSpPr/>
            <p:nvPr/>
          </p:nvSpPr>
          <p:spPr>
            <a:xfrm>
              <a:off x="598488" y="0"/>
              <a:ext cx="2717800" cy="6843713"/>
            </a:xfrm>
            <a:custGeom>
              <a:avLst/>
              <a:gdLst/>
              <a:ahLst/>
              <a:cxnLst>
                <a:cxn ang="0">
                  <a:pos x="2147483647" y="0"/>
                </a:cxn>
                <a:cxn ang="0">
                  <a:pos x="2147483647" y="2147483647"/>
                </a:cxn>
              </a:cxnLst>
              <a:pathLst>
                <a:path w="572" h="1440">
                  <a:moveTo>
                    <a:pt x="572" y="0"/>
                  </a:moveTo>
                  <a:cubicBezTo>
                    <a:pt x="213" y="320"/>
                    <a:pt x="0" y="979"/>
                    <a:pt x="164" y="1440"/>
                  </a:cubicBezTo>
                </a:path>
              </a:pathLst>
            </a:custGeom>
            <a:noFill/>
            <a:ln w="12700" cap="flat" cmpd="sng">
              <a:solidFill>
                <a:schemeClr val="tx1">
                  <a:alpha val="20000"/>
                </a:schemeClr>
              </a:solidFill>
              <a:prstDash val="dashDot"/>
              <a:miter lim="800000"/>
              <a:headEnd type="none" w="med" len="med"/>
              <a:tailEnd type="none" w="med" len="med"/>
            </a:ln>
          </p:spPr>
          <p:txBody>
            <a:bodyPr/>
            <a:p>
              <a:endParaRPr lang="zh-CN" altLang="en-US"/>
            </a:p>
          </p:txBody>
        </p:sp>
        <p:sp>
          <p:nvSpPr>
            <p:cNvPr id="6169" name="Freeform 21"/>
            <p:cNvSpPr/>
            <p:nvPr/>
          </p:nvSpPr>
          <p:spPr>
            <a:xfrm>
              <a:off x="261938" y="0"/>
              <a:ext cx="2944813" cy="6843713"/>
            </a:xfrm>
            <a:custGeom>
              <a:avLst/>
              <a:gdLst/>
              <a:ahLst/>
              <a:cxnLst>
                <a:cxn ang="0">
                  <a:pos x="2147483647" y="0"/>
                </a:cxn>
                <a:cxn ang="0">
                  <a:pos x="2147483647" y="2147483647"/>
                </a:cxn>
              </a:cxnLst>
              <a:pathLst>
                <a:path w="620" h="1440">
                  <a:moveTo>
                    <a:pt x="620" y="0"/>
                  </a:moveTo>
                  <a:cubicBezTo>
                    <a:pt x="248" y="325"/>
                    <a:pt x="0" y="960"/>
                    <a:pt x="186" y="1440"/>
                  </a:cubicBezTo>
                </a:path>
              </a:pathLst>
            </a:custGeom>
            <a:noFill/>
            <a:ln w="9525" cap="flat" cmpd="sng">
              <a:solidFill>
                <a:schemeClr val="tx1">
                  <a:alpha val="20000"/>
                </a:schemeClr>
              </a:solidFill>
              <a:prstDash val="lgDash"/>
              <a:miter lim="800000"/>
              <a:headEnd type="none" w="med" len="med"/>
              <a:tailEnd type="none" w="med" len="med"/>
            </a:ln>
          </p:spPr>
          <p:txBody>
            <a:bodyPr/>
            <a:p>
              <a:endParaRPr lang="zh-CN" altLang="en-US"/>
            </a:p>
          </p:txBody>
        </p:sp>
        <p:sp>
          <p:nvSpPr>
            <p:cNvPr id="6170" name="Freeform 22"/>
            <p:cNvSpPr/>
            <p:nvPr/>
          </p:nvSpPr>
          <p:spPr>
            <a:xfrm>
              <a:off x="-417513" y="0"/>
              <a:ext cx="2403475" cy="6843713"/>
            </a:xfrm>
            <a:custGeom>
              <a:avLst/>
              <a:gdLst/>
              <a:ahLst/>
              <a:cxnLst>
                <a:cxn ang="0">
                  <a:pos x="2147483647" y="0"/>
                </a:cxn>
                <a:cxn ang="0">
                  <a:pos x="2147483647" y="2147483647"/>
                </a:cxn>
              </a:cxnLst>
              <a:pathLst>
                <a:path w="506" h="1440">
                  <a:moveTo>
                    <a:pt x="506" y="0"/>
                  </a:moveTo>
                  <a:cubicBezTo>
                    <a:pt x="109" y="356"/>
                    <a:pt x="0" y="943"/>
                    <a:pt x="171"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71" name="Freeform 23"/>
            <p:cNvSpPr/>
            <p:nvPr/>
          </p:nvSpPr>
          <p:spPr>
            <a:xfrm>
              <a:off x="14288" y="9525"/>
              <a:ext cx="1771650" cy="3198813"/>
            </a:xfrm>
            <a:custGeom>
              <a:avLst/>
              <a:gdLst/>
              <a:ahLst/>
              <a:cxnLst>
                <a:cxn ang="0">
                  <a:pos x="2147483647" y="0"/>
                </a:cxn>
                <a:cxn ang="0">
                  <a:pos x="0" y="2147483647"/>
                </a:cxn>
              </a:cxnLst>
              <a:pathLst>
                <a:path w="373" h="673">
                  <a:moveTo>
                    <a:pt x="373" y="0"/>
                  </a:moveTo>
                  <a:cubicBezTo>
                    <a:pt x="175" y="183"/>
                    <a:pt x="51" y="409"/>
                    <a:pt x="0" y="673"/>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72" name="Freeform 24"/>
            <p:cNvSpPr/>
            <p:nvPr/>
          </p:nvSpPr>
          <p:spPr>
            <a:xfrm>
              <a:off x="4763" y="6016625"/>
              <a:ext cx="214313" cy="827088"/>
            </a:xfrm>
            <a:custGeom>
              <a:avLst/>
              <a:gdLst/>
              <a:ahLst/>
              <a:cxnLst>
                <a:cxn ang="0">
                  <a:pos x="0" y="0"/>
                </a:cxn>
                <a:cxn ang="0">
                  <a:pos x="2147483647" y="2147483647"/>
                </a:cxn>
              </a:cxnLst>
              <a:pathLst>
                <a:path w="45" h="174">
                  <a:moveTo>
                    <a:pt x="0" y="0"/>
                  </a:moveTo>
                  <a:cubicBezTo>
                    <a:pt x="11" y="59"/>
                    <a:pt x="26" y="118"/>
                    <a:pt x="45" y="174"/>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73" name="Freeform 25"/>
            <p:cNvSpPr/>
            <p:nvPr/>
          </p:nvSpPr>
          <p:spPr>
            <a:xfrm>
              <a:off x="14288" y="0"/>
              <a:ext cx="1562100" cy="2228850"/>
            </a:xfrm>
            <a:custGeom>
              <a:avLst/>
              <a:gdLst/>
              <a:ahLst/>
              <a:cxnLst>
                <a:cxn ang="0">
                  <a:pos x="2147483647" y="0"/>
                </a:cxn>
                <a:cxn ang="0">
                  <a:pos x="0" y="2147483647"/>
                </a:cxn>
              </a:cxnLst>
              <a:pathLst>
                <a:path w="329" h="469">
                  <a:moveTo>
                    <a:pt x="329" y="0"/>
                  </a:moveTo>
                  <a:cubicBezTo>
                    <a:pt x="189" y="133"/>
                    <a:pt x="69" y="288"/>
                    <a:pt x="0" y="469"/>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grpSp>
      <p:sp>
        <p:nvSpPr>
          <p:cNvPr id="31" name="46 Recortar rectángulo de esquina del mismo lado"/>
          <p:cNvSpPr/>
          <p:nvPr/>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altLang="zh-CN"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2" name="5 Marcador de número de diapositiva"/>
          <p:cNvSpPr txBox="1"/>
          <p:nvPr/>
        </p:nvSpPr>
        <p:spPr>
          <a:xfrm>
            <a:off x="8204200" y="68263"/>
            <a:ext cx="576263" cy="365125"/>
          </a:xfrm>
          <a:prstGeom prst="rect">
            <a:avLst/>
          </a:prstGeom>
        </p:spPr>
        <p:txBody>
          <a:bodyPr anchor="ctr"/>
          <a:p>
            <a:pPr lvl="0" algn="r" eaLnBrk="1" hangingPunct="1"/>
            <a:fld id="{9A0DB2DC-4C9A-4742-B13C-FB6460FD3503}" type="slidenum">
              <a:rPr lang="es-ES" altLang="zh-CN" sz="2000" b="1" dirty="0">
                <a:solidFill>
                  <a:schemeClr val="bg1"/>
                </a:solidFill>
                <a:latin typeface="Calibri" panose="020F0502020204030204" pitchFamily="34" charset="0"/>
              </a:rPr>
            </a:fld>
            <a:endParaRPr lang="es-ES" altLang="zh-CN" sz="2000" b="1" dirty="0">
              <a:solidFill>
                <a:schemeClr val="bg1"/>
              </a:solidFill>
              <a:latin typeface="Calibri" panose="020F0502020204030204" pitchFamily="34" charset="0"/>
            </a:endParaRPr>
          </a:p>
        </p:txBody>
      </p:sp>
      <p:sp>
        <p:nvSpPr>
          <p:cNvPr id="3" name="Content Placeholder 2"/>
          <p:cNvSpPr>
            <a:spLocks noGrp="1"/>
          </p:cNvSpPr>
          <p:nvPr>
            <p:ph sz="half" idx="1"/>
          </p:nvPr>
        </p:nvSpPr>
        <p:spPr>
          <a:xfrm>
            <a:off x="666750" y="1662502"/>
            <a:ext cx="8096845" cy="4031861"/>
          </a:xfrm>
        </p:spPr>
        <p:txBody>
          <a:bodyPr/>
          <a:lstStyle>
            <a:lvl1pPr>
              <a:buClr>
                <a:srgbClr val="00B0F0"/>
              </a:buClr>
              <a:defRPr/>
            </a:lvl1pPr>
            <a:lvl2pPr>
              <a:buClr>
                <a:srgbClr val="00B0F0"/>
              </a:buClr>
              <a:defRPr/>
            </a:lvl2pPr>
            <a:lvl3pPr>
              <a:buClr>
                <a:srgbClr val="00B0F0"/>
              </a:buClr>
              <a:defRPr/>
            </a:lvl3pPr>
            <a:lvl4pPr>
              <a:buClr>
                <a:srgbClr val="00B0F0"/>
              </a:buClr>
              <a:defRPr/>
            </a:lvl4pPr>
            <a:lvl5pPr>
              <a:buClr>
                <a:srgbClr val="00B0F0"/>
              </a:buClr>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5" name="内容占位符 4"/>
          <p:cNvSpPr>
            <a:spLocks noGrp="1"/>
          </p:cNvSpPr>
          <p:nvPr>
            <p:ph sz="quarter" idx="14"/>
          </p:nvPr>
        </p:nvSpPr>
        <p:spPr>
          <a:xfrm>
            <a:off x="666750" y="720000"/>
            <a:ext cx="8012907" cy="592137"/>
          </a:xfrm>
        </p:spPr>
        <p:txBody>
          <a:bodyPr>
            <a:normAutofit/>
          </a:bodyPr>
          <a:lstStyle>
            <a:lvl1pPr marL="0" indent="0">
              <a:buNone/>
              <a:defRPr sz="2800">
                <a:latin typeface="黑体" panose="02010609060101010101" pitchFamily="49" charset="-122"/>
                <a:ea typeface="黑体" panose="02010609060101010101" pitchFamily="49" charset="-122"/>
              </a:defRPr>
            </a:lvl1pPr>
          </a:lstStyle>
          <a:p>
            <a:pPr lvl="0"/>
            <a:endParaRPr lang="zh-CN" altLang="en-US" dirty="0"/>
          </a:p>
        </p:txBody>
      </p:sp>
      <p:sp>
        <p:nvSpPr>
          <p:cNvPr id="2" name="日期占位符 1"/>
          <p:cNvSpPr>
            <a:spLocks noGrp="1"/>
          </p:cNvSpPr>
          <p:nvPr>
            <p:ph type="dt" sz="half" idx="15"/>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6"/>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7"/>
          </p:nvPr>
        </p:nvSpPr>
        <p:spPr/>
        <p:txBody>
          <a:bodyPr/>
          <a:p>
            <a:pPr lvl="0" eaLnBrk="1" hangingPunct="1">
              <a:buNone/>
            </a:pPr>
            <a:fld id="{9A0DB2DC-4C9A-4742-B13C-FB6460FD3503}" type="slidenum">
              <a:rPr lang="es-ES" altLang="zh-CN" dirty="0"/>
            </a:fld>
            <a:endParaRPr lang="es-ES" altLang="zh-CN" dirty="0">
              <a:latin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46 Recortar rectángulo de esquina del mismo lado"/>
          <p:cNvSpPr/>
          <p:nvPr/>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altLang="zh-CN"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0" name="5 Marcador de número de diapositiva"/>
          <p:cNvSpPr txBox="1"/>
          <p:nvPr/>
        </p:nvSpPr>
        <p:spPr>
          <a:xfrm>
            <a:off x="8204200" y="68263"/>
            <a:ext cx="576263" cy="365125"/>
          </a:xfrm>
          <a:prstGeom prst="rect">
            <a:avLst/>
          </a:prstGeom>
        </p:spPr>
        <p:txBody>
          <a:bodyPr anchor="ctr"/>
          <a:p>
            <a:pPr lvl="0" algn="r" eaLnBrk="1" hangingPunct="1"/>
            <a:fld id="{9A0DB2DC-4C9A-4742-B13C-FB6460FD3503}" type="slidenum">
              <a:rPr lang="es-ES" altLang="zh-CN" sz="2000" b="1" dirty="0">
                <a:solidFill>
                  <a:schemeClr val="bg1"/>
                </a:solidFill>
                <a:latin typeface="Calibri" panose="020F0502020204030204" pitchFamily="34" charset="0"/>
              </a:rPr>
            </a:fld>
            <a:endParaRPr lang="es-ES" altLang="zh-CN" sz="2000" b="1" dirty="0">
              <a:solidFill>
                <a:schemeClr val="bg1"/>
              </a:solidFill>
              <a:latin typeface="Calibri" panose="020F0502020204030204" pitchFamily="34" charset="0"/>
            </a:endParaRPr>
          </a:p>
        </p:txBody>
      </p:sp>
      <p:pic>
        <p:nvPicPr>
          <p:cNvPr id="4102" name="Imagen 5" descr="C:\Users\Design\Documents\Edu\Product Launch\shadown.png"/>
          <p:cNvPicPr>
            <a:picLocks noChangeAspect="1"/>
          </p:cNvPicPr>
          <p:nvPr userDrawn="1"/>
        </p:nvPicPr>
        <p:blipFill>
          <a:blip r:embed="rId3"/>
          <a:stretch>
            <a:fillRect/>
          </a:stretch>
        </p:blipFill>
        <p:spPr>
          <a:xfrm>
            <a:off x="5969000" y="6021388"/>
            <a:ext cx="763588" cy="982662"/>
          </a:xfrm>
          <a:prstGeom prst="rect">
            <a:avLst/>
          </a:prstGeom>
          <a:noFill/>
          <a:ln w="9525">
            <a:noFill/>
          </a:ln>
        </p:spPr>
      </p:pic>
      <p:sp>
        <p:nvSpPr>
          <p:cNvPr id="2" name="1 Título"/>
          <p:cNvSpPr>
            <a:spLocks noGrp="1"/>
          </p:cNvSpPr>
          <p:nvPr>
            <p:ph type="title"/>
          </p:nvPr>
        </p:nvSpPr>
        <p:spPr/>
        <p:txBody>
          <a:bodyPr/>
          <a:lstStyle/>
          <a:p>
            <a:r>
              <a:rPr lang="es-ES" dirty="0" smtClean="0"/>
              <a:t>Haga clic para modificar el estilo de título del patrón</a:t>
            </a:r>
            <a:endParaRPr lang="es-ES" dirty="0"/>
          </a:p>
        </p:txBody>
      </p:sp>
      <p:sp>
        <p:nvSpPr>
          <p:cNvPr id="3" name="2 Marcador de contenido"/>
          <p:cNvSpPr>
            <a:spLocks noGrp="1"/>
          </p:cNvSpPr>
          <p:nvPr>
            <p:ph idx="1" hasCustomPrompt="1"/>
          </p:nvPr>
        </p:nvSpPr>
        <p:spPr/>
        <p:txBody>
          <a:bodyPr/>
          <a:lstStyle/>
          <a:p>
            <a:pPr lvl="0"/>
            <a:r>
              <a:rPr lang="es-ES" smtClean="0"/>
              <a:t>Haga clic para modificar el estilo de texto del patrón</a:t>
            </a:r>
            <a:endParaRPr lang="es-ES" smtClean="0"/>
          </a:p>
          <a:p>
            <a:pPr lvl="1"/>
            <a:r>
              <a:rPr lang="es-ES" smtClean="0"/>
              <a:t>Segundo nivel</a:t>
            </a:r>
            <a:endParaRPr lang="es-ES" smtClean="0"/>
          </a:p>
          <a:p>
            <a:pPr lvl="2"/>
            <a:r>
              <a:rPr lang="es-ES" smtClean="0"/>
              <a:t>Tercer nivel</a:t>
            </a:r>
            <a:endParaRPr lang="es-ES" smtClean="0"/>
          </a:p>
          <a:p>
            <a:pPr lvl="3"/>
            <a:r>
              <a:rPr lang="es-ES" smtClean="0"/>
              <a:t>Cuarto nivel</a:t>
            </a:r>
            <a:endParaRPr lang="es-ES" smtClean="0"/>
          </a:p>
          <a:p>
            <a:pPr lvl="4"/>
            <a:r>
              <a:rPr lang="es-ES" smtClean="0"/>
              <a:t>Quinto nivel</a:t>
            </a:r>
            <a:endParaRPr lang="es-ES"/>
          </a:p>
        </p:txBody>
      </p:sp>
      <p:sp>
        <p:nvSpPr>
          <p:cNvPr id="12"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3"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灯片编号占位符 3"/>
          <p:cNvSpPr>
            <a:spLocks noGrp="1"/>
          </p:cNvSpPr>
          <p:nvPr>
            <p:ph type="sldNum" sz="quarter" idx="10"/>
          </p:nvPr>
        </p:nvSpPr>
        <p:spPr/>
        <p:txBody>
          <a:bodyPr/>
          <a:p>
            <a:pPr lvl="0" eaLnBrk="1" hangingPunct="1">
              <a:buNone/>
            </a:pPr>
            <a:fld id="{9A0DB2DC-4C9A-4742-B13C-FB6460FD3503}" type="slidenum">
              <a:rPr lang="es-ES" altLang="zh-CN" dirty="0"/>
            </a:fld>
            <a:endParaRPr lang="es-ES" altLang="zh-CN" dirty="0">
              <a:latin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46 Recortar rectángulo de esquina del mismo lado"/>
          <p:cNvSpPr/>
          <p:nvPr/>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altLang="zh-CN"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0" name="5 Marcador de número de diapositiva"/>
          <p:cNvSpPr txBox="1"/>
          <p:nvPr/>
        </p:nvSpPr>
        <p:spPr>
          <a:xfrm>
            <a:off x="8204200" y="66675"/>
            <a:ext cx="576263" cy="365125"/>
          </a:xfrm>
          <a:prstGeom prst="rect">
            <a:avLst/>
          </a:prstGeom>
        </p:spPr>
        <p:txBody>
          <a:bodyPr anchor="ctr"/>
          <a:p>
            <a:pPr lvl="0" algn="r" eaLnBrk="1" hangingPunct="1"/>
            <a:fld id="{9A0DB2DC-4C9A-4742-B13C-FB6460FD3503}" type="slidenum">
              <a:rPr lang="es-ES" altLang="zh-CN" sz="2000" b="1" dirty="0">
                <a:solidFill>
                  <a:schemeClr val="bg1"/>
                </a:solidFill>
                <a:latin typeface="Calibri" panose="020F0502020204030204" pitchFamily="34" charset="0"/>
              </a:rPr>
            </a:fld>
            <a:endParaRPr lang="es-ES" altLang="zh-CN" sz="2000" b="1" dirty="0">
              <a:solidFill>
                <a:schemeClr val="bg1"/>
              </a:solidFill>
              <a:latin typeface="Calibri" panose="020F0502020204030204" pitchFamily="34" charset="0"/>
            </a:endParaRPr>
          </a:p>
        </p:txBody>
      </p:sp>
      <p:pic>
        <p:nvPicPr>
          <p:cNvPr id="5126" name="Imagen 5" descr="C:\Users\Design\Documents\Edu\Product Launch\shadown.png"/>
          <p:cNvPicPr>
            <a:picLocks noChangeAspect="1"/>
          </p:cNvPicPr>
          <p:nvPr userDrawn="1"/>
        </p:nvPicPr>
        <p:blipFill>
          <a:blip r:embed="rId3"/>
          <a:stretch>
            <a:fillRect/>
          </a:stretch>
        </p:blipFill>
        <p:spPr>
          <a:xfrm>
            <a:off x="5969000" y="6021388"/>
            <a:ext cx="763588" cy="982662"/>
          </a:xfrm>
          <a:prstGeom prst="rect">
            <a:avLst/>
          </a:prstGeom>
          <a:noFill/>
          <a:ln w="9525">
            <a:noFill/>
          </a:ln>
        </p:spPr>
      </p:pic>
      <p:sp>
        <p:nvSpPr>
          <p:cNvPr id="12" name="1 Título"/>
          <p:cNvSpPr txBox="1"/>
          <p:nvPr/>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第</a:t>
            </a: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章　</a:t>
            </a:r>
            <a:endParaRPr kumimoji="0" lang="en-US" altLang="zh-CN" sz="2400" b="0" i="0" u="none" strike="noStrike" kern="1200" cap="none" spc="0" normalizeH="0" baseline="0" noProof="0" dirty="0" smtClean="0">
              <a:ln>
                <a:noFill/>
              </a:ln>
              <a:solidFill>
                <a:srgbClr val="D9D9D9"/>
              </a:solidFill>
              <a:effectLst/>
              <a:uLnTx/>
              <a:uFillTx/>
              <a:latin typeface="+mn-ea"/>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软件工程学概述</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14" name="灯片编号占位符 1"/>
          <p:cNvSpPr>
            <a:spLocks noGrp="1"/>
          </p:cNvSpPr>
          <p:nvPr>
            <p:ph type="sldNum" sz="quarter" idx="4"/>
          </p:nvPr>
        </p:nvSpPr>
        <p:spPr>
          <a:xfrm>
            <a:off x="6550025" y="6245225"/>
            <a:ext cx="2289175" cy="476250"/>
          </a:xfrm>
          <a:prstGeom prst="rect">
            <a:avLst/>
          </a:prstGeom>
        </p:spPr>
        <p:txBody>
          <a:bodyPr vert="horz" wrap="square" lIns="91440" tIns="45720" rIns="91440" bIns="45720" numCol="1" anchor="ctr" anchorCtr="0" compatLnSpc="1"/>
          <a:p>
            <a:pPr algn="r">
              <a:buNone/>
            </a:pPr>
            <a:fld id="{9A0DB2DC-4C9A-4742-B13C-FB6460FD3503}" type="slidenum">
              <a:rPr lang="en-US" altLang="zh-CN" sz="1400" b="1" dirty="0">
                <a:solidFill>
                  <a:srgbClr val="FF0000"/>
                </a:solidFill>
                <a:latin typeface="Calibri" panose="020F0502020204030204" pitchFamily="34" charset="0"/>
              </a:rPr>
            </a:fld>
            <a:endParaRPr lang="en-US" altLang="zh-CN" sz="1400" b="1" dirty="0">
              <a:solidFill>
                <a:srgbClr val="FF0000"/>
              </a:solidFill>
              <a:latin typeface="Calibri" panose="020F0502020204030204" pitchFamily="34" charset="0"/>
            </a:endParaRPr>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grpSp>
        <p:nvGrpSpPr>
          <p:cNvPr id="6148" name="Group 36"/>
          <p:cNvGrpSpPr/>
          <p:nvPr/>
        </p:nvGrpSpPr>
        <p:grpSpPr>
          <a:xfrm>
            <a:off x="-312737" y="0"/>
            <a:ext cx="9437687" cy="6853238"/>
            <a:chOff x="-417513" y="0"/>
            <a:chExt cx="12584114" cy="6853238"/>
          </a:xfrm>
        </p:grpSpPr>
        <p:sp>
          <p:nvSpPr>
            <p:cNvPr id="6153" name="Freeform 5"/>
            <p:cNvSpPr/>
            <p:nvPr/>
          </p:nvSpPr>
          <p:spPr>
            <a:xfrm>
              <a:off x="1306513" y="0"/>
              <a:ext cx="3862388" cy="6843713"/>
            </a:xfrm>
            <a:custGeom>
              <a:avLst/>
              <a:gdLst/>
              <a:ahLst/>
              <a:cxnLst>
                <a:cxn ang="0">
                  <a:pos x="2147483647" y="0"/>
                </a:cxn>
                <a:cxn ang="0">
                  <a:pos x="2147483647" y="2147483647"/>
                </a:cxn>
              </a:cxnLst>
              <a:pathLst>
                <a:path w="813" h="1440">
                  <a:moveTo>
                    <a:pt x="813" y="0"/>
                  </a:moveTo>
                  <a:cubicBezTo>
                    <a:pt x="331" y="221"/>
                    <a:pt x="0" y="1039"/>
                    <a:pt x="435"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54" name="Freeform 6"/>
            <p:cNvSpPr/>
            <p:nvPr/>
          </p:nvSpPr>
          <p:spPr>
            <a:xfrm>
              <a:off x="10626725" y="9525"/>
              <a:ext cx="1539875" cy="555625"/>
            </a:xfrm>
            <a:custGeom>
              <a:avLst/>
              <a:gdLst/>
              <a:ahLst/>
              <a:cxnLst>
                <a:cxn ang="0">
                  <a:pos x="2147483647" y="2147483647"/>
                </a:cxn>
                <a:cxn ang="0">
                  <a:pos x="0" y="0"/>
                </a:cxn>
              </a:cxnLst>
              <a:pathLst>
                <a:path w="324" h="117">
                  <a:moveTo>
                    <a:pt x="324" y="117"/>
                  </a:moveTo>
                  <a:cubicBezTo>
                    <a:pt x="223" y="64"/>
                    <a:pt x="107" y="28"/>
                    <a:pt x="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55" name="Freeform 7"/>
            <p:cNvSpPr/>
            <p:nvPr/>
          </p:nvSpPr>
          <p:spPr>
            <a:xfrm>
              <a:off x="10247313" y="5013325"/>
              <a:ext cx="1919288" cy="1830388"/>
            </a:xfrm>
            <a:custGeom>
              <a:avLst/>
              <a:gdLst/>
              <a:ahLst/>
              <a:cxnLst>
                <a:cxn ang="0">
                  <a:pos x="0" y="2147483647"/>
                </a:cxn>
                <a:cxn ang="0">
                  <a:pos x="2147483647" y="0"/>
                </a:cxn>
              </a:cxnLst>
              <a:pathLst>
                <a:path w="404" h="385">
                  <a:moveTo>
                    <a:pt x="0" y="385"/>
                  </a:moveTo>
                  <a:cubicBezTo>
                    <a:pt x="146" y="272"/>
                    <a:pt x="285" y="142"/>
                    <a:pt x="404"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56" name="Freeform 8"/>
            <p:cNvSpPr/>
            <p:nvPr/>
          </p:nvSpPr>
          <p:spPr>
            <a:xfrm>
              <a:off x="1120775" y="0"/>
              <a:ext cx="3676650" cy="6843713"/>
            </a:xfrm>
            <a:custGeom>
              <a:avLst/>
              <a:gdLst/>
              <a:ahLst/>
              <a:cxnLst>
                <a:cxn ang="0">
                  <a:pos x="2147483647" y="0"/>
                </a:cxn>
                <a:cxn ang="0">
                  <a:pos x="2147483647" y="2147483647"/>
                </a:cxn>
              </a:cxnLst>
              <a:pathLst>
                <a:path w="774" h="1440">
                  <a:moveTo>
                    <a:pt x="774" y="0"/>
                  </a:moveTo>
                  <a:cubicBezTo>
                    <a:pt x="312" y="240"/>
                    <a:pt x="0" y="1034"/>
                    <a:pt x="411" y="144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6157" name="Freeform 9"/>
            <p:cNvSpPr/>
            <p:nvPr/>
          </p:nvSpPr>
          <p:spPr>
            <a:xfrm>
              <a:off x="11202988" y="9525"/>
              <a:ext cx="963613" cy="366713"/>
            </a:xfrm>
            <a:custGeom>
              <a:avLst/>
              <a:gdLst/>
              <a:ahLst/>
              <a:cxnLst>
                <a:cxn ang="0">
                  <a:pos x="2147483647" y="2147483647"/>
                </a:cxn>
                <a:cxn ang="0">
                  <a:pos x="0" y="0"/>
                </a:cxn>
              </a:cxnLst>
              <a:pathLst>
                <a:path w="203" h="77">
                  <a:moveTo>
                    <a:pt x="203" y="77"/>
                  </a:moveTo>
                  <a:cubicBezTo>
                    <a:pt x="138" y="46"/>
                    <a:pt x="68" y="21"/>
                    <a:pt x="0" y="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6158" name="Freeform 10"/>
            <p:cNvSpPr/>
            <p:nvPr/>
          </p:nvSpPr>
          <p:spPr>
            <a:xfrm>
              <a:off x="10494963" y="5275263"/>
              <a:ext cx="1666875" cy="1577975"/>
            </a:xfrm>
            <a:custGeom>
              <a:avLst/>
              <a:gdLst/>
              <a:ahLst/>
              <a:cxnLst>
                <a:cxn ang="0">
                  <a:pos x="0" y="2147483647"/>
                </a:cxn>
                <a:cxn ang="0">
                  <a:pos x="2147483647" y="0"/>
                </a:cxn>
              </a:cxnLst>
              <a:pathLst>
                <a:path w="351" h="332">
                  <a:moveTo>
                    <a:pt x="0" y="332"/>
                  </a:moveTo>
                  <a:cubicBezTo>
                    <a:pt x="125" y="232"/>
                    <a:pt x="245" y="121"/>
                    <a:pt x="351" y="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6159" name="Freeform 11"/>
            <p:cNvSpPr/>
            <p:nvPr/>
          </p:nvSpPr>
          <p:spPr>
            <a:xfrm>
              <a:off x="1001713" y="0"/>
              <a:ext cx="3621088" cy="6843713"/>
            </a:xfrm>
            <a:custGeom>
              <a:avLst/>
              <a:gdLst/>
              <a:ahLst/>
              <a:cxnLst>
                <a:cxn ang="0">
                  <a:pos x="2147483647" y="0"/>
                </a:cxn>
                <a:cxn ang="0">
                  <a:pos x="2147483647" y="2147483647"/>
                </a:cxn>
              </a:cxnLst>
              <a:pathLst>
                <a:path w="762" h="1440">
                  <a:moveTo>
                    <a:pt x="762" y="0"/>
                  </a:moveTo>
                  <a:cubicBezTo>
                    <a:pt x="308" y="245"/>
                    <a:pt x="0" y="1033"/>
                    <a:pt x="403"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60" name="Freeform 12"/>
            <p:cNvSpPr/>
            <p:nvPr/>
          </p:nvSpPr>
          <p:spPr>
            <a:xfrm>
              <a:off x="11501438" y="9525"/>
              <a:ext cx="665163" cy="257175"/>
            </a:xfrm>
            <a:custGeom>
              <a:avLst/>
              <a:gdLst/>
              <a:ahLst/>
              <a:cxnLst>
                <a:cxn ang="0">
                  <a:pos x="2147483647" y="2147483647"/>
                </a:cxn>
                <a:cxn ang="0">
                  <a:pos x="0" y="0"/>
                </a:cxn>
              </a:cxnLst>
              <a:pathLst>
                <a:path w="140" h="54">
                  <a:moveTo>
                    <a:pt x="140" y="54"/>
                  </a:moveTo>
                  <a:cubicBezTo>
                    <a:pt x="95" y="34"/>
                    <a:pt x="48" y="16"/>
                    <a:pt x="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61" name="Freeform 13"/>
            <p:cNvSpPr/>
            <p:nvPr/>
          </p:nvSpPr>
          <p:spPr>
            <a:xfrm>
              <a:off x="10641013" y="5408613"/>
              <a:ext cx="1525588" cy="1435100"/>
            </a:xfrm>
            <a:custGeom>
              <a:avLst/>
              <a:gdLst/>
              <a:ahLst/>
              <a:cxnLst>
                <a:cxn ang="0">
                  <a:pos x="0" y="2147483647"/>
                </a:cxn>
                <a:cxn ang="0">
                  <a:pos x="2147483647" y="0"/>
                </a:cxn>
              </a:cxnLst>
              <a:pathLst>
                <a:path w="321" h="302">
                  <a:moveTo>
                    <a:pt x="0" y="302"/>
                  </a:moveTo>
                  <a:cubicBezTo>
                    <a:pt x="114" y="210"/>
                    <a:pt x="223" y="109"/>
                    <a:pt x="321"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62" name="Freeform 14"/>
            <p:cNvSpPr/>
            <p:nvPr/>
          </p:nvSpPr>
          <p:spPr>
            <a:xfrm>
              <a:off x="1001713" y="0"/>
              <a:ext cx="3244850" cy="6843713"/>
            </a:xfrm>
            <a:custGeom>
              <a:avLst/>
              <a:gdLst/>
              <a:ahLst/>
              <a:cxnLst>
                <a:cxn ang="0">
                  <a:pos x="2147483647" y="0"/>
                </a:cxn>
                <a:cxn ang="0">
                  <a:pos x="2147483647" y="2147483647"/>
                </a:cxn>
              </a:cxnLst>
              <a:pathLst>
                <a:path w="683" h="1440">
                  <a:moveTo>
                    <a:pt x="683" y="0"/>
                  </a:moveTo>
                  <a:cubicBezTo>
                    <a:pt x="258" y="256"/>
                    <a:pt x="0" y="1041"/>
                    <a:pt x="355"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63" name="Freeform 15"/>
            <p:cNvSpPr/>
            <p:nvPr/>
          </p:nvSpPr>
          <p:spPr>
            <a:xfrm>
              <a:off x="10802938" y="5518150"/>
              <a:ext cx="1363663" cy="1325563"/>
            </a:xfrm>
            <a:custGeom>
              <a:avLst/>
              <a:gdLst/>
              <a:ahLst/>
              <a:cxnLst>
                <a:cxn ang="0">
                  <a:pos x="0" y="2147483647"/>
                </a:cxn>
                <a:cxn ang="0">
                  <a:pos x="2147483647" y="0"/>
                </a:cxn>
              </a:cxnLst>
              <a:pathLst>
                <a:path w="287" h="279">
                  <a:moveTo>
                    <a:pt x="0" y="279"/>
                  </a:moveTo>
                  <a:cubicBezTo>
                    <a:pt x="101" y="193"/>
                    <a:pt x="198" y="100"/>
                    <a:pt x="287"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64" name="Freeform 16"/>
            <p:cNvSpPr/>
            <p:nvPr/>
          </p:nvSpPr>
          <p:spPr>
            <a:xfrm>
              <a:off x="889000" y="0"/>
              <a:ext cx="3230563" cy="6843713"/>
            </a:xfrm>
            <a:custGeom>
              <a:avLst/>
              <a:gdLst/>
              <a:ahLst/>
              <a:cxnLst>
                <a:cxn ang="0">
                  <a:pos x="2147483647" y="0"/>
                </a:cxn>
                <a:cxn ang="0">
                  <a:pos x="2147483647" y="2147483647"/>
                </a:cxn>
              </a:cxnLst>
              <a:pathLst>
                <a:path w="680" h="1440">
                  <a:moveTo>
                    <a:pt x="680" y="0"/>
                  </a:moveTo>
                  <a:cubicBezTo>
                    <a:pt x="257" y="265"/>
                    <a:pt x="0" y="1026"/>
                    <a:pt x="337"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65" name="Freeform 17"/>
            <p:cNvSpPr/>
            <p:nvPr/>
          </p:nvSpPr>
          <p:spPr>
            <a:xfrm>
              <a:off x="10979150" y="5694363"/>
              <a:ext cx="1187450" cy="1149350"/>
            </a:xfrm>
            <a:custGeom>
              <a:avLst/>
              <a:gdLst/>
              <a:ahLst/>
              <a:cxnLst>
                <a:cxn ang="0">
                  <a:pos x="0" y="2147483647"/>
                </a:cxn>
                <a:cxn ang="0">
                  <a:pos x="2147483647" y="0"/>
                </a:cxn>
              </a:cxnLst>
              <a:pathLst>
                <a:path w="250" h="242">
                  <a:moveTo>
                    <a:pt x="0" y="242"/>
                  </a:moveTo>
                  <a:cubicBezTo>
                    <a:pt x="88" y="166"/>
                    <a:pt x="172" y="85"/>
                    <a:pt x="25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66" name="Freeform 18"/>
            <p:cNvSpPr/>
            <p:nvPr/>
          </p:nvSpPr>
          <p:spPr>
            <a:xfrm>
              <a:off x="484188" y="0"/>
              <a:ext cx="3421063" cy="6843713"/>
            </a:xfrm>
            <a:custGeom>
              <a:avLst/>
              <a:gdLst/>
              <a:ahLst/>
              <a:cxnLst>
                <a:cxn ang="0">
                  <a:pos x="2147483647" y="0"/>
                </a:cxn>
                <a:cxn ang="0">
                  <a:pos x="2147483647" y="2147483647"/>
                </a:cxn>
              </a:cxnLst>
              <a:pathLst>
                <a:path w="720" h="1440">
                  <a:moveTo>
                    <a:pt x="720" y="0"/>
                  </a:moveTo>
                  <a:cubicBezTo>
                    <a:pt x="316" y="282"/>
                    <a:pt x="0" y="1018"/>
                    <a:pt x="362"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67" name="Freeform 19"/>
            <p:cNvSpPr/>
            <p:nvPr/>
          </p:nvSpPr>
          <p:spPr>
            <a:xfrm>
              <a:off x="11287125" y="6049963"/>
              <a:ext cx="879475" cy="793750"/>
            </a:xfrm>
            <a:custGeom>
              <a:avLst/>
              <a:gdLst/>
              <a:ahLst/>
              <a:cxnLst>
                <a:cxn ang="0">
                  <a:pos x="0" y="2147483647"/>
                </a:cxn>
                <a:cxn ang="0">
                  <a:pos x="2147483647" y="0"/>
                </a:cxn>
              </a:cxnLst>
              <a:pathLst>
                <a:path w="185" h="167">
                  <a:moveTo>
                    <a:pt x="0" y="167"/>
                  </a:moveTo>
                  <a:cubicBezTo>
                    <a:pt x="63" y="114"/>
                    <a:pt x="125" y="58"/>
                    <a:pt x="185"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68" name="Freeform 20"/>
            <p:cNvSpPr/>
            <p:nvPr/>
          </p:nvSpPr>
          <p:spPr>
            <a:xfrm>
              <a:off x="598488" y="0"/>
              <a:ext cx="2717800" cy="6843713"/>
            </a:xfrm>
            <a:custGeom>
              <a:avLst/>
              <a:gdLst/>
              <a:ahLst/>
              <a:cxnLst>
                <a:cxn ang="0">
                  <a:pos x="2147483647" y="0"/>
                </a:cxn>
                <a:cxn ang="0">
                  <a:pos x="2147483647" y="2147483647"/>
                </a:cxn>
              </a:cxnLst>
              <a:pathLst>
                <a:path w="572" h="1440">
                  <a:moveTo>
                    <a:pt x="572" y="0"/>
                  </a:moveTo>
                  <a:cubicBezTo>
                    <a:pt x="213" y="320"/>
                    <a:pt x="0" y="979"/>
                    <a:pt x="164" y="1440"/>
                  </a:cubicBezTo>
                </a:path>
              </a:pathLst>
            </a:custGeom>
            <a:noFill/>
            <a:ln w="12700" cap="flat" cmpd="sng">
              <a:solidFill>
                <a:schemeClr val="tx1">
                  <a:alpha val="20000"/>
                </a:schemeClr>
              </a:solidFill>
              <a:prstDash val="dashDot"/>
              <a:miter lim="800000"/>
              <a:headEnd type="none" w="med" len="med"/>
              <a:tailEnd type="none" w="med" len="med"/>
            </a:ln>
          </p:spPr>
          <p:txBody>
            <a:bodyPr/>
            <a:p>
              <a:endParaRPr lang="zh-CN" altLang="en-US"/>
            </a:p>
          </p:txBody>
        </p:sp>
        <p:sp>
          <p:nvSpPr>
            <p:cNvPr id="6169" name="Freeform 21"/>
            <p:cNvSpPr/>
            <p:nvPr/>
          </p:nvSpPr>
          <p:spPr>
            <a:xfrm>
              <a:off x="261938" y="0"/>
              <a:ext cx="2944813" cy="6843713"/>
            </a:xfrm>
            <a:custGeom>
              <a:avLst/>
              <a:gdLst/>
              <a:ahLst/>
              <a:cxnLst>
                <a:cxn ang="0">
                  <a:pos x="2147483647" y="0"/>
                </a:cxn>
                <a:cxn ang="0">
                  <a:pos x="2147483647" y="2147483647"/>
                </a:cxn>
              </a:cxnLst>
              <a:pathLst>
                <a:path w="620" h="1440">
                  <a:moveTo>
                    <a:pt x="620" y="0"/>
                  </a:moveTo>
                  <a:cubicBezTo>
                    <a:pt x="248" y="325"/>
                    <a:pt x="0" y="960"/>
                    <a:pt x="186" y="1440"/>
                  </a:cubicBezTo>
                </a:path>
              </a:pathLst>
            </a:custGeom>
            <a:noFill/>
            <a:ln w="9525" cap="flat" cmpd="sng">
              <a:solidFill>
                <a:schemeClr val="tx1">
                  <a:alpha val="20000"/>
                </a:schemeClr>
              </a:solidFill>
              <a:prstDash val="lgDash"/>
              <a:miter lim="800000"/>
              <a:headEnd type="none" w="med" len="med"/>
              <a:tailEnd type="none" w="med" len="med"/>
            </a:ln>
          </p:spPr>
          <p:txBody>
            <a:bodyPr/>
            <a:p>
              <a:endParaRPr lang="zh-CN" altLang="en-US"/>
            </a:p>
          </p:txBody>
        </p:sp>
        <p:sp>
          <p:nvSpPr>
            <p:cNvPr id="6170" name="Freeform 22"/>
            <p:cNvSpPr/>
            <p:nvPr/>
          </p:nvSpPr>
          <p:spPr>
            <a:xfrm>
              <a:off x="-417513" y="0"/>
              <a:ext cx="2403475" cy="6843713"/>
            </a:xfrm>
            <a:custGeom>
              <a:avLst/>
              <a:gdLst/>
              <a:ahLst/>
              <a:cxnLst>
                <a:cxn ang="0">
                  <a:pos x="2147483647" y="0"/>
                </a:cxn>
                <a:cxn ang="0">
                  <a:pos x="2147483647" y="2147483647"/>
                </a:cxn>
              </a:cxnLst>
              <a:pathLst>
                <a:path w="506" h="1440">
                  <a:moveTo>
                    <a:pt x="506" y="0"/>
                  </a:moveTo>
                  <a:cubicBezTo>
                    <a:pt x="109" y="356"/>
                    <a:pt x="0" y="943"/>
                    <a:pt x="171"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71" name="Freeform 23"/>
            <p:cNvSpPr/>
            <p:nvPr/>
          </p:nvSpPr>
          <p:spPr>
            <a:xfrm>
              <a:off x="14288" y="9525"/>
              <a:ext cx="1771650" cy="3198813"/>
            </a:xfrm>
            <a:custGeom>
              <a:avLst/>
              <a:gdLst/>
              <a:ahLst/>
              <a:cxnLst>
                <a:cxn ang="0">
                  <a:pos x="2147483647" y="0"/>
                </a:cxn>
                <a:cxn ang="0">
                  <a:pos x="0" y="2147483647"/>
                </a:cxn>
              </a:cxnLst>
              <a:pathLst>
                <a:path w="373" h="673">
                  <a:moveTo>
                    <a:pt x="373" y="0"/>
                  </a:moveTo>
                  <a:cubicBezTo>
                    <a:pt x="175" y="183"/>
                    <a:pt x="51" y="409"/>
                    <a:pt x="0" y="673"/>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72" name="Freeform 24"/>
            <p:cNvSpPr/>
            <p:nvPr/>
          </p:nvSpPr>
          <p:spPr>
            <a:xfrm>
              <a:off x="4763" y="6016625"/>
              <a:ext cx="214313" cy="827088"/>
            </a:xfrm>
            <a:custGeom>
              <a:avLst/>
              <a:gdLst/>
              <a:ahLst/>
              <a:cxnLst>
                <a:cxn ang="0">
                  <a:pos x="0" y="0"/>
                </a:cxn>
                <a:cxn ang="0">
                  <a:pos x="2147483647" y="2147483647"/>
                </a:cxn>
              </a:cxnLst>
              <a:pathLst>
                <a:path w="45" h="174">
                  <a:moveTo>
                    <a:pt x="0" y="0"/>
                  </a:moveTo>
                  <a:cubicBezTo>
                    <a:pt x="11" y="59"/>
                    <a:pt x="26" y="118"/>
                    <a:pt x="45" y="174"/>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6173" name="Freeform 25"/>
            <p:cNvSpPr/>
            <p:nvPr/>
          </p:nvSpPr>
          <p:spPr>
            <a:xfrm>
              <a:off x="14288" y="0"/>
              <a:ext cx="1562100" cy="2228850"/>
            </a:xfrm>
            <a:custGeom>
              <a:avLst/>
              <a:gdLst/>
              <a:ahLst/>
              <a:cxnLst>
                <a:cxn ang="0">
                  <a:pos x="2147483647" y="0"/>
                </a:cxn>
                <a:cxn ang="0">
                  <a:pos x="0" y="2147483647"/>
                </a:cxn>
              </a:cxnLst>
              <a:pathLst>
                <a:path w="329" h="469">
                  <a:moveTo>
                    <a:pt x="329" y="0"/>
                  </a:moveTo>
                  <a:cubicBezTo>
                    <a:pt x="189" y="133"/>
                    <a:pt x="69" y="288"/>
                    <a:pt x="0" y="469"/>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grpSp>
      <p:sp>
        <p:nvSpPr>
          <p:cNvPr id="31" name="46 Recortar rectángulo de esquina del mismo lado"/>
          <p:cNvSpPr/>
          <p:nvPr/>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altLang="zh-CN"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2" name="5 Marcador de número de diapositiva"/>
          <p:cNvSpPr txBox="1"/>
          <p:nvPr/>
        </p:nvSpPr>
        <p:spPr>
          <a:xfrm>
            <a:off x="8204200" y="68263"/>
            <a:ext cx="576263" cy="365125"/>
          </a:xfrm>
          <a:prstGeom prst="rect">
            <a:avLst/>
          </a:prstGeom>
        </p:spPr>
        <p:txBody>
          <a:bodyPr anchor="ctr"/>
          <a:p>
            <a:pPr lvl="0" algn="r" eaLnBrk="1" hangingPunct="1"/>
            <a:fld id="{9A0DB2DC-4C9A-4742-B13C-FB6460FD3503}" type="slidenum">
              <a:rPr lang="es-ES" altLang="zh-CN" sz="2000" b="1" dirty="0">
                <a:solidFill>
                  <a:schemeClr val="bg1"/>
                </a:solidFill>
                <a:latin typeface="Calibri" panose="020F0502020204030204" pitchFamily="34" charset="0"/>
              </a:rPr>
            </a:fld>
            <a:endParaRPr lang="es-ES" altLang="zh-CN" sz="2000" b="1" dirty="0">
              <a:solidFill>
                <a:schemeClr val="bg1"/>
              </a:solidFill>
              <a:latin typeface="Calibri" panose="020F0502020204030204" pitchFamily="34" charset="0"/>
            </a:endParaRPr>
          </a:p>
        </p:txBody>
      </p:sp>
      <p:sp>
        <p:nvSpPr>
          <p:cNvPr id="3" name="Content Placeholder 2"/>
          <p:cNvSpPr>
            <a:spLocks noGrp="1"/>
          </p:cNvSpPr>
          <p:nvPr>
            <p:ph sz="half" idx="1"/>
          </p:nvPr>
        </p:nvSpPr>
        <p:spPr>
          <a:xfrm>
            <a:off x="666750" y="1662502"/>
            <a:ext cx="8096845" cy="4031861"/>
          </a:xfrm>
        </p:spPr>
        <p:txBody>
          <a:bodyPr/>
          <a:lstStyle>
            <a:lvl1pPr>
              <a:buClr>
                <a:srgbClr val="00B0F0"/>
              </a:buClr>
              <a:defRPr/>
            </a:lvl1pPr>
            <a:lvl2pPr>
              <a:buClr>
                <a:srgbClr val="00B0F0"/>
              </a:buClr>
              <a:defRPr/>
            </a:lvl2pPr>
            <a:lvl3pPr>
              <a:buClr>
                <a:srgbClr val="00B0F0"/>
              </a:buClr>
              <a:defRPr/>
            </a:lvl3pPr>
            <a:lvl4pPr>
              <a:buClr>
                <a:srgbClr val="00B0F0"/>
              </a:buClr>
              <a:defRPr/>
            </a:lvl4pPr>
            <a:lvl5pPr>
              <a:buClr>
                <a:srgbClr val="00B0F0"/>
              </a:buClr>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5" name="内容占位符 4"/>
          <p:cNvSpPr>
            <a:spLocks noGrp="1"/>
          </p:cNvSpPr>
          <p:nvPr>
            <p:ph sz="quarter" idx="14"/>
          </p:nvPr>
        </p:nvSpPr>
        <p:spPr>
          <a:xfrm>
            <a:off x="666750" y="720000"/>
            <a:ext cx="8012907" cy="592137"/>
          </a:xfrm>
        </p:spPr>
        <p:txBody>
          <a:bodyPr>
            <a:normAutofit/>
          </a:bodyPr>
          <a:lstStyle>
            <a:lvl1pPr marL="0" indent="0">
              <a:buNone/>
              <a:defRPr sz="2800">
                <a:latin typeface="黑体" panose="02010609060101010101" pitchFamily="49" charset="-122"/>
                <a:ea typeface="黑体" panose="02010609060101010101" pitchFamily="49" charset="-122"/>
              </a:defRPr>
            </a:lvl1pPr>
          </a:lstStyle>
          <a:p>
            <a:pPr lvl="0"/>
            <a:endParaRPr lang="zh-CN" altLang="en-US" dirty="0"/>
          </a:p>
        </p:txBody>
      </p:sp>
      <p:sp>
        <p:nvSpPr>
          <p:cNvPr id="2" name="日期占位符 1"/>
          <p:cNvSpPr>
            <a:spLocks noGrp="1"/>
          </p:cNvSpPr>
          <p:nvPr>
            <p:ph type="dt" sz="half" idx="15"/>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16"/>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7"/>
          </p:nvPr>
        </p:nvSpPr>
        <p:spPr/>
        <p:txBody>
          <a:bodyPr/>
          <a:p>
            <a:pPr lvl="0" eaLnBrk="1" hangingPunct="1">
              <a:buNone/>
            </a:pPr>
            <a:fld id="{9A0DB2DC-4C9A-4742-B13C-FB6460FD3503}" type="slidenum">
              <a:rPr lang="es-ES" altLang="zh-CN" dirty="0"/>
            </a:fld>
            <a:endParaRPr lang="es-ES" altLang="zh-CN" dirty="0">
              <a:latin typeface="Arial" panose="020B0604020202020204" pitchFamily="34" charset="0"/>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bg1"/>
        </a:solidFill>
        <a:effectLst/>
      </p:bgPr>
    </p:bg>
    <p:spTree>
      <p:nvGrpSpPr>
        <p:cNvPr id="1" name=""/>
        <p:cNvGrpSpPr/>
        <p:nvPr/>
      </p:nvGrpSpPr>
      <p:grpSpPr>
        <a:xfrm>
          <a:off x="0" y="0"/>
          <a:ext cx="0" cy="0"/>
          <a:chOff x="0" y="0"/>
          <a:chExt cx="0" cy="0"/>
        </a:xfrm>
      </p:grpSpPr>
      <p:grpSp>
        <p:nvGrpSpPr>
          <p:cNvPr id="7170" name="Group 88"/>
          <p:cNvGrpSpPr/>
          <p:nvPr/>
        </p:nvGrpSpPr>
        <p:grpSpPr>
          <a:xfrm>
            <a:off x="-247650" y="-58737"/>
            <a:ext cx="9386888" cy="6923087"/>
            <a:chOff x="-329674" y="-51881"/>
            <a:chExt cx="12515851" cy="6923798"/>
          </a:xfrm>
        </p:grpSpPr>
        <p:sp>
          <p:nvSpPr>
            <p:cNvPr id="7176" name="Freeform 5"/>
            <p:cNvSpPr/>
            <p:nvPr/>
          </p:nvSpPr>
          <p:spPr>
            <a:xfrm>
              <a:off x="-329674" y="1298404"/>
              <a:ext cx="9702800" cy="5573512"/>
            </a:xfrm>
            <a:custGeom>
              <a:avLst/>
              <a:gdLst/>
              <a:ahLst/>
              <a:cxnLst>
                <a:cxn ang="0">
                  <a:pos x="2147483647" y="2147483647"/>
                </a:cxn>
                <a:cxn ang="0">
                  <a:pos x="2147483647" y="2147483647"/>
                </a:cxn>
                <a:cxn ang="0">
                  <a:pos x="2147483647" y="2147483647"/>
                </a:cxn>
                <a:cxn ang="0">
                  <a:pos x="2147483647" y="2147483647"/>
                </a:cxn>
                <a:cxn ang="0">
                  <a:pos x="2147483647" y="2147483647"/>
                </a:cxn>
              </a:cxnLst>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7177" name="Freeform 6"/>
            <p:cNvSpPr/>
            <p:nvPr/>
          </p:nvSpPr>
          <p:spPr>
            <a:xfrm>
              <a:off x="670451" y="2018236"/>
              <a:ext cx="7373938" cy="4848892"/>
            </a:xfrm>
            <a:custGeom>
              <a:avLst/>
              <a:gdLst/>
              <a:ahLst/>
              <a:cxnLst>
                <a:cxn ang="0">
                  <a:pos x="2147483647" y="2147483647"/>
                </a:cxn>
                <a:cxn ang="0">
                  <a:pos x="2147483647" y="2147483647"/>
                </a:cxn>
                <a:cxn ang="0">
                  <a:pos x="2147483647" y="2147483647"/>
                </a:cxn>
                <a:cxn ang="0">
                  <a:pos x="2147483647" y="2147483647"/>
                </a:cxn>
                <a:cxn ang="0">
                  <a:pos x="2147483647" y="2147483647"/>
                </a:cxn>
              </a:cxnLst>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7178" name="Freeform 7"/>
            <p:cNvSpPr/>
            <p:nvPr/>
          </p:nvSpPr>
          <p:spPr>
            <a:xfrm>
              <a:off x="251351" y="1788400"/>
              <a:ext cx="8035925" cy="5083516"/>
            </a:xfrm>
            <a:custGeom>
              <a:avLst/>
              <a:gdLst/>
              <a:ahLst/>
              <a:cxnLst>
                <a:cxn ang="0">
                  <a:pos x="2147483647" y="2147483647"/>
                </a:cxn>
                <a:cxn ang="0">
                  <a:pos x="2147483647" y="2147483647"/>
                </a:cxn>
                <a:cxn ang="0">
                  <a:pos x="2147483647" y="2147483647"/>
                </a:cxn>
                <a:cxn ang="0">
                  <a:pos x="2147483647" y="2147483647"/>
                </a:cxn>
                <a:cxn ang="0">
                  <a:pos x="2147483647" y="2147483647"/>
                </a:cxn>
                <a:cxn ang="0">
                  <a:pos x="2147483647" y="2147483647"/>
                </a:cxn>
              </a:cxnLst>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7179" name="Freeform 8"/>
            <p:cNvSpPr/>
            <p:nvPr/>
          </p:nvSpPr>
          <p:spPr>
            <a:xfrm>
              <a:off x="-1061" y="549842"/>
              <a:ext cx="10334625" cy="6322075"/>
            </a:xfrm>
            <a:custGeom>
              <a:avLst/>
              <a:gdLst/>
              <a:ahLst/>
              <a:cxnLst>
                <a:cxn ang="0">
                  <a:pos x="2147483647" y="2147483647"/>
                </a:cxn>
                <a:cxn ang="0">
                  <a:pos x="2147483647" y="2147483647"/>
                </a:cxn>
                <a:cxn ang="0">
                  <a:pos x="2147483647" y="2147483647"/>
                </a:cxn>
                <a:cxn ang="0">
                  <a:pos x="0" y="2147483647"/>
                </a:cxn>
              </a:cxnLst>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7180" name="Freeform 9"/>
            <p:cNvSpPr/>
            <p:nvPr/>
          </p:nvSpPr>
          <p:spPr>
            <a:xfrm>
              <a:off x="3701" y="6186246"/>
              <a:ext cx="504825" cy="681527"/>
            </a:xfrm>
            <a:custGeom>
              <a:avLst/>
              <a:gdLst/>
              <a:ahLst/>
              <a:cxnLst>
                <a:cxn ang="0">
                  <a:pos x="0" y="0"/>
                </a:cxn>
                <a:cxn ang="0">
                  <a:pos x="2147483647" y="2147483647"/>
                </a:cxn>
              </a:cxnLst>
              <a:pathLst>
                <a:path w="106" h="143">
                  <a:moveTo>
                    <a:pt x="0" y="0"/>
                  </a:moveTo>
                  <a:cubicBezTo>
                    <a:pt x="35" y="54"/>
                    <a:pt x="70" y="101"/>
                    <a:pt x="106" y="143"/>
                  </a:cubicBezTo>
                </a:path>
              </a:pathLst>
            </a:custGeom>
            <a:noFill/>
            <a:ln w="4763" cap="flat" cmpd="sng">
              <a:solidFill>
                <a:schemeClr val="tx1">
                  <a:alpha val="20000"/>
                </a:schemeClr>
              </a:solidFill>
              <a:prstDash val="solid"/>
              <a:miter lim="800000"/>
              <a:headEnd type="none" w="med" len="med"/>
              <a:tailEnd type="none" w="med" len="med"/>
            </a:ln>
          </p:spPr>
          <p:txBody>
            <a:bodyPr/>
            <a:p>
              <a:endParaRPr lang="zh-CN" altLang="en-US"/>
            </a:p>
          </p:txBody>
        </p:sp>
        <p:sp>
          <p:nvSpPr>
            <p:cNvPr id="7181" name="Freeform 10"/>
            <p:cNvSpPr/>
            <p:nvPr/>
          </p:nvSpPr>
          <p:spPr>
            <a:xfrm>
              <a:off x="-1061" y="-51881"/>
              <a:ext cx="11091863" cy="6923796"/>
            </a:xfrm>
            <a:custGeom>
              <a:avLst/>
              <a:gdLst/>
              <a:ahLst/>
              <a:cxnLst>
                <a:cxn ang="0">
                  <a:pos x="2147483647" y="2147483647"/>
                </a:cxn>
                <a:cxn ang="0">
                  <a:pos x="2147483647" y="2147483647"/>
                </a:cxn>
                <a:cxn ang="0">
                  <a:pos x="2147483647" y="2147483647"/>
                </a:cxn>
                <a:cxn ang="0">
                  <a:pos x="0" y="2147483647"/>
                </a:cxn>
              </a:cxnLst>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7182" name="Freeform 11"/>
            <p:cNvSpPr/>
            <p:nvPr/>
          </p:nvSpPr>
          <p:spPr>
            <a:xfrm>
              <a:off x="5426601" y="5579"/>
              <a:ext cx="5788025" cy="6847184"/>
            </a:xfrm>
            <a:custGeom>
              <a:avLst/>
              <a:gdLst/>
              <a:ahLst/>
              <a:cxnLst>
                <a:cxn ang="0">
                  <a:pos x="2147483647" y="2147483647"/>
                </a:cxn>
                <a:cxn ang="0">
                  <a:pos x="2147483647" y="2147483647"/>
                </a:cxn>
                <a:cxn ang="0">
                  <a:pos x="0" y="0"/>
                </a:cxn>
              </a:cxnLst>
              <a:pathLst>
                <a:path w="1216" h="1436">
                  <a:moveTo>
                    <a:pt x="1094" y="1436"/>
                  </a:moveTo>
                  <a:cubicBezTo>
                    <a:pt x="1216" y="1114"/>
                    <a:pt x="904" y="770"/>
                    <a:pt x="709" y="551"/>
                  </a:cubicBezTo>
                  <a:cubicBezTo>
                    <a:pt x="509" y="327"/>
                    <a:pt x="274" y="127"/>
                    <a:pt x="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7183" name="Freeform 12"/>
            <p:cNvSpPr/>
            <p:nvPr/>
          </p:nvSpPr>
          <p:spPr>
            <a:xfrm>
              <a:off x="-1061" y="5579"/>
              <a:ext cx="1057275" cy="614491"/>
            </a:xfrm>
            <a:custGeom>
              <a:avLst/>
              <a:gdLst/>
              <a:ahLst/>
              <a:cxnLst>
                <a:cxn ang="0">
                  <a:pos x="2147483647" y="0"/>
                </a:cxn>
                <a:cxn ang="0">
                  <a:pos x="0" y="2147483647"/>
                </a:cxn>
              </a:cxnLst>
              <a:pathLst>
                <a:path w="222" h="129">
                  <a:moveTo>
                    <a:pt x="222" y="0"/>
                  </a:moveTo>
                  <a:cubicBezTo>
                    <a:pt x="152" y="35"/>
                    <a:pt x="76" y="78"/>
                    <a:pt x="0" y="129"/>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7184" name="Freeform 13"/>
            <p:cNvSpPr/>
            <p:nvPr/>
          </p:nvSpPr>
          <p:spPr>
            <a:xfrm>
              <a:off x="5821889" y="5579"/>
              <a:ext cx="5588000" cy="6866337"/>
            </a:xfrm>
            <a:custGeom>
              <a:avLst/>
              <a:gdLst/>
              <a:ahLst/>
              <a:cxnLst>
                <a:cxn ang="0">
                  <a:pos x="2147483647" y="2147483647"/>
                </a:cxn>
                <a:cxn ang="0">
                  <a:pos x="2147483647" y="2147483647"/>
                </a:cxn>
                <a:cxn ang="0">
                  <a:pos x="0" y="0"/>
                </a:cxn>
              </a:cxnLst>
              <a:pathLst>
                <a:path w="1174" h="1440">
                  <a:moveTo>
                    <a:pt x="1067" y="1440"/>
                  </a:moveTo>
                  <a:cubicBezTo>
                    <a:pt x="1174" y="1124"/>
                    <a:pt x="887" y="797"/>
                    <a:pt x="698" y="577"/>
                  </a:cubicBezTo>
                  <a:cubicBezTo>
                    <a:pt x="500" y="348"/>
                    <a:pt x="270" y="141"/>
                    <a:pt x="0" y="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7185" name="Freeform 14"/>
            <p:cNvSpPr/>
            <p:nvPr/>
          </p:nvSpPr>
          <p:spPr>
            <a:xfrm>
              <a:off x="3701" y="790"/>
              <a:ext cx="595313" cy="352734"/>
            </a:xfrm>
            <a:custGeom>
              <a:avLst/>
              <a:gdLst/>
              <a:ahLst/>
              <a:cxnLst>
                <a:cxn ang="0">
                  <a:pos x="2147483647" y="0"/>
                </a:cxn>
                <a:cxn ang="0">
                  <a:pos x="0" y="2147483647"/>
                </a:cxn>
              </a:cxnLst>
              <a:pathLst>
                <a:path w="125" h="74">
                  <a:moveTo>
                    <a:pt x="125" y="0"/>
                  </a:moveTo>
                  <a:cubicBezTo>
                    <a:pt x="85" y="22"/>
                    <a:pt x="43" y="47"/>
                    <a:pt x="0" y="74"/>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7186" name="Freeform 15"/>
            <p:cNvSpPr/>
            <p:nvPr/>
          </p:nvSpPr>
          <p:spPr>
            <a:xfrm>
              <a:off x="6012389" y="5579"/>
              <a:ext cx="5497513" cy="6866337"/>
            </a:xfrm>
            <a:custGeom>
              <a:avLst/>
              <a:gdLst/>
              <a:ahLst/>
              <a:cxnLst>
                <a:cxn ang="0">
                  <a:pos x="2147483647" y="2147483647"/>
                </a:cxn>
                <a:cxn ang="0">
                  <a:pos x="2147483647" y="2147483647"/>
                </a:cxn>
                <a:cxn ang="0">
                  <a:pos x="0" y="0"/>
                </a:cxn>
              </a:cxnLst>
              <a:pathLst>
                <a:path w="1155" h="1440">
                  <a:moveTo>
                    <a:pt x="1056" y="1440"/>
                  </a:moveTo>
                  <a:cubicBezTo>
                    <a:pt x="1155" y="1123"/>
                    <a:pt x="875" y="801"/>
                    <a:pt x="686" y="580"/>
                  </a:cubicBezTo>
                  <a:cubicBezTo>
                    <a:pt x="491" y="352"/>
                    <a:pt x="264" y="145"/>
                    <a:pt x="0" y="0"/>
                  </a:cubicBezTo>
                </a:path>
              </a:pathLst>
            </a:custGeom>
            <a:noFill/>
            <a:ln w="12700" cap="flat" cmpd="sng">
              <a:solidFill>
                <a:schemeClr val="tx1">
                  <a:alpha val="20000"/>
                </a:schemeClr>
              </a:solidFill>
              <a:prstDash val="dashDot"/>
              <a:miter lim="800000"/>
              <a:headEnd type="none" w="med" len="med"/>
              <a:tailEnd type="none" w="med" len="med"/>
            </a:ln>
          </p:spPr>
          <p:txBody>
            <a:bodyPr/>
            <a:p>
              <a:endParaRPr lang="zh-CN" altLang="en-US"/>
            </a:p>
          </p:txBody>
        </p:sp>
        <p:sp>
          <p:nvSpPr>
            <p:cNvPr id="7187" name="Freeform 16"/>
            <p:cNvSpPr/>
            <p:nvPr/>
          </p:nvSpPr>
          <p:spPr>
            <a:xfrm>
              <a:off x="-1061" y="5579"/>
              <a:ext cx="357188" cy="213875"/>
            </a:xfrm>
            <a:custGeom>
              <a:avLst/>
              <a:gdLst/>
              <a:ahLst/>
              <a:cxnLst>
                <a:cxn ang="0">
                  <a:pos x="2147483647" y="0"/>
                </a:cxn>
                <a:cxn ang="0">
                  <a:pos x="0" y="2147483647"/>
                </a:cxn>
              </a:cxnLst>
              <a:pathLst>
                <a:path w="75" h="45">
                  <a:moveTo>
                    <a:pt x="75" y="0"/>
                  </a:moveTo>
                  <a:cubicBezTo>
                    <a:pt x="50" y="14"/>
                    <a:pt x="25" y="29"/>
                    <a:pt x="0" y="45"/>
                  </a:cubicBezTo>
                </a:path>
              </a:pathLst>
            </a:custGeom>
            <a:noFill/>
            <a:ln w="12700" cap="flat" cmpd="sng">
              <a:solidFill>
                <a:schemeClr val="tx1">
                  <a:alpha val="20000"/>
                </a:schemeClr>
              </a:solidFill>
              <a:prstDash val="dashDot"/>
              <a:miter lim="800000"/>
              <a:headEnd type="none" w="med" len="med"/>
              <a:tailEnd type="none" w="med" len="med"/>
            </a:ln>
          </p:spPr>
          <p:txBody>
            <a:bodyPr/>
            <a:p>
              <a:endParaRPr lang="zh-CN" altLang="en-US"/>
            </a:p>
          </p:txBody>
        </p:sp>
        <p:sp>
          <p:nvSpPr>
            <p:cNvPr id="7188" name="Freeform 17"/>
            <p:cNvSpPr/>
            <p:nvPr/>
          </p:nvSpPr>
          <p:spPr>
            <a:xfrm>
              <a:off x="6210826" y="790"/>
              <a:ext cx="5522913" cy="6871126"/>
            </a:xfrm>
            <a:custGeom>
              <a:avLst/>
              <a:gdLst/>
              <a:ahLst/>
              <a:cxnLst>
                <a:cxn ang="0">
                  <a:pos x="2147483647" y="2147483647"/>
                </a:cxn>
                <a:cxn ang="0">
                  <a:pos x="2147483647" y="2147483647"/>
                </a:cxn>
                <a:cxn ang="0">
                  <a:pos x="0" y="0"/>
                </a:cxn>
              </a:cxnLst>
              <a:pathLst>
                <a:path w="1160" h="1441">
                  <a:moveTo>
                    <a:pt x="1053" y="1441"/>
                  </a:moveTo>
                  <a:cubicBezTo>
                    <a:pt x="1160" y="1129"/>
                    <a:pt x="892" y="817"/>
                    <a:pt x="705" y="599"/>
                  </a:cubicBezTo>
                  <a:cubicBezTo>
                    <a:pt x="503" y="365"/>
                    <a:pt x="270" y="152"/>
                    <a:pt x="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7189" name="Freeform 18"/>
            <p:cNvSpPr/>
            <p:nvPr/>
          </p:nvSpPr>
          <p:spPr>
            <a:xfrm>
              <a:off x="6463239" y="5579"/>
              <a:ext cx="5413375" cy="6866337"/>
            </a:xfrm>
            <a:custGeom>
              <a:avLst/>
              <a:gdLst/>
              <a:ahLst/>
              <a:cxnLst>
                <a:cxn ang="0">
                  <a:pos x="2147483647" y="2147483647"/>
                </a:cxn>
                <a:cxn ang="0">
                  <a:pos x="2147483647" y="2147483647"/>
                </a:cxn>
                <a:cxn ang="0">
                  <a:pos x="0" y="0"/>
                </a:cxn>
              </a:cxnLst>
              <a:pathLst>
                <a:path w="1137" h="1440">
                  <a:moveTo>
                    <a:pt x="1040" y="1440"/>
                  </a:moveTo>
                  <a:cubicBezTo>
                    <a:pt x="1137" y="1131"/>
                    <a:pt x="883" y="828"/>
                    <a:pt x="698" y="611"/>
                  </a:cubicBezTo>
                  <a:cubicBezTo>
                    <a:pt x="498" y="375"/>
                    <a:pt x="268" y="159"/>
                    <a:pt x="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7190" name="Freeform 19"/>
            <p:cNvSpPr/>
            <p:nvPr/>
          </p:nvSpPr>
          <p:spPr>
            <a:xfrm>
              <a:off x="6877576" y="5579"/>
              <a:ext cx="5037138" cy="6861550"/>
            </a:xfrm>
            <a:custGeom>
              <a:avLst/>
              <a:gdLst/>
              <a:ahLst/>
              <a:cxnLst>
                <a:cxn ang="0">
                  <a:pos x="2147483647" y="2147483647"/>
                </a:cxn>
                <a:cxn ang="0">
                  <a:pos x="2147483647" y="2147483647"/>
                </a:cxn>
                <a:cxn ang="0">
                  <a:pos x="0" y="0"/>
                </a:cxn>
              </a:cxnLst>
              <a:pathLst>
                <a:path w="1058" h="1439">
                  <a:moveTo>
                    <a:pt x="1011" y="1439"/>
                  </a:moveTo>
                  <a:cubicBezTo>
                    <a:pt x="1058" y="1131"/>
                    <a:pt x="825" y="841"/>
                    <a:pt x="648" y="617"/>
                  </a:cubicBezTo>
                  <a:cubicBezTo>
                    <a:pt x="462" y="383"/>
                    <a:pt x="248" y="168"/>
                    <a:pt x="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7191" name="Freeform 20"/>
            <p:cNvSpPr/>
            <p:nvPr/>
          </p:nvSpPr>
          <p:spPr>
            <a:xfrm>
              <a:off x="8768289" y="5579"/>
              <a:ext cx="3417888" cy="2742066"/>
            </a:xfrm>
            <a:custGeom>
              <a:avLst/>
              <a:gdLst/>
              <a:ahLst/>
              <a:cxnLst>
                <a:cxn ang="0">
                  <a:pos x="2147483647" y="2147483647"/>
                </a:cxn>
                <a:cxn ang="0">
                  <a:pos x="0" y="0"/>
                </a:cxn>
              </a:cxnLst>
              <a:pathLst>
                <a:path w="718" h="575">
                  <a:moveTo>
                    <a:pt x="718" y="575"/>
                  </a:moveTo>
                  <a:cubicBezTo>
                    <a:pt x="500" y="360"/>
                    <a:pt x="260" y="163"/>
                    <a:pt x="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7192" name="Freeform 21"/>
            <p:cNvSpPr/>
            <p:nvPr/>
          </p:nvSpPr>
          <p:spPr>
            <a:xfrm>
              <a:off x="9235014" y="10367"/>
              <a:ext cx="2951163" cy="2555325"/>
            </a:xfrm>
            <a:custGeom>
              <a:avLst/>
              <a:gdLst/>
              <a:ahLst/>
              <a:cxnLst>
                <a:cxn ang="0">
                  <a:pos x="2147483647" y="2147483647"/>
                </a:cxn>
                <a:cxn ang="0">
                  <a:pos x="0" y="0"/>
                </a:cxn>
              </a:cxnLst>
              <a:pathLst>
                <a:path w="620" h="536">
                  <a:moveTo>
                    <a:pt x="620" y="536"/>
                  </a:moveTo>
                  <a:cubicBezTo>
                    <a:pt x="404" y="314"/>
                    <a:pt x="196" y="138"/>
                    <a:pt x="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7193" name="Freeform 22"/>
            <p:cNvSpPr/>
            <p:nvPr/>
          </p:nvSpPr>
          <p:spPr>
            <a:xfrm>
              <a:off x="10020826" y="5579"/>
              <a:ext cx="2165350" cy="1358265"/>
            </a:xfrm>
            <a:custGeom>
              <a:avLst/>
              <a:gdLst/>
              <a:ahLst/>
              <a:cxnLst>
                <a:cxn ang="0">
                  <a:pos x="0" y="0"/>
                </a:cxn>
                <a:cxn ang="0">
                  <a:pos x="2147483647" y="2147483647"/>
                </a:cxn>
              </a:cxnLst>
              <a:pathLst>
                <a:path w="455" h="285">
                  <a:moveTo>
                    <a:pt x="0" y="0"/>
                  </a:moveTo>
                  <a:cubicBezTo>
                    <a:pt x="153" y="85"/>
                    <a:pt x="308" y="180"/>
                    <a:pt x="455" y="285"/>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7194" name="Freeform 23"/>
            <p:cNvSpPr/>
            <p:nvPr/>
          </p:nvSpPr>
          <p:spPr>
            <a:xfrm>
              <a:off x="11290826" y="5579"/>
              <a:ext cx="895350" cy="534687"/>
            </a:xfrm>
            <a:custGeom>
              <a:avLst/>
              <a:gdLst/>
              <a:ahLst/>
              <a:cxnLst>
                <a:cxn ang="0">
                  <a:pos x="0" y="0"/>
                </a:cxn>
                <a:cxn ang="0">
                  <a:pos x="2147483647" y="2147483647"/>
                </a:cxn>
              </a:cxnLst>
              <a:pathLst>
                <a:path w="188" h="112">
                  <a:moveTo>
                    <a:pt x="0" y="0"/>
                  </a:moveTo>
                  <a:cubicBezTo>
                    <a:pt x="63" y="36"/>
                    <a:pt x="126" y="73"/>
                    <a:pt x="188" y="112"/>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grpSp>
      <p:sp>
        <p:nvSpPr>
          <p:cNvPr id="2" name="Title 1"/>
          <p:cNvSpPr>
            <a:spLocks noGrp="1"/>
          </p:cNvSpPr>
          <p:nvPr>
            <p:ph type="ctrTitle"/>
          </p:nvPr>
        </p:nvSpPr>
        <p:spPr>
          <a:xfrm>
            <a:off x="1319428" y="2075505"/>
            <a:ext cx="6509936" cy="1748729"/>
          </a:xfrm>
        </p:spPr>
        <p:txBody>
          <a:bodyPr bIns="0" anchor="b"/>
          <a:lstStyle>
            <a:lvl1pPr algn="ctr">
              <a:lnSpc>
                <a:spcPct val="80000"/>
              </a:lnSpc>
              <a:defRPr sz="5400" spc="-150">
                <a:solidFill>
                  <a:srgbClr val="FFFEFF"/>
                </a:solidFill>
              </a:defRPr>
            </a:lvl1pPr>
          </a:lstStyle>
          <a:p>
            <a:r>
              <a:rPr lang="zh-CN" altLang="en-US" dirty="0"/>
              <a:t>单击此处编辑母版标题样式</a:t>
            </a:r>
            <a:endParaRPr lang="en-US" dirty="0"/>
          </a:p>
        </p:txBody>
      </p:sp>
      <p:sp>
        <p:nvSpPr>
          <p:cNvPr id="3" name="Subtitle 2"/>
          <p:cNvSpPr>
            <a:spLocks noGrp="1"/>
          </p:cNvSpPr>
          <p:nvPr>
            <p:ph type="subTitle" idx="1"/>
          </p:nvPr>
        </p:nvSpPr>
        <p:spPr>
          <a:xfrm>
            <a:off x="1319428" y="3906267"/>
            <a:ext cx="6505070" cy="1322587"/>
          </a:xfrm>
        </p:spPr>
        <p:txBody>
          <a:bodyPr tIns="0">
            <a:normAutofit/>
          </a:bodyPr>
          <a:lstStyle>
            <a:lvl1pPr marL="0" indent="0" algn="ctr">
              <a:lnSpc>
                <a:spcPct val="100000"/>
              </a:lnSpc>
              <a:buNone/>
              <a:defRPr sz="24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7" name="文本占位符 6"/>
          <p:cNvSpPr>
            <a:spLocks noGrp="1"/>
          </p:cNvSpPr>
          <p:nvPr>
            <p:ph type="body" sz="quarter" idx="13"/>
          </p:nvPr>
        </p:nvSpPr>
        <p:spPr>
          <a:xfrm>
            <a:off x="1470351" y="969963"/>
            <a:ext cx="6171010" cy="1090612"/>
          </a:xfrm>
        </p:spPr>
        <p:txBody>
          <a:bodyPr>
            <a:noAutofit/>
          </a:bodyPr>
          <a:lstStyle>
            <a:lvl1pPr marL="0" indent="0">
              <a:buNone/>
              <a:defRPr lang="zh-CN" altLang="en-US" sz="5400" b="0" i="0" kern="1200" cap="none" spc="-150" dirty="0" smtClean="0">
                <a:solidFill>
                  <a:srgbClr val="FFFEFF"/>
                </a:solidFill>
                <a:effectLst/>
                <a:latin typeface="+mj-lt"/>
                <a:ea typeface="+mj-ea"/>
                <a:cs typeface="+mj-cs"/>
              </a:defRPr>
            </a:lvl1pPr>
          </a:lstStyle>
          <a:p>
            <a:pPr lvl="0"/>
            <a:r>
              <a:rPr lang="zh-CN" altLang="en-US" dirty="0"/>
              <a:t>单击此处编辑母版文本样式</a:t>
            </a:r>
            <a:endParaRPr lang="zh-CN" altLang="en-US" dirty="0"/>
          </a:p>
        </p:txBody>
      </p:sp>
      <p:grpSp>
        <p:nvGrpSpPr>
          <p:cNvPr id="27" name="Group 8"/>
          <p:cNvGrpSpPr/>
          <p:nvPr/>
        </p:nvGrpSpPr>
        <p:grpSpPr>
          <a:xfrm>
            <a:off x="1251970" y="692752"/>
            <a:ext cx="6636259" cy="4971664"/>
            <a:chOff x="1669293" y="1186483"/>
            <a:chExt cx="8848345" cy="4477933"/>
          </a:xfrm>
          <a:solidFill>
            <a:srgbClr val="0070C0"/>
          </a:solidFill>
        </p:grpSpPr>
        <p:sp>
          <p:nvSpPr>
            <p:cNvPr id="28" name="Rectangle 38"/>
            <p:cNvSpPr/>
            <p:nvPr/>
          </p:nvSpPr>
          <p:spPr>
            <a:xfrm>
              <a:off x="1674042" y="1186483"/>
              <a:ext cx="8843596" cy="149334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39"/>
            <p:cNvSpPr/>
            <p:nvPr/>
          </p:nvSpPr>
          <p:spPr>
            <a:xfrm rot="10800000">
              <a:off x="5892384" y="5313353"/>
              <a:ext cx="407233" cy="35106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40"/>
            <p:cNvSpPr/>
            <p:nvPr/>
          </p:nvSpPr>
          <p:spPr>
            <a:xfrm>
              <a:off x="1669293" y="2753711"/>
              <a:ext cx="8845667" cy="255964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1" name="Footer Placeholder 4"/>
          <p:cNvSpPr>
            <a:spLocks noGrp="1"/>
          </p:cNvSpPr>
          <p:nvPr>
            <p:ph type="ftr" sz="quarter" idx="3"/>
          </p:nvPr>
        </p:nvSpPr>
        <p:spPr>
          <a:xfrm>
            <a:off x="603250" y="6227763"/>
            <a:ext cx="7942263" cy="319088"/>
          </a:xfrm>
          <a:prstGeom prst="rect">
            <a:avLst/>
          </a:prstGeom>
        </p:spPr>
        <p:txBody>
          <a:bodyPr vert="horz" lIns="91440" tIns="45720" rIns="91440" bIns="45720" rtlCol="0" anchor="ctr"/>
          <a:lstStyle>
            <a:lvl1pPr algn="ctr" defTabSz="914400" fontAlgn="base">
              <a:spcBef>
                <a:spcPct val="0"/>
              </a:spcBef>
              <a:spcAft>
                <a:spcPct val="0"/>
              </a:spcAft>
              <a:defRPr>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0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32" name="Slide Number Placeholder 5"/>
          <p:cNvSpPr>
            <a:spLocks noGrp="1"/>
          </p:cNvSpPr>
          <p:nvPr>
            <p:ph type="sldNum" sz="quarter" idx="4"/>
          </p:nvPr>
        </p:nvSpPr>
        <p:spPr>
          <a:xfrm>
            <a:off x="7851775" y="320675"/>
            <a:ext cx="685800" cy="319088"/>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栏内容">
    <p:bg>
      <p:bgPr>
        <a:solidFill>
          <a:schemeClr val="bg1"/>
        </a:solidFill>
        <a:effectLst/>
      </p:bgPr>
    </p:bg>
    <p:spTree>
      <p:nvGrpSpPr>
        <p:cNvPr id="1" name=""/>
        <p:cNvGrpSpPr/>
        <p:nvPr/>
      </p:nvGrpSpPr>
      <p:grpSpPr>
        <a:xfrm>
          <a:off x="0" y="0"/>
          <a:ext cx="0" cy="0"/>
          <a:chOff x="0" y="0"/>
          <a:chExt cx="0" cy="0"/>
        </a:xfrm>
      </p:grpSpPr>
      <p:grpSp>
        <p:nvGrpSpPr>
          <p:cNvPr id="8194" name="Group 36"/>
          <p:cNvGrpSpPr/>
          <p:nvPr/>
        </p:nvGrpSpPr>
        <p:grpSpPr>
          <a:xfrm>
            <a:off x="-312737" y="0"/>
            <a:ext cx="9437687" cy="6853238"/>
            <a:chOff x="-417513" y="0"/>
            <a:chExt cx="12584114" cy="6853238"/>
          </a:xfrm>
        </p:grpSpPr>
        <p:sp>
          <p:nvSpPr>
            <p:cNvPr id="8199" name="Freeform 5"/>
            <p:cNvSpPr/>
            <p:nvPr/>
          </p:nvSpPr>
          <p:spPr>
            <a:xfrm>
              <a:off x="1306513" y="0"/>
              <a:ext cx="3862388" cy="6843713"/>
            </a:xfrm>
            <a:custGeom>
              <a:avLst/>
              <a:gdLst/>
              <a:ahLst/>
              <a:cxnLst>
                <a:cxn ang="0">
                  <a:pos x="2147483647" y="0"/>
                </a:cxn>
                <a:cxn ang="0">
                  <a:pos x="2147483647" y="2147483647"/>
                </a:cxn>
              </a:cxnLst>
              <a:pathLst>
                <a:path w="813" h="1440">
                  <a:moveTo>
                    <a:pt x="813" y="0"/>
                  </a:moveTo>
                  <a:cubicBezTo>
                    <a:pt x="331" y="221"/>
                    <a:pt x="0" y="1039"/>
                    <a:pt x="435"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8200" name="Freeform 6"/>
            <p:cNvSpPr/>
            <p:nvPr/>
          </p:nvSpPr>
          <p:spPr>
            <a:xfrm>
              <a:off x="10626725" y="9525"/>
              <a:ext cx="1539875" cy="555625"/>
            </a:xfrm>
            <a:custGeom>
              <a:avLst/>
              <a:gdLst/>
              <a:ahLst/>
              <a:cxnLst>
                <a:cxn ang="0">
                  <a:pos x="2147483647" y="2147483647"/>
                </a:cxn>
                <a:cxn ang="0">
                  <a:pos x="0" y="0"/>
                </a:cxn>
              </a:cxnLst>
              <a:pathLst>
                <a:path w="324" h="117">
                  <a:moveTo>
                    <a:pt x="324" y="117"/>
                  </a:moveTo>
                  <a:cubicBezTo>
                    <a:pt x="223" y="64"/>
                    <a:pt x="107" y="28"/>
                    <a:pt x="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8201" name="Freeform 7"/>
            <p:cNvSpPr/>
            <p:nvPr/>
          </p:nvSpPr>
          <p:spPr>
            <a:xfrm>
              <a:off x="10247313" y="5013325"/>
              <a:ext cx="1919288" cy="1830388"/>
            </a:xfrm>
            <a:custGeom>
              <a:avLst/>
              <a:gdLst/>
              <a:ahLst/>
              <a:cxnLst>
                <a:cxn ang="0">
                  <a:pos x="0" y="2147483647"/>
                </a:cxn>
                <a:cxn ang="0">
                  <a:pos x="2147483647" y="0"/>
                </a:cxn>
              </a:cxnLst>
              <a:pathLst>
                <a:path w="404" h="385">
                  <a:moveTo>
                    <a:pt x="0" y="385"/>
                  </a:moveTo>
                  <a:cubicBezTo>
                    <a:pt x="146" y="272"/>
                    <a:pt x="285" y="142"/>
                    <a:pt x="404"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8202" name="Freeform 8"/>
            <p:cNvSpPr/>
            <p:nvPr/>
          </p:nvSpPr>
          <p:spPr>
            <a:xfrm>
              <a:off x="1120775" y="0"/>
              <a:ext cx="3676650" cy="6843713"/>
            </a:xfrm>
            <a:custGeom>
              <a:avLst/>
              <a:gdLst/>
              <a:ahLst/>
              <a:cxnLst>
                <a:cxn ang="0">
                  <a:pos x="2147483647" y="0"/>
                </a:cxn>
                <a:cxn ang="0">
                  <a:pos x="2147483647" y="2147483647"/>
                </a:cxn>
              </a:cxnLst>
              <a:pathLst>
                <a:path w="774" h="1440">
                  <a:moveTo>
                    <a:pt x="774" y="0"/>
                  </a:moveTo>
                  <a:cubicBezTo>
                    <a:pt x="312" y="240"/>
                    <a:pt x="0" y="1034"/>
                    <a:pt x="411" y="144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8203" name="Freeform 9"/>
            <p:cNvSpPr/>
            <p:nvPr/>
          </p:nvSpPr>
          <p:spPr>
            <a:xfrm>
              <a:off x="11202988" y="9525"/>
              <a:ext cx="963613" cy="366713"/>
            </a:xfrm>
            <a:custGeom>
              <a:avLst/>
              <a:gdLst/>
              <a:ahLst/>
              <a:cxnLst>
                <a:cxn ang="0">
                  <a:pos x="2147483647" y="2147483647"/>
                </a:cxn>
                <a:cxn ang="0">
                  <a:pos x="0" y="0"/>
                </a:cxn>
              </a:cxnLst>
              <a:pathLst>
                <a:path w="203" h="77">
                  <a:moveTo>
                    <a:pt x="203" y="77"/>
                  </a:moveTo>
                  <a:cubicBezTo>
                    <a:pt x="138" y="46"/>
                    <a:pt x="68" y="21"/>
                    <a:pt x="0" y="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8204" name="Freeform 10"/>
            <p:cNvSpPr/>
            <p:nvPr/>
          </p:nvSpPr>
          <p:spPr>
            <a:xfrm>
              <a:off x="10494963" y="5275263"/>
              <a:ext cx="1666875" cy="1577975"/>
            </a:xfrm>
            <a:custGeom>
              <a:avLst/>
              <a:gdLst/>
              <a:ahLst/>
              <a:cxnLst>
                <a:cxn ang="0">
                  <a:pos x="0" y="2147483647"/>
                </a:cxn>
                <a:cxn ang="0">
                  <a:pos x="2147483647" y="0"/>
                </a:cxn>
              </a:cxnLst>
              <a:pathLst>
                <a:path w="351" h="332">
                  <a:moveTo>
                    <a:pt x="0" y="332"/>
                  </a:moveTo>
                  <a:cubicBezTo>
                    <a:pt x="125" y="232"/>
                    <a:pt x="245" y="121"/>
                    <a:pt x="351" y="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8205" name="Freeform 11"/>
            <p:cNvSpPr/>
            <p:nvPr/>
          </p:nvSpPr>
          <p:spPr>
            <a:xfrm>
              <a:off x="1001713" y="0"/>
              <a:ext cx="3621088" cy="6843713"/>
            </a:xfrm>
            <a:custGeom>
              <a:avLst/>
              <a:gdLst/>
              <a:ahLst/>
              <a:cxnLst>
                <a:cxn ang="0">
                  <a:pos x="2147483647" y="0"/>
                </a:cxn>
                <a:cxn ang="0">
                  <a:pos x="2147483647" y="2147483647"/>
                </a:cxn>
              </a:cxnLst>
              <a:pathLst>
                <a:path w="762" h="1440">
                  <a:moveTo>
                    <a:pt x="762" y="0"/>
                  </a:moveTo>
                  <a:cubicBezTo>
                    <a:pt x="308" y="245"/>
                    <a:pt x="0" y="1033"/>
                    <a:pt x="403"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8206" name="Freeform 12"/>
            <p:cNvSpPr/>
            <p:nvPr/>
          </p:nvSpPr>
          <p:spPr>
            <a:xfrm>
              <a:off x="11501438" y="9525"/>
              <a:ext cx="665163" cy="257175"/>
            </a:xfrm>
            <a:custGeom>
              <a:avLst/>
              <a:gdLst/>
              <a:ahLst/>
              <a:cxnLst>
                <a:cxn ang="0">
                  <a:pos x="2147483647" y="2147483647"/>
                </a:cxn>
                <a:cxn ang="0">
                  <a:pos x="0" y="0"/>
                </a:cxn>
              </a:cxnLst>
              <a:pathLst>
                <a:path w="140" h="54">
                  <a:moveTo>
                    <a:pt x="140" y="54"/>
                  </a:moveTo>
                  <a:cubicBezTo>
                    <a:pt x="95" y="34"/>
                    <a:pt x="48" y="16"/>
                    <a:pt x="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8207" name="Freeform 13"/>
            <p:cNvSpPr/>
            <p:nvPr/>
          </p:nvSpPr>
          <p:spPr>
            <a:xfrm>
              <a:off x="10641013" y="5408613"/>
              <a:ext cx="1525588" cy="1435100"/>
            </a:xfrm>
            <a:custGeom>
              <a:avLst/>
              <a:gdLst/>
              <a:ahLst/>
              <a:cxnLst>
                <a:cxn ang="0">
                  <a:pos x="0" y="2147483647"/>
                </a:cxn>
                <a:cxn ang="0">
                  <a:pos x="2147483647" y="0"/>
                </a:cxn>
              </a:cxnLst>
              <a:pathLst>
                <a:path w="321" h="302">
                  <a:moveTo>
                    <a:pt x="0" y="302"/>
                  </a:moveTo>
                  <a:cubicBezTo>
                    <a:pt x="114" y="210"/>
                    <a:pt x="223" y="109"/>
                    <a:pt x="321"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8208" name="Freeform 14"/>
            <p:cNvSpPr/>
            <p:nvPr/>
          </p:nvSpPr>
          <p:spPr>
            <a:xfrm>
              <a:off x="1001713" y="0"/>
              <a:ext cx="3244850" cy="6843713"/>
            </a:xfrm>
            <a:custGeom>
              <a:avLst/>
              <a:gdLst/>
              <a:ahLst/>
              <a:cxnLst>
                <a:cxn ang="0">
                  <a:pos x="2147483647" y="0"/>
                </a:cxn>
                <a:cxn ang="0">
                  <a:pos x="2147483647" y="2147483647"/>
                </a:cxn>
              </a:cxnLst>
              <a:pathLst>
                <a:path w="683" h="1440">
                  <a:moveTo>
                    <a:pt x="683" y="0"/>
                  </a:moveTo>
                  <a:cubicBezTo>
                    <a:pt x="258" y="256"/>
                    <a:pt x="0" y="1041"/>
                    <a:pt x="355"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8209" name="Freeform 15"/>
            <p:cNvSpPr/>
            <p:nvPr/>
          </p:nvSpPr>
          <p:spPr>
            <a:xfrm>
              <a:off x="10802938" y="5518150"/>
              <a:ext cx="1363663" cy="1325563"/>
            </a:xfrm>
            <a:custGeom>
              <a:avLst/>
              <a:gdLst/>
              <a:ahLst/>
              <a:cxnLst>
                <a:cxn ang="0">
                  <a:pos x="0" y="2147483647"/>
                </a:cxn>
                <a:cxn ang="0">
                  <a:pos x="2147483647" y="0"/>
                </a:cxn>
              </a:cxnLst>
              <a:pathLst>
                <a:path w="287" h="279">
                  <a:moveTo>
                    <a:pt x="0" y="279"/>
                  </a:moveTo>
                  <a:cubicBezTo>
                    <a:pt x="101" y="193"/>
                    <a:pt x="198" y="100"/>
                    <a:pt x="287"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8210" name="Freeform 16"/>
            <p:cNvSpPr/>
            <p:nvPr/>
          </p:nvSpPr>
          <p:spPr>
            <a:xfrm>
              <a:off x="889000" y="0"/>
              <a:ext cx="3230563" cy="6843713"/>
            </a:xfrm>
            <a:custGeom>
              <a:avLst/>
              <a:gdLst/>
              <a:ahLst/>
              <a:cxnLst>
                <a:cxn ang="0">
                  <a:pos x="2147483647" y="0"/>
                </a:cxn>
                <a:cxn ang="0">
                  <a:pos x="2147483647" y="2147483647"/>
                </a:cxn>
              </a:cxnLst>
              <a:pathLst>
                <a:path w="680" h="1440">
                  <a:moveTo>
                    <a:pt x="680" y="0"/>
                  </a:moveTo>
                  <a:cubicBezTo>
                    <a:pt x="257" y="265"/>
                    <a:pt x="0" y="1026"/>
                    <a:pt x="337"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8211" name="Freeform 17"/>
            <p:cNvSpPr/>
            <p:nvPr/>
          </p:nvSpPr>
          <p:spPr>
            <a:xfrm>
              <a:off x="10979150" y="5694363"/>
              <a:ext cx="1187450" cy="1149350"/>
            </a:xfrm>
            <a:custGeom>
              <a:avLst/>
              <a:gdLst/>
              <a:ahLst/>
              <a:cxnLst>
                <a:cxn ang="0">
                  <a:pos x="0" y="2147483647"/>
                </a:cxn>
                <a:cxn ang="0">
                  <a:pos x="2147483647" y="0"/>
                </a:cxn>
              </a:cxnLst>
              <a:pathLst>
                <a:path w="250" h="242">
                  <a:moveTo>
                    <a:pt x="0" y="242"/>
                  </a:moveTo>
                  <a:cubicBezTo>
                    <a:pt x="88" y="166"/>
                    <a:pt x="172" y="85"/>
                    <a:pt x="25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8212" name="Freeform 18"/>
            <p:cNvSpPr/>
            <p:nvPr/>
          </p:nvSpPr>
          <p:spPr>
            <a:xfrm>
              <a:off x="484188" y="0"/>
              <a:ext cx="3421063" cy="6843713"/>
            </a:xfrm>
            <a:custGeom>
              <a:avLst/>
              <a:gdLst/>
              <a:ahLst/>
              <a:cxnLst>
                <a:cxn ang="0">
                  <a:pos x="2147483647" y="0"/>
                </a:cxn>
                <a:cxn ang="0">
                  <a:pos x="2147483647" y="2147483647"/>
                </a:cxn>
              </a:cxnLst>
              <a:pathLst>
                <a:path w="720" h="1440">
                  <a:moveTo>
                    <a:pt x="720" y="0"/>
                  </a:moveTo>
                  <a:cubicBezTo>
                    <a:pt x="316" y="282"/>
                    <a:pt x="0" y="1018"/>
                    <a:pt x="362"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8213" name="Freeform 19"/>
            <p:cNvSpPr/>
            <p:nvPr/>
          </p:nvSpPr>
          <p:spPr>
            <a:xfrm>
              <a:off x="11287125" y="6049963"/>
              <a:ext cx="879475" cy="793750"/>
            </a:xfrm>
            <a:custGeom>
              <a:avLst/>
              <a:gdLst/>
              <a:ahLst/>
              <a:cxnLst>
                <a:cxn ang="0">
                  <a:pos x="0" y="2147483647"/>
                </a:cxn>
                <a:cxn ang="0">
                  <a:pos x="2147483647" y="0"/>
                </a:cxn>
              </a:cxnLst>
              <a:pathLst>
                <a:path w="185" h="167">
                  <a:moveTo>
                    <a:pt x="0" y="167"/>
                  </a:moveTo>
                  <a:cubicBezTo>
                    <a:pt x="63" y="114"/>
                    <a:pt x="125" y="58"/>
                    <a:pt x="185"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8214" name="Freeform 20"/>
            <p:cNvSpPr/>
            <p:nvPr/>
          </p:nvSpPr>
          <p:spPr>
            <a:xfrm>
              <a:off x="598488" y="0"/>
              <a:ext cx="2717800" cy="6843713"/>
            </a:xfrm>
            <a:custGeom>
              <a:avLst/>
              <a:gdLst/>
              <a:ahLst/>
              <a:cxnLst>
                <a:cxn ang="0">
                  <a:pos x="2147483647" y="0"/>
                </a:cxn>
                <a:cxn ang="0">
                  <a:pos x="2147483647" y="2147483647"/>
                </a:cxn>
              </a:cxnLst>
              <a:pathLst>
                <a:path w="572" h="1440">
                  <a:moveTo>
                    <a:pt x="572" y="0"/>
                  </a:moveTo>
                  <a:cubicBezTo>
                    <a:pt x="213" y="320"/>
                    <a:pt x="0" y="979"/>
                    <a:pt x="164" y="1440"/>
                  </a:cubicBezTo>
                </a:path>
              </a:pathLst>
            </a:custGeom>
            <a:noFill/>
            <a:ln w="12700" cap="flat" cmpd="sng">
              <a:solidFill>
                <a:schemeClr val="tx1">
                  <a:alpha val="20000"/>
                </a:schemeClr>
              </a:solidFill>
              <a:prstDash val="dashDot"/>
              <a:miter lim="800000"/>
              <a:headEnd type="none" w="med" len="med"/>
              <a:tailEnd type="none" w="med" len="med"/>
            </a:ln>
          </p:spPr>
          <p:txBody>
            <a:bodyPr/>
            <a:p>
              <a:endParaRPr lang="zh-CN" altLang="en-US"/>
            </a:p>
          </p:txBody>
        </p:sp>
        <p:sp>
          <p:nvSpPr>
            <p:cNvPr id="8215" name="Freeform 21"/>
            <p:cNvSpPr/>
            <p:nvPr/>
          </p:nvSpPr>
          <p:spPr>
            <a:xfrm>
              <a:off x="261938" y="0"/>
              <a:ext cx="2944813" cy="6843713"/>
            </a:xfrm>
            <a:custGeom>
              <a:avLst/>
              <a:gdLst/>
              <a:ahLst/>
              <a:cxnLst>
                <a:cxn ang="0">
                  <a:pos x="2147483647" y="0"/>
                </a:cxn>
                <a:cxn ang="0">
                  <a:pos x="2147483647" y="2147483647"/>
                </a:cxn>
              </a:cxnLst>
              <a:pathLst>
                <a:path w="620" h="1440">
                  <a:moveTo>
                    <a:pt x="620" y="0"/>
                  </a:moveTo>
                  <a:cubicBezTo>
                    <a:pt x="248" y="325"/>
                    <a:pt x="0" y="960"/>
                    <a:pt x="186" y="1440"/>
                  </a:cubicBezTo>
                </a:path>
              </a:pathLst>
            </a:custGeom>
            <a:noFill/>
            <a:ln w="9525" cap="flat" cmpd="sng">
              <a:solidFill>
                <a:schemeClr val="tx1">
                  <a:alpha val="20000"/>
                </a:schemeClr>
              </a:solidFill>
              <a:prstDash val="lgDash"/>
              <a:miter lim="800000"/>
              <a:headEnd type="none" w="med" len="med"/>
              <a:tailEnd type="none" w="med" len="med"/>
            </a:ln>
          </p:spPr>
          <p:txBody>
            <a:bodyPr/>
            <a:p>
              <a:endParaRPr lang="zh-CN" altLang="en-US"/>
            </a:p>
          </p:txBody>
        </p:sp>
        <p:sp>
          <p:nvSpPr>
            <p:cNvPr id="8216" name="Freeform 22"/>
            <p:cNvSpPr/>
            <p:nvPr/>
          </p:nvSpPr>
          <p:spPr>
            <a:xfrm>
              <a:off x="-417513" y="0"/>
              <a:ext cx="2403475" cy="6843713"/>
            </a:xfrm>
            <a:custGeom>
              <a:avLst/>
              <a:gdLst/>
              <a:ahLst/>
              <a:cxnLst>
                <a:cxn ang="0">
                  <a:pos x="2147483647" y="0"/>
                </a:cxn>
                <a:cxn ang="0">
                  <a:pos x="2147483647" y="2147483647"/>
                </a:cxn>
              </a:cxnLst>
              <a:pathLst>
                <a:path w="506" h="1440">
                  <a:moveTo>
                    <a:pt x="506" y="0"/>
                  </a:moveTo>
                  <a:cubicBezTo>
                    <a:pt x="109" y="356"/>
                    <a:pt x="0" y="943"/>
                    <a:pt x="171"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8217" name="Freeform 23"/>
            <p:cNvSpPr/>
            <p:nvPr/>
          </p:nvSpPr>
          <p:spPr>
            <a:xfrm>
              <a:off x="14288" y="9525"/>
              <a:ext cx="1771650" cy="3198813"/>
            </a:xfrm>
            <a:custGeom>
              <a:avLst/>
              <a:gdLst/>
              <a:ahLst/>
              <a:cxnLst>
                <a:cxn ang="0">
                  <a:pos x="2147483647" y="0"/>
                </a:cxn>
                <a:cxn ang="0">
                  <a:pos x="0" y="2147483647"/>
                </a:cxn>
              </a:cxnLst>
              <a:pathLst>
                <a:path w="373" h="673">
                  <a:moveTo>
                    <a:pt x="373" y="0"/>
                  </a:moveTo>
                  <a:cubicBezTo>
                    <a:pt x="175" y="183"/>
                    <a:pt x="51" y="409"/>
                    <a:pt x="0" y="673"/>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8218" name="Freeform 24"/>
            <p:cNvSpPr/>
            <p:nvPr/>
          </p:nvSpPr>
          <p:spPr>
            <a:xfrm>
              <a:off x="4763" y="6016625"/>
              <a:ext cx="214313" cy="827088"/>
            </a:xfrm>
            <a:custGeom>
              <a:avLst/>
              <a:gdLst/>
              <a:ahLst/>
              <a:cxnLst>
                <a:cxn ang="0">
                  <a:pos x="0" y="0"/>
                </a:cxn>
                <a:cxn ang="0">
                  <a:pos x="2147483647" y="2147483647"/>
                </a:cxn>
              </a:cxnLst>
              <a:pathLst>
                <a:path w="45" h="174">
                  <a:moveTo>
                    <a:pt x="0" y="0"/>
                  </a:moveTo>
                  <a:cubicBezTo>
                    <a:pt x="11" y="59"/>
                    <a:pt x="26" y="118"/>
                    <a:pt x="45" y="174"/>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8219" name="Freeform 25"/>
            <p:cNvSpPr/>
            <p:nvPr/>
          </p:nvSpPr>
          <p:spPr>
            <a:xfrm>
              <a:off x="14288" y="0"/>
              <a:ext cx="1562100" cy="2228850"/>
            </a:xfrm>
            <a:custGeom>
              <a:avLst/>
              <a:gdLst/>
              <a:ahLst/>
              <a:cxnLst>
                <a:cxn ang="0">
                  <a:pos x="2147483647" y="0"/>
                </a:cxn>
                <a:cxn ang="0">
                  <a:pos x="0" y="2147483647"/>
                </a:cxn>
              </a:cxnLst>
              <a:pathLst>
                <a:path w="329" h="469">
                  <a:moveTo>
                    <a:pt x="329" y="0"/>
                  </a:moveTo>
                  <a:cubicBezTo>
                    <a:pt x="189" y="133"/>
                    <a:pt x="69" y="288"/>
                    <a:pt x="0" y="469"/>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grpSp>
      <p:sp>
        <p:nvSpPr>
          <p:cNvPr id="3" name="Content Placeholder 2"/>
          <p:cNvSpPr>
            <a:spLocks noGrp="1"/>
          </p:cNvSpPr>
          <p:nvPr>
            <p:ph sz="half" idx="1"/>
          </p:nvPr>
        </p:nvSpPr>
        <p:spPr>
          <a:xfrm>
            <a:off x="2569668" y="1662502"/>
            <a:ext cx="5973185" cy="4738298"/>
          </a:xfrm>
        </p:spPr>
        <p:txBody>
          <a:bodyPr/>
          <a:lstStyle>
            <a:lvl1pPr>
              <a:buClr>
                <a:srgbClr val="00B0F0"/>
              </a:buClr>
              <a:defRPr/>
            </a:lvl1pPr>
            <a:lvl2pPr>
              <a:buClr>
                <a:srgbClr val="00B0F0"/>
              </a:buClr>
              <a:defRPr/>
            </a:lvl2pPr>
            <a:lvl3pPr>
              <a:buClr>
                <a:srgbClr val="00B0F0"/>
              </a:buClr>
              <a:defRPr/>
            </a:lvl3pPr>
            <a:lvl4pPr>
              <a:buClr>
                <a:srgbClr val="00B0F0"/>
              </a:buClr>
              <a:defRPr/>
            </a:lvl4pPr>
            <a:lvl5pPr>
              <a:buClr>
                <a:srgbClr val="00B0F0"/>
              </a:buClr>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14" name="内容占位符 13"/>
          <p:cNvSpPr>
            <a:spLocks noGrp="1"/>
          </p:cNvSpPr>
          <p:nvPr>
            <p:ph sz="quarter" idx="13"/>
          </p:nvPr>
        </p:nvSpPr>
        <p:spPr>
          <a:xfrm>
            <a:off x="31850" y="320675"/>
            <a:ext cx="1886843" cy="482600"/>
          </a:xfrm>
        </p:spPr>
        <p:txBody>
          <a:bodyPr anchor="ctr">
            <a:noAutofit/>
          </a:bodyPr>
          <a:lstStyle>
            <a:lvl1pPr marL="0" indent="0" algn="ctr">
              <a:buNone/>
              <a:defRPr sz="3600" b="1">
                <a:solidFill>
                  <a:schemeClr val="bg1">
                    <a:lumMod val="95000"/>
                  </a:schemeClr>
                </a:solidFill>
                <a:latin typeface="华文新魏" panose="02010800040101010101" pitchFamily="2" charset="-122"/>
                <a:ea typeface="华文新魏" panose="02010800040101010101" pitchFamily="2" charset="-122"/>
              </a:defRPr>
            </a:lvl1pPr>
          </a:lstStyle>
          <a:p>
            <a:pPr lvl="0"/>
            <a:r>
              <a:rPr lang="zh-CN" altLang="en-US" smtClean="0"/>
              <a:t>单击此处编辑母版文本样式</a:t>
            </a:r>
            <a:endParaRPr lang="zh-CN" altLang="en-US" smtClean="0"/>
          </a:p>
        </p:txBody>
      </p:sp>
      <p:sp>
        <p:nvSpPr>
          <p:cNvPr id="5" name="内容占位符 4"/>
          <p:cNvSpPr>
            <a:spLocks noGrp="1"/>
          </p:cNvSpPr>
          <p:nvPr>
            <p:ph sz="quarter" idx="14"/>
          </p:nvPr>
        </p:nvSpPr>
        <p:spPr>
          <a:xfrm>
            <a:off x="2424600" y="720000"/>
            <a:ext cx="5168741" cy="592137"/>
          </a:xfrm>
        </p:spPr>
        <p:txBody>
          <a:bodyPr>
            <a:normAutofit/>
          </a:bodyPr>
          <a:lstStyle>
            <a:lvl1pPr marL="0" indent="0">
              <a:buNone/>
              <a:defRPr sz="2800">
                <a:latin typeface="黑体" panose="02010609060101010101" pitchFamily="49" charset="-122"/>
                <a:ea typeface="黑体" panose="02010609060101010101" pitchFamily="49" charset="-122"/>
              </a:defRPr>
            </a:lvl1pPr>
          </a:lstStyle>
          <a:p>
            <a:pPr lvl="0"/>
            <a:endParaRPr lang="zh-CN" altLang="en-US" dirty="0"/>
          </a:p>
        </p:txBody>
      </p:sp>
      <p:grpSp>
        <p:nvGrpSpPr>
          <p:cNvPr id="29" name="Group 58"/>
          <p:cNvGrpSpPr/>
          <p:nvPr/>
        </p:nvGrpSpPr>
        <p:grpSpPr>
          <a:xfrm>
            <a:off x="-14146" y="1"/>
            <a:ext cx="1993807" cy="6843713"/>
            <a:chOff x="-434154" y="1816768"/>
            <a:chExt cx="3674476" cy="3200399"/>
          </a:xfrm>
          <a:solidFill>
            <a:srgbClr val="0070C0"/>
          </a:solidFill>
        </p:grpSpPr>
        <p:sp>
          <p:nvSpPr>
            <p:cNvPr id="30" name="Rectangle 59"/>
            <p:cNvSpPr/>
            <p:nvPr/>
          </p:nvSpPr>
          <p:spPr>
            <a:xfrm>
              <a:off x="-434154" y="1816768"/>
              <a:ext cx="3674476" cy="502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61"/>
            <p:cNvSpPr/>
            <p:nvPr/>
          </p:nvSpPr>
          <p:spPr>
            <a:xfrm>
              <a:off x="-427962" y="2392840"/>
              <a:ext cx="3668284" cy="26243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2" name="Slide Number Placeholder 6"/>
          <p:cNvSpPr>
            <a:spLocks noGrp="1"/>
          </p:cNvSpPr>
          <p:nvPr>
            <p:ph type="sldNum" sz="quarter" idx="4"/>
          </p:nvPr>
        </p:nvSpPr>
        <p:spPr>
          <a:xfrm>
            <a:off x="7851775" y="320675"/>
            <a:ext cx="685800" cy="319088"/>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
        <p:nvSpPr>
          <p:cNvPr id="2" name="页脚占位符 1"/>
          <p:cNvSpPr>
            <a:spLocks noGrp="1"/>
          </p:cNvSpPr>
          <p:nvPr>
            <p:ph type="ftr" sz="quarter" idx="15"/>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两栏内容">
    <p:bg>
      <p:bgPr>
        <a:solidFill>
          <a:schemeClr val="bg1"/>
        </a:solidFill>
        <a:effectLst/>
      </p:bgPr>
    </p:bg>
    <p:spTree>
      <p:nvGrpSpPr>
        <p:cNvPr id="1" name=""/>
        <p:cNvGrpSpPr/>
        <p:nvPr/>
      </p:nvGrpSpPr>
      <p:grpSpPr>
        <a:xfrm>
          <a:off x="0" y="0"/>
          <a:ext cx="0" cy="0"/>
          <a:chOff x="0" y="0"/>
          <a:chExt cx="0" cy="0"/>
        </a:xfrm>
      </p:grpSpPr>
      <p:grpSp>
        <p:nvGrpSpPr>
          <p:cNvPr id="9218" name="Group 36"/>
          <p:cNvGrpSpPr/>
          <p:nvPr/>
        </p:nvGrpSpPr>
        <p:grpSpPr>
          <a:xfrm>
            <a:off x="-312737" y="0"/>
            <a:ext cx="9437687" cy="6853238"/>
            <a:chOff x="-417513" y="0"/>
            <a:chExt cx="12584114" cy="6853238"/>
          </a:xfrm>
        </p:grpSpPr>
        <p:sp>
          <p:nvSpPr>
            <p:cNvPr id="9223" name="Freeform 5"/>
            <p:cNvSpPr/>
            <p:nvPr/>
          </p:nvSpPr>
          <p:spPr>
            <a:xfrm>
              <a:off x="1306513" y="0"/>
              <a:ext cx="3862388" cy="6843713"/>
            </a:xfrm>
            <a:custGeom>
              <a:avLst/>
              <a:gdLst/>
              <a:ahLst/>
              <a:cxnLst>
                <a:cxn ang="0">
                  <a:pos x="2147483647" y="0"/>
                </a:cxn>
                <a:cxn ang="0">
                  <a:pos x="2147483647" y="2147483647"/>
                </a:cxn>
              </a:cxnLst>
              <a:pathLst>
                <a:path w="813" h="1440">
                  <a:moveTo>
                    <a:pt x="813" y="0"/>
                  </a:moveTo>
                  <a:cubicBezTo>
                    <a:pt x="331" y="221"/>
                    <a:pt x="0" y="1039"/>
                    <a:pt x="435"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9224" name="Freeform 6"/>
            <p:cNvSpPr/>
            <p:nvPr/>
          </p:nvSpPr>
          <p:spPr>
            <a:xfrm>
              <a:off x="10626725" y="9525"/>
              <a:ext cx="1539875" cy="555625"/>
            </a:xfrm>
            <a:custGeom>
              <a:avLst/>
              <a:gdLst/>
              <a:ahLst/>
              <a:cxnLst>
                <a:cxn ang="0">
                  <a:pos x="2147483647" y="2147483647"/>
                </a:cxn>
                <a:cxn ang="0">
                  <a:pos x="0" y="0"/>
                </a:cxn>
              </a:cxnLst>
              <a:pathLst>
                <a:path w="324" h="117">
                  <a:moveTo>
                    <a:pt x="324" y="117"/>
                  </a:moveTo>
                  <a:cubicBezTo>
                    <a:pt x="223" y="64"/>
                    <a:pt x="107" y="28"/>
                    <a:pt x="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9225" name="Freeform 7"/>
            <p:cNvSpPr/>
            <p:nvPr/>
          </p:nvSpPr>
          <p:spPr>
            <a:xfrm>
              <a:off x="10247313" y="5013325"/>
              <a:ext cx="1919288" cy="1830388"/>
            </a:xfrm>
            <a:custGeom>
              <a:avLst/>
              <a:gdLst/>
              <a:ahLst/>
              <a:cxnLst>
                <a:cxn ang="0">
                  <a:pos x="0" y="2147483647"/>
                </a:cxn>
                <a:cxn ang="0">
                  <a:pos x="2147483647" y="0"/>
                </a:cxn>
              </a:cxnLst>
              <a:pathLst>
                <a:path w="404" h="385">
                  <a:moveTo>
                    <a:pt x="0" y="385"/>
                  </a:moveTo>
                  <a:cubicBezTo>
                    <a:pt x="146" y="272"/>
                    <a:pt x="285" y="142"/>
                    <a:pt x="404"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9226" name="Freeform 8"/>
            <p:cNvSpPr/>
            <p:nvPr/>
          </p:nvSpPr>
          <p:spPr>
            <a:xfrm>
              <a:off x="1120775" y="0"/>
              <a:ext cx="3676650" cy="6843713"/>
            </a:xfrm>
            <a:custGeom>
              <a:avLst/>
              <a:gdLst/>
              <a:ahLst/>
              <a:cxnLst>
                <a:cxn ang="0">
                  <a:pos x="2147483647" y="0"/>
                </a:cxn>
                <a:cxn ang="0">
                  <a:pos x="2147483647" y="2147483647"/>
                </a:cxn>
              </a:cxnLst>
              <a:pathLst>
                <a:path w="774" h="1440">
                  <a:moveTo>
                    <a:pt x="774" y="0"/>
                  </a:moveTo>
                  <a:cubicBezTo>
                    <a:pt x="312" y="240"/>
                    <a:pt x="0" y="1034"/>
                    <a:pt x="411" y="144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9227" name="Freeform 9"/>
            <p:cNvSpPr/>
            <p:nvPr/>
          </p:nvSpPr>
          <p:spPr>
            <a:xfrm>
              <a:off x="11202988" y="9525"/>
              <a:ext cx="963613" cy="366713"/>
            </a:xfrm>
            <a:custGeom>
              <a:avLst/>
              <a:gdLst/>
              <a:ahLst/>
              <a:cxnLst>
                <a:cxn ang="0">
                  <a:pos x="2147483647" y="2147483647"/>
                </a:cxn>
                <a:cxn ang="0">
                  <a:pos x="0" y="0"/>
                </a:cxn>
              </a:cxnLst>
              <a:pathLst>
                <a:path w="203" h="77">
                  <a:moveTo>
                    <a:pt x="203" y="77"/>
                  </a:moveTo>
                  <a:cubicBezTo>
                    <a:pt x="138" y="46"/>
                    <a:pt x="68" y="21"/>
                    <a:pt x="0" y="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9228" name="Freeform 10"/>
            <p:cNvSpPr/>
            <p:nvPr/>
          </p:nvSpPr>
          <p:spPr>
            <a:xfrm>
              <a:off x="10494963" y="5275263"/>
              <a:ext cx="1666875" cy="1577975"/>
            </a:xfrm>
            <a:custGeom>
              <a:avLst/>
              <a:gdLst/>
              <a:ahLst/>
              <a:cxnLst>
                <a:cxn ang="0">
                  <a:pos x="0" y="2147483647"/>
                </a:cxn>
                <a:cxn ang="0">
                  <a:pos x="2147483647" y="0"/>
                </a:cxn>
              </a:cxnLst>
              <a:pathLst>
                <a:path w="351" h="332">
                  <a:moveTo>
                    <a:pt x="0" y="332"/>
                  </a:moveTo>
                  <a:cubicBezTo>
                    <a:pt x="125" y="232"/>
                    <a:pt x="245" y="121"/>
                    <a:pt x="351" y="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9229" name="Freeform 11"/>
            <p:cNvSpPr/>
            <p:nvPr/>
          </p:nvSpPr>
          <p:spPr>
            <a:xfrm>
              <a:off x="1001713" y="0"/>
              <a:ext cx="3621088" cy="6843713"/>
            </a:xfrm>
            <a:custGeom>
              <a:avLst/>
              <a:gdLst/>
              <a:ahLst/>
              <a:cxnLst>
                <a:cxn ang="0">
                  <a:pos x="2147483647" y="0"/>
                </a:cxn>
                <a:cxn ang="0">
                  <a:pos x="2147483647" y="2147483647"/>
                </a:cxn>
              </a:cxnLst>
              <a:pathLst>
                <a:path w="762" h="1440">
                  <a:moveTo>
                    <a:pt x="762" y="0"/>
                  </a:moveTo>
                  <a:cubicBezTo>
                    <a:pt x="308" y="245"/>
                    <a:pt x="0" y="1033"/>
                    <a:pt x="403"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9230" name="Freeform 12"/>
            <p:cNvSpPr/>
            <p:nvPr/>
          </p:nvSpPr>
          <p:spPr>
            <a:xfrm>
              <a:off x="11501438" y="9525"/>
              <a:ext cx="665163" cy="257175"/>
            </a:xfrm>
            <a:custGeom>
              <a:avLst/>
              <a:gdLst/>
              <a:ahLst/>
              <a:cxnLst>
                <a:cxn ang="0">
                  <a:pos x="2147483647" y="2147483647"/>
                </a:cxn>
                <a:cxn ang="0">
                  <a:pos x="0" y="0"/>
                </a:cxn>
              </a:cxnLst>
              <a:pathLst>
                <a:path w="140" h="54">
                  <a:moveTo>
                    <a:pt x="140" y="54"/>
                  </a:moveTo>
                  <a:cubicBezTo>
                    <a:pt x="95" y="34"/>
                    <a:pt x="48" y="16"/>
                    <a:pt x="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9231" name="Freeform 13"/>
            <p:cNvSpPr/>
            <p:nvPr/>
          </p:nvSpPr>
          <p:spPr>
            <a:xfrm>
              <a:off x="10641013" y="5408613"/>
              <a:ext cx="1525588" cy="1435100"/>
            </a:xfrm>
            <a:custGeom>
              <a:avLst/>
              <a:gdLst/>
              <a:ahLst/>
              <a:cxnLst>
                <a:cxn ang="0">
                  <a:pos x="0" y="2147483647"/>
                </a:cxn>
                <a:cxn ang="0">
                  <a:pos x="2147483647" y="0"/>
                </a:cxn>
              </a:cxnLst>
              <a:pathLst>
                <a:path w="321" h="302">
                  <a:moveTo>
                    <a:pt x="0" y="302"/>
                  </a:moveTo>
                  <a:cubicBezTo>
                    <a:pt x="114" y="210"/>
                    <a:pt x="223" y="109"/>
                    <a:pt x="321"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9232" name="Freeform 14"/>
            <p:cNvSpPr/>
            <p:nvPr/>
          </p:nvSpPr>
          <p:spPr>
            <a:xfrm>
              <a:off x="1001713" y="0"/>
              <a:ext cx="3244850" cy="6843713"/>
            </a:xfrm>
            <a:custGeom>
              <a:avLst/>
              <a:gdLst/>
              <a:ahLst/>
              <a:cxnLst>
                <a:cxn ang="0">
                  <a:pos x="2147483647" y="0"/>
                </a:cxn>
                <a:cxn ang="0">
                  <a:pos x="2147483647" y="2147483647"/>
                </a:cxn>
              </a:cxnLst>
              <a:pathLst>
                <a:path w="683" h="1440">
                  <a:moveTo>
                    <a:pt x="683" y="0"/>
                  </a:moveTo>
                  <a:cubicBezTo>
                    <a:pt x="258" y="256"/>
                    <a:pt x="0" y="1041"/>
                    <a:pt x="355"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9233" name="Freeform 15"/>
            <p:cNvSpPr/>
            <p:nvPr/>
          </p:nvSpPr>
          <p:spPr>
            <a:xfrm>
              <a:off x="10802938" y="5518150"/>
              <a:ext cx="1363663" cy="1325563"/>
            </a:xfrm>
            <a:custGeom>
              <a:avLst/>
              <a:gdLst/>
              <a:ahLst/>
              <a:cxnLst>
                <a:cxn ang="0">
                  <a:pos x="0" y="2147483647"/>
                </a:cxn>
                <a:cxn ang="0">
                  <a:pos x="2147483647" y="0"/>
                </a:cxn>
              </a:cxnLst>
              <a:pathLst>
                <a:path w="287" h="279">
                  <a:moveTo>
                    <a:pt x="0" y="279"/>
                  </a:moveTo>
                  <a:cubicBezTo>
                    <a:pt x="101" y="193"/>
                    <a:pt x="198" y="100"/>
                    <a:pt x="287"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9234" name="Freeform 16"/>
            <p:cNvSpPr/>
            <p:nvPr/>
          </p:nvSpPr>
          <p:spPr>
            <a:xfrm>
              <a:off x="889000" y="0"/>
              <a:ext cx="3230563" cy="6843713"/>
            </a:xfrm>
            <a:custGeom>
              <a:avLst/>
              <a:gdLst/>
              <a:ahLst/>
              <a:cxnLst>
                <a:cxn ang="0">
                  <a:pos x="2147483647" y="0"/>
                </a:cxn>
                <a:cxn ang="0">
                  <a:pos x="2147483647" y="2147483647"/>
                </a:cxn>
              </a:cxnLst>
              <a:pathLst>
                <a:path w="680" h="1440">
                  <a:moveTo>
                    <a:pt x="680" y="0"/>
                  </a:moveTo>
                  <a:cubicBezTo>
                    <a:pt x="257" y="265"/>
                    <a:pt x="0" y="1026"/>
                    <a:pt x="337"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9235" name="Freeform 17"/>
            <p:cNvSpPr/>
            <p:nvPr/>
          </p:nvSpPr>
          <p:spPr>
            <a:xfrm>
              <a:off x="10979150" y="5694363"/>
              <a:ext cx="1187450" cy="1149350"/>
            </a:xfrm>
            <a:custGeom>
              <a:avLst/>
              <a:gdLst/>
              <a:ahLst/>
              <a:cxnLst>
                <a:cxn ang="0">
                  <a:pos x="0" y="2147483647"/>
                </a:cxn>
                <a:cxn ang="0">
                  <a:pos x="2147483647" y="0"/>
                </a:cxn>
              </a:cxnLst>
              <a:pathLst>
                <a:path w="250" h="242">
                  <a:moveTo>
                    <a:pt x="0" y="242"/>
                  </a:moveTo>
                  <a:cubicBezTo>
                    <a:pt x="88" y="166"/>
                    <a:pt x="172" y="85"/>
                    <a:pt x="25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9236" name="Freeform 18"/>
            <p:cNvSpPr/>
            <p:nvPr/>
          </p:nvSpPr>
          <p:spPr>
            <a:xfrm>
              <a:off x="484188" y="0"/>
              <a:ext cx="3421063" cy="6843713"/>
            </a:xfrm>
            <a:custGeom>
              <a:avLst/>
              <a:gdLst/>
              <a:ahLst/>
              <a:cxnLst>
                <a:cxn ang="0">
                  <a:pos x="2147483647" y="0"/>
                </a:cxn>
                <a:cxn ang="0">
                  <a:pos x="2147483647" y="2147483647"/>
                </a:cxn>
              </a:cxnLst>
              <a:pathLst>
                <a:path w="720" h="1440">
                  <a:moveTo>
                    <a:pt x="720" y="0"/>
                  </a:moveTo>
                  <a:cubicBezTo>
                    <a:pt x="316" y="282"/>
                    <a:pt x="0" y="1018"/>
                    <a:pt x="362"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9237" name="Freeform 19"/>
            <p:cNvSpPr/>
            <p:nvPr/>
          </p:nvSpPr>
          <p:spPr>
            <a:xfrm>
              <a:off x="11287125" y="6049963"/>
              <a:ext cx="879475" cy="793750"/>
            </a:xfrm>
            <a:custGeom>
              <a:avLst/>
              <a:gdLst/>
              <a:ahLst/>
              <a:cxnLst>
                <a:cxn ang="0">
                  <a:pos x="0" y="2147483647"/>
                </a:cxn>
                <a:cxn ang="0">
                  <a:pos x="2147483647" y="0"/>
                </a:cxn>
              </a:cxnLst>
              <a:pathLst>
                <a:path w="185" h="167">
                  <a:moveTo>
                    <a:pt x="0" y="167"/>
                  </a:moveTo>
                  <a:cubicBezTo>
                    <a:pt x="63" y="114"/>
                    <a:pt x="125" y="58"/>
                    <a:pt x="185"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9238" name="Freeform 20"/>
            <p:cNvSpPr/>
            <p:nvPr/>
          </p:nvSpPr>
          <p:spPr>
            <a:xfrm>
              <a:off x="598488" y="0"/>
              <a:ext cx="2717800" cy="6843713"/>
            </a:xfrm>
            <a:custGeom>
              <a:avLst/>
              <a:gdLst/>
              <a:ahLst/>
              <a:cxnLst>
                <a:cxn ang="0">
                  <a:pos x="2147483647" y="0"/>
                </a:cxn>
                <a:cxn ang="0">
                  <a:pos x="2147483647" y="2147483647"/>
                </a:cxn>
              </a:cxnLst>
              <a:pathLst>
                <a:path w="572" h="1440">
                  <a:moveTo>
                    <a:pt x="572" y="0"/>
                  </a:moveTo>
                  <a:cubicBezTo>
                    <a:pt x="213" y="320"/>
                    <a:pt x="0" y="979"/>
                    <a:pt x="164" y="1440"/>
                  </a:cubicBezTo>
                </a:path>
              </a:pathLst>
            </a:custGeom>
            <a:noFill/>
            <a:ln w="12700" cap="flat" cmpd="sng">
              <a:solidFill>
                <a:schemeClr val="tx1">
                  <a:alpha val="20000"/>
                </a:schemeClr>
              </a:solidFill>
              <a:prstDash val="dashDot"/>
              <a:miter lim="800000"/>
              <a:headEnd type="none" w="med" len="med"/>
              <a:tailEnd type="none" w="med" len="med"/>
            </a:ln>
          </p:spPr>
          <p:txBody>
            <a:bodyPr/>
            <a:p>
              <a:endParaRPr lang="zh-CN" altLang="en-US"/>
            </a:p>
          </p:txBody>
        </p:sp>
        <p:sp>
          <p:nvSpPr>
            <p:cNvPr id="9239" name="Freeform 21"/>
            <p:cNvSpPr/>
            <p:nvPr/>
          </p:nvSpPr>
          <p:spPr>
            <a:xfrm>
              <a:off x="261938" y="0"/>
              <a:ext cx="2944813" cy="6843713"/>
            </a:xfrm>
            <a:custGeom>
              <a:avLst/>
              <a:gdLst/>
              <a:ahLst/>
              <a:cxnLst>
                <a:cxn ang="0">
                  <a:pos x="2147483647" y="0"/>
                </a:cxn>
                <a:cxn ang="0">
                  <a:pos x="2147483647" y="2147483647"/>
                </a:cxn>
              </a:cxnLst>
              <a:pathLst>
                <a:path w="620" h="1440">
                  <a:moveTo>
                    <a:pt x="620" y="0"/>
                  </a:moveTo>
                  <a:cubicBezTo>
                    <a:pt x="248" y="325"/>
                    <a:pt x="0" y="960"/>
                    <a:pt x="186" y="1440"/>
                  </a:cubicBezTo>
                </a:path>
              </a:pathLst>
            </a:custGeom>
            <a:noFill/>
            <a:ln w="9525" cap="flat" cmpd="sng">
              <a:solidFill>
                <a:schemeClr val="tx1">
                  <a:alpha val="20000"/>
                </a:schemeClr>
              </a:solidFill>
              <a:prstDash val="lgDash"/>
              <a:miter lim="800000"/>
              <a:headEnd type="none" w="med" len="med"/>
              <a:tailEnd type="none" w="med" len="med"/>
            </a:ln>
          </p:spPr>
          <p:txBody>
            <a:bodyPr/>
            <a:p>
              <a:endParaRPr lang="zh-CN" altLang="en-US"/>
            </a:p>
          </p:txBody>
        </p:sp>
        <p:sp>
          <p:nvSpPr>
            <p:cNvPr id="9240" name="Freeform 22"/>
            <p:cNvSpPr/>
            <p:nvPr/>
          </p:nvSpPr>
          <p:spPr>
            <a:xfrm>
              <a:off x="-417513" y="0"/>
              <a:ext cx="2403475" cy="6843713"/>
            </a:xfrm>
            <a:custGeom>
              <a:avLst/>
              <a:gdLst/>
              <a:ahLst/>
              <a:cxnLst>
                <a:cxn ang="0">
                  <a:pos x="2147483647" y="0"/>
                </a:cxn>
                <a:cxn ang="0">
                  <a:pos x="2147483647" y="2147483647"/>
                </a:cxn>
              </a:cxnLst>
              <a:pathLst>
                <a:path w="506" h="1440">
                  <a:moveTo>
                    <a:pt x="506" y="0"/>
                  </a:moveTo>
                  <a:cubicBezTo>
                    <a:pt x="109" y="356"/>
                    <a:pt x="0" y="943"/>
                    <a:pt x="171"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9241" name="Freeform 23"/>
            <p:cNvSpPr/>
            <p:nvPr/>
          </p:nvSpPr>
          <p:spPr>
            <a:xfrm>
              <a:off x="14288" y="9525"/>
              <a:ext cx="1771650" cy="3198813"/>
            </a:xfrm>
            <a:custGeom>
              <a:avLst/>
              <a:gdLst/>
              <a:ahLst/>
              <a:cxnLst>
                <a:cxn ang="0">
                  <a:pos x="2147483647" y="0"/>
                </a:cxn>
                <a:cxn ang="0">
                  <a:pos x="0" y="2147483647"/>
                </a:cxn>
              </a:cxnLst>
              <a:pathLst>
                <a:path w="373" h="673">
                  <a:moveTo>
                    <a:pt x="373" y="0"/>
                  </a:moveTo>
                  <a:cubicBezTo>
                    <a:pt x="175" y="183"/>
                    <a:pt x="51" y="409"/>
                    <a:pt x="0" y="673"/>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9242" name="Freeform 24"/>
            <p:cNvSpPr/>
            <p:nvPr/>
          </p:nvSpPr>
          <p:spPr>
            <a:xfrm>
              <a:off x="4763" y="6016625"/>
              <a:ext cx="214313" cy="827088"/>
            </a:xfrm>
            <a:custGeom>
              <a:avLst/>
              <a:gdLst/>
              <a:ahLst/>
              <a:cxnLst>
                <a:cxn ang="0">
                  <a:pos x="0" y="0"/>
                </a:cxn>
                <a:cxn ang="0">
                  <a:pos x="2147483647" y="2147483647"/>
                </a:cxn>
              </a:cxnLst>
              <a:pathLst>
                <a:path w="45" h="174">
                  <a:moveTo>
                    <a:pt x="0" y="0"/>
                  </a:moveTo>
                  <a:cubicBezTo>
                    <a:pt x="11" y="59"/>
                    <a:pt x="26" y="118"/>
                    <a:pt x="45" y="174"/>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9243" name="Freeform 25"/>
            <p:cNvSpPr/>
            <p:nvPr/>
          </p:nvSpPr>
          <p:spPr>
            <a:xfrm>
              <a:off x="14288" y="0"/>
              <a:ext cx="1562100" cy="2228850"/>
            </a:xfrm>
            <a:custGeom>
              <a:avLst/>
              <a:gdLst/>
              <a:ahLst/>
              <a:cxnLst>
                <a:cxn ang="0">
                  <a:pos x="2147483647" y="0"/>
                </a:cxn>
                <a:cxn ang="0">
                  <a:pos x="0" y="2147483647"/>
                </a:cxn>
              </a:cxnLst>
              <a:pathLst>
                <a:path w="329" h="469">
                  <a:moveTo>
                    <a:pt x="329" y="0"/>
                  </a:moveTo>
                  <a:cubicBezTo>
                    <a:pt x="189" y="133"/>
                    <a:pt x="69" y="288"/>
                    <a:pt x="0" y="469"/>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grpSp>
      <p:sp>
        <p:nvSpPr>
          <p:cNvPr id="3" name="Content Placeholder 2"/>
          <p:cNvSpPr>
            <a:spLocks noGrp="1"/>
          </p:cNvSpPr>
          <p:nvPr>
            <p:ph sz="half" idx="1"/>
          </p:nvPr>
        </p:nvSpPr>
        <p:spPr>
          <a:xfrm>
            <a:off x="2569668" y="803188"/>
            <a:ext cx="5973185" cy="2382651"/>
          </a:xfrm>
        </p:spPr>
        <p:txBody>
          <a:bodyPr/>
          <a:lstStyle>
            <a:lvl1pPr>
              <a:buClr>
                <a:srgbClr val="00B0F0"/>
              </a:buClr>
              <a:defRPr/>
            </a:lvl1pPr>
            <a:lvl2pPr>
              <a:buClr>
                <a:srgbClr val="00B0F0"/>
              </a:buClr>
              <a:defRPr/>
            </a:lvl2pPr>
            <a:lvl3pPr>
              <a:buClr>
                <a:srgbClr val="00B0F0"/>
              </a:buClr>
              <a:defRPr/>
            </a:lvl3pPr>
            <a:lvl4pPr>
              <a:buClr>
                <a:srgbClr val="00B0F0"/>
              </a:buClr>
              <a:defRPr/>
            </a:lvl4pPr>
            <a:lvl5pPr>
              <a:buClr>
                <a:srgbClr val="00B0F0"/>
              </a:buClr>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4" name="Content Placeholder 3"/>
          <p:cNvSpPr>
            <a:spLocks noGrp="1"/>
          </p:cNvSpPr>
          <p:nvPr>
            <p:ph sz="half" idx="2"/>
          </p:nvPr>
        </p:nvSpPr>
        <p:spPr>
          <a:xfrm>
            <a:off x="2544367" y="3672162"/>
            <a:ext cx="5998485" cy="2383586"/>
          </a:xfrm>
        </p:spPr>
        <p:txBody>
          <a:bodyPr/>
          <a:lstStyle>
            <a:lvl1pPr>
              <a:buClr>
                <a:srgbClr val="00B0F0"/>
              </a:buClr>
              <a:defRPr/>
            </a:lvl1pPr>
            <a:lvl2pPr>
              <a:buClr>
                <a:srgbClr val="00B0F0"/>
              </a:buClr>
              <a:defRPr/>
            </a:lvl2pPr>
            <a:lvl3pPr>
              <a:buClr>
                <a:srgbClr val="00B0F0"/>
              </a:buClr>
              <a:defRPr/>
            </a:lvl3pPr>
            <a:lvl4pPr>
              <a:buClr>
                <a:srgbClr val="00B0F0"/>
              </a:buClr>
              <a:defRPr/>
            </a:lvl4pPr>
            <a:lvl5pPr>
              <a:buClr>
                <a:srgbClr val="00B0F0"/>
              </a:buClr>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dirty="0"/>
          </a:p>
        </p:txBody>
      </p:sp>
      <p:sp>
        <p:nvSpPr>
          <p:cNvPr id="14" name="内容占位符 13"/>
          <p:cNvSpPr>
            <a:spLocks noGrp="1"/>
          </p:cNvSpPr>
          <p:nvPr>
            <p:ph sz="quarter" idx="13"/>
          </p:nvPr>
        </p:nvSpPr>
        <p:spPr>
          <a:xfrm>
            <a:off x="31850" y="320675"/>
            <a:ext cx="1886843" cy="482600"/>
          </a:xfrm>
        </p:spPr>
        <p:txBody>
          <a:bodyPr anchor="ctr">
            <a:noAutofit/>
          </a:bodyPr>
          <a:lstStyle>
            <a:lvl1pPr marL="0" indent="0" algn="ctr">
              <a:buNone/>
              <a:defRPr sz="3600" b="1">
                <a:solidFill>
                  <a:schemeClr val="bg1">
                    <a:lumMod val="95000"/>
                  </a:schemeClr>
                </a:solidFill>
                <a:latin typeface="华文新魏" panose="02010800040101010101" pitchFamily="2" charset="-122"/>
                <a:ea typeface="华文新魏" panose="02010800040101010101" pitchFamily="2" charset="-122"/>
              </a:defRPr>
            </a:lvl1pPr>
          </a:lstStyle>
          <a:p>
            <a:pPr lvl="0"/>
            <a:r>
              <a:rPr lang="zh-CN" altLang="en-US" smtClean="0"/>
              <a:t>单击此处编辑母版文本样式</a:t>
            </a:r>
            <a:endParaRPr lang="zh-CN" altLang="en-US" smtClean="0"/>
          </a:p>
        </p:txBody>
      </p:sp>
      <p:sp>
        <p:nvSpPr>
          <p:cNvPr id="9" name="文本占位符 8"/>
          <p:cNvSpPr>
            <a:spLocks noGrp="1"/>
          </p:cNvSpPr>
          <p:nvPr>
            <p:ph type="body" sz="quarter" idx="14"/>
          </p:nvPr>
        </p:nvSpPr>
        <p:spPr>
          <a:xfrm>
            <a:off x="3301" y="1396116"/>
            <a:ext cx="1976360" cy="3233646"/>
          </a:xfrm>
        </p:spPr>
        <p:txBody>
          <a:bodyPr>
            <a:noAutofit/>
          </a:bodyPr>
          <a:lstStyle>
            <a:lvl1pPr marL="0" indent="0">
              <a:lnSpc>
                <a:spcPts val="3600"/>
              </a:lnSpc>
              <a:spcBef>
                <a:spcPts val="1200"/>
              </a:spcBef>
              <a:buClr>
                <a:schemeClr val="bg1"/>
              </a:buClr>
              <a:buSzPct val="50000"/>
              <a:buFontTx/>
              <a:buNone/>
              <a:defRPr sz="2800">
                <a:solidFill>
                  <a:schemeClr val="bg1"/>
                </a:solidFill>
                <a:latin typeface="Times New Roman" panose="02020603050405020304" pitchFamily="18" charset="0"/>
                <a:cs typeface="Times New Roman" panose="02020603050405020304" pitchFamily="18" charset="0"/>
              </a:defRPr>
            </a:lvl1pPr>
            <a:lvl2pPr marL="0" indent="360045">
              <a:lnSpc>
                <a:spcPts val="2600"/>
              </a:lnSpc>
              <a:spcBef>
                <a:spcPts val="1200"/>
              </a:spcBef>
              <a:buClr>
                <a:schemeClr val="bg1"/>
              </a:buClr>
              <a:buSzPct val="50000"/>
              <a:buFontTx/>
              <a:buNone/>
              <a:defRPr sz="2000">
                <a:solidFill>
                  <a:schemeClr val="bg1"/>
                </a:solidFill>
                <a:latin typeface="Times New Roman" panose="02020603050405020304" pitchFamily="18" charset="0"/>
                <a:cs typeface="Times New Roman" panose="02020603050405020304" pitchFamily="18" charset="0"/>
              </a:defRPr>
            </a:lvl2pPr>
            <a:lvl3pPr marL="0" indent="360045">
              <a:lnSpc>
                <a:spcPts val="2600"/>
              </a:lnSpc>
              <a:spcBef>
                <a:spcPts val="1200"/>
              </a:spcBef>
              <a:buClr>
                <a:schemeClr val="bg1"/>
              </a:buClr>
              <a:buSzPct val="50000"/>
              <a:buFontTx/>
              <a:buNone/>
              <a:defRPr sz="2000">
                <a:solidFill>
                  <a:schemeClr val="bg1"/>
                </a:solidFill>
                <a:latin typeface="Times New Roman" panose="02020603050405020304" pitchFamily="18" charset="0"/>
                <a:cs typeface="Times New Roman" panose="02020603050405020304" pitchFamily="18" charset="0"/>
              </a:defRPr>
            </a:lvl3pPr>
            <a:lvl4pPr marL="0" indent="360045">
              <a:lnSpc>
                <a:spcPts val="2600"/>
              </a:lnSpc>
              <a:spcBef>
                <a:spcPts val="1200"/>
              </a:spcBef>
              <a:buClr>
                <a:schemeClr val="bg1"/>
              </a:buClr>
              <a:buSzPct val="50000"/>
              <a:buFontTx/>
              <a:buNone/>
              <a:defRPr sz="2000">
                <a:solidFill>
                  <a:schemeClr val="bg1"/>
                </a:solidFill>
                <a:latin typeface="Times New Roman" panose="02020603050405020304" pitchFamily="18" charset="0"/>
                <a:cs typeface="Times New Roman" panose="02020603050405020304" pitchFamily="18" charset="0"/>
              </a:defRPr>
            </a:lvl4pPr>
            <a:lvl5pPr marL="0" indent="360045">
              <a:lnSpc>
                <a:spcPts val="2600"/>
              </a:lnSpc>
              <a:spcBef>
                <a:spcPts val="1200"/>
              </a:spcBef>
              <a:buClr>
                <a:schemeClr val="bg1"/>
              </a:buClr>
              <a:buSzPct val="50000"/>
              <a:buFontTx/>
              <a:buNone/>
              <a:defRPr sz="2000">
                <a:solidFill>
                  <a:schemeClr val="bg1"/>
                </a:solidFill>
                <a:latin typeface="Times New Roman" panose="02020603050405020304" pitchFamily="18" charset="0"/>
                <a:cs typeface="Times New Roman" panose="02020603050405020304" pitchFamily="18" charset="0"/>
              </a:defRPr>
            </a:lvl5pPr>
          </a:lstStyle>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zh-CN" altLang="en-US" dirty="0"/>
          </a:p>
        </p:txBody>
      </p:sp>
      <p:grpSp>
        <p:nvGrpSpPr>
          <p:cNvPr id="29" name="Group 58"/>
          <p:cNvGrpSpPr/>
          <p:nvPr/>
        </p:nvGrpSpPr>
        <p:grpSpPr>
          <a:xfrm>
            <a:off x="-14146" y="1"/>
            <a:ext cx="1993807" cy="6843713"/>
            <a:chOff x="-434154" y="1816768"/>
            <a:chExt cx="3674476" cy="3200399"/>
          </a:xfrm>
          <a:solidFill>
            <a:srgbClr val="0070C0"/>
          </a:solidFill>
        </p:grpSpPr>
        <p:sp>
          <p:nvSpPr>
            <p:cNvPr id="30" name="Rectangle 59"/>
            <p:cNvSpPr/>
            <p:nvPr/>
          </p:nvSpPr>
          <p:spPr>
            <a:xfrm>
              <a:off x="-434154" y="1816768"/>
              <a:ext cx="3674476" cy="502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61"/>
            <p:cNvSpPr/>
            <p:nvPr/>
          </p:nvSpPr>
          <p:spPr>
            <a:xfrm>
              <a:off x="-427962" y="2392840"/>
              <a:ext cx="3668284" cy="26243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2" name="Slide Number Placeholder 6"/>
          <p:cNvSpPr>
            <a:spLocks noGrp="1"/>
          </p:cNvSpPr>
          <p:nvPr>
            <p:ph type="sldNum" sz="quarter" idx="4"/>
          </p:nvPr>
        </p:nvSpPr>
        <p:spPr>
          <a:xfrm>
            <a:off x="7851775" y="320675"/>
            <a:ext cx="685800" cy="319088"/>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
        <p:nvSpPr>
          <p:cNvPr id="2" name="页脚占位符 1"/>
          <p:cNvSpPr>
            <a:spLocks noGrp="1"/>
          </p:cNvSpPr>
          <p:nvPr>
            <p:ph type="ftr" sz="quarter" idx="15"/>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bg>
      <p:bgPr>
        <a:solidFill>
          <a:schemeClr val="bg1"/>
        </a:solidFill>
        <a:effectLst/>
      </p:bgPr>
    </p:bg>
    <p:spTree>
      <p:nvGrpSpPr>
        <p:cNvPr id="1" name=""/>
        <p:cNvGrpSpPr/>
        <p:nvPr/>
      </p:nvGrpSpPr>
      <p:grpSpPr>
        <a:xfrm>
          <a:off x="0" y="0"/>
          <a:ext cx="0" cy="0"/>
          <a:chOff x="0" y="0"/>
          <a:chExt cx="0" cy="0"/>
        </a:xfrm>
      </p:grpSpPr>
      <p:grpSp>
        <p:nvGrpSpPr>
          <p:cNvPr id="10242" name="Group 36"/>
          <p:cNvGrpSpPr/>
          <p:nvPr/>
        </p:nvGrpSpPr>
        <p:grpSpPr>
          <a:xfrm>
            <a:off x="-312737" y="0"/>
            <a:ext cx="9437687" cy="6853238"/>
            <a:chOff x="-417513" y="0"/>
            <a:chExt cx="12584114" cy="6853238"/>
          </a:xfrm>
        </p:grpSpPr>
        <p:sp>
          <p:nvSpPr>
            <p:cNvPr id="10247" name="Freeform 5"/>
            <p:cNvSpPr/>
            <p:nvPr/>
          </p:nvSpPr>
          <p:spPr>
            <a:xfrm>
              <a:off x="1306513" y="0"/>
              <a:ext cx="3862388" cy="6843713"/>
            </a:xfrm>
            <a:custGeom>
              <a:avLst/>
              <a:gdLst/>
              <a:ahLst/>
              <a:cxnLst>
                <a:cxn ang="0">
                  <a:pos x="2147483647" y="0"/>
                </a:cxn>
                <a:cxn ang="0">
                  <a:pos x="2147483647" y="2147483647"/>
                </a:cxn>
              </a:cxnLst>
              <a:pathLst>
                <a:path w="813" h="1440">
                  <a:moveTo>
                    <a:pt x="813" y="0"/>
                  </a:moveTo>
                  <a:cubicBezTo>
                    <a:pt x="331" y="221"/>
                    <a:pt x="0" y="1039"/>
                    <a:pt x="435"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0248" name="Freeform 6"/>
            <p:cNvSpPr/>
            <p:nvPr/>
          </p:nvSpPr>
          <p:spPr>
            <a:xfrm>
              <a:off x="10626725" y="9525"/>
              <a:ext cx="1539875" cy="555625"/>
            </a:xfrm>
            <a:custGeom>
              <a:avLst/>
              <a:gdLst/>
              <a:ahLst/>
              <a:cxnLst>
                <a:cxn ang="0">
                  <a:pos x="2147483647" y="2147483647"/>
                </a:cxn>
                <a:cxn ang="0">
                  <a:pos x="0" y="0"/>
                </a:cxn>
              </a:cxnLst>
              <a:pathLst>
                <a:path w="324" h="117">
                  <a:moveTo>
                    <a:pt x="324" y="117"/>
                  </a:moveTo>
                  <a:cubicBezTo>
                    <a:pt x="223" y="64"/>
                    <a:pt x="107" y="28"/>
                    <a:pt x="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0249" name="Freeform 7"/>
            <p:cNvSpPr/>
            <p:nvPr/>
          </p:nvSpPr>
          <p:spPr>
            <a:xfrm>
              <a:off x="10247313" y="5013325"/>
              <a:ext cx="1919288" cy="1830388"/>
            </a:xfrm>
            <a:custGeom>
              <a:avLst/>
              <a:gdLst/>
              <a:ahLst/>
              <a:cxnLst>
                <a:cxn ang="0">
                  <a:pos x="0" y="2147483647"/>
                </a:cxn>
                <a:cxn ang="0">
                  <a:pos x="2147483647" y="0"/>
                </a:cxn>
              </a:cxnLst>
              <a:pathLst>
                <a:path w="404" h="385">
                  <a:moveTo>
                    <a:pt x="0" y="385"/>
                  </a:moveTo>
                  <a:cubicBezTo>
                    <a:pt x="146" y="272"/>
                    <a:pt x="285" y="142"/>
                    <a:pt x="404"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0250" name="Freeform 8"/>
            <p:cNvSpPr/>
            <p:nvPr/>
          </p:nvSpPr>
          <p:spPr>
            <a:xfrm>
              <a:off x="1120775" y="0"/>
              <a:ext cx="3676650" cy="6843713"/>
            </a:xfrm>
            <a:custGeom>
              <a:avLst/>
              <a:gdLst/>
              <a:ahLst/>
              <a:cxnLst>
                <a:cxn ang="0">
                  <a:pos x="2147483647" y="0"/>
                </a:cxn>
                <a:cxn ang="0">
                  <a:pos x="2147483647" y="2147483647"/>
                </a:cxn>
              </a:cxnLst>
              <a:pathLst>
                <a:path w="774" h="1440">
                  <a:moveTo>
                    <a:pt x="774" y="0"/>
                  </a:moveTo>
                  <a:cubicBezTo>
                    <a:pt x="312" y="240"/>
                    <a:pt x="0" y="1034"/>
                    <a:pt x="411" y="144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10251" name="Freeform 9"/>
            <p:cNvSpPr/>
            <p:nvPr/>
          </p:nvSpPr>
          <p:spPr>
            <a:xfrm>
              <a:off x="11202988" y="9525"/>
              <a:ext cx="963613" cy="366713"/>
            </a:xfrm>
            <a:custGeom>
              <a:avLst/>
              <a:gdLst/>
              <a:ahLst/>
              <a:cxnLst>
                <a:cxn ang="0">
                  <a:pos x="2147483647" y="2147483647"/>
                </a:cxn>
                <a:cxn ang="0">
                  <a:pos x="0" y="0"/>
                </a:cxn>
              </a:cxnLst>
              <a:pathLst>
                <a:path w="203" h="77">
                  <a:moveTo>
                    <a:pt x="203" y="77"/>
                  </a:moveTo>
                  <a:cubicBezTo>
                    <a:pt x="138" y="46"/>
                    <a:pt x="68" y="21"/>
                    <a:pt x="0" y="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10252" name="Freeform 10"/>
            <p:cNvSpPr/>
            <p:nvPr/>
          </p:nvSpPr>
          <p:spPr>
            <a:xfrm>
              <a:off x="10494963" y="5275263"/>
              <a:ext cx="1666875" cy="1577975"/>
            </a:xfrm>
            <a:custGeom>
              <a:avLst/>
              <a:gdLst/>
              <a:ahLst/>
              <a:cxnLst>
                <a:cxn ang="0">
                  <a:pos x="0" y="2147483647"/>
                </a:cxn>
                <a:cxn ang="0">
                  <a:pos x="2147483647" y="0"/>
                </a:cxn>
              </a:cxnLst>
              <a:pathLst>
                <a:path w="351" h="332">
                  <a:moveTo>
                    <a:pt x="0" y="332"/>
                  </a:moveTo>
                  <a:cubicBezTo>
                    <a:pt x="125" y="232"/>
                    <a:pt x="245" y="121"/>
                    <a:pt x="351" y="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10253" name="Freeform 11"/>
            <p:cNvSpPr/>
            <p:nvPr/>
          </p:nvSpPr>
          <p:spPr>
            <a:xfrm>
              <a:off x="1001713" y="0"/>
              <a:ext cx="3621088" cy="6843713"/>
            </a:xfrm>
            <a:custGeom>
              <a:avLst/>
              <a:gdLst/>
              <a:ahLst/>
              <a:cxnLst>
                <a:cxn ang="0">
                  <a:pos x="2147483647" y="0"/>
                </a:cxn>
                <a:cxn ang="0">
                  <a:pos x="2147483647" y="2147483647"/>
                </a:cxn>
              </a:cxnLst>
              <a:pathLst>
                <a:path w="762" h="1440">
                  <a:moveTo>
                    <a:pt x="762" y="0"/>
                  </a:moveTo>
                  <a:cubicBezTo>
                    <a:pt x="308" y="245"/>
                    <a:pt x="0" y="1033"/>
                    <a:pt x="403"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0254" name="Freeform 12"/>
            <p:cNvSpPr/>
            <p:nvPr/>
          </p:nvSpPr>
          <p:spPr>
            <a:xfrm>
              <a:off x="11501438" y="9525"/>
              <a:ext cx="665163" cy="257175"/>
            </a:xfrm>
            <a:custGeom>
              <a:avLst/>
              <a:gdLst/>
              <a:ahLst/>
              <a:cxnLst>
                <a:cxn ang="0">
                  <a:pos x="2147483647" y="2147483647"/>
                </a:cxn>
                <a:cxn ang="0">
                  <a:pos x="0" y="0"/>
                </a:cxn>
              </a:cxnLst>
              <a:pathLst>
                <a:path w="140" h="54">
                  <a:moveTo>
                    <a:pt x="140" y="54"/>
                  </a:moveTo>
                  <a:cubicBezTo>
                    <a:pt x="95" y="34"/>
                    <a:pt x="48" y="16"/>
                    <a:pt x="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0255" name="Freeform 13"/>
            <p:cNvSpPr/>
            <p:nvPr/>
          </p:nvSpPr>
          <p:spPr>
            <a:xfrm>
              <a:off x="10641013" y="5408613"/>
              <a:ext cx="1525588" cy="1435100"/>
            </a:xfrm>
            <a:custGeom>
              <a:avLst/>
              <a:gdLst/>
              <a:ahLst/>
              <a:cxnLst>
                <a:cxn ang="0">
                  <a:pos x="0" y="2147483647"/>
                </a:cxn>
                <a:cxn ang="0">
                  <a:pos x="2147483647" y="0"/>
                </a:cxn>
              </a:cxnLst>
              <a:pathLst>
                <a:path w="321" h="302">
                  <a:moveTo>
                    <a:pt x="0" y="302"/>
                  </a:moveTo>
                  <a:cubicBezTo>
                    <a:pt x="114" y="210"/>
                    <a:pt x="223" y="109"/>
                    <a:pt x="321"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0256" name="Freeform 14"/>
            <p:cNvSpPr/>
            <p:nvPr/>
          </p:nvSpPr>
          <p:spPr>
            <a:xfrm>
              <a:off x="1001713" y="0"/>
              <a:ext cx="3244850" cy="6843713"/>
            </a:xfrm>
            <a:custGeom>
              <a:avLst/>
              <a:gdLst/>
              <a:ahLst/>
              <a:cxnLst>
                <a:cxn ang="0">
                  <a:pos x="2147483647" y="0"/>
                </a:cxn>
                <a:cxn ang="0">
                  <a:pos x="2147483647" y="2147483647"/>
                </a:cxn>
              </a:cxnLst>
              <a:pathLst>
                <a:path w="683" h="1440">
                  <a:moveTo>
                    <a:pt x="683" y="0"/>
                  </a:moveTo>
                  <a:cubicBezTo>
                    <a:pt x="258" y="256"/>
                    <a:pt x="0" y="1041"/>
                    <a:pt x="355"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0257" name="Freeform 15"/>
            <p:cNvSpPr/>
            <p:nvPr/>
          </p:nvSpPr>
          <p:spPr>
            <a:xfrm>
              <a:off x="10802938" y="5518150"/>
              <a:ext cx="1363663" cy="1325563"/>
            </a:xfrm>
            <a:custGeom>
              <a:avLst/>
              <a:gdLst/>
              <a:ahLst/>
              <a:cxnLst>
                <a:cxn ang="0">
                  <a:pos x="0" y="2147483647"/>
                </a:cxn>
                <a:cxn ang="0">
                  <a:pos x="2147483647" y="0"/>
                </a:cxn>
              </a:cxnLst>
              <a:pathLst>
                <a:path w="287" h="279">
                  <a:moveTo>
                    <a:pt x="0" y="279"/>
                  </a:moveTo>
                  <a:cubicBezTo>
                    <a:pt x="101" y="193"/>
                    <a:pt x="198" y="100"/>
                    <a:pt x="287"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0258" name="Freeform 16"/>
            <p:cNvSpPr/>
            <p:nvPr/>
          </p:nvSpPr>
          <p:spPr>
            <a:xfrm>
              <a:off x="889000" y="0"/>
              <a:ext cx="3230563" cy="6843713"/>
            </a:xfrm>
            <a:custGeom>
              <a:avLst/>
              <a:gdLst/>
              <a:ahLst/>
              <a:cxnLst>
                <a:cxn ang="0">
                  <a:pos x="2147483647" y="0"/>
                </a:cxn>
                <a:cxn ang="0">
                  <a:pos x="2147483647" y="2147483647"/>
                </a:cxn>
              </a:cxnLst>
              <a:pathLst>
                <a:path w="680" h="1440">
                  <a:moveTo>
                    <a:pt x="680" y="0"/>
                  </a:moveTo>
                  <a:cubicBezTo>
                    <a:pt x="257" y="265"/>
                    <a:pt x="0" y="1026"/>
                    <a:pt x="337"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0259" name="Freeform 17"/>
            <p:cNvSpPr/>
            <p:nvPr/>
          </p:nvSpPr>
          <p:spPr>
            <a:xfrm>
              <a:off x="10979150" y="5694363"/>
              <a:ext cx="1187450" cy="1149350"/>
            </a:xfrm>
            <a:custGeom>
              <a:avLst/>
              <a:gdLst/>
              <a:ahLst/>
              <a:cxnLst>
                <a:cxn ang="0">
                  <a:pos x="0" y="2147483647"/>
                </a:cxn>
                <a:cxn ang="0">
                  <a:pos x="2147483647" y="0"/>
                </a:cxn>
              </a:cxnLst>
              <a:pathLst>
                <a:path w="250" h="242">
                  <a:moveTo>
                    <a:pt x="0" y="242"/>
                  </a:moveTo>
                  <a:cubicBezTo>
                    <a:pt x="88" y="166"/>
                    <a:pt x="172" y="85"/>
                    <a:pt x="25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0260" name="Freeform 18"/>
            <p:cNvSpPr/>
            <p:nvPr/>
          </p:nvSpPr>
          <p:spPr>
            <a:xfrm>
              <a:off x="484188" y="0"/>
              <a:ext cx="3421063" cy="6843713"/>
            </a:xfrm>
            <a:custGeom>
              <a:avLst/>
              <a:gdLst/>
              <a:ahLst/>
              <a:cxnLst>
                <a:cxn ang="0">
                  <a:pos x="2147483647" y="0"/>
                </a:cxn>
                <a:cxn ang="0">
                  <a:pos x="2147483647" y="2147483647"/>
                </a:cxn>
              </a:cxnLst>
              <a:pathLst>
                <a:path w="720" h="1440">
                  <a:moveTo>
                    <a:pt x="720" y="0"/>
                  </a:moveTo>
                  <a:cubicBezTo>
                    <a:pt x="316" y="282"/>
                    <a:pt x="0" y="1018"/>
                    <a:pt x="362"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0261" name="Freeform 19"/>
            <p:cNvSpPr/>
            <p:nvPr/>
          </p:nvSpPr>
          <p:spPr>
            <a:xfrm>
              <a:off x="11287125" y="6049963"/>
              <a:ext cx="879475" cy="793750"/>
            </a:xfrm>
            <a:custGeom>
              <a:avLst/>
              <a:gdLst/>
              <a:ahLst/>
              <a:cxnLst>
                <a:cxn ang="0">
                  <a:pos x="0" y="2147483647"/>
                </a:cxn>
                <a:cxn ang="0">
                  <a:pos x="2147483647" y="0"/>
                </a:cxn>
              </a:cxnLst>
              <a:pathLst>
                <a:path w="185" h="167">
                  <a:moveTo>
                    <a:pt x="0" y="167"/>
                  </a:moveTo>
                  <a:cubicBezTo>
                    <a:pt x="63" y="114"/>
                    <a:pt x="125" y="58"/>
                    <a:pt x="185"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0262" name="Freeform 20"/>
            <p:cNvSpPr/>
            <p:nvPr/>
          </p:nvSpPr>
          <p:spPr>
            <a:xfrm>
              <a:off x="598488" y="0"/>
              <a:ext cx="2717800" cy="6843713"/>
            </a:xfrm>
            <a:custGeom>
              <a:avLst/>
              <a:gdLst/>
              <a:ahLst/>
              <a:cxnLst>
                <a:cxn ang="0">
                  <a:pos x="2147483647" y="0"/>
                </a:cxn>
                <a:cxn ang="0">
                  <a:pos x="2147483647" y="2147483647"/>
                </a:cxn>
              </a:cxnLst>
              <a:pathLst>
                <a:path w="572" h="1440">
                  <a:moveTo>
                    <a:pt x="572" y="0"/>
                  </a:moveTo>
                  <a:cubicBezTo>
                    <a:pt x="213" y="320"/>
                    <a:pt x="0" y="979"/>
                    <a:pt x="164" y="1440"/>
                  </a:cubicBezTo>
                </a:path>
              </a:pathLst>
            </a:custGeom>
            <a:noFill/>
            <a:ln w="12700" cap="flat" cmpd="sng">
              <a:solidFill>
                <a:schemeClr val="tx1">
                  <a:alpha val="20000"/>
                </a:schemeClr>
              </a:solidFill>
              <a:prstDash val="dashDot"/>
              <a:miter lim="800000"/>
              <a:headEnd type="none" w="med" len="med"/>
              <a:tailEnd type="none" w="med" len="med"/>
            </a:ln>
          </p:spPr>
          <p:txBody>
            <a:bodyPr/>
            <a:p>
              <a:endParaRPr lang="zh-CN" altLang="en-US"/>
            </a:p>
          </p:txBody>
        </p:sp>
        <p:sp>
          <p:nvSpPr>
            <p:cNvPr id="10263" name="Freeform 21"/>
            <p:cNvSpPr/>
            <p:nvPr/>
          </p:nvSpPr>
          <p:spPr>
            <a:xfrm>
              <a:off x="261938" y="0"/>
              <a:ext cx="2944813" cy="6843713"/>
            </a:xfrm>
            <a:custGeom>
              <a:avLst/>
              <a:gdLst/>
              <a:ahLst/>
              <a:cxnLst>
                <a:cxn ang="0">
                  <a:pos x="2147483647" y="0"/>
                </a:cxn>
                <a:cxn ang="0">
                  <a:pos x="2147483647" y="2147483647"/>
                </a:cxn>
              </a:cxnLst>
              <a:pathLst>
                <a:path w="620" h="1440">
                  <a:moveTo>
                    <a:pt x="620" y="0"/>
                  </a:moveTo>
                  <a:cubicBezTo>
                    <a:pt x="248" y="325"/>
                    <a:pt x="0" y="960"/>
                    <a:pt x="186" y="1440"/>
                  </a:cubicBezTo>
                </a:path>
              </a:pathLst>
            </a:custGeom>
            <a:noFill/>
            <a:ln w="9525" cap="flat" cmpd="sng">
              <a:solidFill>
                <a:schemeClr val="tx1">
                  <a:alpha val="20000"/>
                </a:schemeClr>
              </a:solidFill>
              <a:prstDash val="lgDash"/>
              <a:miter lim="800000"/>
              <a:headEnd type="none" w="med" len="med"/>
              <a:tailEnd type="none" w="med" len="med"/>
            </a:ln>
          </p:spPr>
          <p:txBody>
            <a:bodyPr/>
            <a:p>
              <a:endParaRPr lang="zh-CN" altLang="en-US"/>
            </a:p>
          </p:txBody>
        </p:sp>
        <p:sp>
          <p:nvSpPr>
            <p:cNvPr id="10264" name="Freeform 22"/>
            <p:cNvSpPr/>
            <p:nvPr/>
          </p:nvSpPr>
          <p:spPr>
            <a:xfrm>
              <a:off x="-417513" y="0"/>
              <a:ext cx="2403475" cy="6843713"/>
            </a:xfrm>
            <a:custGeom>
              <a:avLst/>
              <a:gdLst/>
              <a:ahLst/>
              <a:cxnLst>
                <a:cxn ang="0">
                  <a:pos x="2147483647" y="0"/>
                </a:cxn>
                <a:cxn ang="0">
                  <a:pos x="2147483647" y="2147483647"/>
                </a:cxn>
              </a:cxnLst>
              <a:pathLst>
                <a:path w="506" h="1440">
                  <a:moveTo>
                    <a:pt x="506" y="0"/>
                  </a:moveTo>
                  <a:cubicBezTo>
                    <a:pt x="109" y="356"/>
                    <a:pt x="0" y="943"/>
                    <a:pt x="171"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0265" name="Freeform 23"/>
            <p:cNvSpPr/>
            <p:nvPr/>
          </p:nvSpPr>
          <p:spPr>
            <a:xfrm>
              <a:off x="14288" y="9525"/>
              <a:ext cx="1771650" cy="3198813"/>
            </a:xfrm>
            <a:custGeom>
              <a:avLst/>
              <a:gdLst/>
              <a:ahLst/>
              <a:cxnLst>
                <a:cxn ang="0">
                  <a:pos x="2147483647" y="0"/>
                </a:cxn>
                <a:cxn ang="0">
                  <a:pos x="0" y="2147483647"/>
                </a:cxn>
              </a:cxnLst>
              <a:pathLst>
                <a:path w="373" h="673">
                  <a:moveTo>
                    <a:pt x="373" y="0"/>
                  </a:moveTo>
                  <a:cubicBezTo>
                    <a:pt x="175" y="183"/>
                    <a:pt x="51" y="409"/>
                    <a:pt x="0" y="673"/>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0266" name="Freeform 24"/>
            <p:cNvSpPr/>
            <p:nvPr/>
          </p:nvSpPr>
          <p:spPr>
            <a:xfrm>
              <a:off x="4763" y="6016625"/>
              <a:ext cx="214313" cy="827088"/>
            </a:xfrm>
            <a:custGeom>
              <a:avLst/>
              <a:gdLst/>
              <a:ahLst/>
              <a:cxnLst>
                <a:cxn ang="0">
                  <a:pos x="0" y="0"/>
                </a:cxn>
                <a:cxn ang="0">
                  <a:pos x="2147483647" y="2147483647"/>
                </a:cxn>
              </a:cxnLst>
              <a:pathLst>
                <a:path w="45" h="174">
                  <a:moveTo>
                    <a:pt x="0" y="0"/>
                  </a:moveTo>
                  <a:cubicBezTo>
                    <a:pt x="11" y="59"/>
                    <a:pt x="26" y="118"/>
                    <a:pt x="45" y="174"/>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0267" name="Freeform 25"/>
            <p:cNvSpPr/>
            <p:nvPr/>
          </p:nvSpPr>
          <p:spPr>
            <a:xfrm>
              <a:off x="14288" y="0"/>
              <a:ext cx="1562100" cy="2228850"/>
            </a:xfrm>
            <a:custGeom>
              <a:avLst/>
              <a:gdLst/>
              <a:ahLst/>
              <a:cxnLst>
                <a:cxn ang="0">
                  <a:pos x="2147483647" y="0"/>
                </a:cxn>
                <a:cxn ang="0">
                  <a:pos x="0" y="2147483647"/>
                </a:cxn>
              </a:cxnLst>
              <a:pathLst>
                <a:path w="329" h="469">
                  <a:moveTo>
                    <a:pt x="329" y="0"/>
                  </a:moveTo>
                  <a:cubicBezTo>
                    <a:pt x="189" y="133"/>
                    <a:pt x="69" y="288"/>
                    <a:pt x="0" y="469"/>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grpSp>
      <p:sp>
        <p:nvSpPr>
          <p:cNvPr id="2" name="Title 1"/>
          <p:cNvSpPr>
            <a:spLocks noGrp="1"/>
          </p:cNvSpPr>
          <p:nvPr>
            <p:ph type="title"/>
          </p:nvPr>
        </p:nvSpPr>
        <p:spPr>
          <a:xfrm>
            <a:off x="41076" y="2372720"/>
            <a:ext cx="1877617" cy="2470065"/>
          </a:xfrm>
        </p:spPr>
        <p:txBody>
          <a:bodyPr lIns="91440" tIns="91440" rIns="91440" bIns="91440"/>
          <a:lstStyle>
            <a:lvl1pPr>
              <a:defRPr>
                <a:solidFill>
                  <a:srgbClr val="FFFEFF"/>
                </a:solidFill>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3840659" y="803188"/>
            <a:ext cx="4702193" cy="238265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3838835" y="3672162"/>
            <a:ext cx="4704017" cy="238358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4" name="内容占位符 13"/>
          <p:cNvSpPr>
            <a:spLocks noGrp="1"/>
          </p:cNvSpPr>
          <p:nvPr>
            <p:ph sz="quarter" idx="13"/>
          </p:nvPr>
        </p:nvSpPr>
        <p:spPr>
          <a:xfrm>
            <a:off x="267891" y="320675"/>
            <a:ext cx="1464469" cy="482600"/>
          </a:xfrm>
        </p:spPr>
        <p:txBody>
          <a:bodyPr/>
          <a:lstStyle>
            <a:lvl1pPr marL="0" indent="0">
              <a:buNone/>
              <a:defRPr>
                <a:solidFill>
                  <a:schemeClr val="bg1">
                    <a:lumMod val="95000"/>
                  </a:schemeClr>
                </a:solidFill>
              </a:defRPr>
            </a:lvl1pPr>
          </a:lstStyle>
          <a:p>
            <a:pPr lvl="0"/>
            <a:r>
              <a:rPr lang="zh-CN" altLang="en-US" smtClean="0"/>
              <a:t>单击此处编辑母版文本样式</a:t>
            </a:r>
            <a:endParaRPr lang="zh-CN" altLang="en-US" smtClean="0"/>
          </a:p>
        </p:txBody>
      </p:sp>
      <p:grpSp>
        <p:nvGrpSpPr>
          <p:cNvPr id="29" name="Group 58"/>
          <p:cNvGrpSpPr/>
          <p:nvPr/>
        </p:nvGrpSpPr>
        <p:grpSpPr>
          <a:xfrm>
            <a:off x="-14146" y="1"/>
            <a:ext cx="1993807" cy="6843713"/>
            <a:chOff x="-434154" y="1816768"/>
            <a:chExt cx="3674476" cy="3200399"/>
          </a:xfrm>
          <a:solidFill>
            <a:srgbClr val="0070C0"/>
          </a:solidFill>
        </p:grpSpPr>
        <p:sp>
          <p:nvSpPr>
            <p:cNvPr id="30" name="Rectangle 59"/>
            <p:cNvSpPr/>
            <p:nvPr/>
          </p:nvSpPr>
          <p:spPr>
            <a:xfrm>
              <a:off x="-434154" y="1816768"/>
              <a:ext cx="3674476" cy="502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61"/>
            <p:cNvSpPr/>
            <p:nvPr/>
          </p:nvSpPr>
          <p:spPr>
            <a:xfrm>
              <a:off x="-427962" y="2392840"/>
              <a:ext cx="3668284" cy="26243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2" name="Slide Number Placeholder 6"/>
          <p:cNvSpPr>
            <a:spLocks noGrp="1"/>
          </p:cNvSpPr>
          <p:nvPr>
            <p:ph type="sldNum" sz="quarter" idx="4"/>
          </p:nvPr>
        </p:nvSpPr>
        <p:spPr>
          <a:xfrm>
            <a:off x="7851775" y="320675"/>
            <a:ext cx="685800" cy="319088"/>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
        <p:nvSpPr>
          <p:cNvPr id="5" name="页脚占位符 4"/>
          <p:cNvSpPr>
            <a:spLocks noGrp="1"/>
          </p:cNvSpPr>
          <p:nvPr>
            <p:ph type="ftr" sz="quarter" idx="14"/>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两栏内容">
    <p:bg>
      <p:bgPr>
        <a:solidFill>
          <a:schemeClr val="bg1"/>
        </a:solidFill>
        <a:effectLst/>
      </p:bgPr>
    </p:bg>
    <p:spTree>
      <p:nvGrpSpPr>
        <p:cNvPr id="1" name=""/>
        <p:cNvGrpSpPr/>
        <p:nvPr/>
      </p:nvGrpSpPr>
      <p:grpSpPr>
        <a:xfrm>
          <a:off x="0" y="0"/>
          <a:ext cx="0" cy="0"/>
          <a:chOff x="0" y="0"/>
          <a:chExt cx="0" cy="0"/>
        </a:xfrm>
      </p:grpSpPr>
      <p:grpSp>
        <p:nvGrpSpPr>
          <p:cNvPr id="11266" name="Group 36"/>
          <p:cNvGrpSpPr/>
          <p:nvPr/>
        </p:nvGrpSpPr>
        <p:grpSpPr>
          <a:xfrm>
            <a:off x="-312737" y="0"/>
            <a:ext cx="9437687" cy="6853238"/>
            <a:chOff x="-417513" y="0"/>
            <a:chExt cx="12584114" cy="6853238"/>
          </a:xfrm>
        </p:grpSpPr>
        <p:sp>
          <p:nvSpPr>
            <p:cNvPr id="11271" name="Freeform 5"/>
            <p:cNvSpPr/>
            <p:nvPr/>
          </p:nvSpPr>
          <p:spPr>
            <a:xfrm>
              <a:off x="1306513" y="0"/>
              <a:ext cx="3862388" cy="6843713"/>
            </a:xfrm>
            <a:custGeom>
              <a:avLst/>
              <a:gdLst/>
              <a:ahLst/>
              <a:cxnLst>
                <a:cxn ang="0">
                  <a:pos x="2147483647" y="0"/>
                </a:cxn>
                <a:cxn ang="0">
                  <a:pos x="2147483647" y="2147483647"/>
                </a:cxn>
              </a:cxnLst>
              <a:pathLst>
                <a:path w="813" h="1440">
                  <a:moveTo>
                    <a:pt x="813" y="0"/>
                  </a:moveTo>
                  <a:cubicBezTo>
                    <a:pt x="331" y="221"/>
                    <a:pt x="0" y="1039"/>
                    <a:pt x="435"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1272" name="Freeform 6"/>
            <p:cNvSpPr/>
            <p:nvPr/>
          </p:nvSpPr>
          <p:spPr>
            <a:xfrm>
              <a:off x="10626725" y="9525"/>
              <a:ext cx="1539875" cy="555625"/>
            </a:xfrm>
            <a:custGeom>
              <a:avLst/>
              <a:gdLst/>
              <a:ahLst/>
              <a:cxnLst>
                <a:cxn ang="0">
                  <a:pos x="2147483647" y="2147483647"/>
                </a:cxn>
                <a:cxn ang="0">
                  <a:pos x="0" y="0"/>
                </a:cxn>
              </a:cxnLst>
              <a:pathLst>
                <a:path w="324" h="117">
                  <a:moveTo>
                    <a:pt x="324" y="117"/>
                  </a:moveTo>
                  <a:cubicBezTo>
                    <a:pt x="223" y="64"/>
                    <a:pt x="107" y="28"/>
                    <a:pt x="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1273" name="Freeform 7"/>
            <p:cNvSpPr/>
            <p:nvPr/>
          </p:nvSpPr>
          <p:spPr>
            <a:xfrm>
              <a:off x="10247313" y="5013325"/>
              <a:ext cx="1919288" cy="1830388"/>
            </a:xfrm>
            <a:custGeom>
              <a:avLst/>
              <a:gdLst/>
              <a:ahLst/>
              <a:cxnLst>
                <a:cxn ang="0">
                  <a:pos x="0" y="2147483647"/>
                </a:cxn>
                <a:cxn ang="0">
                  <a:pos x="2147483647" y="0"/>
                </a:cxn>
              </a:cxnLst>
              <a:pathLst>
                <a:path w="404" h="385">
                  <a:moveTo>
                    <a:pt x="0" y="385"/>
                  </a:moveTo>
                  <a:cubicBezTo>
                    <a:pt x="146" y="272"/>
                    <a:pt x="285" y="142"/>
                    <a:pt x="404"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1274" name="Freeform 8"/>
            <p:cNvSpPr/>
            <p:nvPr/>
          </p:nvSpPr>
          <p:spPr>
            <a:xfrm>
              <a:off x="1120775" y="0"/>
              <a:ext cx="3676650" cy="6843713"/>
            </a:xfrm>
            <a:custGeom>
              <a:avLst/>
              <a:gdLst/>
              <a:ahLst/>
              <a:cxnLst>
                <a:cxn ang="0">
                  <a:pos x="2147483647" y="0"/>
                </a:cxn>
                <a:cxn ang="0">
                  <a:pos x="2147483647" y="2147483647"/>
                </a:cxn>
              </a:cxnLst>
              <a:pathLst>
                <a:path w="774" h="1440">
                  <a:moveTo>
                    <a:pt x="774" y="0"/>
                  </a:moveTo>
                  <a:cubicBezTo>
                    <a:pt x="312" y="240"/>
                    <a:pt x="0" y="1034"/>
                    <a:pt x="411" y="144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11275" name="Freeform 9"/>
            <p:cNvSpPr/>
            <p:nvPr/>
          </p:nvSpPr>
          <p:spPr>
            <a:xfrm>
              <a:off x="11202988" y="9525"/>
              <a:ext cx="963613" cy="366713"/>
            </a:xfrm>
            <a:custGeom>
              <a:avLst/>
              <a:gdLst/>
              <a:ahLst/>
              <a:cxnLst>
                <a:cxn ang="0">
                  <a:pos x="2147483647" y="2147483647"/>
                </a:cxn>
                <a:cxn ang="0">
                  <a:pos x="0" y="0"/>
                </a:cxn>
              </a:cxnLst>
              <a:pathLst>
                <a:path w="203" h="77">
                  <a:moveTo>
                    <a:pt x="203" y="77"/>
                  </a:moveTo>
                  <a:cubicBezTo>
                    <a:pt x="138" y="46"/>
                    <a:pt x="68" y="21"/>
                    <a:pt x="0" y="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11276" name="Freeform 10"/>
            <p:cNvSpPr/>
            <p:nvPr/>
          </p:nvSpPr>
          <p:spPr>
            <a:xfrm>
              <a:off x="10494963" y="5275263"/>
              <a:ext cx="1666875" cy="1577975"/>
            </a:xfrm>
            <a:custGeom>
              <a:avLst/>
              <a:gdLst/>
              <a:ahLst/>
              <a:cxnLst>
                <a:cxn ang="0">
                  <a:pos x="0" y="2147483647"/>
                </a:cxn>
                <a:cxn ang="0">
                  <a:pos x="2147483647" y="0"/>
                </a:cxn>
              </a:cxnLst>
              <a:pathLst>
                <a:path w="351" h="332">
                  <a:moveTo>
                    <a:pt x="0" y="332"/>
                  </a:moveTo>
                  <a:cubicBezTo>
                    <a:pt x="125" y="232"/>
                    <a:pt x="245" y="121"/>
                    <a:pt x="351" y="0"/>
                  </a:cubicBezTo>
                </a:path>
              </a:pathLst>
            </a:custGeom>
            <a:noFill/>
            <a:ln w="9525" cap="flat" cmpd="sng">
              <a:solidFill>
                <a:schemeClr val="tx1">
                  <a:alpha val="20000"/>
                </a:schemeClr>
              </a:solidFill>
              <a:prstDash val="dash"/>
              <a:miter lim="800000"/>
              <a:headEnd type="none" w="med" len="med"/>
              <a:tailEnd type="none" w="med" len="med"/>
            </a:ln>
          </p:spPr>
          <p:txBody>
            <a:bodyPr/>
            <a:p>
              <a:endParaRPr lang="zh-CN" altLang="en-US"/>
            </a:p>
          </p:txBody>
        </p:sp>
        <p:sp>
          <p:nvSpPr>
            <p:cNvPr id="11277" name="Freeform 11"/>
            <p:cNvSpPr/>
            <p:nvPr/>
          </p:nvSpPr>
          <p:spPr>
            <a:xfrm>
              <a:off x="1001713" y="0"/>
              <a:ext cx="3621088" cy="6843713"/>
            </a:xfrm>
            <a:custGeom>
              <a:avLst/>
              <a:gdLst/>
              <a:ahLst/>
              <a:cxnLst>
                <a:cxn ang="0">
                  <a:pos x="2147483647" y="0"/>
                </a:cxn>
                <a:cxn ang="0">
                  <a:pos x="2147483647" y="2147483647"/>
                </a:cxn>
              </a:cxnLst>
              <a:pathLst>
                <a:path w="762" h="1440">
                  <a:moveTo>
                    <a:pt x="762" y="0"/>
                  </a:moveTo>
                  <a:cubicBezTo>
                    <a:pt x="308" y="245"/>
                    <a:pt x="0" y="1033"/>
                    <a:pt x="403"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1278" name="Freeform 12"/>
            <p:cNvSpPr/>
            <p:nvPr/>
          </p:nvSpPr>
          <p:spPr>
            <a:xfrm>
              <a:off x="11501438" y="9525"/>
              <a:ext cx="665163" cy="257175"/>
            </a:xfrm>
            <a:custGeom>
              <a:avLst/>
              <a:gdLst/>
              <a:ahLst/>
              <a:cxnLst>
                <a:cxn ang="0">
                  <a:pos x="2147483647" y="2147483647"/>
                </a:cxn>
                <a:cxn ang="0">
                  <a:pos x="0" y="0"/>
                </a:cxn>
              </a:cxnLst>
              <a:pathLst>
                <a:path w="140" h="54">
                  <a:moveTo>
                    <a:pt x="140" y="54"/>
                  </a:moveTo>
                  <a:cubicBezTo>
                    <a:pt x="95" y="34"/>
                    <a:pt x="48" y="16"/>
                    <a:pt x="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1279" name="Freeform 13"/>
            <p:cNvSpPr/>
            <p:nvPr/>
          </p:nvSpPr>
          <p:spPr>
            <a:xfrm>
              <a:off x="10641013" y="5408613"/>
              <a:ext cx="1525588" cy="1435100"/>
            </a:xfrm>
            <a:custGeom>
              <a:avLst/>
              <a:gdLst/>
              <a:ahLst/>
              <a:cxnLst>
                <a:cxn ang="0">
                  <a:pos x="0" y="2147483647"/>
                </a:cxn>
                <a:cxn ang="0">
                  <a:pos x="2147483647" y="0"/>
                </a:cxn>
              </a:cxnLst>
              <a:pathLst>
                <a:path w="321" h="302">
                  <a:moveTo>
                    <a:pt x="0" y="302"/>
                  </a:moveTo>
                  <a:cubicBezTo>
                    <a:pt x="114" y="210"/>
                    <a:pt x="223" y="109"/>
                    <a:pt x="321"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1280" name="Freeform 14"/>
            <p:cNvSpPr/>
            <p:nvPr/>
          </p:nvSpPr>
          <p:spPr>
            <a:xfrm>
              <a:off x="1001713" y="0"/>
              <a:ext cx="3244850" cy="6843713"/>
            </a:xfrm>
            <a:custGeom>
              <a:avLst/>
              <a:gdLst/>
              <a:ahLst/>
              <a:cxnLst>
                <a:cxn ang="0">
                  <a:pos x="2147483647" y="0"/>
                </a:cxn>
                <a:cxn ang="0">
                  <a:pos x="2147483647" y="2147483647"/>
                </a:cxn>
              </a:cxnLst>
              <a:pathLst>
                <a:path w="683" h="1440">
                  <a:moveTo>
                    <a:pt x="683" y="0"/>
                  </a:moveTo>
                  <a:cubicBezTo>
                    <a:pt x="258" y="256"/>
                    <a:pt x="0" y="1041"/>
                    <a:pt x="355"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1281" name="Freeform 15"/>
            <p:cNvSpPr/>
            <p:nvPr/>
          </p:nvSpPr>
          <p:spPr>
            <a:xfrm>
              <a:off x="10802938" y="5518150"/>
              <a:ext cx="1363663" cy="1325563"/>
            </a:xfrm>
            <a:custGeom>
              <a:avLst/>
              <a:gdLst/>
              <a:ahLst/>
              <a:cxnLst>
                <a:cxn ang="0">
                  <a:pos x="0" y="2147483647"/>
                </a:cxn>
                <a:cxn ang="0">
                  <a:pos x="2147483647" y="0"/>
                </a:cxn>
              </a:cxnLst>
              <a:pathLst>
                <a:path w="287" h="279">
                  <a:moveTo>
                    <a:pt x="0" y="279"/>
                  </a:moveTo>
                  <a:cubicBezTo>
                    <a:pt x="101" y="193"/>
                    <a:pt x="198" y="100"/>
                    <a:pt x="287"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1282" name="Freeform 16"/>
            <p:cNvSpPr/>
            <p:nvPr/>
          </p:nvSpPr>
          <p:spPr>
            <a:xfrm>
              <a:off x="889000" y="0"/>
              <a:ext cx="3230563" cy="6843713"/>
            </a:xfrm>
            <a:custGeom>
              <a:avLst/>
              <a:gdLst/>
              <a:ahLst/>
              <a:cxnLst>
                <a:cxn ang="0">
                  <a:pos x="2147483647" y="0"/>
                </a:cxn>
                <a:cxn ang="0">
                  <a:pos x="2147483647" y="2147483647"/>
                </a:cxn>
              </a:cxnLst>
              <a:pathLst>
                <a:path w="680" h="1440">
                  <a:moveTo>
                    <a:pt x="680" y="0"/>
                  </a:moveTo>
                  <a:cubicBezTo>
                    <a:pt x="257" y="265"/>
                    <a:pt x="0" y="1026"/>
                    <a:pt x="337"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1283" name="Freeform 17"/>
            <p:cNvSpPr/>
            <p:nvPr/>
          </p:nvSpPr>
          <p:spPr>
            <a:xfrm>
              <a:off x="10979150" y="5694363"/>
              <a:ext cx="1187450" cy="1149350"/>
            </a:xfrm>
            <a:custGeom>
              <a:avLst/>
              <a:gdLst/>
              <a:ahLst/>
              <a:cxnLst>
                <a:cxn ang="0">
                  <a:pos x="0" y="2147483647"/>
                </a:cxn>
                <a:cxn ang="0">
                  <a:pos x="2147483647" y="0"/>
                </a:cxn>
              </a:cxnLst>
              <a:pathLst>
                <a:path w="250" h="242">
                  <a:moveTo>
                    <a:pt x="0" y="242"/>
                  </a:moveTo>
                  <a:cubicBezTo>
                    <a:pt x="88" y="166"/>
                    <a:pt x="172" y="85"/>
                    <a:pt x="250"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1284" name="Freeform 18"/>
            <p:cNvSpPr/>
            <p:nvPr/>
          </p:nvSpPr>
          <p:spPr>
            <a:xfrm>
              <a:off x="484188" y="0"/>
              <a:ext cx="3421063" cy="6843713"/>
            </a:xfrm>
            <a:custGeom>
              <a:avLst/>
              <a:gdLst/>
              <a:ahLst/>
              <a:cxnLst>
                <a:cxn ang="0">
                  <a:pos x="2147483647" y="0"/>
                </a:cxn>
                <a:cxn ang="0">
                  <a:pos x="2147483647" y="2147483647"/>
                </a:cxn>
              </a:cxnLst>
              <a:pathLst>
                <a:path w="720" h="1440">
                  <a:moveTo>
                    <a:pt x="720" y="0"/>
                  </a:moveTo>
                  <a:cubicBezTo>
                    <a:pt x="316" y="282"/>
                    <a:pt x="0" y="1018"/>
                    <a:pt x="362"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1285" name="Freeform 19"/>
            <p:cNvSpPr/>
            <p:nvPr/>
          </p:nvSpPr>
          <p:spPr>
            <a:xfrm>
              <a:off x="11287125" y="6049963"/>
              <a:ext cx="879475" cy="793750"/>
            </a:xfrm>
            <a:custGeom>
              <a:avLst/>
              <a:gdLst/>
              <a:ahLst/>
              <a:cxnLst>
                <a:cxn ang="0">
                  <a:pos x="0" y="2147483647"/>
                </a:cxn>
                <a:cxn ang="0">
                  <a:pos x="2147483647" y="0"/>
                </a:cxn>
              </a:cxnLst>
              <a:pathLst>
                <a:path w="185" h="167">
                  <a:moveTo>
                    <a:pt x="0" y="167"/>
                  </a:moveTo>
                  <a:cubicBezTo>
                    <a:pt x="63" y="114"/>
                    <a:pt x="125" y="58"/>
                    <a:pt x="185" y="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1286" name="Freeform 20"/>
            <p:cNvSpPr/>
            <p:nvPr/>
          </p:nvSpPr>
          <p:spPr>
            <a:xfrm>
              <a:off x="598488" y="0"/>
              <a:ext cx="2717800" cy="6843713"/>
            </a:xfrm>
            <a:custGeom>
              <a:avLst/>
              <a:gdLst/>
              <a:ahLst/>
              <a:cxnLst>
                <a:cxn ang="0">
                  <a:pos x="2147483647" y="0"/>
                </a:cxn>
                <a:cxn ang="0">
                  <a:pos x="2147483647" y="2147483647"/>
                </a:cxn>
              </a:cxnLst>
              <a:pathLst>
                <a:path w="572" h="1440">
                  <a:moveTo>
                    <a:pt x="572" y="0"/>
                  </a:moveTo>
                  <a:cubicBezTo>
                    <a:pt x="213" y="320"/>
                    <a:pt x="0" y="979"/>
                    <a:pt x="164" y="1440"/>
                  </a:cubicBezTo>
                </a:path>
              </a:pathLst>
            </a:custGeom>
            <a:noFill/>
            <a:ln w="12700" cap="flat" cmpd="sng">
              <a:solidFill>
                <a:schemeClr val="tx1">
                  <a:alpha val="20000"/>
                </a:schemeClr>
              </a:solidFill>
              <a:prstDash val="dashDot"/>
              <a:miter lim="800000"/>
              <a:headEnd type="none" w="med" len="med"/>
              <a:tailEnd type="none" w="med" len="med"/>
            </a:ln>
          </p:spPr>
          <p:txBody>
            <a:bodyPr/>
            <a:p>
              <a:endParaRPr lang="zh-CN" altLang="en-US"/>
            </a:p>
          </p:txBody>
        </p:sp>
        <p:sp>
          <p:nvSpPr>
            <p:cNvPr id="11287" name="Freeform 21"/>
            <p:cNvSpPr/>
            <p:nvPr/>
          </p:nvSpPr>
          <p:spPr>
            <a:xfrm>
              <a:off x="261938" y="0"/>
              <a:ext cx="2944813" cy="6843713"/>
            </a:xfrm>
            <a:custGeom>
              <a:avLst/>
              <a:gdLst/>
              <a:ahLst/>
              <a:cxnLst>
                <a:cxn ang="0">
                  <a:pos x="2147483647" y="0"/>
                </a:cxn>
                <a:cxn ang="0">
                  <a:pos x="2147483647" y="2147483647"/>
                </a:cxn>
              </a:cxnLst>
              <a:pathLst>
                <a:path w="620" h="1440">
                  <a:moveTo>
                    <a:pt x="620" y="0"/>
                  </a:moveTo>
                  <a:cubicBezTo>
                    <a:pt x="248" y="325"/>
                    <a:pt x="0" y="960"/>
                    <a:pt x="186" y="1440"/>
                  </a:cubicBezTo>
                </a:path>
              </a:pathLst>
            </a:custGeom>
            <a:noFill/>
            <a:ln w="9525" cap="flat" cmpd="sng">
              <a:solidFill>
                <a:schemeClr val="tx1">
                  <a:alpha val="20000"/>
                </a:schemeClr>
              </a:solidFill>
              <a:prstDash val="lgDash"/>
              <a:miter lim="800000"/>
              <a:headEnd type="none" w="med" len="med"/>
              <a:tailEnd type="none" w="med" len="med"/>
            </a:ln>
          </p:spPr>
          <p:txBody>
            <a:bodyPr/>
            <a:p>
              <a:endParaRPr lang="zh-CN" altLang="en-US"/>
            </a:p>
          </p:txBody>
        </p:sp>
        <p:sp>
          <p:nvSpPr>
            <p:cNvPr id="11288" name="Freeform 22"/>
            <p:cNvSpPr/>
            <p:nvPr/>
          </p:nvSpPr>
          <p:spPr>
            <a:xfrm>
              <a:off x="-417513" y="0"/>
              <a:ext cx="2403475" cy="6843713"/>
            </a:xfrm>
            <a:custGeom>
              <a:avLst/>
              <a:gdLst/>
              <a:ahLst/>
              <a:cxnLst>
                <a:cxn ang="0">
                  <a:pos x="2147483647" y="0"/>
                </a:cxn>
                <a:cxn ang="0">
                  <a:pos x="2147483647" y="2147483647"/>
                </a:cxn>
              </a:cxnLst>
              <a:pathLst>
                <a:path w="506" h="1440">
                  <a:moveTo>
                    <a:pt x="506" y="0"/>
                  </a:moveTo>
                  <a:cubicBezTo>
                    <a:pt x="109" y="356"/>
                    <a:pt x="0" y="943"/>
                    <a:pt x="171" y="1440"/>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1289" name="Freeform 23"/>
            <p:cNvSpPr/>
            <p:nvPr/>
          </p:nvSpPr>
          <p:spPr>
            <a:xfrm>
              <a:off x="14288" y="9525"/>
              <a:ext cx="1771650" cy="3198813"/>
            </a:xfrm>
            <a:custGeom>
              <a:avLst/>
              <a:gdLst/>
              <a:ahLst/>
              <a:cxnLst>
                <a:cxn ang="0">
                  <a:pos x="2147483647" y="0"/>
                </a:cxn>
                <a:cxn ang="0">
                  <a:pos x="0" y="2147483647"/>
                </a:cxn>
              </a:cxnLst>
              <a:pathLst>
                <a:path w="373" h="673">
                  <a:moveTo>
                    <a:pt x="373" y="0"/>
                  </a:moveTo>
                  <a:cubicBezTo>
                    <a:pt x="175" y="183"/>
                    <a:pt x="51" y="409"/>
                    <a:pt x="0" y="673"/>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1290" name="Freeform 24"/>
            <p:cNvSpPr/>
            <p:nvPr/>
          </p:nvSpPr>
          <p:spPr>
            <a:xfrm>
              <a:off x="4763" y="6016625"/>
              <a:ext cx="214313" cy="827088"/>
            </a:xfrm>
            <a:custGeom>
              <a:avLst/>
              <a:gdLst/>
              <a:ahLst/>
              <a:cxnLst>
                <a:cxn ang="0">
                  <a:pos x="0" y="0"/>
                </a:cxn>
                <a:cxn ang="0">
                  <a:pos x="2147483647" y="2147483647"/>
                </a:cxn>
              </a:cxnLst>
              <a:pathLst>
                <a:path w="45" h="174">
                  <a:moveTo>
                    <a:pt x="0" y="0"/>
                  </a:moveTo>
                  <a:cubicBezTo>
                    <a:pt x="11" y="59"/>
                    <a:pt x="26" y="118"/>
                    <a:pt x="45" y="174"/>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sp>
          <p:nvSpPr>
            <p:cNvPr id="11291" name="Freeform 25"/>
            <p:cNvSpPr/>
            <p:nvPr/>
          </p:nvSpPr>
          <p:spPr>
            <a:xfrm>
              <a:off x="14288" y="0"/>
              <a:ext cx="1562100" cy="2228850"/>
            </a:xfrm>
            <a:custGeom>
              <a:avLst/>
              <a:gdLst/>
              <a:ahLst/>
              <a:cxnLst>
                <a:cxn ang="0">
                  <a:pos x="2147483647" y="0"/>
                </a:cxn>
                <a:cxn ang="0">
                  <a:pos x="0" y="2147483647"/>
                </a:cxn>
              </a:cxnLst>
              <a:pathLst>
                <a:path w="329" h="469">
                  <a:moveTo>
                    <a:pt x="329" y="0"/>
                  </a:moveTo>
                  <a:cubicBezTo>
                    <a:pt x="189" y="133"/>
                    <a:pt x="69" y="288"/>
                    <a:pt x="0" y="469"/>
                  </a:cubicBezTo>
                </a:path>
              </a:pathLst>
            </a:custGeom>
            <a:noFill/>
            <a:ln w="9525" cap="flat" cmpd="sng">
              <a:solidFill>
                <a:schemeClr val="tx1">
                  <a:alpha val="20000"/>
                </a:schemeClr>
              </a:solidFill>
              <a:prstDash val="solid"/>
              <a:miter lim="800000"/>
              <a:headEnd type="none" w="med" len="med"/>
              <a:tailEnd type="none" w="med" len="med"/>
            </a:ln>
          </p:spPr>
          <p:txBody>
            <a:bodyPr/>
            <a:p>
              <a:endParaRPr lang="zh-CN" altLang="en-US"/>
            </a:p>
          </p:txBody>
        </p:sp>
      </p:grpSp>
      <p:sp>
        <p:nvSpPr>
          <p:cNvPr id="2" name="Title 1"/>
          <p:cNvSpPr>
            <a:spLocks noGrp="1"/>
          </p:cNvSpPr>
          <p:nvPr>
            <p:ph type="title"/>
          </p:nvPr>
        </p:nvSpPr>
        <p:spPr>
          <a:xfrm>
            <a:off x="41076" y="2372720"/>
            <a:ext cx="1877617" cy="2470065"/>
          </a:xfrm>
        </p:spPr>
        <p:txBody>
          <a:bodyPr lIns="91440" tIns="91440" rIns="91440" bIns="91440"/>
          <a:lstStyle>
            <a:lvl1pPr>
              <a:defRPr>
                <a:solidFill>
                  <a:srgbClr val="FFFEFF"/>
                </a:solidFill>
              </a:defRPr>
            </a:lvl1pPr>
          </a:lstStyle>
          <a:p>
            <a:r>
              <a:rPr lang="zh-CN" altLang="en-US" dirty="0"/>
              <a:t>单击此处编辑母版标题样式</a:t>
            </a:r>
            <a:endParaRPr lang="en-US" dirty="0"/>
          </a:p>
        </p:txBody>
      </p:sp>
      <p:sp>
        <p:nvSpPr>
          <p:cNvPr id="3" name="Content Placeholder 2"/>
          <p:cNvSpPr>
            <a:spLocks noGrp="1"/>
          </p:cNvSpPr>
          <p:nvPr>
            <p:ph sz="half" idx="1"/>
          </p:nvPr>
        </p:nvSpPr>
        <p:spPr>
          <a:xfrm>
            <a:off x="3840659" y="803188"/>
            <a:ext cx="4702193" cy="2382651"/>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3838835" y="3672162"/>
            <a:ext cx="4704017" cy="238358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4" name="内容占位符 13"/>
          <p:cNvSpPr>
            <a:spLocks noGrp="1"/>
          </p:cNvSpPr>
          <p:nvPr>
            <p:ph sz="quarter" idx="13"/>
          </p:nvPr>
        </p:nvSpPr>
        <p:spPr>
          <a:xfrm>
            <a:off x="267891" y="320675"/>
            <a:ext cx="1464469" cy="482600"/>
          </a:xfrm>
        </p:spPr>
        <p:txBody>
          <a:bodyPr/>
          <a:lstStyle>
            <a:lvl1pPr marL="0" indent="0">
              <a:buNone/>
              <a:defRPr>
                <a:solidFill>
                  <a:schemeClr val="bg1">
                    <a:lumMod val="95000"/>
                  </a:schemeClr>
                </a:solidFill>
              </a:defRPr>
            </a:lvl1pPr>
          </a:lstStyle>
          <a:p>
            <a:pPr lvl="0"/>
            <a:r>
              <a:rPr lang="zh-CN" altLang="en-US" smtClean="0"/>
              <a:t>单击此处编辑母版文本样式</a:t>
            </a:r>
            <a:endParaRPr lang="zh-CN" altLang="en-US" smtClean="0"/>
          </a:p>
        </p:txBody>
      </p:sp>
      <p:grpSp>
        <p:nvGrpSpPr>
          <p:cNvPr id="29" name="Group 58"/>
          <p:cNvGrpSpPr/>
          <p:nvPr/>
        </p:nvGrpSpPr>
        <p:grpSpPr>
          <a:xfrm>
            <a:off x="-14146" y="1"/>
            <a:ext cx="1993807" cy="6843713"/>
            <a:chOff x="-434154" y="1816768"/>
            <a:chExt cx="3674476" cy="3200399"/>
          </a:xfrm>
          <a:solidFill>
            <a:srgbClr val="0070C0"/>
          </a:solidFill>
        </p:grpSpPr>
        <p:sp>
          <p:nvSpPr>
            <p:cNvPr id="30" name="Rectangle 59"/>
            <p:cNvSpPr/>
            <p:nvPr/>
          </p:nvSpPr>
          <p:spPr>
            <a:xfrm>
              <a:off x="-434154" y="1816768"/>
              <a:ext cx="3674476" cy="5029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Rectangle 61"/>
            <p:cNvSpPr/>
            <p:nvPr/>
          </p:nvSpPr>
          <p:spPr>
            <a:xfrm>
              <a:off x="-427962" y="2392840"/>
              <a:ext cx="3668284" cy="262432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2" name="Slide Number Placeholder 6"/>
          <p:cNvSpPr>
            <a:spLocks noGrp="1"/>
          </p:cNvSpPr>
          <p:nvPr>
            <p:ph type="sldNum" sz="quarter" idx="4"/>
          </p:nvPr>
        </p:nvSpPr>
        <p:spPr>
          <a:xfrm>
            <a:off x="7851775" y="320675"/>
            <a:ext cx="685800" cy="319088"/>
          </a:xfrm>
          <a:prstGeom prst="rect">
            <a:avLst/>
          </a:prstGeom>
        </p:spPr>
        <p:txBody>
          <a:bodyPr vert="horz" lIns="91440" tIns="45720" rIns="91440" bIns="45720" rtlCol="0" anchor="ctr"/>
          <a:p>
            <a:pPr algn="r">
              <a:buNone/>
            </a:pPr>
            <a:fld id="{9A0DB2DC-4C9A-4742-B13C-FB6460FD3503}" type="slidenum">
              <a:rPr lang="en-US" altLang="zh-CN" dirty="0"/>
            </a:fld>
            <a:endParaRPr lang="en-US" altLang="zh-CN" dirty="0"/>
          </a:p>
        </p:txBody>
      </p:sp>
      <p:sp>
        <p:nvSpPr>
          <p:cNvPr id="5" name="页脚占位符 4"/>
          <p:cNvSpPr>
            <a:spLocks noGrp="1"/>
          </p:cNvSpPr>
          <p:nvPr>
            <p:ph type="ftr" sz="quarter" idx="14"/>
          </p:nvPr>
        </p:nvSpPr>
        <p:spPr/>
        <p:txBody>
          <a:bodyPr/>
          <a:p>
            <a:pPr marL="0" marR="0" lvl="0" indent="0" algn="r" defTabSz="4572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png"/><Relationship Id="rId6" Type="http://schemas.openxmlformats.org/officeDocument/2006/relationships/image" Target="../media/image3.png"/><Relationship Id="rId5" Type="http://schemas.openxmlformats.org/officeDocument/2006/relationships/image" Target="../media/image1.jpe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slideLayout" Target="../slideLayouts/slideLayout12.xml"/><Relationship Id="rId7" Type="http://schemas.openxmlformats.org/officeDocument/2006/relationships/slideLayout" Target="../slideLayouts/slideLayout11.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 Id="rId3" Type="http://schemas.openxmlformats.org/officeDocument/2006/relationships/slideLayout" Target="../slideLayouts/slideLayout7.xml"/><Relationship Id="rId2" Type="http://schemas.openxmlformats.org/officeDocument/2006/relationships/slideLayout" Target="../slideLayouts/slideLayout6.xml"/><Relationship Id="rId10" Type="http://schemas.openxmlformats.org/officeDocument/2006/relationships/theme" Target="../theme/theme2.xml"/><Relationship Id="rId1"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7" Type="http://schemas.openxmlformats.org/officeDocument/2006/relationships/image" Target="../media/image2.png"/><Relationship Id="rId6" Type="http://schemas.openxmlformats.org/officeDocument/2006/relationships/image" Target="../media/image3.png"/><Relationship Id="rId5" Type="http://schemas.openxmlformats.org/officeDocument/2006/relationships/image" Target="../media/image1.jpeg"/><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5"/>
          <a:stretch>
            <a:fillRect/>
          </a:stretch>
        </a:blipFill>
        <a:effectLst/>
      </p:bgPr>
    </p:bg>
    <p:spTree>
      <p:nvGrpSpPr>
        <p:cNvPr id="1" name=""/>
        <p:cNvGrpSpPr/>
        <p:nvPr/>
      </p:nvGrpSpPr>
      <p:grpSpPr/>
      <p:sp>
        <p:nvSpPr>
          <p:cNvPr id="1026" name="1 Marcador de título"/>
          <p:cNvSpPr>
            <a:spLocks noGrp="1"/>
          </p:cNvSpPr>
          <p:nvPr>
            <p:ph type="title"/>
          </p:nvPr>
        </p:nvSpPr>
        <p:spPr>
          <a:xfrm>
            <a:off x="457200" y="274638"/>
            <a:ext cx="8229600" cy="1143000"/>
          </a:xfrm>
          <a:prstGeom prst="rect">
            <a:avLst/>
          </a:prstGeom>
          <a:noFill/>
          <a:ln w="9525">
            <a:noFill/>
          </a:ln>
        </p:spPr>
        <p:txBody>
          <a:bodyPr anchor="ctr" anchorCtr="0"/>
          <a:p>
            <a:pPr lvl="0"/>
            <a:r>
              <a:rPr lang="es-ES" altLang="zh-CN" dirty="0"/>
              <a:t>Haga clic para modificar el estilo de título del patrón</a:t>
            </a:r>
            <a:endParaRPr lang="es-ES" altLang="zh-CN" dirty="0"/>
          </a:p>
        </p:txBody>
      </p:sp>
      <p:sp>
        <p:nvSpPr>
          <p:cNvPr id="1027" name="2 Marcador de texto"/>
          <p:cNvSpPr>
            <a:spLocks noGrp="1"/>
          </p:cNvSpPr>
          <p:nvPr>
            <p:ph type="body" idx="1"/>
          </p:nvPr>
        </p:nvSpPr>
        <p:spPr>
          <a:xfrm>
            <a:off x="457200" y="1600200"/>
            <a:ext cx="8229600" cy="4525963"/>
          </a:xfrm>
          <a:prstGeom prst="rect">
            <a:avLst/>
          </a:prstGeom>
          <a:noFill/>
          <a:ln w="9525">
            <a:noFill/>
          </a:ln>
        </p:spPr>
        <p:txBody>
          <a:bodyPr/>
          <a:p>
            <a:pPr lvl="0"/>
            <a:r>
              <a:rPr lang="es-ES" altLang="zh-CN" dirty="0"/>
              <a:t>Haga clic para modificar el estilo de texto del patrón</a:t>
            </a:r>
            <a:endParaRPr lang="es-ES" altLang="zh-CN" dirty="0"/>
          </a:p>
          <a:p>
            <a:pPr lvl="1"/>
            <a:r>
              <a:rPr lang="es-ES" altLang="zh-CN" dirty="0"/>
              <a:t>Segundo nivel</a:t>
            </a:r>
            <a:endParaRPr lang="es-ES" altLang="zh-CN" dirty="0"/>
          </a:p>
          <a:p>
            <a:pPr lvl="2"/>
            <a:r>
              <a:rPr lang="es-ES" altLang="zh-CN" dirty="0"/>
              <a:t>Tercer nivel</a:t>
            </a:r>
            <a:endParaRPr lang="es-ES" altLang="zh-CN" dirty="0"/>
          </a:p>
          <a:p>
            <a:pPr lvl="3"/>
            <a:r>
              <a:rPr lang="es-ES" altLang="zh-CN" dirty="0"/>
              <a:t>Cuarto nivel</a:t>
            </a:r>
            <a:endParaRPr lang="es-ES" altLang="zh-CN" dirty="0"/>
          </a:p>
          <a:p>
            <a:pPr lvl="4"/>
            <a:r>
              <a:rPr lang="es-ES" altLang="zh-CN" dirty="0"/>
              <a:t>Quinto nivel</a:t>
            </a:r>
            <a:endParaRPr lang="es-ES" altLang="zh-CN" dirty="0"/>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lvl="0" eaLnBrk="1" hangingPunct="1">
              <a:buNone/>
            </a:pPr>
            <a:fld id="{9A0DB2DC-4C9A-4742-B13C-FB6460FD3503}" type="slidenum">
              <a:rPr lang="es-ES" altLang="zh-CN" dirty="0"/>
            </a:fld>
            <a:endParaRPr lang="es-ES" altLang="zh-CN" dirty="0">
              <a:latin typeface="Arial" panose="020B0604020202020204" pitchFamily="34" charset="0"/>
            </a:endParaRPr>
          </a:p>
        </p:txBody>
      </p:sp>
      <p:pic>
        <p:nvPicPr>
          <p:cNvPr id="1031" name="Imagen 5" descr="C:\Users\Design\Documents\Edu\Product Launch\shadown.png"/>
          <p:cNvPicPr>
            <a:picLocks noChangeAspect="1"/>
          </p:cNvPicPr>
          <p:nvPr/>
        </p:nvPicPr>
        <p:blipFill>
          <a:blip r:embed="rId6"/>
          <a:stretch>
            <a:fillRect/>
          </a:stretch>
        </p:blipFill>
        <p:spPr>
          <a:xfrm>
            <a:off x="2411413" y="5875338"/>
            <a:ext cx="762000" cy="982662"/>
          </a:xfrm>
          <a:prstGeom prst="rect">
            <a:avLst/>
          </a:prstGeom>
          <a:noFill/>
          <a:ln w="9525">
            <a:noFill/>
          </a:ln>
        </p:spPr>
      </p:pic>
      <p:pic>
        <p:nvPicPr>
          <p:cNvPr id="1032" name="Imagen 5" descr="C:\Users\Design\Documents\Edu\Product Launch\shadown.png"/>
          <p:cNvPicPr>
            <a:picLocks noChangeAspect="1"/>
          </p:cNvPicPr>
          <p:nvPr/>
        </p:nvPicPr>
        <p:blipFill>
          <a:blip r:embed="rId7"/>
          <a:stretch>
            <a:fillRect/>
          </a:stretch>
        </p:blipFill>
        <p:spPr>
          <a:xfrm>
            <a:off x="5969000" y="6021388"/>
            <a:ext cx="763588" cy="98266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Title Placeholder 1"/>
          <p:cNvSpPr>
            <a:spLocks noGrp="1"/>
          </p:cNvSpPr>
          <p:nvPr>
            <p:ph type="title"/>
          </p:nvPr>
        </p:nvSpPr>
        <p:spPr>
          <a:xfrm>
            <a:off x="668338" y="2359025"/>
            <a:ext cx="2624138" cy="2455863"/>
          </a:xfrm>
          <a:prstGeom prst="rect">
            <a:avLst/>
          </a:prstGeom>
        </p:spPr>
        <p:txBody>
          <a:bodyPr vert="horz" lIns="228600" tIns="228600" rIns="228600" bIns="228600" rtlCol="0" anchor="ctr"/>
          <a:p>
            <a:pPr lvl="0"/>
            <a:r>
              <a:rPr lang="zh-CN" altLang="en-US" dirty="0"/>
              <a:t>单击此处编辑母版标题样式</a:t>
            </a:r>
            <a:endParaRPr lang="en-US" altLang="zh-CN" dirty="0"/>
          </a:p>
        </p:txBody>
      </p:sp>
      <p:sp>
        <p:nvSpPr>
          <p:cNvPr id="2051" name="Text Placeholder 2"/>
          <p:cNvSpPr>
            <a:spLocks noGrp="1"/>
          </p:cNvSpPr>
          <p:nvPr>
            <p:ph type="body" idx="1"/>
          </p:nvPr>
        </p:nvSpPr>
        <p:spPr>
          <a:xfrm>
            <a:off x="4076700" y="795338"/>
            <a:ext cx="4462463" cy="5256212"/>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二级</a:t>
            </a:r>
            <a:endParaRPr lang="zh-CN" altLang="en-US" dirty="0"/>
          </a:p>
          <a:p>
            <a:pPr lvl="2"/>
            <a:r>
              <a:rPr lang="zh-CN" altLang="en-US" dirty="0"/>
              <a:t>三级</a:t>
            </a:r>
            <a:endParaRPr lang="zh-CN" altLang="en-US" dirty="0"/>
          </a:p>
          <a:p>
            <a:pPr lvl="3"/>
            <a:r>
              <a:rPr lang="zh-CN" altLang="en-US" dirty="0"/>
              <a:t>四级</a:t>
            </a:r>
            <a:endParaRPr lang="zh-CN" altLang="en-US" dirty="0"/>
          </a:p>
          <a:p>
            <a:pPr lvl="4"/>
            <a:r>
              <a:rPr lang="zh-CN" altLang="en-US" dirty="0"/>
              <a:t>五级</a:t>
            </a:r>
            <a:endParaRPr lang="en-US" altLang="zh-CN" dirty="0"/>
          </a:p>
        </p:txBody>
      </p:sp>
      <p:sp>
        <p:nvSpPr>
          <p:cNvPr id="5" name="Footer Placeholder 4"/>
          <p:cNvSpPr>
            <a:spLocks noGrp="1"/>
          </p:cNvSpPr>
          <p:nvPr>
            <p:ph type="ftr" sz="quarter" idx="3"/>
          </p:nvPr>
        </p:nvSpPr>
        <p:spPr>
          <a:xfrm>
            <a:off x="603250" y="6227763"/>
            <a:ext cx="7942263" cy="319088"/>
          </a:xfrm>
          <a:prstGeom prst="rect">
            <a:avLst/>
          </a:prstGeom>
        </p:spPr>
        <p:txBody>
          <a:bodyPr vert="horz" lIns="91440" tIns="45720" rIns="91440" bIns="45720" rtlCol="0" anchor="ctr"/>
          <a:lstStyle>
            <a:lvl1pPr algn="r" defTabSz="457200" fontAlgn="auto">
              <a:spcBef>
                <a:spcPts val="0"/>
              </a:spcBef>
              <a:spcAft>
                <a:spcPts val="0"/>
              </a:spcAft>
              <a:defRPr sz="1000">
                <a:solidFill>
                  <a:prstClr val="black">
                    <a:tint val="75000"/>
                  </a:prstClr>
                </a:solidFill>
                <a:latin typeface="Rockwell" panose="02060603020205020403"/>
                <a:ea typeface="+mn-ea"/>
              </a:defRPr>
            </a:lvl1pPr>
          </a:lstStyle>
          <a:p>
            <a:pPr marL="0" marR="0" lvl="0" indent="0" algn="r" defTabSz="457200" rtl="0" eaLnBrk="1" fontAlgn="auto" latinLnBrk="0" hangingPunct="1">
              <a:lnSpc>
                <a:spcPct val="100000"/>
              </a:lnSpc>
              <a:spcBef>
                <a:spcPts val="0"/>
              </a:spcBef>
              <a:spcAft>
                <a:spcPts val="0"/>
              </a:spcAft>
              <a:buClrTx/>
              <a:buSzTx/>
              <a:buFontTx/>
              <a:buNone/>
              <a:defRPr/>
            </a:pPr>
            <a:endParaRPr kumimoji="0" lang="en-US" sz="1000" b="0" i="0" u="none" strike="noStrike" kern="1200" cap="none" spc="0" normalizeH="0" baseline="0" noProof="0">
              <a:ln>
                <a:noFill/>
              </a:ln>
              <a:solidFill>
                <a:prstClr val="black">
                  <a:tint val="75000"/>
                </a:prstClr>
              </a:solidFill>
              <a:effectLst/>
              <a:uLnTx/>
              <a:uFillTx/>
              <a:latin typeface="Rockwell" panose="02060603020205020403"/>
              <a:ea typeface="+mn-ea"/>
              <a:cs typeface="+mn-cs"/>
            </a:endParaRPr>
          </a:p>
        </p:txBody>
      </p:sp>
      <p:sp>
        <p:nvSpPr>
          <p:cNvPr id="6" name="Slide Number Placeholder 5"/>
          <p:cNvSpPr>
            <a:spLocks noGrp="1"/>
          </p:cNvSpPr>
          <p:nvPr>
            <p:ph type="sldNum" sz="quarter" idx="4"/>
          </p:nvPr>
        </p:nvSpPr>
        <p:spPr>
          <a:xfrm>
            <a:off x="7851775" y="320675"/>
            <a:ext cx="685800" cy="319088"/>
          </a:xfrm>
          <a:prstGeom prst="rect">
            <a:avLst/>
          </a:prstGeom>
        </p:spPr>
        <p:txBody>
          <a:bodyPr vert="horz" lIns="91440" tIns="45720" rIns="91440" bIns="45720" rtlCol="0" anchor="ctr"/>
          <a:lstStyle>
            <a:lvl1pPr algn="r">
              <a:defRPr sz="1000">
                <a:solidFill>
                  <a:srgbClr val="898989"/>
                </a:solidFill>
                <a:latin typeface="Rockwell" panose="02060603020205020403" pitchFamily="18" charset="0"/>
              </a:defRPr>
            </a:lvl1pPr>
          </a:lstStyle>
          <a:p>
            <a:pPr lvl="0" defTabSz="457200" eaLnBrk="1" hangingPunct="1">
              <a:buNone/>
            </a:pPr>
            <a:fld id="{9A0DB2DC-4C9A-4742-B13C-FB6460FD3503}" type="slidenum">
              <a:rPr lang="en-US" altLang="zh-CN" dirty="0"/>
            </a:fld>
            <a:endParaRPr lang="en-US" altLang="zh-CN"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Lst>
  <p:hf sldNum="0" hdr="0" ftr="0" dt="0"/>
  <p:txStyles>
    <p:titleStyle>
      <a:lvl1pPr algn="l" rtl="0" eaLnBrk="0" fontAlgn="base" hangingPunct="0">
        <a:lnSpc>
          <a:spcPts val="3600"/>
        </a:lnSpc>
        <a:spcBef>
          <a:spcPts val="1200"/>
        </a:spcBef>
        <a:spcAft>
          <a:spcPts val="1200"/>
        </a:spcAft>
        <a:defRPr sz="2800" kern="1200" spc="-150">
          <a:solidFill>
            <a:schemeClr val="tx1"/>
          </a:solidFill>
          <a:latin typeface="+mj-lt"/>
          <a:ea typeface="+mj-ea"/>
          <a:cs typeface="+mj-cs"/>
        </a:defRPr>
      </a:lvl1pPr>
      <a:lvl2pPr algn="l" rtl="0" eaLnBrk="0" fontAlgn="base" hangingPunct="0">
        <a:lnSpc>
          <a:spcPts val="3600"/>
        </a:lnSpc>
        <a:spcBef>
          <a:spcPts val="1200"/>
        </a:spcBef>
        <a:spcAft>
          <a:spcPts val="1200"/>
        </a:spcAft>
        <a:defRPr sz="2800">
          <a:solidFill>
            <a:schemeClr val="tx1"/>
          </a:solidFill>
          <a:latin typeface="Calibri Light" panose="020F0302020204030204" pitchFamily="34" charset="0"/>
        </a:defRPr>
      </a:lvl2pPr>
      <a:lvl3pPr algn="l" rtl="0" eaLnBrk="0" fontAlgn="base" hangingPunct="0">
        <a:lnSpc>
          <a:spcPts val="3600"/>
        </a:lnSpc>
        <a:spcBef>
          <a:spcPts val="1200"/>
        </a:spcBef>
        <a:spcAft>
          <a:spcPts val="1200"/>
        </a:spcAft>
        <a:defRPr sz="2800">
          <a:solidFill>
            <a:schemeClr val="tx1"/>
          </a:solidFill>
          <a:latin typeface="Calibri Light" panose="020F0302020204030204" pitchFamily="34" charset="0"/>
        </a:defRPr>
      </a:lvl3pPr>
      <a:lvl4pPr algn="l" rtl="0" eaLnBrk="0" fontAlgn="base" hangingPunct="0">
        <a:lnSpc>
          <a:spcPts val="3600"/>
        </a:lnSpc>
        <a:spcBef>
          <a:spcPts val="1200"/>
        </a:spcBef>
        <a:spcAft>
          <a:spcPts val="1200"/>
        </a:spcAft>
        <a:defRPr sz="2800">
          <a:solidFill>
            <a:schemeClr val="tx1"/>
          </a:solidFill>
          <a:latin typeface="Calibri Light" panose="020F0302020204030204" pitchFamily="34" charset="0"/>
        </a:defRPr>
      </a:lvl4pPr>
      <a:lvl5pPr algn="l" rtl="0" eaLnBrk="0" fontAlgn="base" hangingPunct="0">
        <a:lnSpc>
          <a:spcPts val="3600"/>
        </a:lnSpc>
        <a:spcBef>
          <a:spcPts val="1200"/>
        </a:spcBef>
        <a:spcAft>
          <a:spcPts val="1200"/>
        </a:spcAft>
        <a:defRPr sz="2800">
          <a:solidFill>
            <a:schemeClr val="tx1"/>
          </a:solidFill>
          <a:latin typeface="Calibri Light" panose="020F0302020204030204" pitchFamily="34" charset="0"/>
        </a:defRPr>
      </a:lvl5pPr>
      <a:lvl6pPr marL="457200" algn="l" rtl="0" fontAlgn="base">
        <a:lnSpc>
          <a:spcPts val="3600"/>
        </a:lnSpc>
        <a:spcBef>
          <a:spcPts val="1200"/>
        </a:spcBef>
        <a:spcAft>
          <a:spcPts val="1200"/>
        </a:spcAft>
        <a:defRPr sz="2800">
          <a:solidFill>
            <a:schemeClr val="tx1"/>
          </a:solidFill>
          <a:latin typeface="Calibri Light" panose="020F0302020204030204" pitchFamily="34" charset="0"/>
        </a:defRPr>
      </a:lvl6pPr>
      <a:lvl7pPr marL="914400" algn="l" rtl="0" fontAlgn="base">
        <a:lnSpc>
          <a:spcPts val="3600"/>
        </a:lnSpc>
        <a:spcBef>
          <a:spcPts val="1200"/>
        </a:spcBef>
        <a:spcAft>
          <a:spcPts val="1200"/>
        </a:spcAft>
        <a:defRPr sz="2800">
          <a:solidFill>
            <a:schemeClr val="tx1"/>
          </a:solidFill>
          <a:latin typeface="Calibri Light" panose="020F0302020204030204" pitchFamily="34" charset="0"/>
        </a:defRPr>
      </a:lvl7pPr>
      <a:lvl8pPr marL="1371600" algn="l" rtl="0" fontAlgn="base">
        <a:lnSpc>
          <a:spcPts val="3600"/>
        </a:lnSpc>
        <a:spcBef>
          <a:spcPts val="1200"/>
        </a:spcBef>
        <a:spcAft>
          <a:spcPts val="1200"/>
        </a:spcAft>
        <a:defRPr sz="2800">
          <a:solidFill>
            <a:schemeClr val="tx1"/>
          </a:solidFill>
          <a:latin typeface="Calibri Light" panose="020F0302020204030204" pitchFamily="34" charset="0"/>
        </a:defRPr>
      </a:lvl8pPr>
      <a:lvl9pPr marL="1828800" algn="l" rtl="0" fontAlgn="base">
        <a:lnSpc>
          <a:spcPts val="3600"/>
        </a:lnSpc>
        <a:spcBef>
          <a:spcPts val="1200"/>
        </a:spcBef>
        <a:spcAft>
          <a:spcPts val="1200"/>
        </a:spcAft>
        <a:defRPr sz="2800">
          <a:solidFill>
            <a:schemeClr val="tx1"/>
          </a:solidFill>
          <a:latin typeface="Calibri Light" panose="020F0302020204030204" pitchFamily="34" charset="0"/>
        </a:defRPr>
      </a:lvl9pPr>
    </p:titleStyle>
    <p:bodyStyle>
      <a:lvl1pPr marL="228600" indent="-228600" algn="l" rtl="0" eaLnBrk="0" fontAlgn="base" hangingPunct="0">
        <a:lnSpc>
          <a:spcPct val="120000"/>
        </a:lnSpc>
        <a:spcBef>
          <a:spcPts val="1000"/>
        </a:spcBef>
        <a:spcAft>
          <a:spcPct val="0"/>
        </a:spcAft>
        <a:buClr>
          <a:schemeClr val="accent1"/>
        </a:buClr>
        <a:buSzPct val="110000"/>
        <a:buFont typeface="Wingdings" panose="05000000000000000000" pitchFamily="2" charset="2"/>
        <a:buChar char="§"/>
        <a:defRPr kern="1200">
          <a:solidFill>
            <a:schemeClr val="tx1"/>
          </a:solidFill>
          <a:latin typeface="+mn-lt"/>
          <a:ea typeface="+mn-ea"/>
          <a:cs typeface="+mn-cs"/>
        </a:defRPr>
      </a:lvl1pPr>
      <a:lvl2pPr marL="685800" indent="-228600" algn="l" rtl="0" eaLnBrk="0" fontAlgn="base" hangingPunct="0">
        <a:lnSpc>
          <a:spcPct val="120000"/>
        </a:lnSpc>
        <a:spcBef>
          <a:spcPts val="500"/>
        </a:spcBef>
        <a:spcAft>
          <a:spcPct val="0"/>
        </a:spcAft>
        <a:buClr>
          <a:schemeClr val="accent1"/>
        </a:buClr>
        <a:buSzPct val="110000"/>
        <a:buFont typeface="Wingdings" panose="05000000000000000000" pitchFamily="2" charset="2"/>
        <a:buChar char="§"/>
        <a:defRPr sz="1600" kern="1200">
          <a:solidFill>
            <a:schemeClr val="tx1"/>
          </a:solidFill>
          <a:latin typeface="+mn-lt"/>
          <a:ea typeface="+mn-ea"/>
          <a:cs typeface="+mn-cs"/>
        </a:defRPr>
      </a:lvl2pPr>
      <a:lvl3pPr marL="1143000" indent="-228600" algn="l" rtl="0" eaLnBrk="0" fontAlgn="base" hangingPunct="0">
        <a:lnSpc>
          <a:spcPct val="120000"/>
        </a:lnSpc>
        <a:spcBef>
          <a:spcPts val="500"/>
        </a:spcBef>
        <a:spcAft>
          <a:spcPct val="0"/>
        </a:spcAft>
        <a:buClr>
          <a:schemeClr val="accent1"/>
        </a:buClr>
        <a:buSzPct val="110000"/>
        <a:buFont typeface="Wingdings" panose="05000000000000000000" pitchFamily="2" charset="2"/>
        <a:buChar char="§"/>
        <a:defRPr sz="1400" kern="1200">
          <a:solidFill>
            <a:schemeClr val="tx1"/>
          </a:solidFill>
          <a:latin typeface="+mn-lt"/>
          <a:ea typeface="+mn-ea"/>
          <a:cs typeface="+mn-cs"/>
        </a:defRPr>
      </a:lvl3pPr>
      <a:lvl4pPr marL="1600200" indent="-228600" algn="l" rtl="0" eaLnBrk="0" fontAlgn="base" hangingPunct="0">
        <a:lnSpc>
          <a:spcPct val="120000"/>
        </a:lnSpc>
        <a:spcBef>
          <a:spcPts val="500"/>
        </a:spcBef>
        <a:spcAft>
          <a:spcPct val="0"/>
        </a:spcAft>
        <a:buClr>
          <a:schemeClr val="accent1"/>
        </a:buClr>
        <a:buSzPct val="110000"/>
        <a:buFont typeface="Wingdings" panose="05000000000000000000" pitchFamily="2" charset="2"/>
        <a:buChar char="§"/>
        <a:defRPr sz="1200" kern="1200">
          <a:solidFill>
            <a:schemeClr val="tx1"/>
          </a:solidFill>
          <a:latin typeface="+mn-lt"/>
          <a:ea typeface="+mn-ea"/>
          <a:cs typeface="+mn-cs"/>
        </a:defRPr>
      </a:lvl4pPr>
      <a:lvl5pPr marL="2057400" indent="-228600" algn="l" rtl="0" eaLnBrk="0" fontAlgn="base" hangingPunct="0">
        <a:lnSpc>
          <a:spcPct val="120000"/>
        </a:lnSpc>
        <a:spcBef>
          <a:spcPts val="500"/>
        </a:spcBef>
        <a:spcAft>
          <a:spcPct val="0"/>
        </a:spcAft>
        <a:buClr>
          <a:schemeClr val="accent1"/>
        </a:buClr>
        <a:buSzPct val="110000"/>
        <a:buFont typeface="Wingdings" panose="05000000000000000000" pitchFamily="2" charset="2"/>
        <a:buChar char="§"/>
        <a:defRPr sz="12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5"/>
          <a:stretch>
            <a:fillRect/>
          </a:stretch>
        </a:blipFill>
        <a:effectLst/>
      </p:bgPr>
    </p:bg>
    <p:spTree>
      <p:nvGrpSpPr>
        <p:cNvPr id="1" name=""/>
        <p:cNvGrpSpPr/>
        <p:nvPr/>
      </p:nvGrpSpPr>
      <p:grpSpPr/>
      <p:sp>
        <p:nvSpPr>
          <p:cNvPr id="1026" name="1 Marcador de título"/>
          <p:cNvSpPr>
            <a:spLocks noGrp="1"/>
          </p:cNvSpPr>
          <p:nvPr>
            <p:ph type="title"/>
          </p:nvPr>
        </p:nvSpPr>
        <p:spPr>
          <a:xfrm>
            <a:off x="457200" y="274638"/>
            <a:ext cx="8229600" cy="1143000"/>
          </a:xfrm>
          <a:prstGeom prst="rect">
            <a:avLst/>
          </a:prstGeom>
          <a:noFill/>
          <a:ln w="9525">
            <a:noFill/>
          </a:ln>
        </p:spPr>
        <p:txBody>
          <a:bodyPr anchor="ctr" anchorCtr="0"/>
          <a:p>
            <a:pPr lvl="0"/>
            <a:r>
              <a:rPr lang="es-ES" altLang="zh-CN" dirty="0"/>
              <a:t>Haga clic para modificar el estilo de título del patrón</a:t>
            </a:r>
            <a:endParaRPr lang="es-ES" altLang="zh-CN" dirty="0"/>
          </a:p>
        </p:txBody>
      </p:sp>
      <p:sp>
        <p:nvSpPr>
          <p:cNvPr id="1027" name="2 Marcador de texto"/>
          <p:cNvSpPr>
            <a:spLocks noGrp="1"/>
          </p:cNvSpPr>
          <p:nvPr>
            <p:ph type="body" idx="1"/>
          </p:nvPr>
        </p:nvSpPr>
        <p:spPr>
          <a:xfrm>
            <a:off x="457200" y="1600200"/>
            <a:ext cx="8229600" cy="4525963"/>
          </a:xfrm>
          <a:prstGeom prst="rect">
            <a:avLst/>
          </a:prstGeom>
          <a:noFill/>
          <a:ln w="9525">
            <a:noFill/>
          </a:ln>
        </p:spPr>
        <p:txBody>
          <a:bodyPr/>
          <a:p>
            <a:pPr lvl="0"/>
            <a:r>
              <a:rPr lang="es-ES" altLang="zh-CN" dirty="0"/>
              <a:t>Haga clic para modificar el estilo de texto del patrón</a:t>
            </a:r>
            <a:endParaRPr lang="es-ES" altLang="zh-CN" dirty="0"/>
          </a:p>
          <a:p>
            <a:pPr lvl="1"/>
            <a:r>
              <a:rPr lang="es-ES" altLang="zh-CN" dirty="0"/>
              <a:t>Segundo nivel</a:t>
            </a:r>
            <a:endParaRPr lang="es-ES" altLang="zh-CN" dirty="0"/>
          </a:p>
          <a:p>
            <a:pPr lvl="2"/>
            <a:r>
              <a:rPr lang="es-ES" altLang="zh-CN" dirty="0"/>
              <a:t>Tercer nivel</a:t>
            </a:r>
            <a:endParaRPr lang="es-ES" altLang="zh-CN" dirty="0"/>
          </a:p>
          <a:p>
            <a:pPr lvl="3"/>
            <a:r>
              <a:rPr lang="es-ES" altLang="zh-CN" dirty="0"/>
              <a:t>Cuarto nivel</a:t>
            </a:r>
            <a:endParaRPr lang="es-ES" altLang="zh-CN" dirty="0"/>
          </a:p>
          <a:p>
            <a:pPr lvl="4"/>
            <a:r>
              <a:rPr lang="es-ES" altLang="zh-CN" dirty="0"/>
              <a:t>Quinto nivel</a:t>
            </a:r>
            <a:endParaRPr lang="es-ES" altLang="zh-CN" dirty="0"/>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eaLnBrk="1" hangingPunct="1">
              <a:defRPr sz="1200">
                <a:solidFill>
                  <a:srgbClr val="898989"/>
                </a:solidFill>
                <a:latin typeface="Calibri" panose="020F050202020403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eaLnBrk="1" hangingPunct="1">
              <a:defRPr sz="1200">
                <a:solidFill>
                  <a:srgbClr val="898989"/>
                </a:solidFill>
                <a:latin typeface="Calibri" panose="020F050202020403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s-ES" altLang="zh-CN"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a:defRPr sz="1200">
                <a:solidFill>
                  <a:srgbClr val="898989"/>
                </a:solidFill>
                <a:latin typeface="Calibri" panose="020F0502020204030204" pitchFamily="34" charset="0"/>
              </a:defRPr>
            </a:lvl1pPr>
          </a:lstStyle>
          <a:p>
            <a:pPr lvl="0" eaLnBrk="1" hangingPunct="1">
              <a:buNone/>
            </a:pPr>
            <a:fld id="{9A0DB2DC-4C9A-4742-B13C-FB6460FD3503}" type="slidenum">
              <a:rPr lang="es-ES" altLang="zh-CN" dirty="0"/>
            </a:fld>
            <a:endParaRPr lang="es-ES" altLang="zh-CN" dirty="0">
              <a:latin typeface="Arial" panose="020B0604020202020204" pitchFamily="34" charset="0"/>
            </a:endParaRPr>
          </a:p>
        </p:txBody>
      </p:sp>
      <p:pic>
        <p:nvPicPr>
          <p:cNvPr id="1031" name="Imagen 5" descr="C:\Users\Design\Documents\Edu\Product Launch\shadown.png"/>
          <p:cNvPicPr>
            <a:picLocks noChangeAspect="1"/>
          </p:cNvPicPr>
          <p:nvPr/>
        </p:nvPicPr>
        <p:blipFill>
          <a:blip r:embed="rId6"/>
          <a:stretch>
            <a:fillRect/>
          </a:stretch>
        </p:blipFill>
        <p:spPr>
          <a:xfrm>
            <a:off x="2411413" y="5875338"/>
            <a:ext cx="762000" cy="982662"/>
          </a:xfrm>
          <a:prstGeom prst="rect">
            <a:avLst/>
          </a:prstGeom>
          <a:noFill/>
          <a:ln w="9525">
            <a:noFill/>
          </a:ln>
        </p:spPr>
      </p:pic>
      <p:pic>
        <p:nvPicPr>
          <p:cNvPr id="1032" name="Imagen 5" descr="C:\Users\Design\Documents\Edu\Product Launch\shadown.png"/>
          <p:cNvPicPr>
            <a:picLocks noChangeAspect="1"/>
          </p:cNvPicPr>
          <p:nvPr/>
        </p:nvPicPr>
        <p:blipFill>
          <a:blip r:embed="rId7"/>
          <a:stretch>
            <a:fillRect/>
          </a:stretch>
        </p:blipFill>
        <p:spPr>
          <a:xfrm>
            <a:off x="5969000" y="6021388"/>
            <a:ext cx="763588" cy="982662"/>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xinsheng.huawei.com/cn/index.php?app=forum&amp;mod=Detail&amp;act=index&amp;id=4134815"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3.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3.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24.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3.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3.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9" Type="http://schemas.openxmlformats.org/officeDocument/2006/relationships/diagramColors" Target="../diagrams/colors11.xml"/><Relationship Id="rId8" Type="http://schemas.openxmlformats.org/officeDocument/2006/relationships/diagramQuickStyle" Target="../diagrams/quickStyle11.xml"/><Relationship Id="rId7" Type="http://schemas.openxmlformats.org/officeDocument/2006/relationships/diagramLayout" Target="../diagrams/layout11.xml"/><Relationship Id="rId6" Type="http://schemas.openxmlformats.org/officeDocument/2006/relationships/diagramData" Target="../diagrams/data11.xml"/><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1" Type="http://schemas.openxmlformats.org/officeDocument/2006/relationships/slideLayout" Target="../slideLayouts/slideLayout2.xml"/><Relationship Id="rId10" Type="http://schemas.microsoft.com/office/2007/relationships/diagramDrawing" Target="../diagrams/drawing11.xml"/><Relationship Id="rId1" Type="http://schemas.openxmlformats.org/officeDocument/2006/relationships/diagramData" Target="../diagrams/data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 Type="http://schemas.openxmlformats.org/officeDocument/2006/relationships/diagramData" Target="../diagrams/data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13.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xml"/><Relationship Id="rId1" Type="http://schemas.openxmlformats.org/officeDocument/2006/relationships/image" Target="../media/image14.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5.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slideLayout" Target="../slideLayouts/slideLayout3.xml"/><Relationship Id="rId5" Type="http://schemas.microsoft.com/office/2007/relationships/diagramDrawing" Target="../diagrams/drawing13.xml"/><Relationship Id="rId4" Type="http://schemas.openxmlformats.org/officeDocument/2006/relationships/diagramColors" Target="../diagrams/colors13.xml"/><Relationship Id="rId3" Type="http://schemas.openxmlformats.org/officeDocument/2006/relationships/diagramQuickStyle" Target="../diagrams/quickStyle13.xml"/><Relationship Id="rId2" Type="http://schemas.openxmlformats.org/officeDocument/2006/relationships/diagramLayout" Target="../diagrams/layout13.xml"/><Relationship Id="rId1" Type="http://schemas.openxmlformats.org/officeDocument/2006/relationships/diagramData" Target="../diagrams/data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7" Type="http://schemas.openxmlformats.org/officeDocument/2006/relationships/notesSlide" Target="../notesSlides/notesSlide30.xml"/><Relationship Id="rId6" Type="http://schemas.openxmlformats.org/officeDocument/2006/relationships/slideLayout" Target="../slideLayouts/slideLayout3.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2 Subtítulo"/>
          <p:cNvSpPr>
            <a:spLocks noGrp="1"/>
          </p:cNvSpPr>
          <p:nvPr>
            <p:ph type="subTitle" idx="1" hasCustomPrompt="1"/>
          </p:nvPr>
        </p:nvSpPr>
        <p:spPr>
          <a:xfrm>
            <a:off x="1691640" y="1412875"/>
            <a:ext cx="5474970" cy="792480"/>
          </a:xfrm>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Tx/>
              <a:buSzTx/>
              <a:buFont typeface="Arial" panose="020B0604020202020204" pitchFamily="34" charset="0"/>
              <a:buNone/>
              <a:defRPr/>
            </a:pPr>
            <a:r>
              <a:rPr kumimoji="0" lang="zh-CN" altLang="en-US" sz="5400" b="1" i="0" u="none" strike="noStrike" kern="1200" cap="none" spc="0" normalizeH="0" baseline="0" noProof="0" dirty="0" smtClean="0">
                <a:ln>
                  <a:noFill/>
                </a:ln>
                <a:solidFill>
                  <a:schemeClr val="tx1"/>
                </a:solidFill>
                <a:effectLst/>
                <a:uLnTx/>
                <a:uFillTx/>
                <a:latin typeface="+mn-ea"/>
                <a:ea typeface="+mn-ea"/>
                <a:cs typeface="+mn-cs"/>
              </a:rPr>
              <a:t>软件工程</a:t>
            </a:r>
            <a:endParaRPr kumimoji="0" lang="es-ES" altLang="zh-CN" sz="54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16388" name="副标题 2"/>
          <p:cNvSpPr/>
          <p:nvPr/>
        </p:nvSpPr>
        <p:spPr>
          <a:xfrm>
            <a:off x="395605" y="3644900"/>
            <a:ext cx="8280400" cy="179641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lnSpc>
                <a:spcPct val="105000"/>
              </a:lnSpc>
              <a:buNone/>
            </a:pPr>
            <a:r>
              <a:rPr lang="zh-CN" altLang="en-US" dirty="0">
                <a:latin typeface="Arial" panose="020B0604020202020204" pitchFamily="34" charset="0"/>
                <a:ea typeface="宋体" panose="02010600030101010101" pitchFamily="2" charset="-122"/>
              </a:rPr>
              <a:t>胡志慧</a:t>
            </a:r>
            <a:endParaRPr lang="zh-CN" altLang="en-US" dirty="0">
              <a:latin typeface="Arial" panose="020B0604020202020204" pitchFamily="34" charset="0"/>
              <a:ea typeface="宋体" panose="02010600030101010101" pitchFamily="2" charset="-122"/>
            </a:endParaRPr>
          </a:p>
          <a:p>
            <a:pPr marL="0" lvl="0" indent="0" algn="ctr" eaLnBrk="1" hangingPunct="1">
              <a:lnSpc>
                <a:spcPct val="105000"/>
              </a:lnSpc>
              <a:buNone/>
            </a:pPr>
            <a:r>
              <a:rPr lang="zh-CN" altLang="en-US" dirty="0">
                <a:latin typeface="Arial" panose="020B0604020202020204" pitchFamily="34" charset="0"/>
                <a:ea typeface="宋体" panose="02010600030101010101" pitchFamily="2" charset="-122"/>
              </a:rPr>
              <a:t>电话：</a:t>
            </a:r>
            <a:r>
              <a:rPr lang="en-US" altLang="zh-CN" dirty="0">
                <a:latin typeface="Arial" panose="020B0604020202020204" pitchFamily="34" charset="0"/>
                <a:ea typeface="宋体" panose="02010600030101010101" pitchFamily="2" charset="-122"/>
              </a:rPr>
              <a:t>13636219241</a:t>
            </a:r>
            <a:r>
              <a:rPr lang="zh-CN" altLang="en-US" dirty="0">
                <a:latin typeface="Arial" panose="020B0604020202020204" pitchFamily="34" charset="0"/>
                <a:ea typeface="宋体" panose="02010600030101010101" pitchFamily="2" charset="-122"/>
              </a:rPr>
              <a:t>（</a:t>
            </a:r>
            <a:r>
              <a:rPr lang="en-US" altLang="zh-CN" dirty="0">
                <a:latin typeface="Arial" panose="020B0604020202020204" pitchFamily="34" charset="0"/>
                <a:ea typeface="宋体" panose="02010600030101010101" pitchFamily="2" charset="-122"/>
              </a:rPr>
              <a:t>69241</a:t>
            </a:r>
            <a:r>
              <a:rPr lang="zh-CN" altLang="en-US" dirty="0">
                <a:latin typeface="Arial" panose="020B0604020202020204" pitchFamily="34" charset="0"/>
                <a:ea typeface="宋体" panose="02010600030101010101" pitchFamily="2" charset="-122"/>
              </a:rPr>
              <a:t>）</a:t>
            </a:r>
            <a:endParaRPr lang="en-US" altLang="zh-CN" dirty="0">
              <a:latin typeface="Arial" panose="020B0604020202020204" pitchFamily="34" charset="0"/>
              <a:ea typeface="宋体" panose="02010600030101010101" pitchFamily="2" charset="-122"/>
            </a:endParaRPr>
          </a:p>
          <a:p>
            <a:pPr marL="0" lvl="0" indent="0" algn="ctr" eaLnBrk="1" hangingPunct="1">
              <a:lnSpc>
                <a:spcPct val="105000"/>
              </a:lnSpc>
              <a:buNone/>
            </a:pPr>
            <a:r>
              <a:rPr lang="zh-CN" altLang="en-US" dirty="0">
                <a:solidFill>
                  <a:srgbClr val="FF0000"/>
                </a:solidFill>
                <a:latin typeface="Times New Roman" panose="02020603050405020304" pitchFamily="18" charset="0"/>
                <a:ea typeface="宋体" panose="02010600030101010101" pitchFamily="2" charset="-122"/>
              </a:rPr>
              <a:t>办公室：第六教学楼五楼  </a:t>
            </a:r>
            <a:r>
              <a:rPr lang="en-US" altLang="zh-CN" dirty="0">
                <a:solidFill>
                  <a:srgbClr val="FF0000"/>
                </a:solidFill>
                <a:latin typeface="Times New Roman" panose="02020603050405020304" pitchFamily="18" charset="0"/>
                <a:ea typeface="宋体" panose="02010600030101010101" pitchFamily="2" charset="-122"/>
              </a:rPr>
              <a:t>s6</a:t>
            </a:r>
            <a:r>
              <a:rPr lang="zh-CN" altLang="en-US" dirty="0">
                <a:solidFill>
                  <a:srgbClr val="FF0000"/>
                </a:solidFill>
                <a:latin typeface="Times New Roman" panose="02020603050405020304" pitchFamily="18" charset="0"/>
                <a:ea typeface="宋体" panose="02010600030101010101" pitchFamily="2" charset="-122"/>
              </a:rPr>
              <a:t>502</a:t>
            </a:r>
            <a:r>
              <a:rPr lang="zh-CN" altLang="en-US" sz="3200" dirty="0">
                <a:solidFill>
                  <a:srgbClr val="FF0000"/>
                </a:solidFill>
                <a:latin typeface="Times New Roman" panose="02020603050405020304" pitchFamily="18" charset="0"/>
                <a:ea typeface="宋体" panose="02010600030101010101" pitchFamily="2" charset="-122"/>
              </a:rPr>
              <a:t>室</a:t>
            </a:r>
            <a:endParaRPr lang="en-US" altLang="zh-CN" sz="4800" dirty="0">
              <a:solidFill>
                <a:srgbClr val="FF0000"/>
              </a:solidFill>
              <a:latin typeface="Times New Roman" panose="02020603050405020304" pitchFamily="18" charset="0"/>
              <a:ea typeface="宋体" panose="02010600030101010101" pitchFamily="2" charset="-122"/>
            </a:endParaRPr>
          </a:p>
          <a:p>
            <a:pPr marL="0" lvl="0" indent="0" algn="ctr" eaLnBrk="1" hangingPunct="1">
              <a:lnSpc>
                <a:spcPct val="105000"/>
              </a:lnSpc>
              <a:buNone/>
            </a:pPr>
            <a:endParaRPr lang="zh-CN" altLang="en-US" sz="4800" dirty="0">
              <a:latin typeface="Arial" panose="020B0604020202020204" pitchFamily="34" charset="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323850" y="561975"/>
            <a:ext cx="8648700" cy="3143250"/>
          </a:xfrm>
        </p:spPr>
        <p:txBody>
          <a:bodyPr vert="horz" wrap="square" lIns="91440" tIns="45720" rIns="91440" bIns="45720" numCol="1" anchor="t" anchorCtr="0" compatLnSpc="1">
            <a:normAutofit fontScale="85000" lnSpcReduction="10000"/>
          </a:bodyPr>
          <a:lstStyle/>
          <a:p>
            <a:pPr marL="342900" marR="0" lvl="0" indent="-3429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如何学习软件工程？</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cs"/>
              </a:rPr>
              <a:t>利用已经有项目实践经验，学习时将理论和项目经历串起来；</a:t>
            </a:r>
            <a:endParaRPr kumimoji="0" lang="en-US" altLang="zh-CN" sz="22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cs"/>
              </a:rPr>
              <a:t>回想以前项目中的困惑，带着问题再去学习，即学即用，获得正反馈；</a:t>
            </a:r>
            <a:endParaRPr kumimoji="0" lang="en-US" altLang="zh-CN" sz="22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cs"/>
              </a:rPr>
              <a:t>不仅在工作中应用软件工程的知识，还要把日常生活中的问题当成一个项目去思考，不停练习和获得正反馈；</a:t>
            </a:r>
            <a:endParaRPr kumimoji="0" lang="en-US" altLang="zh-CN" sz="22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en-US" sz="2200" b="0" i="0" u="none" strike="noStrike" kern="1200" cap="none" spc="0" normalizeH="0" baseline="0" noProof="0" dirty="0">
                <a:ln>
                  <a:noFill/>
                </a:ln>
                <a:solidFill>
                  <a:schemeClr val="tx1"/>
                </a:solidFill>
                <a:effectLst/>
                <a:uLnTx/>
                <a:uFillTx/>
                <a:latin typeface="+mn-lt"/>
                <a:ea typeface="+mn-ea"/>
                <a:cs typeface="+mn-cs"/>
              </a:rPr>
              <a:t>结合国内外前沿的、典型的项目案例学习。</a:t>
            </a:r>
            <a:endParaRPr kumimoji="0" lang="en-US" altLang="zh-CN" sz="2200" b="0" i="0" u="none" strike="noStrike" kern="1200" cap="none" spc="0" normalizeH="0" baseline="0" noProof="0" dirty="0">
              <a:ln>
                <a:noFill/>
              </a:ln>
              <a:solidFill>
                <a:schemeClr val="tx1"/>
              </a:solidFill>
              <a:effectLst/>
              <a:uLnTx/>
              <a:uFillTx/>
              <a:latin typeface="+mn-lt"/>
              <a:ea typeface="+mn-ea"/>
              <a:cs typeface="+mn-cs"/>
            </a:endParaRPr>
          </a:p>
        </p:txBody>
      </p:sp>
      <p:sp>
        <p:nvSpPr>
          <p:cNvPr id="25603" name="内容占位符 1"/>
          <p:cNvSpPr txBox="1"/>
          <p:nvPr/>
        </p:nvSpPr>
        <p:spPr>
          <a:xfrm>
            <a:off x="632460" y="3429000"/>
            <a:ext cx="8648700" cy="646113"/>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228600" lvl="0" indent="-228600" eaLnBrk="1" hangingPunct="1">
              <a:lnSpc>
                <a:spcPct val="120000"/>
              </a:lnSpc>
              <a:spcBef>
                <a:spcPts val="1000"/>
              </a:spcBef>
              <a:buClr>
                <a:srgbClr val="00B0F0"/>
              </a:buClr>
              <a:buSzPct val="110000"/>
              <a:buFont typeface="Wingdings" panose="05000000000000000000" pitchFamily="2" charset="2"/>
              <a:buChar char="§"/>
            </a:pPr>
            <a:r>
              <a:rPr lang="zh-CN" altLang="en-US" sz="2400" dirty="0">
                <a:ea typeface="宋体" panose="02010600030101010101" pitchFamily="2" charset="-122"/>
              </a:rPr>
              <a:t>更好地理解软件工程</a:t>
            </a:r>
            <a:endParaRPr lang="en-US" altLang="zh-CN" sz="2400" dirty="0">
              <a:ea typeface="宋体" panose="02010600030101010101" pitchFamily="2" charset="-122"/>
            </a:endParaRPr>
          </a:p>
        </p:txBody>
      </p:sp>
      <p:sp>
        <p:nvSpPr>
          <p:cNvPr id="25604" name="矩形 3"/>
          <p:cNvSpPr/>
          <p:nvPr/>
        </p:nvSpPr>
        <p:spPr>
          <a:xfrm>
            <a:off x="683578" y="4291330"/>
            <a:ext cx="7689850" cy="646113"/>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spcBef>
                <a:spcPct val="0"/>
              </a:spcBef>
              <a:buFontTx/>
              <a:buNone/>
            </a:pPr>
            <a:r>
              <a:rPr lang="zh-CN" altLang="en-US" sz="1800" dirty="0">
                <a:latin typeface="Arial" panose="020B0604020202020204" pitchFamily="34" charset="0"/>
                <a:ea typeface="宋体" panose="02010600030101010101" pitchFamily="2" charset="-122"/>
                <a:sym typeface="Wingdings" panose="05000000000000000000" pitchFamily="2" charset="2"/>
                <a:hlinkClick r:id="rId1" tooltip="全面提升软件工程能力与实践，打造可信的高质量产品------致全体员工的一封信 任正非 "/>
              </a:rPr>
              <a:t> </a:t>
            </a:r>
            <a:r>
              <a:rPr lang="zh-CN" altLang="en-US" sz="1800" dirty="0">
                <a:latin typeface="Arial" panose="020B0604020202020204" pitchFamily="34" charset="0"/>
                <a:ea typeface="宋体" panose="02010600030101010101" pitchFamily="2" charset="-122"/>
                <a:hlinkClick r:id="rId1" tooltip="全面提升软件工程能力与实践，打造可信的高质量产品------致全体员工的一封信 任正非 "/>
              </a:rPr>
              <a:t>全面提升软件工程能力与实践，打造可信的高质量产品</a:t>
            </a:r>
            <a:r>
              <a:rPr lang="en-US" altLang="zh-CN" sz="1800" dirty="0">
                <a:latin typeface="Arial" panose="020B0604020202020204" pitchFamily="34" charset="0"/>
                <a:ea typeface="宋体" panose="02010600030101010101" pitchFamily="2" charset="-122"/>
                <a:hlinkClick r:id="rId1" tooltip="全面提升软件工程能力与实践，打造可信的高质量产品------致全体员工的一封信 任正非 "/>
              </a:rPr>
              <a:t>------</a:t>
            </a:r>
            <a:r>
              <a:rPr lang="zh-CN" altLang="en-US" sz="1800" dirty="0">
                <a:latin typeface="Arial" panose="020B0604020202020204" pitchFamily="34" charset="0"/>
                <a:ea typeface="宋体" panose="02010600030101010101" pitchFamily="2" charset="-122"/>
                <a:hlinkClick r:id="rId1" tooltip="全面提升软件工程能力与实践，打造可信的高质量产品------致全体员工的一封信 任正非 "/>
              </a:rPr>
              <a:t>致全体员工的一封信 任正非 </a:t>
            </a:r>
            <a:endParaRPr lang="zh-CN" altLang="en-US" sz="1800" dirty="0">
              <a:latin typeface="Arial" panose="020B060402020202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Box 3"/>
          <p:cNvSpPr txBox="1"/>
          <p:nvPr/>
        </p:nvSpPr>
        <p:spPr>
          <a:xfrm>
            <a:off x="635000" y="1628775"/>
            <a:ext cx="7705725" cy="3154363"/>
          </a:xfrm>
          <a:prstGeom prst="rect">
            <a:avLst/>
          </a:prstGeom>
          <a:noFill/>
        </p:spPr>
        <p:txBody>
          <a:bodyPr>
            <a:spAutoFit/>
          </a:bodyPr>
          <a:lstStyle/>
          <a:p>
            <a:pPr marR="0" indent="457200" defTabSz="914400">
              <a:lnSpc>
                <a:spcPts val="3500"/>
              </a:lnSpc>
              <a:buClrTx/>
              <a:buSzTx/>
              <a:buFontTx/>
              <a:buNone/>
              <a:defRPr/>
            </a:pPr>
            <a:r>
              <a:rPr kumimoji="0" lang="zh-CN" altLang="zh-CN" sz="2400" kern="1200" cap="none" spc="0" normalizeH="0" baseline="0" noProof="0" dirty="0">
                <a:latin typeface="+mn-ea"/>
                <a:ea typeface="+mn-ea"/>
                <a:cs typeface="+mn-cs"/>
              </a:rPr>
              <a:t>迄今为止，计算机系统已经经历了</a:t>
            </a:r>
            <a:r>
              <a:rPr kumimoji="0" lang="en-US" altLang="zh-CN" sz="2400" kern="1200" cap="none" spc="0" normalizeH="0" baseline="0" noProof="0" dirty="0">
                <a:latin typeface="+mn-ea"/>
                <a:ea typeface="+mn-ea"/>
                <a:cs typeface="+mn-cs"/>
              </a:rPr>
              <a:t>4</a:t>
            </a:r>
            <a:r>
              <a:rPr kumimoji="0" lang="zh-CN" altLang="zh-CN" sz="2400" kern="1200" cap="none" spc="0" normalizeH="0" baseline="0" noProof="0" dirty="0">
                <a:latin typeface="+mn-ea"/>
                <a:ea typeface="+mn-ea"/>
                <a:cs typeface="+mn-cs"/>
              </a:rPr>
              <a:t>个不同的发展阶段，但是，人们仍然没有彻底摆脱“软件危机”的困扰，软件已经成为限制计算机系统发展的瓶颈。</a:t>
            </a:r>
            <a:endParaRPr kumimoji="0" lang="zh-CN" altLang="zh-CN" sz="2400" kern="1200" cap="none" spc="0" normalizeH="0" baseline="0" noProof="0" dirty="0">
              <a:latin typeface="+mn-ea"/>
              <a:ea typeface="+mn-ea"/>
              <a:cs typeface="+mn-cs"/>
            </a:endParaRPr>
          </a:p>
          <a:p>
            <a:pPr marR="0" indent="457200" defTabSz="914400">
              <a:lnSpc>
                <a:spcPts val="3500"/>
              </a:lnSpc>
              <a:buClrTx/>
              <a:buSzTx/>
              <a:buFontTx/>
              <a:buNone/>
              <a:defRPr/>
            </a:pPr>
            <a:r>
              <a:rPr kumimoji="0" lang="zh-CN" altLang="zh-CN" sz="2400" kern="1200" cap="none" spc="0" normalizeH="0" baseline="0" noProof="0" dirty="0">
                <a:latin typeface="+mn-ea"/>
                <a:ea typeface="+mn-ea"/>
                <a:cs typeface="+mn-cs"/>
              </a:rPr>
              <a:t>为了更有效地开发与维护软件，软件工作者在</a:t>
            </a:r>
            <a:r>
              <a:rPr kumimoji="0" lang="en-US" altLang="zh-CN" sz="2400" kern="1200" cap="none" spc="0" normalizeH="0" baseline="0" noProof="0" dirty="0">
                <a:latin typeface="+mn-ea"/>
                <a:ea typeface="+mn-ea"/>
                <a:cs typeface="+mn-cs"/>
              </a:rPr>
              <a:t>20</a:t>
            </a:r>
            <a:r>
              <a:rPr kumimoji="0" lang="zh-CN" altLang="zh-CN" sz="2400" kern="1200" cap="none" spc="0" normalizeH="0" baseline="0" noProof="0" dirty="0">
                <a:latin typeface="+mn-ea"/>
                <a:ea typeface="+mn-ea"/>
                <a:cs typeface="+mn-cs"/>
              </a:rPr>
              <a:t>世纪</a:t>
            </a:r>
            <a:r>
              <a:rPr kumimoji="0" lang="en-US" altLang="zh-CN" sz="2400" kern="1200" cap="none" spc="0" normalizeH="0" baseline="0" noProof="0" dirty="0">
                <a:latin typeface="+mn-ea"/>
                <a:ea typeface="+mn-ea"/>
                <a:cs typeface="+mn-cs"/>
              </a:rPr>
              <a:t>60</a:t>
            </a:r>
            <a:r>
              <a:rPr kumimoji="0" lang="zh-CN" altLang="zh-CN" sz="2400" kern="1200" cap="none" spc="0" normalizeH="0" baseline="0" noProof="0" dirty="0">
                <a:latin typeface="+mn-ea"/>
                <a:ea typeface="+mn-ea"/>
                <a:cs typeface="+mn-cs"/>
              </a:rPr>
              <a:t>年代后期开始认真研究消除软件危机的途径，从而逐渐形成了一门新兴的工程学科——计算机软件工程学</a:t>
            </a:r>
            <a:r>
              <a:rPr kumimoji="0" lang="zh-CN" altLang="en-US" sz="2400" kern="1200" cap="none" spc="0" normalizeH="0" baseline="0" noProof="0" dirty="0">
                <a:latin typeface="+mn-ea"/>
                <a:ea typeface="+mn-ea"/>
                <a:cs typeface="+mn-cs"/>
              </a:rPr>
              <a:t>。</a:t>
            </a:r>
            <a:endParaRPr kumimoji="0" lang="en-US" altLang="zh-CN" sz="2400" kern="1200" cap="none" spc="0" normalizeH="0" baseline="0" noProof="0" dirty="0">
              <a:latin typeface="+mn-ea"/>
              <a:ea typeface="+mn-ea"/>
              <a:cs typeface="+mn-cs"/>
            </a:endParaRPr>
          </a:p>
          <a:p>
            <a:pPr marR="0" indent="457200" defTabSz="914400">
              <a:buClrTx/>
              <a:buSzTx/>
              <a:buFontTx/>
              <a:buNone/>
              <a:defRPr/>
            </a:pPr>
            <a:endParaRPr kumimoji="0" lang="zh-CN" altLang="en-US" sz="2400" kern="1200" cap="none" spc="0" normalizeH="0" baseline="0" noProof="0" dirty="0">
              <a:latin typeface="+mn-ea"/>
              <a:ea typeface="+mn-ea"/>
              <a:cs typeface="+mn-cs"/>
            </a:endParaRPr>
          </a:p>
        </p:txBody>
      </p:sp>
      <p:sp>
        <p:nvSpPr>
          <p:cNvPr id="26627" name="标题 3"/>
          <p:cNvSpPr>
            <a:spLocks noGrp="1"/>
          </p:cNvSpPr>
          <p:nvPr>
            <p:ph type="title" idx="4294967295"/>
          </p:nvPr>
        </p:nvSpPr>
        <p:spPr>
          <a:xfrm>
            <a:off x="0" y="19050"/>
            <a:ext cx="8229600" cy="1143000"/>
          </a:xfrm>
        </p:spPr>
        <p:txBody>
          <a:bodyPr vert="horz" wrap="square" lIns="91440" tIns="45720" rIns="91440" bIns="45720" anchor="ctr" anchorCtr="0"/>
          <a:p>
            <a:pPr eaLnBrk="1" hangingPunct="1"/>
            <a:r>
              <a:rPr lang="zh-CN" altLang="en-US" b="1" dirty="0">
                <a:solidFill>
                  <a:srgbClr val="000000"/>
                </a:solidFill>
                <a:latin typeface="宋体" panose="02010600030101010101" pitchFamily="2" charset="-122"/>
                <a:ea typeface="宋体" panose="02010600030101010101" pitchFamily="2" charset="-122"/>
              </a:rPr>
              <a:t>第</a:t>
            </a:r>
            <a:r>
              <a:rPr lang="en-US" altLang="zh-CN" b="1" dirty="0">
                <a:solidFill>
                  <a:srgbClr val="000000"/>
                </a:solidFill>
                <a:latin typeface="宋体" panose="02010600030101010101" pitchFamily="2" charset="-122"/>
                <a:ea typeface="宋体" panose="02010600030101010101" pitchFamily="2" charset="-122"/>
              </a:rPr>
              <a:t>1</a:t>
            </a:r>
            <a:r>
              <a:rPr lang="zh-CN" altLang="en-US" b="1" dirty="0">
                <a:solidFill>
                  <a:srgbClr val="000000"/>
                </a:solidFill>
                <a:latin typeface="宋体" panose="02010600030101010101" pitchFamily="2" charset="-122"/>
                <a:ea typeface="宋体" panose="02010600030101010101" pitchFamily="2" charset="-122"/>
              </a:rPr>
              <a:t>章 软件工程学概述</a:t>
            </a:r>
            <a:endParaRPr lang="zh-CN" altLang="en-US" b="1" dirty="0">
              <a:solidFill>
                <a:srgbClr val="000000"/>
              </a:solidFill>
              <a:latin typeface="宋体" panose="02010600030101010101" pitchFamily="2" charset="-122"/>
              <a:ea typeface="宋体" panose="02010600030101010101" pitchFamily="2" charset="-122"/>
            </a:endParaRPr>
          </a:p>
        </p:txBody>
      </p:sp>
      <p:sp>
        <p:nvSpPr>
          <p:cNvPr id="6" name="1 Título"/>
          <p:cNvSpPr txBox="1"/>
          <p:nvPr/>
        </p:nvSpPr>
        <p:spPr bwMode="auto">
          <a:xfrm>
            <a:off x="3236913" y="6291263"/>
            <a:ext cx="280828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引言</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2 Subtítulo"/>
          <p:cNvSpPr txBox="1"/>
          <p:nvPr/>
        </p:nvSpPr>
        <p:spPr>
          <a:xfrm>
            <a:off x="250825" y="6234113"/>
            <a:ext cx="2017713" cy="463550"/>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buNone/>
            </a:pPr>
            <a:endParaRPr lang="es-ES" altLang="zh-CN" sz="2000" dirty="0">
              <a:solidFill>
                <a:srgbClr val="BFBFBF"/>
              </a:solidFill>
              <a:ea typeface="宋体" panose="02010600030101010101" pitchFamily="2" charset="-122"/>
            </a:endParaRPr>
          </a:p>
        </p:txBody>
      </p:sp>
      <p:sp>
        <p:nvSpPr>
          <p:cNvPr id="717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主要内容</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pic>
        <p:nvPicPr>
          <p:cNvPr id="27652" name="Imagen 5" descr="C:\Users\Design\Documents\Edu\Product Launch\shadown.png"/>
          <p:cNvPicPr>
            <a:picLocks noChangeAspect="1"/>
          </p:cNvPicPr>
          <p:nvPr/>
        </p:nvPicPr>
        <p:blipFill>
          <a:blip r:embed="rId1"/>
          <a:stretch>
            <a:fillRect/>
          </a:stretch>
        </p:blipFill>
        <p:spPr>
          <a:xfrm>
            <a:off x="2411413" y="5875338"/>
            <a:ext cx="762000" cy="982662"/>
          </a:xfrm>
          <a:prstGeom prst="rect">
            <a:avLst/>
          </a:prstGeom>
          <a:noFill/>
          <a:ln w="9525">
            <a:noFill/>
          </a:ln>
        </p:spPr>
      </p:pic>
      <p:pic>
        <p:nvPicPr>
          <p:cNvPr id="27653" name="Imagen 5" descr="C:\Users\Design\Documents\Edu\Product Launch\shadown.png"/>
          <p:cNvPicPr>
            <a:picLocks noChangeAspect="1"/>
          </p:cNvPicPr>
          <p:nvPr/>
        </p:nvPicPr>
        <p:blipFill>
          <a:blip r:embed="rId2"/>
          <a:stretch>
            <a:fillRect/>
          </a:stretch>
        </p:blipFill>
        <p:spPr>
          <a:xfrm>
            <a:off x="5969000" y="6021388"/>
            <a:ext cx="763588" cy="982662"/>
          </a:xfrm>
          <a:prstGeom prst="rect">
            <a:avLst/>
          </a:prstGeom>
          <a:noFill/>
          <a:ln w="9525">
            <a:noFill/>
          </a:ln>
        </p:spPr>
      </p:pic>
      <p:sp>
        <p:nvSpPr>
          <p:cNvPr id="27654" name="TextBox 1"/>
          <p:cNvSpPr txBox="1"/>
          <p:nvPr/>
        </p:nvSpPr>
        <p:spPr>
          <a:xfrm>
            <a:off x="1692275" y="476250"/>
            <a:ext cx="5616575" cy="769938"/>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sz="4400" b="1" dirty="0">
                <a:latin typeface="Arial" panose="020B0604020202020204" pitchFamily="34" charset="0"/>
                <a:ea typeface="宋体" panose="02010600030101010101" pitchFamily="2" charset="-122"/>
              </a:rPr>
              <a:t>主要内容</a:t>
            </a:r>
            <a:endParaRPr lang="zh-CN" altLang="en-US" sz="4400" b="1" dirty="0">
              <a:latin typeface="Arial" panose="020B0604020202020204" pitchFamily="34" charset="0"/>
              <a:ea typeface="宋体" panose="02010600030101010101" pitchFamily="2" charset="-122"/>
            </a:endParaRPr>
          </a:p>
        </p:txBody>
      </p:sp>
      <p:sp>
        <p:nvSpPr>
          <p:cNvPr id="3" name="矩形 2"/>
          <p:cNvSpPr/>
          <p:nvPr/>
        </p:nvSpPr>
        <p:spPr>
          <a:xfrm>
            <a:off x="750888" y="1773238"/>
            <a:ext cx="4751388" cy="3643313"/>
          </a:xfrm>
          <a:prstGeom prst="rect">
            <a:avLst/>
          </a:prstGeom>
        </p:spPr>
        <p:txBody>
          <a:bodyPr>
            <a:spAutoFit/>
          </a:bodyPr>
          <a:lstStyle/>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1.1 </a:t>
            </a:r>
            <a:r>
              <a:rPr kumimoji="0" lang="zh-CN" altLang="en-US" sz="28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软件危机</a:t>
            </a:r>
            <a:endParaRPr kumimoji="0" lang="en-US" altLang="zh-CN" sz="28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endParaRPr>
          </a:p>
          <a:p>
            <a:pPr marL="0" marR="0" lvl="0" indent="0" algn="l" defTabSz="914400" rtl="0" eaLnBrk="1" fontAlgn="base" latinLnBrk="0" hangingPunct="1">
              <a:lnSpc>
                <a:spcPct val="1200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1.2 </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软件工程</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0"/>
              </a:spcBef>
              <a:spcAft>
                <a:spcPct val="0"/>
              </a:spcAft>
              <a:buClrTx/>
              <a:buSzTx/>
              <a:buFontTx/>
              <a:buNone/>
              <a:defRPr/>
            </a:pP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0" lang="en-US" altLang="zh-CN" sz="2800" b="1" i="0" u="none" strike="noStrike" kern="1200" cap="none" spc="0" normalizeH="0" baseline="0" noProof="0" dirty="0">
                <a:ln>
                  <a:noFill/>
                </a:ln>
                <a:solidFill>
                  <a:schemeClr val="tx1"/>
                </a:solidFill>
                <a:effectLst/>
                <a:uLnTx/>
                <a:uFillTx/>
                <a:latin typeface="+mn-ea"/>
                <a:ea typeface="+mn-ea"/>
                <a:cs typeface="+mn-cs"/>
              </a:rPr>
              <a:t>1.3 </a:t>
            </a:r>
            <a:r>
              <a:rPr kumimoji="0" lang="zh-CN" altLang="en-US" sz="2800" b="1" i="0" u="none" strike="noStrike" kern="1200" cap="none" spc="0" normalizeH="0" baseline="0" noProof="0" dirty="0">
                <a:ln>
                  <a:noFill/>
                </a:ln>
                <a:solidFill>
                  <a:schemeClr val="tx1"/>
                </a:solidFill>
                <a:effectLst/>
                <a:uLnTx/>
                <a:uFillTx/>
                <a:latin typeface="+mn-ea"/>
                <a:ea typeface="+mn-ea"/>
                <a:cs typeface="+mn-cs"/>
              </a:rPr>
              <a:t>软件生命周期</a:t>
            </a:r>
            <a:endParaRPr kumimoji="0" lang="en-US" altLang="zh-CN" sz="28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0"/>
              </a:spcBef>
              <a:spcAft>
                <a:spcPct val="0"/>
              </a:spcAft>
              <a:buClrTx/>
              <a:buSzTx/>
              <a:buFontTx/>
              <a:buNone/>
              <a:defRPr/>
            </a:pPr>
            <a:endParaRPr kumimoji="1" lang="en-US" altLang="zh-CN" sz="2800" b="1" i="0" u="none" strike="noStrike" kern="0" cap="none" spc="0" normalizeH="0" baseline="0" noProof="0" dirty="0">
              <a:ln>
                <a:noFill/>
              </a:ln>
              <a:solidFill>
                <a:schemeClr val="tx1"/>
              </a:solidFill>
              <a:effectLst/>
              <a:uLnTx/>
              <a:uFillTx/>
              <a:latin typeface="+mn-ea"/>
              <a:ea typeface="+mn-ea"/>
              <a:cs typeface="+mn-cs"/>
            </a:endParaRPr>
          </a:p>
          <a:p>
            <a:pPr marL="0" marR="0" lvl="0" indent="0" algn="l" defTabSz="914400" rtl="0" eaLnBrk="1" fontAlgn="base" latinLnBrk="0" hangingPunct="1">
              <a:lnSpc>
                <a:spcPct val="120000"/>
              </a:lnSpc>
              <a:spcBef>
                <a:spcPct val="0"/>
              </a:spcBef>
              <a:spcAft>
                <a:spcPct val="0"/>
              </a:spcAft>
              <a:buClrTx/>
              <a:buSzTx/>
              <a:buFontTx/>
              <a:buNone/>
              <a:defRPr/>
            </a:pPr>
            <a:r>
              <a:rPr kumimoji="1" lang="en-US" altLang="zh-CN" sz="2800" b="1" i="0" u="none" strike="noStrike" kern="0" cap="none" spc="0" normalizeH="0" baseline="0" noProof="0" dirty="0">
                <a:ln>
                  <a:noFill/>
                </a:ln>
                <a:solidFill>
                  <a:schemeClr val="tx1"/>
                </a:solidFill>
                <a:effectLst/>
                <a:uLnTx/>
                <a:uFillTx/>
                <a:latin typeface="+mn-ea"/>
                <a:ea typeface="+mn-ea"/>
                <a:cs typeface="+mn-cs"/>
              </a:rPr>
              <a:t>1.4 </a:t>
            </a:r>
            <a:r>
              <a:rPr kumimoji="1" lang="zh-CN" altLang="en-US" sz="2800" b="1" i="0" u="none" strike="noStrike" kern="0" cap="none" spc="0" normalizeH="0" baseline="0" noProof="0" dirty="0">
                <a:ln>
                  <a:noFill/>
                </a:ln>
                <a:solidFill>
                  <a:schemeClr val="tx1"/>
                </a:solidFill>
                <a:effectLst/>
                <a:uLnTx/>
                <a:uFillTx/>
                <a:latin typeface="+mn-ea"/>
                <a:ea typeface="+mn-ea"/>
                <a:cs typeface="+mn-cs"/>
              </a:rPr>
              <a:t>软件过程</a:t>
            </a:r>
            <a:endParaRPr kumimoji="1" lang="zh-CN" altLang="en-US" sz="2800" b="1" i="0" u="none" strike="noStrike" kern="0" cap="none" spc="0" normalizeH="0" baseline="0" noProof="0" dirty="0">
              <a:ln>
                <a:noFill/>
              </a:ln>
              <a:solidFill>
                <a:schemeClr val="tx1"/>
              </a:solidFill>
              <a:effectLst/>
              <a:uLnTx/>
              <a:uFillTx/>
              <a:latin typeface="+mn-ea"/>
              <a:ea typeface="+mn-ea"/>
              <a:cs typeface="+mn-cs"/>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内容占位符 3"/>
          <p:cNvSpPr>
            <a:spLocks noGrp="1"/>
          </p:cNvSpPr>
          <p:nvPr>
            <p:ph idx="1" hasCustomPrompt="1"/>
          </p:nvPr>
        </p:nvSpPr>
        <p:spPr>
          <a:xfrm>
            <a:off x="650875" y="1930400"/>
            <a:ext cx="7964488" cy="4738688"/>
          </a:xfrm>
        </p:spPr>
        <p:txBody>
          <a:bodyPr vert="horz" wrap="square" lIns="91440" tIns="45720" rIns="91440" bIns="45720" anchor="t" anchorCtr="0"/>
          <a:p>
            <a:pPr>
              <a:buClrTx/>
              <a:buSzTx/>
              <a:buFont typeface="Arial" panose="020B0604020202020204" pitchFamily="34" charset="0"/>
            </a:pPr>
            <a:r>
              <a:rPr lang="zh-CN" altLang="en-US" sz="2400" dirty="0">
                <a:ea typeface="宋体" panose="02010600030101010101" pitchFamily="2" charset="-122"/>
              </a:rPr>
              <a:t>软件危机的典型表现</a:t>
            </a:r>
            <a:endParaRPr lang="zh-CN" altLang="en-US" sz="2400" dirty="0">
              <a:ea typeface="宋体" panose="02010600030101010101" pitchFamily="2" charset="-122"/>
            </a:endParaRPr>
          </a:p>
          <a:p>
            <a:pPr>
              <a:buClrTx/>
              <a:buSzTx/>
              <a:buFont typeface="Arial" panose="020B0604020202020204" pitchFamily="34" charset="0"/>
            </a:pPr>
            <a:endParaRPr lang="zh-CN" altLang="en-US" dirty="0">
              <a:ea typeface="宋体" panose="02010600030101010101" pitchFamily="2" charset="-122"/>
            </a:endParaRPr>
          </a:p>
        </p:txBody>
      </p:sp>
      <p:sp>
        <p:nvSpPr>
          <p:cNvPr id="3" name="圆角矩形 7"/>
          <p:cNvSpPr/>
          <p:nvPr/>
        </p:nvSpPr>
        <p:spPr>
          <a:xfrm>
            <a:off x="468313" y="830263"/>
            <a:ext cx="8329613" cy="992188"/>
          </a:xfrm>
          <a:prstGeom prst="roundRect">
            <a:avLst/>
          </a:prstGeom>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在计算机软件的开发和维护过程中所遇到的一系列严重问题。</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graphicFrame>
        <p:nvGraphicFramePr>
          <p:cNvPr id="4" name="图示 3"/>
          <p:cNvGraphicFramePr/>
          <p:nvPr/>
        </p:nvGraphicFramePr>
        <p:xfrm>
          <a:off x="650795" y="2493532"/>
          <a:ext cx="8549073" cy="39604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28677" name="标题 3"/>
          <p:cNvSpPr>
            <a:spLocks noGrp="1"/>
          </p:cNvSpPr>
          <p:nvPr>
            <p:ph type="title"/>
          </p:nvPr>
        </p:nvSpPr>
        <p:spPr>
          <a:xfrm>
            <a:off x="0" y="25400"/>
            <a:ext cx="8229600" cy="739775"/>
          </a:xfrm>
        </p:spPr>
        <p:txBody>
          <a:bodyPr vert="horz" wrap="square" lIns="91440" tIns="45720" rIns="91440" bIns="45720" anchor="ctr" anchorCtr="0"/>
          <a:p>
            <a:r>
              <a:rPr lang="en-US" altLang="zh-CN" b="1" dirty="0">
                <a:ea typeface="宋体" panose="02010600030101010101" pitchFamily="2" charset="-122"/>
              </a:rPr>
              <a:t>1.1 </a:t>
            </a:r>
            <a:r>
              <a:rPr lang="zh-CN" altLang="en-US" b="1" dirty="0">
                <a:ea typeface="宋体" panose="02010600030101010101" pitchFamily="2" charset="-122"/>
              </a:rPr>
              <a:t>软件危机</a:t>
            </a:r>
            <a:endParaRPr lang="zh-CN" altLang="en-US" b="1" dirty="0">
              <a:ea typeface="宋体" panose="02010600030101010101" pitchFamily="2" charset="-122"/>
            </a:endParaRPr>
          </a:p>
        </p:txBody>
      </p:sp>
      <p:sp>
        <p:nvSpPr>
          <p:cNvPr id="6"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1.1.1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软件危机的介绍</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内容占位符 1"/>
          <p:cNvSpPr>
            <a:spLocks noGrp="1"/>
          </p:cNvSpPr>
          <p:nvPr>
            <p:ph idx="1" hasCustomPrompt="1"/>
          </p:nvPr>
        </p:nvSpPr>
        <p:spPr>
          <a:xfrm>
            <a:off x="539750" y="1052195"/>
            <a:ext cx="7964805" cy="2787650"/>
          </a:xfrm>
        </p:spPr>
        <p:txBody>
          <a:bodyPr vert="horz" wrap="square" lIns="91440" tIns="45720" rIns="91440" bIns="45720" anchor="t" anchorCtr="0"/>
          <a:p>
            <a:pPr>
              <a:lnSpc>
                <a:spcPct val="150000"/>
              </a:lnSpc>
              <a:buClrTx/>
              <a:buSzTx/>
              <a:buFont typeface="Arial" panose="020B0604020202020204" pitchFamily="34" charset="0"/>
            </a:pPr>
            <a:r>
              <a:rPr lang="zh-CN" altLang="en-US" sz="2400" dirty="0">
                <a:ea typeface="宋体" panose="02010600030101010101" pitchFamily="2" charset="-122"/>
              </a:rPr>
              <a:t>当软件的规模越来越大，复杂度不断增加，软件项目开发维护过程中的问题就逐步暴露出来：</a:t>
            </a:r>
            <a:r>
              <a:rPr lang="zh-CN" altLang="en-US" sz="2400" b="1" dirty="0">
                <a:ea typeface="宋体" panose="02010600030101010101" pitchFamily="2" charset="-122"/>
              </a:rPr>
              <a:t>软件产品质量低劣、软件维护工作量大、成本不断上升、进度不可控、程序人员无限度地增加</a:t>
            </a:r>
            <a:r>
              <a:rPr lang="zh-CN" altLang="en-US" sz="2400" dirty="0">
                <a:ea typeface="宋体" panose="02010600030101010101" pitchFamily="2" charset="-122"/>
              </a:rPr>
              <a:t>。所以在 </a:t>
            </a:r>
            <a:r>
              <a:rPr lang="en-US" altLang="zh-CN" sz="2400" dirty="0">
                <a:ea typeface="宋体" panose="02010600030101010101" pitchFamily="2" charset="-122"/>
              </a:rPr>
              <a:t>60 </a:t>
            </a:r>
            <a:r>
              <a:rPr lang="zh-CN" altLang="en-US" sz="2400" dirty="0">
                <a:ea typeface="宋体" panose="02010600030101010101" pitchFamily="2" charset="-122"/>
              </a:rPr>
              <a:t>年代，“软件危机”的概念被提出来。</a:t>
            </a:r>
            <a:endParaRPr lang="zh-CN" altLang="en-US" sz="2400" dirty="0">
              <a:ea typeface="宋体" panose="02010600030101010101" pitchFamily="2" charset="-122"/>
            </a:endParaRPr>
          </a:p>
        </p:txBody>
      </p:sp>
      <p:sp>
        <p:nvSpPr>
          <p:cNvPr id="29699" name="标题 3"/>
          <p:cNvSpPr>
            <a:spLocks noGrp="1"/>
          </p:cNvSpPr>
          <p:nvPr>
            <p:ph type="title"/>
          </p:nvPr>
        </p:nvSpPr>
        <p:spPr>
          <a:xfrm>
            <a:off x="0" y="25400"/>
            <a:ext cx="8229600" cy="739775"/>
          </a:xfrm>
        </p:spPr>
        <p:txBody>
          <a:bodyPr vert="horz" wrap="square" lIns="91440" tIns="45720" rIns="91440" bIns="45720" anchor="ctr" anchorCtr="0"/>
          <a:p>
            <a:r>
              <a:rPr lang="en-US" altLang="zh-CN" b="1" dirty="0">
                <a:ea typeface="宋体" panose="02010600030101010101" pitchFamily="2" charset="-122"/>
              </a:rPr>
              <a:t>1.1 </a:t>
            </a:r>
            <a:r>
              <a:rPr lang="zh-CN" altLang="en-US" b="1" dirty="0">
                <a:ea typeface="宋体" panose="02010600030101010101" pitchFamily="2" charset="-122"/>
              </a:rPr>
              <a:t>软件危机</a:t>
            </a:r>
            <a:endParaRPr lang="zh-CN" altLang="en-US" b="1" dirty="0">
              <a:ea typeface="宋体" panose="02010600030101010101" pitchFamily="2" charset="-122"/>
            </a:endParaRPr>
          </a:p>
        </p:txBody>
      </p:sp>
      <p:sp>
        <p:nvSpPr>
          <p:cNvPr id="4"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1.1.1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软件危机的介绍</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9" name="标题 3"/>
          <p:cNvSpPr>
            <a:spLocks noGrp="1"/>
          </p:cNvSpPr>
          <p:nvPr>
            <p:ph type="title"/>
          </p:nvPr>
        </p:nvSpPr>
        <p:spPr>
          <a:xfrm>
            <a:off x="0" y="25400"/>
            <a:ext cx="8229600" cy="739775"/>
          </a:xfrm>
        </p:spPr>
        <p:txBody>
          <a:bodyPr vert="horz" wrap="square" lIns="91440" tIns="45720" rIns="91440" bIns="45720" anchor="ctr" anchorCtr="0"/>
          <a:p>
            <a:r>
              <a:rPr lang="en-US" altLang="zh-CN" b="1" dirty="0">
                <a:ea typeface="宋体" panose="02010600030101010101" pitchFamily="2" charset="-122"/>
              </a:rPr>
              <a:t>1.1 </a:t>
            </a:r>
            <a:r>
              <a:rPr lang="zh-CN" altLang="en-US" b="1" dirty="0">
                <a:ea typeface="宋体" panose="02010600030101010101" pitchFamily="2" charset="-122"/>
              </a:rPr>
              <a:t>软件危机</a:t>
            </a:r>
            <a:endParaRPr lang="zh-CN" altLang="en-US" b="1" dirty="0">
              <a:ea typeface="宋体" panose="02010600030101010101" pitchFamily="2" charset="-122"/>
            </a:endParaRPr>
          </a:p>
        </p:txBody>
      </p:sp>
      <p:sp>
        <p:nvSpPr>
          <p:cNvPr id="4"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1.1.1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软件危机的介绍</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3" name="内容占位符 1"/>
          <p:cNvSpPr txBox="1"/>
          <p:nvPr/>
        </p:nvSpPr>
        <p:spPr>
          <a:xfrm>
            <a:off x="247650" y="1052195"/>
            <a:ext cx="8679180" cy="4802505"/>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228600" lvl="0" indent="-228600" eaLnBrk="1" hangingPunct="1">
              <a:lnSpc>
                <a:spcPct val="120000"/>
              </a:lnSpc>
              <a:spcBef>
                <a:spcPts val="1000"/>
              </a:spcBef>
              <a:buClr>
                <a:srgbClr val="00B0F0"/>
              </a:buClr>
              <a:buSzPct val="110000"/>
              <a:buFont typeface="Wingdings" panose="05000000000000000000" pitchFamily="2" charset="2"/>
              <a:buChar char="§"/>
            </a:pPr>
            <a:r>
              <a:rPr lang="zh-CN" altLang="en-US" sz="2400" b="1" dirty="0">
                <a:ea typeface="宋体" panose="02010600030101010101" pitchFamily="2" charset="-122"/>
                <a:sym typeface="+mn-ea"/>
              </a:rPr>
              <a:t>“微软蓝屏”事件</a:t>
            </a:r>
            <a:endParaRPr lang="zh-CN" altLang="en-US" sz="2400" b="1" dirty="0">
              <a:ea typeface="宋体" panose="02010600030101010101" pitchFamily="2" charset="-122"/>
              <a:sym typeface="+mn-ea"/>
            </a:endParaRPr>
          </a:p>
          <a:p>
            <a:pPr marL="0" lvl="0" indent="0" eaLnBrk="1" hangingPunct="1">
              <a:lnSpc>
                <a:spcPct val="120000"/>
              </a:lnSpc>
              <a:spcBef>
                <a:spcPts val="1000"/>
              </a:spcBef>
              <a:buClr>
                <a:srgbClr val="00B0F0"/>
              </a:buClr>
              <a:buSzPct val="110000"/>
              <a:buFont typeface="Wingdings" panose="05000000000000000000" pitchFamily="2" charset="2"/>
              <a:buNone/>
            </a:pPr>
            <a:r>
              <a:rPr lang="en-US" altLang="zh-CN" sz="2400" dirty="0">
                <a:ea typeface="宋体" panose="02010600030101010101" pitchFamily="2" charset="-122"/>
              </a:rPr>
              <a:t>   </a:t>
            </a:r>
            <a:r>
              <a:rPr lang="zh-CN" altLang="en-US" sz="2400" dirty="0">
                <a:ea typeface="宋体" panose="02010600030101010101" pitchFamily="2" charset="-122"/>
              </a:rPr>
              <a:t>前段时间引发全球关注的“微软蓝屏”事件，就是一次典型的因软件故障导致其供应链上的用户大规模遭殃的严重安全事故。2024年7月18日，CrowdStrike的Falcon安全软件的错误更新，引发了Windows操作系统遭遇蓝屏死机 (BSOD)，即系统内核崩溃，导致其客户群中大量关键服务被迫中断，包括政府机构、银行、航空公司、支付处理商、911报警中心、电视网络和医疗保健系统。这对于作为最终用户的企业来说，就是人在家中坐祸从天上来，该事件再次警醒我们，拥有健壮的软件供应链验证机制和安全的软件发布流程是多么重要。</a:t>
            </a:r>
            <a:endParaRPr lang="zh-CN" altLang="en-US" sz="2400" dirty="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9" name="内容占位符 4"/>
          <p:cNvSpPr>
            <a:spLocks noGrp="1"/>
          </p:cNvSpPr>
          <p:nvPr>
            <p:ph idx="1"/>
          </p:nvPr>
        </p:nvSpPr>
        <p:spPr>
          <a:xfrm>
            <a:off x="474663" y="952500"/>
            <a:ext cx="5392738"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n-ea"/>
                <a:ea typeface="+mn-ea"/>
                <a:cs typeface="+mn-cs"/>
              </a:rPr>
              <a:t>1.1.2</a:t>
            </a:r>
            <a:r>
              <a:rPr kumimoji="0" lang="en-US" altLang="zh-CN" sz="3200" b="1" i="0" u="none" strike="noStrike" kern="1200" cap="none" spc="0" normalizeH="0" baseline="0" noProof="0" dirty="0">
                <a:ln>
                  <a:noFill/>
                </a:ln>
                <a:solidFill>
                  <a:schemeClr val="tx1"/>
                </a:solidFill>
                <a:effectLst/>
                <a:uLnTx/>
                <a:uFillTx/>
                <a:latin typeface="+mn-ea"/>
                <a:ea typeface="+mn-ea"/>
                <a:cs typeface="+mn-cs"/>
              </a:rPr>
              <a:t> </a:t>
            </a:r>
            <a:r>
              <a:rPr kumimoji="0" lang="en-US" altLang="zh-CN" sz="3200" b="1"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产生软件危机的原因</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标题 3"/>
          <p:cNvSpPr>
            <a:spLocks noGrp="1"/>
          </p:cNvSpPr>
          <p:nvPr>
            <p:ph type="title" idx="4294967295"/>
          </p:nvPr>
        </p:nvSpPr>
        <p:spPr>
          <a:xfrm>
            <a:off x="0" y="2540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1.1</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软件危机</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矩形 8"/>
          <p:cNvSpPr/>
          <p:nvPr/>
        </p:nvSpPr>
        <p:spPr>
          <a:xfrm>
            <a:off x="539750" y="1708150"/>
            <a:ext cx="3744913"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与软件本身特点有关</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4" name="图示 3"/>
          <p:cNvGraphicFramePr/>
          <p:nvPr/>
        </p:nvGraphicFramePr>
        <p:xfrm>
          <a:off x="354060" y="2132856"/>
          <a:ext cx="8370169" cy="388843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1" name="1 Título"/>
          <p:cNvSpPr txBox="1"/>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1.1.2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产生软件危机的原因</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468313" y="1628775"/>
            <a:ext cx="3743325"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与软件本身特点有关</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4" name="图示 3"/>
          <p:cNvGraphicFramePr/>
          <p:nvPr/>
        </p:nvGraphicFramePr>
        <p:xfrm>
          <a:off x="337252" y="2337965"/>
          <a:ext cx="8586193" cy="374441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标题 3"/>
          <p:cNvSpPr>
            <a:spLocks noGrp="1"/>
          </p:cNvSpPr>
          <p:nvPr>
            <p:ph type="title" idx="4294967295"/>
          </p:nvPr>
        </p:nvSpPr>
        <p:spPr>
          <a:xfrm>
            <a:off x="0" y="65088"/>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1.1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软件危机</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1" name="1 Título"/>
          <p:cNvSpPr txBox="1"/>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1.1.2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产生软件危机的原因</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450850" y="1557338"/>
            <a:ext cx="5705475"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base" latinLnBrk="0" hangingPunct="1">
              <a:lnSpc>
                <a:spcPct val="125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lt"/>
                <a:ea typeface="+mn-ea"/>
                <a:cs typeface="+mn-cs"/>
              </a:rPr>
              <a:t>软件开发与维护的方法不正确有关</a:t>
            </a:r>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4" name="图示 3"/>
          <p:cNvGraphicFramePr/>
          <p:nvPr/>
        </p:nvGraphicFramePr>
        <p:xfrm>
          <a:off x="304347" y="2204864"/>
          <a:ext cx="8586193" cy="37444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标题 3"/>
          <p:cNvSpPr>
            <a:spLocks noGrp="1"/>
          </p:cNvSpPr>
          <p:nvPr>
            <p:ph type="title" idx="4294967295"/>
          </p:nvPr>
        </p:nvSpPr>
        <p:spPr>
          <a:xfrm>
            <a:off x="0" y="65088"/>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1.1</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软件危机</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3" name="1 Título"/>
          <p:cNvSpPr txBox="1"/>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1.1.2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产生软件危机的原因</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3794" name="图片 1"/>
          <p:cNvPicPr>
            <a:picLocks noChangeAspect="1"/>
          </p:cNvPicPr>
          <p:nvPr/>
        </p:nvPicPr>
        <p:blipFill>
          <a:blip r:embed="rId1"/>
          <a:stretch>
            <a:fillRect/>
          </a:stretch>
        </p:blipFill>
        <p:spPr>
          <a:xfrm>
            <a:off x="695325" y="1773238"/>
            <a:ext cx="6900863" cy="4187825"/>
          </a:xfrm>
          <a:prstGeom prst="rect">
            <a:avLst/>
          </a:prstGeom>
          <a:noFill/>
          <a:ln w="9525">
            <a:noFill/>
          </a:ln>
        </p:spPr>
      </p:pic>
      <p:sp>
        <p:nvSpPr>
          <p:cNvPr id="9" name="标题 3"/>
          <p:cNvSpPr>
            <a:spLocks noGrp="1"/>
          </p:cNvSpPr>
          <p:nvPr>
            <p:ph type="title" idx="4294967295"/>
          </p:nvPr>
        </p:nvSpPr>
        <p:spPr>
          <a:xfrm>
            <a:off x="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1.1</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软件危机</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1 Título"/>
          <p:cNvSpPr txBox="1"/>
          <p:nvPr/>
        </p:nvSpPr>
        <p:spPr bwMode="auto">
          <a:xfrm>
            <a:off x="2608263" y="629126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1.1.2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产生软件危机的原因</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3" name="矩形 12"/>
          <p:cNvSpPr/>
          <p:nvPr/>
        </p:nvSpPr>
        <p:spPr>
          <a:xfrm>
            <a:off x="468313" y="1063625"/>
            <a:ext cx="6723063"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dk1"/>
                </a:solidFill>
                <a:effectLst/>
                <a:uLnTx/>
                <a:uFillTx/>
                <a:latin typeface="+mn-lt"/>
                <a:ea typeface="+mn-ea"/>
                <a:cs typeface="+mn-cs"/>
              </a:rPr>
              <a:t>在软件开发的不同阶段进行修改需要付出的代价</a:t>
            </a:r>
            <a:endParaRPr kumimoji="0" lang="zh-CN" altLang="en-US" sz="2400" b="1" i="0" u="none" strike="noStrike" kern="1200" cap="none" spc="0" normalizeH="0" baseline="0" noProof="0" dirty="0">
              <a:ln>
                <a:noFill/>
              </a:ln>
              <a:solidFill>
                <a:schemeClr val="dk1"/>
              </a:solidFill>
              <a:effectLst/>
              <a:uLnTx/>
              <a:uFillTx/>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内容占位符 1"/>
          <p:cNvSpPr>
            <a:spLocks noGrp="1"/>
          </p:cNvSpPr>
          <p:nvPr>
            <p:ph sz="half" idx="1"/>
          </p:nvPr>
        </p:nvSpPr>
        <p:spPr>
          <a:xfrm>
            <a:off x="395288" y="765175"/>
            <a:ext cx="8532812" cy="3168650"/>
          </a:xfrm>
        </p:spPr>
        <p:txBody>
          <a:bodyPr vert="horz" wrap="square" lIns="91440" tIns="45720" rIns="91440" bIns="45720" anchor="t" anchorCtr="0"/>
          <a:p>
            <a:pPr>
              <a:lnSpc>
                <a:spcPct val="120000"/>
              </a:lnSpc>
              <a:buClr>
                <a:srgbClr val="00B0F0"/>
              </a:buClr>
              <a:buSzTx/>
            </a:pPr>
            <a:r>
              <a:rPr lang="zh-CN" altLang="en-US" sz="2400" kern="1200" dirty="0">
                <a:latin typeface="+mn-lt"/>
                <a:ea typeface="宋体" panose="02010600030101010101" pitchFamily="2" charset="-122"/>
                <a:cs typeface="+mn-cs"/>
              </a:rPr>
              <a:t>本课程教学目标如下：</a:t>
            </a:r>
            <a:endParaRPr lang="zh-CN" altLang="en-US" sz="2400" kern="1200" dirty="0">
              <a:latin typeface="+mn-lt"/>
              <a:ea typeface="宋体" panose="02010600030101010101" pitchFamily="2" charset="-122"/>
              <a:cs typeface="+mn-cs"/>
            </a:endParaRPr>
          </a:p>
          <a:p>
            <a:pPr lvl="1">
              <a:lnSpc>
                <a:spcPct val="120000"/>
              </a:lnSpc>
              <a:buClr>
                <a:srgbClr val="00B0F0"/>
              </a:buClr>
              <a:buFont typeface="Wingdings" panose="05000000000000000000" pitchFamily="2" charset="2"/>
              <a:buChar char="Ø"/>
            </a:pPr>
            <a:r>
              <a:rPr lang="zh-CN" altLang="en-US" sz="2000" kern="1200" dirty="0">
                <a:latin typeface="+mn-lt"/>
                <a:ea typeface="宋体" panose="02010600030101010101" pitchFamily="2" charset="-122"/>
                <a:cs typeface="+mn-cs"/>
              </a:rPr>
              <a:t>课程目标</a:t>
            </a:r>
            <a:r>
              <a:rPr lang="en-US" altLang="zh-CN" sz="2000" kern="1200" dirty="0">
                <a:latin typeface="+mn-lt"/>
                <a:ea typeface="宋体" panose="02010600030101010101" pitchFamily="2" charset="-122"/>
                <a:cs typeface="+mn-cs"/>
              </a:rPr>
              <a:t>1</a:t>
            </a:r>
            <a:r>
              <a:rPr lang="zh-CN" altLang="en-US" sz="2000" kern="1200" dirty="0">
                <a:latin typeface="+mn-lt"/>
                <a:ea typeface="宋体" panose="02010600030101010101" pitchFamily="2" charset="-122"/>
                <a:cs typeface="+mn-cs"/>
              </a:rPr>
              <a:t>：能够利用相关工具表述软件系统的</a:t>
            </a:r>
            <a:r>
              <a:rPr lang="zh-CN" altLang="en-US" sz="2000" b="1" kern="1200" dirty="0">
                <a:solidFill>
                  <a:srgbClr val="FF0000"/>
                </a:solidFill>
                <a:latin typeface="+mn-lt"/>
                <a:ea typeface="宋体" panose="02010600030101010101" pitchFamily="2" charset="-122"/>
                <a:cs typeface="+mn-cs"/>
              </a:rPr>
              <a:t>需求规格说明书</a:t>
            </a:r>
            <a:r>
              <a:rPr lang="zh-CN" altLang="en-US" sz="2000" kern="1200" dirty="0">
                <a:latin typeface="+mn-lt"/>
                <a:ea typeface="宋体" panose="02010600030101010101" pitchFamily="2" charset="-122"/>
                <a:cs typeface="+mn-cs"/>
              </a:rPr>
              <a:t>；</a:t>
            </a:r>
            <a:endParaRPr lang="zh-CN" altLang="en-US" sz="2000" kern="1200" dirty="0">
              <a:latin typeface="+mn-lt"/>
              <a:ea typeface="宋体" panose="02010600030101010101" pitchFamily="2" charset="-122"/>
              <a:cs typeface="+mn-cs"/>
            </a:endParaRPr>
          </a:p>
          <a:p>
            <a:pPr lvl="1">
              <a:lnSpc>
                <a:spcPct val="120000"/>
              </a:lnSpc>
              <a:buClr>
                <a:srgbClr val="00B0F0"/>
              </a:buClr>
              <a:buFont typeface="Wingdings" panose="05000000000000000000" pitchFamily="2" charset="2"/>
              <a:buChar char="Ø"/>
            </a:pPr>
            <a:r>
              <a:rPr lang="zh-CN" altLang="en-US" sz="2000" kern="1200" dirty="0">
                <a:latin typeface="+mn-lt"/>
                <a:ea typeface="宋体" panose="02010600030101010101" pitchFamily="2" charset="-122"/>
                <a:cs typeface="+mn-cs"/>
              </a:rPr>
              <a:t>课程目标</a:t>
            </a:r>
            <a:r>
              <a:rPr lang="en-US" altLang="zh-CN" sz="2000" kern="1200" dirty="0">
                <a:latin typeface="+mn-lt"/>
                <a:ea typeface="宋体" panose="02010600030101010101" pitchFamily="2" charset="-122"/>
                <a:cs typeface="+mn-cs"/>
              </a:rPr>
              <a:t>2</a:t>
            </a:r>
            <a:r>
              <a:rPr lang="zh-CN" altLang="en-US" sz="2000" kern="1200" dirty="0">
                <a:latin typeface="+mn-lt"/>
                <a:ea typeface="宋体" panose="02010600030101010101" pitchFamily="2" charset="-122"/>
                <a:cs typeface="+mn-cs"/>
              </a:rPr>
              <a:t>：能够运用基础知识与相关工具设计并优化软件系统结构和撰写</a:t>
            </a:r>
            <a:r>
              <a:rPr lang="zh-CN" altLang="en-US" sz="2000" b="1" kern="1200" dirty="0">
                <a:solidFill>
                  <a:srgbClr val="FF0000"/>
                </a:solidFill>
                <a:latin typeface="+mn-lt"/>
                <a:ea typeface="宋体" panose="02010600030101010101" pitchFamily="2" charset="-122"/>
                <a:cs typeface="+mn-cs"/>
              </a:rPr>
              <a:t>设计说明书</a:t>
            </a:r>
            <a:endParaRPr lang="zh-CN" altLang="en-US" sz="2000" b="1" kern="1200" dirty="0">
              <a:solidFill>
                <a:srgbClr val="FF0000"/>
              </a:solidFill>
              <a:latin typeface="+mn-lt"/>
              <a:ea typeface="宋体" panose="02010600030101010101" pitchFamily="2" charset="-122"/>
              <a:cs typeface="+mn-cs"/>
            </a:endParaRPr>
          </a:p>
          <a:p>
            <a:pPr lvl="1">
              <a:lnSpc>
                <a:spcPct val="120000"/>
              </a:lnSpc>
              <a:buClr>
                <a:srgbClr val="00B0F0"/>
              </a:buClr>
              <a:buFont typeface="Wingdings" panose="05000000000000000000" pitchFamily="2" charset="2"/>
              <a:buChar char="Ø"/>
            </a:pPr>
            <a:r>
              <a:rPr lang="zh-CN" altLang="en-US" sz="2000" kern="1200" dirty="0">
                <a:latin typeface="+mn-lt"/>
                <a:ea typeface="宋体" panose="02010600030101010101" pitchFamily="2" charset="-122"/>
                <a:cs typeface="+mn-cs"/>
              </a:rPr>
              <a:t>课程目标</a:t>
            </a:r>
            <a:r>
              <a:rPr lang="en-US" altLang="zh-CN" sz="2000" kern="1200" dirty="0">
                <a:latin typeface="+mn-lt"/>
                <a:ea typeface="宋体" panose="02010600030101010101" pitchFamily="2" charset="-122"/>
                <a:cs typeface="+mn-cs"/>
              </a:rPr>
              <a:t>3</a:t>
            </a:r>
            <a:r>
              <a:rPr lang="zh-CN" altLang="en-US" sz="2000" kern="1200" dirty="0">
                <a:latin typeface="+mn-lt"/>
                <a:ea typeface="宋体" panose="02010600030101010101" pitchFamily="2" charset="-122"/>
                <a:cs typeface="+mn-cs"/>
              </a:rPr>
              <a:t>：能够运用基础知识评估程序的复杂度并设计出合理的</a:t>
            </a:r>
            <a:r>
              <a:rPr lang="zh-CN" altLang="en-US" sz="2000" b="1" kern="1200" dirty="0">
                <a:solidFill>
                  <a:srgbClr val="FF0000"/>
                </a:solidFill>
                <a:latin typeface="+mn-lt"/>
                <a:ea typeface="宋体" panose="02010600030101010101" pitchFamily="2" charset="-122"/>
                <a:cs typeface="+mn-cs"/>
              </a:rPr>
              <a:t>测试用例和测试计划</a:t>
            </a:r>
            <a:endParaRPr lang="zh-CN" altLang="en-US" sz="2000" b="1" kern="1200" dirty="0">
              <a:solidFill>
                <a:srgbClr val="FF0000"/>
              </a:solidFill>
              <a:latin typeface="+mn-lt"/>
              <a:ea typeface="宋体" panose="02010600030101010101" pitchFamily="2" charset="-122"/>
              <a:cs typeface="+mn-cs"/>
            </a:endParaRPr>
          </a:p>
          <a:p>
            <a:pPr lvl="1">
              <a:lnSpc>
                <a:spcPct val="120000"/>
              </a:lnSpc>
              <a:buClr>
                <a:srgbClr val="00B0F0"/>
              </a:buClr>
              <a:buFont typeface="Wingdings" panose="05000000000000000000" pitchFamily="2" charset="2"/>
              <a:buChar char="Ø"/>
            </a:pPr>
            <a:r>
              <a:rPr lang="zh-CN" altLang="en-US" sz="2000" kern="1200" dirty="0">
                <a:latin typeface="+mn-lt"/>
                <a:ea typeface="宋体" panose="02010600030101010101" pitchFamily="2" charset="-122"/>
                <a:cs typeface="+mn-cs"/>
              </a:rPr>
              <a:t>课程目标</a:t>
            </a:r>
            <a:r>
              <a:rPr lang="en-US" altLang="zh-CN" sz="2000" kern="1200" dirty="0">
                <a:latin typeface="+mn-lt"/>
                <a:ea typeface="宋体" panose="02010600030101010101" pitchFamily="2" charset="-122"/>
                <a:cs typeface="+mn-cs"/>
              </a:rPr>
              <a:t>4</a:t>
            </a:r>
            <a:r>
              <a:rPr lang="zh-CN" altLang="en-US" sz="2000" kern="1200" dirty="0">
                <a:latin typeface="+mn-lt"/>
                <a:ea typeface="宋体" panose="02010600030101010101" pitchFamily="2" charset="-122"/>
                <a:cs typeface="+mn-cs"/>
              </a:rPr>
              <a:t>：能够参与软件开发项目管理</a:t>
            </a:r>
            <a:endParaRPr lang="zh-CN" altLang="en-US" sz="2000" kern="1200" dirty="0">
              <a:latin typeface="+mn-lt"/>
              <a:ea typeface="宋体" panose="02010600030101010101" pitchFamily="2" charset="-122"/>
              <a:cs typeface="+mn-cs"/>
            </a:endParaRPr>
          </a:p>
        </p:txBody>
      </p:sp>
      <p:sp>
        <p:nvSpPr>
          <p:cNvPr id="17411" name="内容占位符 1"/>
          <p:cNvSpPr>
            <a:spLocks noGrp="1"/>
          </p:cNvSpPr>
          <p:nvPr>
            <p:ph sz="half" idx="1"/>
          </p:nvPr>
        </p:nvSpPr>
        <p:spPr>
          <a:xfrm>
            <a:off x="179388" y="4149725"/>
            <a:ext cx="8785225" cy="1655763"/>
          </a:xfrm>
        </p:spPr>
        <p:txBody>
          <a:bodyPr vert="horz" wrap="square" lIns="91440" tIns="45720" rIns="91440" bIns="45720" anchor="t" anchorCtr="0"/>
          <a:p>
            <a:pPr>
              <a:lnSpc>
                <a:spcPct val="200000"/>
              </a:lnSpc>
              <a:buClr>
                <a:srgbClr val="00B0F0"/>
              </a:buClr>
              <a:buSzTx/>
            </a:pPr>
            <a:r>
              <a:rPr lang="zh-CN" altLang="zh-CN" sz="2400" kern="1200" dirty="0">
                <a:latin typeface="+mn-lt"/>
                <a:ea typeface="宋体" panose="02010600030101010101" pitchFamily="2" charset="-122"/>
                <a:cs typeface="+mn-cs"/>
              </a:rPr>
              <a:t>课程考核说明及要求</a:t>
            </a:r>
            <a:r>
              <a:rPr lang="zh-CN" altLang="en-US" sz="2400" kern="1200" dirty="0">
                <a:latin typeface="+mn-lt"/>
                <a:ea typeface="宋体" panose="02010600030101010101" pitchFamily="2" charset="-122"/>
                <a:cs typeface="+mn-cs"/>
              </a:rPr>
              <a:t>：</a:t>
            </a:r>
            <a:endParaRPr lang="zh-CN" altLang="en-US" sz="2400" kern="1200" dirty="0">
              <a:latin typeface="+mn-lt"/>
              <a:ea typeface="宋体" panose="02010600030101010101" pitchFamily="2" charset="-122"/>
              <a:cs typeface="+mn-cs"/>
            </a:endParaRPr>
          </a:p>
          <a:p>
            <a:pPr lvl="1">
              <a:lnSpc>
                <a:spcPct val="150000"/>
              </a:lnSpc>
              <a:buClr>
                <a:srgbClr val="00B0F0"/>
              </a:buClr>
              <a:buFont typeface="Wingdings" panose="05000000000000000000" pitchFamily="2" charset="2"/>
              <a:buChar char="Ø"/>
            </a:pPr>
            <a:r>
              <a:rPr lang="zh-CN" altLang="zh-CN" sz="2000" b="1" kern="1200" dirty="0">
                <a:latin typeface="+mn-lt"/>
                <a:ea typeface="宋体" panose="02010600030101010101" pitchFamily="2" charset="-122"/>
                <a:cs typeface="+mn-cs"/>
              </a:rPr>
              <a:t>总评成绩组成为：平时成绩</a:t>
            </a:r>
            <a:r>
              <a:rPr lang="en-US" altLang="zh-CN" sz="2000" b="1" kern="1200" dirty="0">
                <a:latin typeface="+mn-lt"/>
                <a:ea typeface="宋体" panose="02010600030101010101" pitchFamily="2" charset="-122"/>
                <a:cs typeface="+mn-cs"/>
              </a:rPr>
              <a:t>40</a:t>
            </a:r>
            <a:r>
              <a:rPr lang="zh-CN" altLang="zh-CN" sz="2000" b="1" kern="1200" dirty="0">
                <a:latin typeface="+mn-lt"/>
                <a:ea typeface="宋体" panose="02010600030101010101" pitchFamily="2" charset="-122"/>
                <a:cs typeface="+mn-cs"/>
              </a:rPr>
              <a:t>％（作业、课堂表现），期末考试</a:t>
            </a:r>
            <a:r>
              <a:rPr lang="en-US" altLang="zh-CN" sz="2000" b="1" kern="1200" dirty="0">
                <a:latin typeface="+mn-lt"/>
                <a:ea typeface="宋体" panose="02010600030101010101" pitchFamily="2" charset="-122"/>
                <a:cs typeface="+mn-cs"/>
              </a:rPr>
              <a:t>60</a:t>
            </a:r>
            <a:r>
              <a:rPr lang="zh-CN" altLang="zh-CN" sz="2000" b="1" kern="1200" dirty="0">
                <a:latin typeface="+mn-lt"/>
                <a:ea typeface="宋体" panose="02010600030101010101" pitchFamily="2" charset="-122"/>
                <a:cs typeface="+mn-cs"/>
              </a:rPr>
              <a:t>％</a:t>
            </a:r>
            <a:endParaRPr lang="zh-CN" altLang="en-US" sz="2000" kern="1200" dirty="0">
              <a:latin typeface="+mn-lt"/>
              <a:ea typeface="宋体" panose="02010600030101010101" pitchFamily="2" charset="-122"/>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9" name="图示 8"/>
          <p:cNvGraphicFramePr/>
          <p:nvPr/>
        </p:nvGraphicFramePr>
        <p:xfrm>
          <a:off x="179512" y="2132856"/>
          <a:ext cx="8586193" cy="345638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内容占位符 4"/>
          <p:cNvSpPr txBox="1"/>
          <p:nvPr/>
        </p:nvSpPr>
        <p:spPr bwMode="auto">
          <a:xfrm>
            <a:off x="441325" y="1341438"/>
            <a:ext cx="54991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1.1.3  </a:t>
            </a:r>
            <a:r>
              <a:rPr kumimoji="0" lang="zh-CN" altLang="en-US" sz="3200" b="1" i="0" u="none" strike="noStrike" kern="1200" cap="none" spc="0" normalizeH="0" baseline="0" noProof="0" dirty="0" smtClean="0">
                <a:ln>
                  <a:noFill/>
                </a:ln>
                <a:solidFill>
                  <a:schemeClr val="tx1"/>
                </a:solidFill>
                <a:effectLst/>
                <a:uLnTx/>
                <a:uFillTx/>
                <a:latin typeface="+mj-ea"/>
                <a:ea typeface="+mj-ea"/>
                <a:cs typeface="+mn-cs"/>
              </a:rPr>
              <a:t>消除</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软件危机的途径</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7" name="标题 3"/>
          <p:cNvSpPr>
            <a:spLocks noGrp="1"/>
          </p:cNvSpPr>
          <p:nvPr>
            <p:ph type="title" idx="4294967295"/>
          </p:nvPr>
        </p:nvSpPr>
        <p:spPr>
          <a:xfrm>
            <a:off x="0" y="65088"/>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1.1</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软件危机</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1" name="1 Título"/>
          <p:cNvSpPr txBox="1"/>
          <p:nvPr/>
        </p:nvSpPr>
        <p:spPr bwMode="auto">
          <a:xfrm>
            <a:off x="2700338" y="6284913"/>
            <a:ext cx="40513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1.1.3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消除软件危机的途径</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1.2.1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软件工程的介绍</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26628" name="标题 3"/>
          <p:cNvSpPr>
            <a:spLocks noGrp="1"/>
          </p:cNvSpPr>
          <p:nvPr>
            <p:ph type="title" idx="4294967295"/>
          </p:nvPr>
        </p:nvSpPr>
        <p:spPr>
          <a:xfrm>
            <a:off x="0"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1.2</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26629" name="内容占位符 4"/>
          <p:cNvSpPr>
            <a:spLocks noGrp="1"/>
          </p:cNvSpPr>
          <p:nvPr>
            <p:ph idx="1"/>
          </p:nvPr>
        </p:nvSpPr>
        <p:spPr>
          <a:xfrm>
            <a:off x="512763" y="1341438"/>
            <a:ext cx="4491038"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1.2.1</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软件工程的介绍</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矩形 6"/>
          <p:cNvSpPr/>
          <p:nvPr/>
        </p:nvSpPr>
        <p:spPr>
          <a:xfrm>
            <a:off x="633413" y="2205038"/>
            <a:ext cx="2336800" cy="56515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dk1"/>
                </a:solidFill>
                <a:effectLst/>
                <a:uLnTx/>
                <a:uFillTx/>
                <a:latin typeface="+mn-lt"/>
                <a:ea typeface="+mn-ea"/>
                <a:cs typeface="+mn-cs"/>
              </a:rPr>
              <a:t>软件工程概述</a:t>
            </a:r>
            <a:endParaRPr kumimoji="0" lang="zh-CN" altLang="en-US" sz="2800" b="0" i="0" u="none" strike="noStrike" kern="1200" cap="none" spc="0" normalizeH="0" baseline="0" noProof="0" dirty="0">
              <a:ln>
                <a:noFill/>
              </a:ln>
              <a:solidFill>
                <a:prstClr val="black"/>
              </a:solidFill>
              <a:effectLst/>
              <a:uLnTx/>
              <a:uFillTx/>
              <a:latin typeface="+mn-lt"/>
              <a:ea typeface="+mn-ea"/>
              <a:cs typeface="+mn-cs"/>
            </a:endParaRPr>
          </a:p>
        </p:txBody>
      </p:sp>
      <p:sp>
        <p:nvSpPr>
          <p:cNvPr id="8" name="圆角矩形 7"/>
          <p:cNvSpPr/>
          <p:nvPr/>
        </p:nvSpPr>
        <p:spPr>
          <a:xfrm>
            <a:off x="395288" y="3068638"/>
            <a:ext cx="8064500" cy="2592388"/>
          </a:xfrm>
          <a:prstGeom prst="roundRect">
            <a:avLst/>
          </a:prstGeom>
          <a:noFill/>
        </p:spPr>
        <p:style>
          <a:lnRef idx="2">
            <a:schemeClr val="accent2"/>
          </a:lnRef>
          <a:fillRef idx="1">
            <a:schemeClr val="lt1"/>
          </a:fillRef>
          <a:effectRef idx="0">
            <a:schemeClr val="accent2"/>
          </a:effectRef>
          <a:fontRef idx="minor">
            <a:schemeClr val="dk1"/>
          </a:fontRef>
        </p:style>
        <p:txBody>
          <a:bodyPr anchor="ctr"/>
          <a:lstStyle/>
          <a:p>
            <a:pPr marL="0" marR="0" lvl="0" indent="457200" algn="l" defTabSz="914400" rtl="0" eaLnBrk="1" fontAlgn="base" latinLnBrk="0" hangingPunct="1">
              <a:lnSpc>
                <a:spcPct val="125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lt"/>
                <a:ea typeface="+mn-ea"/>
                <a:cs typeface="+mn-cs"/>
              </a:rPr>
              <a:t>软件工程是指导计算机软件开发和维护的一门工程学科。采用工程的概念、原理、技术和方法来开发与维护软件，把经过时间考验而证明正确的管理技术和当前能够得到的最好的技术方法结合起来，以经济地开发出高质量的软件并有效地维护它，这就是软件工程。</a:t>
            </a:r>
            <a:endParaRPr kumimoji="0" lang="en-US" altLang="zh-CN" sz="24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365125" y="1484313"/>
            <a:ext cx="8066088" cy="1944688"/>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marL="0" marR="0" lvl="0" indent="457200" algn="l" defTabSz="914400" rtl="0" eaLnBrk="1" fontAlgn="base" latinLnBrk="0" hangingPunct="1">
              <a:lnSpc>
                <a:spcPct val="125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1968</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年在第一届</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NATO</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lang="zh-CN" altLang="en-US" sz="2400" dirty="0">
                <a:latin typeface="Times"/>
                <a:ea typeface="宋体" panose="02010600030101010101" pitchFamily="2" charset="-122"/>
                <a:sym typeface="+mn-ea"/>
              </a:rPr>
              <a:t>北大西洋公约组织</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会议上曾经给出了软件工程的一个早期定义：“软件工程就是为了经济地获得可靠的且能在实际机器上有效地运行的软件，而建立和使用完善的工程原理。”</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10" name="矩形 9"/>
          <p:cNvSpPr/>
          <p:nvPr/>
        </p:nvSpPr>
        <p:spPr>
          <a:xfrm>
            <a:off x="365125" y="3573463"/>
            <a:ext cx="8066088" cy="19431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marL="0" marR="0" lvl="0" indent="457200" algn="l"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1993</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年</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IEEE</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进一步给出了一个更全面更具体的定义：“软件工程是： ①把系统的、规范的、可度量的途径应用于软件开发、运行和维护过程，也就是把工程应用于软件； ②研究①中提到的途径。</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p:txBody>
      </p:sp>
      <p:sp>
        <p:nvSpPr>
          <p:cNvPr id="8" name="标题 3"/>
          <p:cNvSpPr>
            <a:spLocks noGrp="1"/>
          </p:cNvSpPr>
          <p:nvPr>
            <p:ph type="title" idx="4294967295"/>
          </p:nvPr>
        </p:nvSpPr>
        <p:spPr>
          <a:xfrm>
            <a:off x="0"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1.2</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3"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1.2.1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软件工程的介绍</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447675" y="1135063"/>
            <a:ext cx="3611563" cy="565150"/>
          </a:xfrm>
          <a:prstGeom prst="rect">
            <a:avLst/>
          </a:prstGeom>
          <a:noFill/>
          <a:ln>
            <a:noFill/>
          </a:ln>
        </p:spPr>
        <p:style>
          <a:lnRef idx="2">
            <a:schemeClr val="accent2"/>
          </a:lnRef>
          <a:fillRef idx="1">
            <a:schemeClr val="lt1"/>
          </a:fillRef>
          <a:effectRef idx="0">
            <a:schemeClr val="accent2"/>
          </a:effectRef>
          <a:fontRef idx="minor">
            <a:schemeClr val="dk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dk1"/>
                </a:solidFill>
                <a:effectLst/>
                <a:uLnTx/>
                <a:uFillTx/>
                <a:latin typeface="+mn-lt"/>
                <a:ea typeface="+mn-ea"/>
                <a:cs typeface="+mn-cs"/>
              </a:rPr>
              <a:t>软件具有的本质特性</a:t>
            </a:r>
            <a:endParaRPr kumimoji="0" lang="zh-CN" altLang="en-US" sz="2400" b="1" i="0" u="none" strike="noStrike" kern="1200" cap="none" spc="0" normalizeH="0" baseline="0" noProof="0" dirty="0">
              <a:ln>
                <a:noFill/>
              </a:ln>
              <a:solidFill>
                <a:prstClr val="black"/>
              </a:solidFill>
              <a:effectLst/>
              <a:uLnTx/>
              <a:uFillTx/>
              <a:latin typeface="+mn-lt"/>
              <a:ea typeface="+mn-ea"/>
              <a:cs typeface="+mn-cs"/>
            </a:endParaRPr>
          </a:p>
        </p:txBody>
      </p:sp>
      <p:graphicFrame>
        <p:nvGraphicFramePr>
          <p:cNvPr id="3" name="图示 2"/>
          <p:cNvGraphicFramePr/>
          <p:nvPr/>
        </p:nvGraphicFramePr>
        <p:xfrm>
          <a:off x="179512" y="1700808"/>
          <a:ext cx="8681612" cy="43204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1.2.1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软件工程的介绍</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7" name="标题 3"/>
          <p:cNvSpPr>
            <a:spLocks noGrp="1"/>
          </p:cNvSpPr>
          <p:nvPr>
            <p:ph type="title" idx="4294967295"/>
          </p:nvPr>
        </p:nvSpPr>
        <p:spPr>
          <a:xfrm>
            <a:off x="0"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1.2</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8671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1.2.2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软件工程的基本原理</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26629" name="内容占位符 4"/>
          <p:cNvSpPr>
            <a:spLocks noGrp="1"/>
          </p:cNvSpPr>
          <p:nvPr>
            <p:ph idx="1"/>
          </p:nvPr>
        </p:nvSpPr>
        <p:spPr>
          <a:xfrm>
            <a:off x="449263" y="1125538"/>
            <a:ext cx="5130800" cy="603250"/>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n-ea"/>
                <a:ea typeface="+mn-ea"/>
                <a:cs typeface="+mn-cs"/>
              </a:rPr>
              <a:t>1.2.2 </a:t>
            </a:r>
            <a:r>
              <a:rPr kumimoji="0" lang="zh-CN" altLang="en-US" sz="3200" b="1" i="0" u="none" strike="noStrike" kern="1200" cap="none" spc="0" normalizeH="0" baseline="0" noProof="0" dirty="0" smtClean="0">
                <a:ln>
                  <a:noFill/>
                </a:ln>
                <a:solidFill>
                  <a:schemeClr val="tx1"/>
                </a:solidFill>
                <a:effectLst/>
                <a:uLnTx/>
                <a:uFillTx/>
                <a:latin typeface="+mn-lt"/>
                <a:ea typeface="+mn-ea"/>
                <a:cs typeface="+mn-cs"/>
              </a:rPr>
              <a:t>软件工程的基本原理</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7" name="标题 3"/>
          <p:cNvSpPr>
            <a:spLocks noGrp="1"/>
          </p:cNvSpPr>
          <p:nvPr>
            <p:ph type="title" idx="4294967295"/>
          </p:nvPr>
        </p:nvSpPr>
        <p:spPr>
          <a:xfrm>
            <a:off x="0"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1.2</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graphicFrame>
        <p:nvGraphicFramePr>
          <p:cNvPr id="6" name="图示 5"/>
          <p:cNvGraphicFramePr/>
          <p:nvPr/>
        </p:nvGraphicFramePr>
        <p:xfrm>
          <a:off x="179512" y="1772815"/>
          <a:ext cx="8681612" cy="43204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对话气泡: 矩形 1"/>
          <p:cNvSpPr/>
          <p:nvPr/>
        </p:nvSpPr>
        <p:spPr>
          <a:xfrm>
            <a:off x="6526213" y="1889125"/>
            <a:ext cx="2589213" cy="366713"/>
          </a:xfrm>
          <a:prstGeom prst="wedgeRectCallout">
            <a:avLst>
              <a:gd name="adj1" fmla="val -101484"/>
              <a:gd name="adj2" fmla="val 972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各司其职，对软件进行开发和维护</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对话气泡: 矩形 14"/>
          <p:cNvSpPr/>
          <p:nvPr/>
        </p:nvSpPr>
        <p:spPr>
          <a:xfrm>
            <a:off x="6554788" y="2401888"/>
            <a:ext cx="2589213" cy="366713"/>
          </a:xfrm>
          <a:prstGeom prst="wedgeRectCallout">
            <a:avLst>
              <a:gd name="adj1" fmla="val -169698"/>
              <a:gd name="adj2" fmla="val 26883"/>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1200" b="0" i="0" u="none" strike="noStrike" kern="1200" cap="none" spc="0" normalizeH="0" baseline="0" noProof="0" dirty="0">
                <a:ln>
                  <a:noFill/>
                </a:ln>
                <a:solidFill>
                  <a:schemeClr val="tx1"/>
                </a:solidFill>
                <a:effectLst/>
                <a:uLnTx/>
                <a:uFillTx/>
                <a:latin typeface="+mn-lt"/>
                <a:ea typeface="+mn-ea"/>
                <a:cs typeface="+mn-cs"/>
              </a:rPr>
              <a:t>错误发现的越晚，付出的代价越高</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对话气泡: 矩形 16"/>
          <p:cNvSpPr/>
          <p:nvPr/>
        </p:nvSpPr>
        <p:spPr>
          <a:xfrm>
            <a:off x="6554788" y="3019425"/>
            <a:ext cx="2589213" cy="366713"/>
          </a:xfrm>
          <a:prstGeom prst="wedgeRectCallout">
            <a:avLst>
              <a:gd name="adj1" fmla="val -162244"/>
              <a:gd name="adj2" fmla="val 168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实现基准配置管理</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对话气泡: 矩形 17"/>
          <p:cNvSpPr/>
          <p:nvPr/>
        </p:nvSpPr>
        <p:spPr>
          <a:xfrm>
            <a:off x="6554788" y="3633788"/>
            <a:ext cx="2589213" cy="366713"/>
          </a:xfrm>
          <a:prstGeom prst="wedgeRectCallout">
            <a:avLst>
              <a:gd name="adj1" fmla="val -149763"/>
              <a:gd name="adj2" fmla="val 874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1200" b="0" i="0" u="none" strike="noStrike" kern="1200" cap="none" spc="0" normalizeH="0" baseline="0" noProof="0" dirty="0">
                <a:ln>
                  <a:noFill/>
                </a:ln>
                <a:solidFill>
                  <a:schemeClr val="tx1"/>
                </a:solidFill>
                <a:effectLst/>
                <a:uLnTx/>
                <a:uFillTx/>
                <a:latin typeface="+mn-lt"/>
                <a:ea typeface="+mn-ea"/>
                <a:cs typeface="+mn-cs"/>
              </a:rPr>
              <a:t>提高开发和维护效率</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a:t>
            </a:r>
            <a:r>
              <a:rPr kumimoji="0" lang="zh-CN" altLang="zh-CN" sz="1200" b="0" i="0" u="none" strike="noStrike" kern="1200" cap="none" spc="0" normalizeH="0" baseline="0" noProof="0" dirty="0">
                <a:ln>
                  <a:noFill/>
                </a:ln>
                <a:solidFill>
                  <a:schemeClr val="tx1"/>
                </a:solidFill>
                <a:effectLst/>
                <a:uLnTx/>
                <a:uFillTx/>
                <a:latin typeface="+mn-lt"/>
                <a:ea typeface="+mn-ea"/>
                <a:cs typeface="+mn-cs"/>
              </a:rPr>
              <a:t>产品的质量</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对话气泡: 矩形 18"/>
          <p:cNvSpPr/>
          <p:nvPr/>
        </p:nvSpPr>
        <p:spPr>
          <a:xfrm>
            <a:off x="6554788" y="4249738"/>
            <a:ext cx="2589213" cy="365125"/>
          </a:xfrm>
          <a:prstGeom prst="wedgeRectCallout">
            <a:avLst>
              <a:gd name="adj1" fmla="val -158394"/>
              <a:gd name="adj2" fmla="val 15056"/>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zh-CN" sz="1200" b="0" i="0" u="none" strike="noStrike" kern="1200" cap="none" spc="0" normalizeH="0" baseline="0" noProof="0" dirty="0">
                <a:ln>
                  <a:noFill/>
                </a:ln>
                <a:solidFill>
                  <a:schemeClr val="tx1"/>
                </a:solidFill>
                <a:effectLst/>
                <a:uLnTx/>
                <a:uFillTx/>
                <a:latin typeface="+mn-lt"/>
                <a:ea typeface="+mn-ea"/>
                <a:cs typeface="+mn-cs"/>
              </a:rPr>
              <a:t>规定责任和标准</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，进行控制和管理</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对话气泡: 矩形 19"/>
          <p:cNvSpPr/>
          <p:nvPr/>
        </p:nvSpPr>
        <p:spPr>
          <a:xfrm>
            <a:off x="6554788" y="4864100"/>
            <a:ext cx="2589213" cy="366713"/>
          </a:xfrm>
          <a:prstGeom prst="wedgeRectCallout">
            <a:avLst>
              <a:gd name="adj1" fmla="val -123699"/>
              <a:gd name="adj2" fmla="val -597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提高开发效率、降低错误几率</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14" name="对话气泡: 矩形 20"/>
          <p:cNvSpPr/>
          <p:nvPr/>
        </p:nvSpPr>
        <p:spPr>
          <a:xfrm>
            <a:off x="6535738" y="5516563"/>
            <a:ext cx="2589213" cy="366713"/>
          </a:xfrm>
          <a:prstGeom prst="wedgeRectCallout">
            <a:avLst>
              <a:gd name="adj1" fmla="val -94501"/>
              <a:gd name="adj2" fmla="val -1782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以确保</a:t>
            </a:r>
            <a:r>
              <a:rPr kumimoji="0" lang="zh-CN" altLang="zh-CN" sz="1200" b="0" i="0" u="none" strike="noStrike" kern="1200" cap="none" spc="0" normalizeH="0" baseline="0" noProof="0" dirty="0">
                <a:ln>
                  <a:noFill/>
                </a:ln>
                <a:solidFill>
                  <a:schemeClr val="tx1"/>
                </a:solidFill>
                <a:effectLst/>
                <a:uLnTx/>
                <a:uFillTx/>
                <a:latin typeface="+mn-lt"/>
                <a:ea typeface="+mn-ea"/>
                <a:cs typeface="+mn-cs"/>
              </a:rPr>
              <a:t>开发与维护的过程赶上进步</a:t>
            </a:r>
            <a:endParaRPr kumimoji="0" lang="zh-CN" altLang="en-US" sz="1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1.2.3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软件工程方法学</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26629" name="内容占位符 4"/>
          <p:cNvSpPr>
            <a:spLocks noGrp="1"/>
          </p:cNvSpPr>
          <p:nvPr>
            <p:ph idx="1"/>
          </p:nvPr>
        </p:nvSpPr>
        <p:spPr>
          <a:xfrm>
            <a:off x="447675" y="1052513"/>
            <a:ext cx="4411663" cy="604838"/>
          </a:xfrm>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n-ea"/>
                <a:ea typeface="+mn-ea"/>
                <a:cs typeface="+mn-cs"/>
              </a:rPr>
              <a:t>1.2.3</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 </a:t>
            </a:r>
            <a:r>
              <a:rPr kumimoji="0" lang="en-US" altLang="zh-CN" sz="3200" b="1" i="0" u="none" strike="noStrike" kern="1200" cap="none" spc="0" normalizeH="0" baseline="0" noProof="0" dirty="0" smtClean="0">
                <a:ln>
                  <a:noFill/>
                </a:ln>
                <a:solidFill>
                  <a:schemeClr val="tx1"/>
                </a:solidFill>
                <a:effectLst/>
                <a:uLnTx/>
                <a:uFillTx/>
                <a:latin typeface="+mn-lt"/>
                <a:ea typeface="+mn-ea"/>
                <a:cs typeface="+mn-cs"/>
              </a:rPr>
              <a:t>  </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软件工程方法学</a:t>
            </a:r>
            <a:endParaRPr kumimoji="0" lang="zh-CN" altLang="en-US" sz="3200" b="1"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6" name="标题 3"/>
          <p:cNvSpPr>
            <a:spLocks noGrp="1"/>
          </p:cNvSpPr>
          <p:nvPr>
            <p:ph type="title" idx="4294967295"/>
          </p:nvPr>
        </p:nvSpPr>
        <p:spPr>
          <a:xfrm>
            <a:off x="0"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1.2</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323850" y="1776413"/>
            <a:ext cx="8496300" cy="34163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  软件工程包括技术和管理两方面的内容，是技术与管理紧密结合所形成的工程科学。</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   所谓管理就是通过计划、组织和控制等一系列活动，合理地配置和使用各种资源，以达到既定目标的过程。</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通常把在软件生命周期全过程中使用的一整套技术方法的集合称为方法学，也称为范型。</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7" name="图示 6"/>
          <p:cNvGraphicFramePr/>
          <p:nvPr/>
        </p:nvGraphicFramePr>
        <p:xfrm>
          <a:off x="323528" y="1772816"/>
          <a:ext cx="8424936" cy="381642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0" name="标题 3"/>
          <p:cNvSpPr>
            <a:spLocks noGrp="1"/>
          </p:cNvSpPr>
          <p:nvPr>
            <p:ph type="title" idx="4294967295"/>
          </p:nvPr>
        </p:nvSpPr>
        <p:spPr>
          <a:xfrm>
            <a:off x="0"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1.2</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1.2.3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软件工程方法学</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5" name="TextBox 7"/>
          <p:cNvSpPr txBox="1">
            <a:spLocks noChangeArrowheads="1"/>
          </p:cNvSpPr>
          <p:nvPr/>
        </p:nvSpPr>
        <p:spPr bwMode="auto">
          <a:xfrm>
            <a:off x="323850" y="1011238"/>
            <a:ext cx="8496300"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  软件工程方法学包含</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3</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个要素：方法、工具和过程。</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内容占位符 3"/>
          <p:cNvSpPr>
            <a:spLocks noGrp="1"/>
          </p:cNvSpPr>
          <p:nvPr>
            <p:ph sz="quarter" idx="1"/>
          </p:nvPr>
        </p:nvSpPr>
        <p:spPr>
          <a:xfrm>
            <a:off x="539750" y="1052513"/>
            <a:ext cx="6891338" cy="592137"/>
          </a:xfrm>
        </p:spPr>
        <p:txBody>
          <a:bodyPr vert="horz" wrap="square" lIns="91440" tIns="45720" rIns="91440" bIns="45720" anchor="t" anchorCtr="0"/>
          <a:p>
            <a:pPr>
              <a:buClrTx/>
              <a:buSzTx/>
              <a:buFont typeface="Arial" panose="020B0604020202020204" pitchFamily="34" charset="0"/>
            </a:pPr>
            <a:r>
              <a:rPr lang="zh-CN" altLang="en-US" dirty="0">
                <a:ea typeface="宋体" panose="02010600030101010101" pitchFamily="2" charset="-122"/>
              </a:rPr>
              <a:t>传统方法学</a:t>
            </a:r>
            <a:endParaRPr lang="zh-CN" altLang="en-US" dirty="0">
              <a:ea typeface="宋体" panose="02010600030101010101" pitchFamily="2" charset="-122"/>
            </a:endParaRPr>
          </a:p>
          <a:p>
            <a:pPr>
              <a:buClrTx/>
              <a:buSzTx/>
              <a:buFont typeface="Arial" panose="020B0604020202020204" pitchFamily="34" charset="0"/>
            </a:pPr>
            <a:endParaRPr lang="en-US" altLang="zh-CN" dirty="0">
              <a:ea typeface="宋体" panose="02010600030101010101" pitchFamily="2" charset="-122"/>
            </a:endParaRPr>
          </a:p>
          <a:p>
            <a:pPr>
              <a:buClrTx/>
              <a:buSzTx/>
              <a:buFont typeface="Arial" panose="020B0604020202020204" pitchFamily="34" charset="0"/>
            </a:pPr>
            <a:endParaRPr lang="zh-CN" altLang="en-US" dirty="0">
              <a:ea typeface="宋体" panose="02010600030101010101" pitchFamily="2" charset="-122"/>
            </a:endParaRPr>
          </a:p>
        </p:txBody>
      </p:sp>
      <p:sp>
        <p:nvSpPr>
          <p:cNvPr id="3" name="TextBox 7"/>
          <p:cNvSpPr txBox="1">
            <a:spLocks noChangeArrowheads="1"/>
          </p:cNvSpPr>
          <p:nvPr/>
        </p:nvSpPr>
        <p:spPr bwMode="auto">
          <a:xfrm>
            <a:off x="323850" y="1776413"/>
            <a:ext cx="8496300" cy="193833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defRPr/>
            </a:pPr>
            <a:r>
              <a:rPr kumimoji="0" lang="zh-CN" altLang="zh-CN" sz="2400" b="1" i="0" u="none" strike="noStrike" kern="1200" cap="none" spc="0" normalizeH="0" baseline="0" noProof="0" dirty="0">
                <a:ln>
                  <a:noFill/>
                </a:ln>
                <a:solidFill>
                  <a:schemeClr val="tx1"/>
                </a:solidFill>
                <a:effectLst/>
                <a:uLnTx/>
                <a:uFillTx/>
                <a:latin typeface="+mn-ea"/>
                <a:ea typeface="+mn-ea"/>
                <a:cs typeface="+mn-cs"/>
              </a:rPr>
              <a:t>传统方法学</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mn-ea"/>
                <a:cs typeface="+mn-cs"/>
              </a:rPr>
              <a:t>概念：</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传统方法学也称为生命周期方法学或结构化范型。它采用结构化技术</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结构化分析、结构化设计和结构化实现</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来完成软件开发的各项任务，并使用适当的软件工具或软件工程环境来支持结构化技术的运用。</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4" name="TextBox 7"/>
          <p:cNvSpPr txBox="1">
            <a:spLocks noChangeArrowheads="1"/>
          </p:cNvSpPr>
          <p:nvPr/>
        </p:nvSpPr>
        <p:spPr bwMode="auto">
          <a:xfrm>
            <a:off x="323850" y="3929063"/>
            <a:ext cx="8496300" cy="255428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传统方法学的特点</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传统</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方法学把软件生命周期的全过程依次划分为若干个阶段，然后顺序地完成每个阶段的任务。</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每个阶段的开始和结束都有严格标准，对于任何两个相邻的阶段而言，前一阶段的结束标准就是后一阶段的开始标准。</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标题 3"/>
          <p:cNvSpPr>
            <a:spLocks noGrp="1"/>
          </p:cNvSpPr>
          <p:nvPr>
            <p:ph type="title"/>
          </p:nvPr>
        </p:nvSpPr>
        <p:spPr>
          <a:xfrm>
            <a:off x="0"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1.2</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7"/>
          <p:cNvSpPr txBox="1">
            <a:spLocks noChangeArrowheads="1"/>
          </p:cNvSpPr>
          <p:nvPr/>
        </p:nvSpPr>
        <p:spPr bwMode="auto">
          <a:xfrm>
            <a:off x="395288" y="1300163"/>
            <a:ext cx="8496300" cy="255270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在每一个阶段结束之前都必须进行正式严格的技术审查和管理复审</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审查的一条主要标准就是每个阶段都应该交出“最新式的”</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即和所开发的软件完全一致的</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高质量的文档资料，从而保证在软件开发工程结束时有一个完整准确的软件配置交付使用。</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TextBox 7"/>
          <p:cNvSpPr txBox="1">
            <a:spLocks noChangeArrowheads="1"/>
          </p:cNvSpPr>
          <p:nvPr/>
        </p:nvSpPr>
        <p:spPr bwMode="auto">
          <a:xfrm>
            <a:off x="395288" y="4308475"/>
            <a:ext cx="8496300" cy="214471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采用生命周期方法学可以大大提高软件开发的成功率，软件开发的生产率也能明显提高</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目前，传统方法学仍然是人们在开发软件时使用得十分广泛的软件工程方法学。</a:t>
            </a:r>
            <a:endParaRPr kumimoji="0" lang="en-US" altLang="zh-CN" sz="2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 name="标题 3"/>
          <p:cNvSpPr>
            <a:spLocks noGrp="1"/>
          </p:cNvSpPr>
          <p:nvPr>
            <p:ph type="title"/>
          </p:nvPr>
        </p:nvSpPr>
        <p:spPr>
          <a:xfrm>
            <a:off x="0"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1.2</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3"/>
          <p:cNvSpPr>
            <a:spLocks noGrp="1"/>
          </p:cNvSpPr>
          <p:nvPr>
            <p:ph sz="quarter" idx="1"/>
          </p:nvPr>
        </p:nvSpPr>
        <p:spPr>
          <a:xfrm>
            <a:off x="539750" y="1052513"/>
            <a:ext cx="6891338" cy="592138"/>
          </a:xfrm>
        </p:spPr>
        <p:txBody>
          <a:bodyPr vert="horz" wrap="square" lIns="91440" tIns="45720" rIns="91440" bIns="45720" numCol="1" anchor="t" anchorCtr="0" compatLnSpc="1">
            <a:normAutofit/>
          </a:bodyPr>
          <a:lstStyle/>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3200" b="1" i="0" u="none" strike="noStrike" kern="1200" cap="none" spc="0" normalizeH="0" baseline="0" noProof="0" dirty="0" smtClean="0">
                <a:ln>
                  <a:noFill/>
                </a:ln>
                <a:solidFill>
                  <a:schemeClr val="tx1"/>
                </a:solidFill>
                <a:effectLst/>
                <a:uLnTx/>
                <a:uFillTx/>
                <a:latin typeface="+mn-ea"/>
                <a:ea typeface="+mn-ea"/>
                <a:cs typeface="+mn-cs"/>
              </a:rPr>
              <a:t>面向对象方法学</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zh-CN" sz="3200" b="0" i="0" u="none" strike="noStrike" kern="120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TextBox 7"/>
          <p:cNvSpPr txBox="1">
            <a:spLocks noChangeArrowheads="1"/>
          </p:cNvSpPr>
          <p:nvPr/>
        </p:nvSpPr>
        <p:spPr bwMode="auto">
          <a:xfrm>
            <a:off x="323850" y="1776413"/>
            <a:ext cx="8496300" cy="1570038"/>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面向对象</a:t>
            </a:r>
            <a:r>
              <a:rPr kumimoji="0" lang="zh-CN" altLang="zh-CN" sz="2400" b="1" i="0" u="none" strike="noStrike" kern="1200" cap="none" spc="0" normalizeH="0" baseline="0" noProof="0" dirty="0" smtClean="0">
                <a:ln>
                  <a:noFill/>
                </a:ln>
                <a:solidFill>
                  <a:schemeClr val="tx1"/>
                </a:solidFill>
                <a:effectLst/>
                <a:uLnTx/>
                <a:uFillTx/>
                <a:latin typeface="+mn-ea"/>
                <a:ea typeface="+mn-ea"/>
                <a:cs typeface="+mn-cs"/>
              </a:rPr>
              <a:t>方法</a:t>
            </a:r>
            <a:r>
              <a:rPr kumimoji="0" lang="zh-CN" altLang="zh-CN" sz="2400" b="1" i="0" u="none" strike="noStrike" kern="1200" cap="none" spc="0" normalizeH="0" baseline="0" noProof="0" dirty="0">
                <a:ln>
                  <a:noFill/>
                </a:ln>
                <a:solidFill>
                  <a:schemeClr val="tx1"/>
                </a:solidFill>
                <a:effectLst/>
                <a:uLnTx/>
                <a:uFillTx/>
                <a:latin typeface="+mn-ea"/>
                <a:ea typeface="+mn-ea"/>
                <a:cs typeface="+mn-cs"/>
              </a:rPr>
              <a:t>学</a:t>
            </a:r>
            <a:endParaRPr kumimoji="0" lang="en-US" altLang="zh-CN" sz="2400" b="1"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prstClr val="black"/>
                </a:solidFill>
                <a:effectLst/>
                <a:uLnTx/>
                <a:uFillTx/>
                <a:latin typeface="Arial" panose="020B0604020202020204" pitchFamily="34" charset="0"/>
                <a:ea typeface="宋体" panose="02010600030101010101" pitchFamily="2" charset="-122"/>
                <a:cs typeface="+mn-cs"/>
              </a:rPr>
              <a:t>概念</a:t>
            </a:r>
            <a:r>
              <a:rPr kumimoji="0" lang="zh-CN" altLang="en-US" sz="2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与传统方法相反，面向对象方法把数据和行为看成是同等重要的，它是一种以数据为主线，把数据和对数据的操作紧密地结合起来的方法。</a:t>
            </a:r>
            <a:endParaRPr kumimoji="0" lang="en-US" altLang="zh-CN" sz="2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4" name="TextBox 7"/>
          <p:cNvSpPr txBox="1">
            <a:spLocks noChangeArrowheads="1"/>
          </p:cNvSpPr>
          <p:nvPr/>
        </p:nvSpPr>
        <p:spPr bwMode="auto">
          <a:xfrm>
            <a:off x="323850" y="3929063"/>
            <a:ext cx="8496300" cy="214630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面向对象方法学基本原则：</a:t>
            </a:r>
            <a:endParaRPr kumimoji="0" lang="en-US" altLang="zh-CN" sz="2400" b="1" i="0" u="none" strike="noStrike" kern="1200" cap="none" spc="0" normalizeH="0" baseline="0" noProof="0" dirty="0">
              <a:ln>
                <a:noFill/>
              </a:ln>
              <a:solidFill>
                <a:schemeClr val="tx1"/>
              </a:solidFill>
              <a:effectLst/>
              <a:uLnTx/>
              <a:uFillTx/>
              <a:latin typeface="+mn-ea"/>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尽量模拟人类习惯的思维方式，使开发软件的方法与过程尽可能接近人类认识世界、解决问题的方法与过程，从而使描述问题的问题空间</a:t>
            </a:r>
            <a:r>
              <a:rPr kumimoji="0" lang="en-US" altLang="zh-CN"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也称为问题域</a:t>
            </a:r>
            <a:r>
              <a:rPr kumimoji="0" lang="en-US" altLang="zh-CN"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与实现解法的解空间</a:t>
            </a:r>
            <a:r>
              <a:rPr kumimoji="0" lang="en-US" altLang="zh-CN"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也称为求解域</a:t>
            </a:r>
            <a:r>
              <a:rPr kumimoji="0" lang="en-US" altLang="zh-CN"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在结构上尽可能一致</a:t>
            </a:r>
            <a:r>
              <a:rPr kumimoji="0" lang="zh-CN" altLang="en-US"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endParaRPr>
          </a:p>
        </p:txBody>
      </p:sp>
      <p:sp>
        <p:nvSpPr>
          <p:cNvPr id="5" name="标题 3"/>
          <p:cNvSpPr>
            <a:spLocks noGrp="1"/>
          </p:cNvSpPr>
          <p:nvPr>
            <p:ph type="title"/>
          </p:nvPr>
        </p:nvSpPr>
        <p:spPr>
          <a:xfrm>
            <a:off x="0"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1.2</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内容占位符 1"/>
          <p:cNvSpPr>
            <a:spLocks noGrp="1"/>
          </p:cNvSpPr>
          <p:nvPr>
            <p:ph idx="1" hasCustomPrompt="1"/>
          </p:nvPr>
        </p:nvSpPr>
        <p:spPr>
          <a:xfrm>
            <a:off x="784225" y="1751013"/>
            <a:ext cx="7964488" cy="3910012"/>
          </a:xfrm>
        </p:spPr>
        <p:txBody>
          <a:bodyPr vert="horz" wrap="square" lIns="91440" tIns="45720" rIns="91440" bIns="45720" anchor="t" anchorCtr="0"/>
          <a:p>
            <a:pPr algn="ctr">
              <a:buClrTx/>
              <a:buSzTx/>
              <a:buFont typeface="Arial" panose="020B0604020202020204" pitchFamily="34" charset="0"/>
            </a:pPr>
            <a:r>
              <a:rPr lang="zh-CN" altLang="zh-CN" sz="2800" b="1" dirty="0">
                <a:latin typeface="楷体_GB2312"/>
                <a:ea typeface="宋体" panose="02010600030101010101" pitchFamily="2" charset="-122"/>
              </a:rPr>
              <a:t>学习提示</a:t>
            </a:r>
            <a:endParaRPr lang="en-US" altLang="zh-CN" sz="2800" b="1" dirty="0">
              <a:latin typeface="楷体_GB2312"/>
              <a:ea typeface="宋体" panose="02010600030101010101" pitchFamily="2" charset="-122"/>
            </a:endParaRPr>
          </a:p>
          <a:p>
            <a:pPr>
              <a:buClrTx/>
              <a:buSzTx/>
              <a:buFont typeface="Arial" panose="020B0604020202020204" pitchFamily="34" charset="0"/>
            </a:pPr>
            <a:r>
              <a:rPr lang="zh-CN" altLang="en-US" sz="2400" dirty="0">
                <a:ea typeface="宋体" panose="02010600030101010101" pitchFamily="2" charset="-122"/>
              </a:rPr>
              <a:t>作为应用软件开发者，一些必须的准备是：</a:t>
            </a:r>
            <a:endParaRPr lang="zh-CN" altLang="en-US" sz="2400" dirty="0">
              <a:ea typeface="宋体" panose="02010600030101010101" pitchFamily="2" charset="-122"/>
            </a:endParaRPr>
          </a:p>
          <a:p>
            <a:pPr lvl="1">
              <a:buFont typeface="Arial" panose="020B0604020202020204" pitchFamily="34" charset="0"/>
            </a:pPr>
            <a:r>
              <a:rPr lang="zh-CN" altLang="en-US" sz="2000" dirty="0">
                <a:ea typeface="宋体" panose="02010600030101010101" pitchFamily="2" charset="-122"/>
              </a:rPr>
              <a:t>熟悉应用开发平台上的常用工具</a:t>
            </a:r>
            <a:endParaRPr lang="zh-CN" altLang="en-US" sz="2000" dirty="0">
              <a:ea typeface="宋体" panose="02010600030101010101" pitchFamily="2" charset="-122"/>
            </a:endParaRPr>
          </a:p>
          <a:p>
            <a:pPr lvl="1">
              <a:buFont typeface="Arial" panose="020B0604020202020204" pitchFamily="34" charset="0"/>
            </a:pPr>
            <a:r>
              <a:rPr lang="zh-CN" altLang="en-US" sz="2000" dirty="0">
                <a:ea typeface="宋体" panose="02010600030101010101" pitchFamily="2" charset="-122"/>
              </a:rPr>
              <a:t>至少掌握一种程序设计语言</a:t>
            </a:r>
            <a:endParaRPr lang="zh-CN" altLang="en-US" sz="2000" dirty="0">
              <a:ea typeface="宋体" panose="02010600030101010101" pitchFamily="2" charset="-122"/>
            </a:endParaRPr>
          </a:p>
          <a:p>
            <a:pPr lvl="1">
              <a:buFont typeface="Arial" panose="020B0604020202020204" pitchFamily="34" charset="0"/>
            </a:pPr>
            <a:r>
              <a:rPr lang="zh-CN" altLang="en-US" sz="2000" dirty="0">
                <a:ea typeface="宋体" panose="02010600030101010101" pitchFamily="2" charset="-122"/>
              </a:rPr>
              <a:t>注重分析、注意写文档</a:t>
            </a:r>
            <a:endParaRPr lang="zh-CN" altLang="en-US" sz="2000" dirty="0">
              <a:ea typeface="宋体" panose="02010600030101010101" pitchFamily="2" charset="-122"/>
            </a:endParaRPr>
          </a:p>
          <a:p>
            <a:pPr>
              <a:buClrTx/>
              <a:buSzTx/>
              <a:buFont typeface="Arial" panose="020B0604020202020204" pitchFamily="34" charset="0"/>
            </a:pPr>
            <a:r>
              <a:rPr lang="zh-CN" altLang="en-US" sz="2400" dirty="0">
                <a:ea typeface="宋体" panose="02010600030101010101" pitchFamily="2" charset="-122"/>
              </a:rPr>
              <a:t>在学习时应当注意以下几点：</a:t>
            </a:r>
            <a:endParaRPr lang="zh-CN" altLang="en-US" sz="2400" dirty="0">
              <a:ea typeface="宋体" panose="02010600030101010101" pitchFamily="2" charset="-122"/>
            </a:endParaRPr>
          </a:p>
          <a:p>
            <a:pPr lvl="1">
              <a:buFont typeface="Arial" panose="020B0604020202020204" pitchFamily="34" charset="0"/>
            </a:pPr>
            <a:r>
              <a:rPr lang="zh-CN" altLang="en-US" sz="2000" dirty="0">
                <a:ea typeface="宋体" panose="02010600030101010101" pitchFamily="2" charset="-122"/>
              </a:rPr>
              <a:t>学会抽象、注意模型</a:t>
            </a:r>
            <a:endParaRPr lang="zh-CN" altLang="en-US" sz="2000" dirty="0">
              <a:ea typeface="宋体" panose="02010600030101010101" pitchFamily="2" charset="-122"/>
            </a:endParaRPr>
          </a:p>
          <a:p>
            <a:pPr lvl="1">
              <a:buFont typeface="Arial" panose="020B0604020202020204" pitchFamily="34" charset="0"/>
            </a:pPr>
            <a:r>
              <a:rPr lang="zh-CN" altLang="en-US" sz="2000" dirty="0">
                <a:ea typeface="宋体" panose="02010600030101010101" pitchFamily="2" charset="-122"/>
              </a:rPr>
              <a:t>着眼系统、形式化</a:t>
            </a:r>
            <a:endParaRPr lang="zh-CN" altLang="en-US" sz="2000" dirty="0">
              <a:ea typeface="宋体" panose="02010600030101010101" pitchFamily="2" charset="-122"/>
            </a:endParaRPr>
          </a:p>
          <a:p>
            <a:pPr lvl="1">
              <a:buFont typeface="Arial" panose="020B0604020202020204" pitchFamily="34" charset="0"/>
            </a:pPr>
            <a:r>
              <a:rPr lang="zh-CN" altLang="en-US" sz="2000" dirty="0">
                <a:ea typeface="宋体" panose="02010600030101010101" pitchFamily="2" charset="-122"/>
              </a:rPr>
              <a:t>结构化、一致性和规范化</a:t>
            </a:r>
            <a:endParaRPr lang="zh-CN" altLang="en-US" sz="2000" dirty="0">
              <a:ea typeface="宋体" panose="02010600030101010101" pitchFamily="2" charset="-122"/>
            </a:endParaRPr>
          </a:p>
        </p:txBody>
      </p:sp>
      <p:sp>
        <p:nvSpPr>
          <p:cNvPr id="18435" name="矩形 4"/>
          <p:cNvSpPr/>
          <p:nvPr/>
        </p:nvSpPr>
        <p:spPr>
          <a:xfrm>
            <a:off x="755650" y="765175"/>
            <a:ext cx="7783513" cy="869950"/>
          </a:xfrm>
          <a:prstGeom prst="rect">
            <a:avLst/>
          </a:prstGeom>
          <a:noFill/>
          <a:ln w="9525" cap="flat" cmpd="sng">
            <a:solidFill>
              <a:srgbClr val="FF00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ct val="150000"/>
              </a:lnSpc>
              <a:spcBef>
                <a:spcPct val="0"/>
              </a:spcBef>
              <a:buFontTx/>
              <a:buNone/>
            </a:pPr>
            <a:r>
              <a:rPr lang="zh-CN" altLang="en-US" sz="1800" dirty="0">
                <a:latin typeface="Arial" panose="020B0604020202020204" pitchFamily="34" charset="0"/>
                <a:ea typeface="宋体" panose="02010600030101010101" pitchFamily="2" charset="-122"/>
              </a:rPr>
              <a:t>教学相长，教学过程是一个互动的过程、是一个老师与学生相互学习的过程</a:t>
            </a:r>
            <a:endParaRPr lang="zh-CN" altLang="en-US" sz="1800" dirty="0">
              <a:latin typeface="Arial" panose="020B0604020202020204" pitchFamily="34" charset="0"/>
              <a:ea typeface="宋体" panose="02010600030101010101" pitchFamily="2" charset="-122"/>
            </a:endParaRPr>
          </a:p>
          <a:p>
            <a:pPr marL="0" lvl="0" indent="0">
              <a:lnSpc>
                <a:spcPct val="150000"/>
              </a:lnSpc>
              <a:spcBef>
                <a:spcPct val="0"/>
              </a:spcBef>
              <a:buFontTx/>
              <a:buNone/>
            </a:pPr>
            <a:r>
              <a:rPr lang="zh-CN" altLang="en-US" sz="1800" dirty="0">
                <a:latin typeface="Arial" panose="020B0604020202020204" pitchFamily="34" charset="0"/>
                <a:ea typeface="宋体" panose="02010600030101010101" pitchFamily="2" charset="-122"/>
              </a:rPr>
              <a:t>学问是做出来的，不是学出来的，也不是教出来的</a:t>
            </a:r>
            <a:endParaRPr lang="zh-CN" altLang="en-US" sz="1800" dirty="0">
              <a:latin typeface="Arial" panose="020B0604020202020204" pitchFamily="34"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图示 1"/>
          <p:cNvGraphicFramePr/>
          <p:nvPr/>
        </p:nvGraphicFramePr>
        <p:xfrm>
          <a:off x="1684390" y="1052736"/>
          <a:ext cx="7186580" cy="32403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3" name="TextBox 2"/>
          <p:cNvSpPr txBox="1">
            <a:spLocks noChangeArrowheads="1"/>
          </p:cNvSpPr>
          <p:nvPr/>
        </p:nvSpPr>
        <p:spPr bwMode="auto">
          <a:xfrm>
            <a:off x="374650" y="4508500"/>
            <a:ext cx="8496300" cy="214630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优点</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降低</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了软件产品的复杂性，提高了软件的可理解性，简化了软件的开发和维护工作</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面向对象</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方法特有的继承性和多态性，进一步提高了面向对象软件的可重用性。</a:t>
            </a:r>
            <a:endPar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标题 3"/>
          <p:cNvSpPr>
            <a:spLocks noGrp="1"/>
          </p:cNvSpPr>
          <p:nvPr>
            <p:ph type="title"/>
          </p:nvPr>
        </p:nvSpPr>
        <p:spPr>
          <a:xfrm>
            <a:off x="0" y="95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1.2</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软件工程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5" name="内容占位符 4"/>
          <p:cNvSpPr txBox="1"/>
          <p:nvPr/>
        </p:nvSpPr>
        <p:spPr bwMode="auto">
          <a:xfrm>
            <a:off x="17463" y="1196975"/>
            <a:ext cx="1695450" cy="452438"/>
          </a:xfrm>
          <a:prstGeom prst="rect">
            <a:avLst/>
          </a:prstGeom>
        </p:spPr>
        <p:style>
          <a:lnRef idx="2">
            <a:schemeClr val="accent2"/>
          </a:lnRef>
          <a:fillRef idx="1">
            <a:schemeClr val="lt1"/>
          </a:fillRef>
          <a:effectRef idx="0">
            <a:schemeClr val="accent2"/>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400" b="1" i="0" u="none" strike="noStrike" kern="1200" cap="none" spc="0" normalizeH="0" baseline="0" noProof="0" dirty="0">
                <a:ln>
                  <a:noFill/>
                </a:ln>
                <a:solidFill>
                  <a:prstClr val="black"/>
                </a:solidFill>
                <a:effectLst/>
                <a:uLnTx/>
                <a:uFillTx/>
                <a:latin typeface="+mn-lt"/>
                <a:ea typeface="+mn-ea"/>
                <a:cs typeface="+mn-cs"/>
              </a:rPr>
              <a:t>四个</a:t>
            </a:r>
            <a:r>
              <a:rPr kumimoji="0" lang="zh-CN" altLang="en-US" sz="2400" b="1" i="0" u="none" strike="noStrike" kern="1200" cap="none" spc="0" normalizeH="0" baseline="0" noProof="0" dirty="0" smtClean="0">
                <a:ln>
                  <a:noFill/>
                </a:ln>
                <a:solidFill>
                  <a:prstClr val="black"/>
                </a:solidFill>
                <a:effectLst/>
                <a:uLnTx/>
                <a:uFillTx/>
                <a:latin typeface="+mn-lt"/>
                <a:ea typeface="+mn-ea"/>
                <a:cs typeface="+mn-cs"/>
              </a:rPr>
              <a:t>要点</a:t>
            </a:r>
            <a:endParaRPr kumimoji="0" lang="en-US" altLang="zh-CN" sz="2400" b="1" i="0" u="none" strike="noStrike" kern="1200" cap="none" spc="0" normalizeH="0" baseline="0" noProof="0" dirty="0">
              <a:ln>
                <a:noFill/>
              </a:ln>
              <a:solidFill>
                <a:prstClr val="black"/>
              </a:solidFill>
              <a:effectLst/>
              <a:uLnTx/>
              <a:uFillTx/>
              <a:latin typeface="+mn-lt"/>
              <a:ea typeface="+mn-ea"/>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1.3 </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软件生命周期</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26628" name="标题 3"/>
          <p:cNvSpPr>
            <a:spLocks noGrp="1"/>
          </p:cNvSpPr>
          <p:nvPr>
            <p:ph type="title" idx="4294967295"/>
          </p:nvPr>
        </p:nvSpPr>
        <p:spPr>
          <a:xfrm>
            <a:off x="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1.3</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软件生命周期</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323850" y="1573213"/>
            <a:ext cx="8496300" cy="132873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软件生命周期由软件定义、软件开发和运行维护</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也称为软件维护</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)3</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个时期组成，每个时期又进一步划分成若干个</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阶段</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6" name="TextBox 7"/>
          <p:cNvSpPr txBox="1">
            <a:spLocks noChangeArrowheads="1"/>
          </p:cNvSpPr>
          <p:nvPr/>
        </p:nvSpPr>
        <p:spPr bwMode="auto">
          <a:xfrm>
            <a:off x="293688" y="3141663"/>
            <a:ext cx="8496300" cy="255428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软件定义时期的任务是： 确定软件开发工程必须完成的总目标；确定工程的可行性；导出实现工程目标应该采用的策略及系统必须完成的功能；估计完成该项工程需要的资源和成本，并且制定工程进度表。这个时期的工作通常又称为系统分析，由系统分析员负责完成</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软件</a:t>
            </a:r>
            <a:r>
              <a:rPr kumimoji="0" lang="zh-CN" altLang="en-US" sz="2400" b="0" i="0" u="none" strike="noStrike" kern="1200" cap="none" spc="0" normalizeH="0" baseline="0" noProof="0" dirty="0">
                <a:ln>
                  <a:noFill/>
                </a:ln>
                <a:solidFill>
                  <a:srgbClr val="FF0000"/>
                </a:solidFill>
                <a:effectLst/>
                <a:uLnTx/>
                <a:uFillTx/>
                <a:latin typeface="+mn-ea"/>
                <a:ea typeface="宋体" panose="02010600030101010101" pitchFamily="2" charset="-122"/>
                <a:cs typeface="+mn-cs"/>
              </a:rPr>
              <a:t>定义时期</a:t>
            </a:r>
            <a:r>
              <a:rPr kumimoji="0" lang="zh-CN" altLang="en-US"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通常进一步划分成</a:t>
            </a:r>
            <a:r>
              <a:rPr kumimoji="0" lang="en-US" altLang="zh-CN"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3</a:t>
            </a:r>
            <a:r>
              <a:rPr kumimoji="0" lang="zh-CN" altLang="en-US"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个阶段，即问题定义、可行性研究和需求分析</a:t>
            </a:r>
            <a:r>
              <a:rPr kumimoji="0" lang="zh-CN" altLang="en-US" sz="2400" b="0" i="0" u="none" strike="noStrike" kern="1200" cap="none" spc="0" normalizeH="0" baseline="0" noProof="0" dirty="0" smtClean="0">
                <a:ln>
                  <a:noFill/>
                </a:ln>
                <a:solidFill>
                  <a:schemeClr val="tx1"/>
                </a:solidFill>
                <a:effectLst/>
                <a:uLnTx/>
                <a:uFillTx/>
                <a:latin typeface="+mn-ea"/>
                <a:ea typeface="宋体" panose="02010600030101010101" pitchFamily="2" charset="-122"/>
                <a:cs typeface="+mn-cs"/>
              </a:rPr>
              <a:t>。</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7"/>
          <p:cNvSpPr txBox="1">
            <a:spLocks noChangeArrowheads="1"/>
          </p:cNvSpPr>
          <p:nvPr/>
        </p:nvSpPr>
        <p:spPr bwMode="auto">
          <a:xfrm>
            <a:off x="323850" y="1341438"/>
            <a:ext cx="8496300" cy="1736725"/>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
                <a:srgbClr val="00B0F0"/>
              </a:buClr>
              <a:buSzTx/>
              <a:buFont typeface="Arial" panose="020B0604020202020204" pitchFamily="34" charset="0"/>
              <a:buChar char="•"/>
              <a:defRPr/>
            </a:pPr>
            <a:r>
              <a:rPr kumimoji="0" lang="zh-CN" altLang="en-US" sz="2400" b="0" i="0" u="none" strike="noStrike" kern="1200" cap="none" spc="0" normalizeH="0" baseline="0" noProof="0" dirty="0" smtClean="0">
                <a:ln>
                  <a:noFill/>
                </a:ln>
                <a:solidFill>
                  <a:srgbClr val="FF0000"/>
                </a:solidFill>
                <a:effectLst/>
                <a:uLnTx/>
                <a:uFillTx/>
                <a:latin typeface="+mn-ea"/>
                <a:ea typeface="+mn-ea"/>
                <a:cs typeface="+mn-cs"/>
              </a:rPr>
              <a:t>开发</a:t>
            </a:r>
            <a:r>
              <a:rPr kumimoji="0" lang="zh-CN" altLang="en-US" sz="2400" b="0" i="0" u="none" strike="noStrike" kern="1200" cap="none" spc="0" normalizeH="0" baseline="0" noProof="0" dirty="0">
                <a:ln>
                  <a:noFill/>
                </a:ln>
                <a:solidFill>
                  <a:srgbClr val="FF0000"/>
                </a:solidFill>
                <a:effectLst/>
                <a:uLnTx/>
                <a:uFillTx/>
                <a:latin typeface="+mn-ea"/>
                <a:ea typeface="+mn-ea"/>
                <a:cs typeface="+mn-cs"/>
              </a:rPr>
              <a:t>时期</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具体设计和实现在前一个时期定义的软件，它通常由下述</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4</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个阶段组成：总体设计，详细设计，编码和单元测试，综合测试。其中前两个阶段又称为系统设计，后两个阶段又称为系统实现</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3" name="TextBox 7"/>
          <p:cNvSpPr txBox="1">
            <a:spLocks noChangeArrowheads="1"/>
          </p:cNvSpPr>
          <p:nvPr/>
        </p:nvSpPr>
        <p:spPr bwMode="auto">
          <a:xfrm>
            <a:off x="336550" y="3644900"/>
            <a:ext cx="8496300" cy="214471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base" latinLnBrk="0" hangingPunct="0">
              <a:lnSpc>
                <a:spcPct val="100000"/>
              </a:lnSpc>
              <a:spcBef>
                <a:spcPct val="0"/>
              </a:spcBef>
              <a:spcAft>
                <a:spcPct val="0"/>
              </a:spcAft>
              <a:buClr>
                <a:srgbClr val="00B0F0"/>
              </a:buClr>
              <a:buSzTx/>
              <a:buFont typeface="Arial" panose="020B0604020202020204" pitchFamily="34" charset="0"/>
              <a:buChar char="•"/>
              <a:defRPr/>
            </a:pPr>
            <a:r>
              <a:rPr kumimoji="0" lang="zh-CN" altLang="en-US" sz="2400" b="0" i="0" u="none" strike="noStrike" kern="1200" cap="none" spc="0" normalizeH="0" baseline="0" noProof="0" dirty="0">
                <a:ln>
                  <a:noFill/>
                </a:ln>
                <a:solidFill>
                  <a:srgbClr val="FF0000"/>
                </a:solidFill>
                <a:effectLst/>
                <a:uLnTx/>
                <a:uFillTx/>
                <a:latin typeface="+mn-ea"/>
                <a:ea typeface="宋体" panose="02010600030101010101" pitchFamily="2" charset="-122"/>
                <a:cs typeface="+mn-cs"/>
              </a:rPr>
              <a:t>维护时期</a:t>
            </a:r>
            <a:r>
              <a:rPr kumimoji="0" lang="zh-CN" altLang="en-US"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的主要任务是使软件持久地满足用户的需要</a:t>
            </a:r>
            <a:r>
              <a:rPr kumimoji="0" lang="zh-CN" altLang="en-US" sz="2400" b="0" i="0" u="none" strike="noStrike" kern="1200" cap="none" spc="0" normalizeH="0" baseline="0" noProof="0" dirty="0" smtClean="0">
                <a:ln>
                  <a:noFill/>
                </a:ln>
                <a:solidFill>
                  <a:schemeClr val="tx1"/>
                </a:solidFill>
                <a:effectLst/>
                <a:uLnTx/>
                <a:uFillTx/>
                <a:latin typeface="+mn-ea"/>
                <a:ea typeface="宋体" panose="02010600030101010101" pitchFamily="2" charset="-122"/>
                <a:cs typeface="+mn-cs"/>
              </a:rPr>
              <a:t>。具体地说，当软件使用过程中发现错误时应该加以改正；当环境改变时应该修改软件以适应新的环境；当用户有要求时应该及时改进软件以满足用户的新需要。通常对维护时期不在进一步划分阶段。</a:t>
            </a:r>
            <a:endParaRPr kumimoji="0" lang="zh-CN" altLang="en-US" sz="24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endParaRPr>
          </a:p>
        </p:txBody>
      </p:sp>
      <p:sp>
        <p:nvSpPr>
          <p:cNvPr id="4" name="标题 3"/>
          <p:cNvSpPr>
            <a:spLocks noGrp="1"/>
          </p:cNvSpPr>
          <p:nvPr>
            <p:ph type="title"/>
          </p:nvPr>
        </p:nvSpPr>
        <p:spPr>
          <a:xfrm>
            <a:off x="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1.3</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软件生命周期</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图示 1"/>
          <p:cNvGraphicFramePr/>
          <p:nvPr/>
        </p:nvGraphicFramePr>
        <p:xfrm>
          <a:off x="736884" y="1124744"/>
          <a:ext cx="6715436" cy="280831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3" name="图示 2"/>
          <p:cNvGraphicFramePr/>
          <p:nvPr/>
        </p:nvGraphicFramePr>
        <p:xfrm>
          <a:off x="880900" y="3212975"/>
          <a:ext cx="6715436" cy="2914714"/>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4" name="TextBox 3"/>
          <p:cNvSpPr txBox="1">
            <a:spLocks noChangeArrowheads="1"/>
          </p:cNvSpPr>
          <p:nvPr/>
        </p:nvSpPr>
        <p:spPr bwMode="auto">
          <a:xfrm>
            <a:off x="395288" y="5729288"/>
            <a:ext cx="8008938" cy="830263"/>
          </a:xfrm>
          <a:prstGeom prst="rect">
            <a:avLst/>
          </a:prstGeom>
          <a:solidFill>
            <a:schemeClr val="tx2">
              <a:lumMod val="40000"/>
              <a:lumOff val="60000"/>
            </a:schemeClr>
          </a:solidFill>
          <a:ln>
            <a:solidFill>
              <a:srgbClr val="FF0000"/>
            </a:solid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   在</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实际从事软件开发工作时，软件规模、种类、开发环境及开发时使用的技术方法等因素，都影响阶段的划分。</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5" name="TextBox 7"/>
          <p:cNvSpPr txBox="1">
            <a:spLocks noChangeArrowheads="1"/>
          </p:cNvSpPr>
          <p:nvPr/>
        </p:nvSpPr>
        <p:spPr bwMode="auto">
          <a:xfrm>
            <a:off x="179388" y="973138"/>
            <a:ext cx="6696075" cy="511175"/>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下面简要介绍软件生命周期每个阶段的基本</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任务</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标题 3"/>
          <p:cNvSpPr>
            <a:spLocks noGrp="1"/>
          </p:cNvSpPr>
          <p:nvPr>
            <p:ph type="title"/>
          </p:nvPr>
        </p:nvSpPr>
        <p:spPr>
          <a:xfrm>
            <a:off x="0" y="-26987"/>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1.3</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软件生命周期</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rgbClr val="D9D9D9"/>
                </a:solidFill>
                <a:effectLst/>
                <a:uLnTx/>
                <a:uFillTx/>
                <a:latin typeface="+mn-ea"/>
                <a:ea typeface="+mn-ea"/>
                <a:cs typeface="+mn-cs"/>
              </a:rPr>
              <a:t>1.4 </a:t>
            </a:r>
            <a:r>
              <a:rPr kumimoji="0" lang="zh-CN" altLang="en-US" sz="2400" b="0" i="0" u="none" strike="noStrike" kern="1200" cap="none" spc="0" normalizeH="0" baseline="0" noProof="0" dirty="0" smtClean="0">
                <a:ln>
                  <a:noFill/>
                </a:ln>
                <a:solidFill>
                  <a:srgbClr val="D9D9D9"/>
                </a:solidFill>
                <a:effectLst/>
                <a:uLnTx/>
                <a:uFillTx/>
                <a:latin typeface="+mn-ea"/>
                <a:ea typeface="+mn-ea"/>
                <a:cs typeface="+mn-cs"/>
              </a:rPr>
              <a:t>软件过程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26628" name="标题 3"/>
          <p:cNvSpPr>
            <a:spLocks noGrp="1"/>
          </p:cNvSpPr>
          <p:nvPr>
            <p:ph type="title" idx="4294967295"/>
          </p:nvPr>
        </p:nvSpPr>
        <p:spPr>
          <a:xfrm>
            <a:off x="0" y="4445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smtClean="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447675" y="1203325"/>
            <a:ext cx="8496300" cy="214630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429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软件</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过程是为了获得高质量软件所需要完成的一系列任务的框架，它规定了完成各项任务的工作步骤。</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3429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软件</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过程描述为了开发出客户需要的软件，什么人（</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who</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）、在什么时候（</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when</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）、做什么事（</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what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）以及怎样（</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how</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）做这些事以实现某一个特定的具体目标。</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内容占位符 4"/>
          <p:cNvSpPr txBox="1"/>
          <p:nvPr/>
        </p:nvSpPr>
        <p:spPr>
          <a:xfrm>
            <a:off x="395288" y="4048125"/>
            <a:ext cx="3724275" cy="604838"/>
          </a:xfrm>
          <a:prstGeom prst="rect">
            <a:avLst/>
          </a:prstGeom>
          <a:noFill/>
          <a:ln w="15875"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dk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dk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dk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dk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dk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dk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dk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dk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dk1"/>
                </a:solidFill>
                <a:effectLst/>
                <a:latin typeface="+mn-lt"/>
                <a:ea typeface="+mn-ea"/>
                <a:cs typeface="+mn-cs"/>
              </a:defRPr>
            </a:lvl9pPr>
          </a:lstStyle>
          <a:p>
            <a:pPr marL="0" marR="0" lvl="0" indent="0" algn="l" defTabSz="914400" rtl="0" eaLnBrk="1" fontAlgn="base" latinLnBrk="0" hangingPunct="1">
              <a:lnSpc>
                <a:spcPct val="120000"/>
              </a:lnSpc>
              <a:spcBef>
                <a:spcPts val="1000"/>
              </a:spcBef>
              <a:spcAft>
                <a:spcPct val="0"/>
              </a:spcAft>
              <a:buClr>
                <a:schemeClr val="accent1"/>
              </a:buClr>
              <a:buSzPct val="110000"/>
              <a:buFont typeface="Arial" panose="020B0604020202020204" pitchFamily="34" charset="0"/>
              <a:buNone/>
              <a:defRPr/>
            </a:pPr>
            <a:r>
              <a:rPr kumimoji="0" lang="zh-CN" altLang="en-US" sz="2800" b="1" i="0" u="none" strike="noStrike" kern="1200" cap="none" spc="0" normalizeH="0" baseline="0" noProof="0" dirty="0">
                <a:ln>
                  <a:noFill/>
                </a:ln>
                <a:solidFill>
                  <a:schemeClr val="tx1"/>
                </a:solidFill>
                <a:effectLst/>
                <a:uLnTx/>
                <a:uFillTx/>
                <a:latin typeface="+mj-ea"/>
                <a:ea typeface="+mj-ea"/>
                <a:cs typeface="+mn-cs"/>
              </a:rPr>
              <a:t>瀑布模型</a:t>
            </a:r>
            <a:endParaRPr kumimoji="0" lang="zh-CN" altLang="en-US" sz="2800" b="1" i="0" u="none" strike="noStrike" kern="1200" cap="none" spc="0" normalizeH="0" baseline="0" noProof="0" dirty="0">
              <a:ln>
                <a:noFill/>
              </a:ln>
              <a:solidFill>
                <a:schemeClr val="tx1"/>
              </a:solidFill>
              <a:effectLst/>
              <a:uLnTx/>
              <a:uFillTx/>
              <a:latin typeface="+mj-ea"/>
              <a:ea typeface="+mj-ea"/>
              <a:cs typeface="+mn-cs"/>
            </a:endParaRPr>
          </a:p>
        </p:txBody>
      </p:sp>
      <p:sp>
        <p:nvSpPr>
          <p:cNvPr id="6" name="TextBox 7"/>
          <p:cNvSpPr txBox="1">
            <a:spLocks noChangeArrowheads="1"/>
          </p:cNvSpPr>
          <p:nvPr/>
        </p:nvSpPr>
        <p:spPr bwMode="auto">
          <a:xfrm>
            <a:off x="493713" y="4886325"/>
            <a:ext cx="8497888" cy="91916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瀑布模型一直是唯一被广泛采用的生命周期模型，现在它仍然是软件工程中应用得最广泛的过程模型。</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内容占位符 2"/>
          <p:cNvSpPr>
            <a:spLocks noGrp="1"/>
          </p:cNvSpPr>
          <p:nvPr>
            <p:ph sz="quarter" idx="1"/>
          </p:nvPr>
        </p:nvSpPr>
        <p:spPr>
          <a:xfrm>
            <a:off x="42863" y="79375"/>
            <a:ext cx="2514600" cy="482600"/>
          </a:xfrm>
        </p:spPr>
        <p:txBody>
          <a:bodyPr vert="horz" wrap="square" lIns="91440" tIns="45720" rIns="91440" bIns="45720" anchor="t" anchorCtr="0"/>
          <a:p>
            <a:pPr>
              <a:buClrTx/>
              <a:buSzTx/>
              <a:buFont typeface="Arial" panose="020B0604020202020204" pitchFamily="34" charset="0"/>
            </a:pPr>
            <a:r>
              <a:rPr lang="zh-CN" altLang="en-US" dirty="0">
                <a:ea typeface="宋体" panose="02010600030101010101" pitchFamily="2" charset="-122"/>
              </a:rPr>
              <a:t>瀑布模型</a:t>
            </a:r>
            <a:endParaRPr lang="zh-CN" altLang="en-US" dirty="0">
              <a:ea typeface="宋体" panose="02010600030101010101" pitchFamily="2" charset="-122"/>
            </a:endParaRPr>
          </a:p>
        </p:txBody>
      </p:sp>
      <p:pic>
        <p:nvPicPr>
          <p:cNvPr id="50179" name="图片 3"/>
          <p:cNvPicPr>
            <a:picLocks noChangeAspect="1"/>
          </p:cNvPicPr>
          <p:nvPr/>
        </p:nvPicPr>
        <p:blipFill>
          <a:blip r:embed="rId1"/>
          <a:stretch>
            <a:fillRect/>
          </a:stretch>
        </p:blipFill>
        <p:spPr>
          <a:xfrm>
            <a:off x="-4762" y="803275"/>
            <a:ext cx="3529012" cy="5329238"/>
          </a:xfrm>
          <a:prstGeom prst="rect">
            <a:avLst/>
          </a:prstGeom>
          <a:noFill/>
          <a:ln w="9525">
            <a:noFill/>
          </a:ln>
        </p:spPr>
      </p:pic>
      <p:sp>
        <p:nvSpPr>
          <p:cNvPr id="4" name="TextBox 5"/>
          <p:cNvSpPr txBox="1">
            <a:spLocks noChangeArrowheads="1"/>
          </p:cNvSpPr>
          <p:nvPr/>
        </p:nvSpPr>
        <p:spPr bwMode="auto">
          <a:xfrm>
            <a:off x="-4762" y="6332538"/>
            <a:ext cx="2921000" cy="409575"/>
          </a:xfrm>
          <a:prstGeom prst="roundRect">
            <a:avLst/>
          </a:prstGeom>
          <a:solidFill>
            <a:schemeClr val="accent1">
              <a:lumMod val="60000"/>
              <a:lumOff val="40000"/>
            </a:schemeClr>
          </a:solidFill>
          <a:ln>
            <a:no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4290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图</a:t>
            </a:r>
            <a:r>
              <a:rPr kumimoji="0" lang="en-US" altLang="zh-CN" sz="1800" b="0" i="0" u="none" strike="noStrike" kern="1200" cap="none" spc="0" normalizeH="0" baseline="0" noProof="0" dirty="0">
                <a:ln>
                  <a:noFill/>
                </a:ln>
                <a:solidFill>
                  <a:schemeClr val="tx1"/>
                </a:solidFill>
                <a:effectLst/>
                <a:uLnTx/>
                <a:uFillTx/>
                <a:latin typeface="+mj-ea"/>
                <a:ea typeface="+mj-ea"/>
                <a:cs typeface="+mn-cs"/>
              </a:rPr>
              <a:t>1.2 </a:t>
            </a:r>
            <a:r>
              <a:rPr kumimoji="0" lang="zh-CN" altLang="en-US"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传统的瀑布模型</a:t>
            </a:r>
            <a:endParaRPr kumimoji="0" lang="en-US" altLang="zh-CN"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TextBox 7"/>
          <p:cNvSpPr txBox="1">
            <a:spLocks noChangeArrowheads="1"/>
          </p:cNvSpPr>
          <p:nvPr/>
        </p:nvSpPr>
        <p:spPr bwMode="auto">
          <a:xfrm>
            <a:off x="3375025" y="2565400"/>
            <a:ext cx="5661025" cy="180498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26543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rPr>
              <a:t>b) </a:t>
            </a:r>
            <a:r>
              <a:rPr kumimoji="0" lang="zh-CN" altLang="zh-CN" sz="2000" b="1" i="0" u="none" strike="noStrike" kern="1200" cap="none" spc="0" normalizeH="0" baseline="0" noProof="0" dirty="0">
                <a:ln>
                  <a:noFill/>
                </a:ln>
                <a:solidFill>
                  <a:schemeClr val="tx1"/>
                </a:solidFill>
                <a:effectLst/>
                <a:uLnTx/>
                <a:uFillTx/>
                <a:latin typeface="+mn-ea"/>
                <a:ea typeface="+mn-ea"/>
                <a:cs typeface="+mn-cs"/>
              </a:rPr>
              <a:t>推迟实现的观点</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瀑布模型在编码之前设置了系统分析与系统设计的各个阶段，分析与设计阶段的基本任务规定，在这两个阶段主要考虑目标系统的逻辑模型，不涉及软件的物理实现。</a:t>
            </a:r>
            <a:endPar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TextBox 7"/>
          <p:cNvSpPr txBox="1">
            <a:spLocks noChangeArrowheads="1"/>
          </p:cNvSpPr>
          <p:nvPr/>
        </p:nvSpPr>
        <p:spPr bwMode="auto">
          <a:xfrm>
            <a:off x="3348038" y="301625"/>
            <a:ext cx="5619750" cy="2146300"/>
          </a:xfrm>
          <a:prstGeom prst="roundRect">
            <a:avLst/>
          </a:prstGeom>
          <a:noFill/>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354330" marR="0" lvl="0" indent="0" algn="l" defTabSz="914400" rtl="0" eaLnBrk="0" fontAlgn="base" latinLnBrk="0" hangingPunct="0">
              <a:lnSpc>
                <a:spcPct val="100000"/>
              </a:lnSpc>
              <a:spcBef>
                <a:spcPct val="0"/>
              </a:spcBef>
              <a:spcAft>
                <a:spcPct val="0"/>
              </a:spcAft>
              <a:buClrTx/>
              <a:buSzTx/>
              <a:buFont typeface="+mj-lt"/>
              <a:buAutoNum type="alphaLcParenR"/>
              <a:tabLst>
                <a:tab pos="264795" algn="l"/>
              </a:tabLst>
              <a:defRPr/>
            </a:pPr>
            <a:r>
              <a:rPr kumimoji="0" lang="zh-CN" altLang="zh-CN" sz="2000" b="1" i="0" u="none" strike="noStrike" kern="1200" cap="none" spc="0" normalizeH="0" baseline="0" noProof="0" dirty="0">
                <a:ln>
                  <a:noFill/>
                </a:ln>
                <a:solidFill>
                  <a:schemeClr val="tx1"/>
                </a:solidFill>
                <a:effectLst/>
                <a:uLnTx/>
                <a:uFillTx/>
                <a:latin typeface="+mn-ea"/>
                <a:ea typeface="+mn-ea"/>
                <a:cs typeface="+mn-cs"/>
              </a:rPr>
              <a:t>阶段间具有顺序性和</a:t>
            </a:r>
            <a:r>
              <a:rPr kumimoji="0" lang="zh-CN" altLang="zh-CN" sz="2000" b="1" i="0" u="none" strike="noStrike" kern="1200" cap="none" spc="0" normalizeH="0" baseline="0" noProof="0" dirty="0" smtClean="0">
                <a:ln>
                  <a:noFill/>
                </a:ln>
                <a:solidFill>
                  <a:schemeClr val="tx1"/>
                </a:solidFill>
                <a:effectLst/>
                <a:uLnTx/>
                <a:uFillTx/>
                <a:latin typeface="+mn-ea"/>
                <a:ea typeface="+mn-ea"/>
                <a:cs typeface="+mn-cs"/>
              </a:rPr>
              <a:t>依赖性</a:t>
            </a:r>
            <a:r>
              <a:rPr kumimoji="0" lang="zh-CN" altLang="en-US" sz="2000" b="1" i="0" u="none" strike="noStrike" kern="1200" cap="none" spc="0" normalizeH="0" baseline="0" noProof="0" dirty="0" smtClean="0">
                <a:ln>
                  <a:noFill/>
                </a:ln>
                <a:solidFill>
                  <a:schemeClr val="tx1"/>
                </a:solidFill>
                <a:effectLst/>
                <a:uLnTx/>
                <a:uFillTx/>
                <a:latin typeface="+mn-ea"/>
                <a:ea typeface="+mn-ea"/>
                <a:cs typeface="+mn-cs"/>
              </a:rPr>
              <a:t>：</a:t>
            </a:r>
            <a:endParaRPr kumimoji="0" lang="zh-CN" altLang="zh-CN" sz="2000" b="1" i="0" u="none" strike="noStrike" kern="1200" cap="none" spc="0" normalizeH="0" baseline="0" noProof="0" dirty="0" smtClean="0">
              <a:ln>
                <a:noFill/>
              </a:ln>
              <a:solidFill>
                <a:schemeClr val="tx1"/>
              </a:solidFill>
              <a:effectLst/>
              <a:uLnTx/>
              <a:uFillTx/>
              <a:latin typeface="+mn-ea"/>
              <a:ea typeface="+mn-ea"/>
              <a:cs typeface="+mn-cs"/>
            </a:endParaRPr>
          </a:p>
          <a:p>
            <a:pPr marL="0" marR="0" lvl="0" indent="35433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smtClean="0">
                <a:ln>
                  <a:noFill/>
                </a:ln>
                <a:solidFill>
                  <a:schemeClr val="tx1"/>
                </a:solidFill>
                <a:effectLst/>
                <a:uLnTx/>
                <a:uFillTx/>
                <a:latin typeface="+mn-ea"/>
                <a:ea typeface="+mn-ea"/>
                <a:cs typeface="+mn-cs"/>
              </a:rPr>
              <a:t>两重含义： ①必须等前一阶段的工作完成之后，才能开始后一阶段的工作； ②前一阶段的输出文档就是后一阶段的输入文档，因此，只有前一阶段的输出文档正确，后一阶段的工作才能获得正确的结果</a:t>
            </a:r>
            <a:r>
              <a:rPr kumimoji="0" lang="zh-CN" altLang="zh-CN" sz="18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1800" b="0" i="0" u="none" strike="noStrike" kern="1200" cap="none" spc="0" normalizeH="0" baseline="0" noProof="0" dirty="0">
              <a:ln>
                <a:noFill/>
              </a:ln>
              <a:solidFill>
                <a:schemeClr val="tx1"/>
              </a:solidFill>
              <a:effectLst/>
              <a:uLnTx/>
              <a:uFillTx/>
              <a:latin typeface="+mn-ea"/>
              <a:ea typeface="+mn-ea"/>
              <a:cs typeface="+mn-cs"/>
            </a:endParaRPr>
          </a:p>
        </p:txBody>
      </p:sp>
      <p:sp>
        <p:nvSpPr>
          <p:cNvPr id="7" name="TextBox 7"/>
          <p:cNvSpPr txBox="1">
            <a:spLocks noChangeArrowheads="1"/>
          </p:cNvSpPr>
          <p:nvPr/>
        </p:nvSpPr>
        <p:spPr bwMode="auto">
          <a:xfrm>
            <a:off x="3403600" y="4637088"/>
            <a:ext cx="5661025" cy="180498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76530" marR="0" lvl="0" indent="0" algn="l" defTabSz="914400" rtl="0" eaLnBrk="0" fontAlgn="base" latinLnBrk="0" hangingPunct="0">
              <a:lnSpc>
                <a:spcPct val="100000"/>
              </a:lnSpc>
              <a:spcBef>
                <a:spcPct val="0"/>
              </a:spcBef>
              <a:spcAft>
                <a:spcPct val="0"/>
              </a:spcAft>
              <a:buClrTx/>
              <a:buSzTx/>
              <a:buFontTx/>
              <a:buNone/>
              <a:tabLst>
                <a:tab pos="88900" algn="l"/>
              </a:tabLst>
              <a:defRPr/>
            </a:pPr>
            <a:r>
              <a:rPr kumimoji="0" lang="en-US" altLang="zh-CN" sz="2000" b="1" i="0" u="none" strike="noStrike" kern="1200" cap="none" spc="0" normalizeH="0" baseline="0" noProof="0" dirty="0">
                <a:ln>
                  <a:noFill/>
                </a:ln>
                <a:solidFill>
                  <a:schemeClr val="tx1"/>
                </a:solidFill>
                <a:effectLst/>
                <a:uLnTx/>
                <a:uFillTx/>
                <a:latin typeface="+mn-ea"/>
                <a:ea typeface="+mn-ea"/>
                <a:cs typeface="+mn-cs"/>
              </a:rPr>
              <a:t>c) </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质量</a:t>
            </a:r>
            <a:r>
              <a:rPr kumimoji="0" lang="zh-CN" altLang="zh-CN" sz="2000" b="1" i="0" u="none" strike="noStrike" kern="1200" cap="none" spc="0" normalizeH="0" baseline="0" noProof="0" dirty="0">
                <a:ln>
                  <a:noFill/>
                </a:ln>
                <a:solidFill>
                  <a:schemeClr val="tx1"/>
                </a:solidFill>
                <a:effectLst/>
                <a:uLnTx/>
                <a:uFillTx/>
                <a:latin typeface="+mn-ea"/>
                <a:ea typeface="+mn-ea"/>
                <a:cs typeface="+mn-cs"/>
              </a:rPr>
              <a:t>保证的观点</a:t>
            </a:r>
            <a:r>
              <a:rPr kumimoji="0" lang="zh-CN" altLang="en-US" sz="2000" b="1" i="0" u="none" strike="noStrike" kern="1200" cap="none" spc="0" normalizeH="0" baseline="0" noProof="0" dirty="0">
                <a:ln>
                  <a:noFill/>
                </a:ln>
                <a:solidFill>
                  <a:schemeClr val="tx1"/>
                </a:solidFill>
                <a:effectLst/>
                <a:uLnTx/>
                <a:uFillTx/>
                <a:latin typeface="+mn-ea"/>
                <a:ea typeface="+mn-ea"/>
                <a:cs typeface="+mn-cs"/>
              </a:rPr>
              <a:t>：</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0" fontAlgn="base" latinLnBrk="0" hangingPunct="0">
              <a:lnSpc>
                <a:spcPct val="100000"/>
              </a:lnSpc>
              <a:spcBef>
                <a:spcPct val="0"/>
              </a:spcBef>
              <a:spcAft>
                <a:spcPct val="0"/>
              </a:spcAft>
              <a:buClrTx/>
              <a:buSzTx/>
              <a:buFont typeface="+mj-ea"/>
              <a:buAutoNum type="circleNumDbPlain"/>
              <a:defRPr/>
            </a:pPr>
            <a:r>
              <a:rPr kumimoji="0" lang="zh-CN" altLang="zh-CN" sz="2000" b="0" i="0" u="none" strike="noStrike" kern="1200" cap="none" spc="0" normalizeH="0" baseline="0" noProof="0" dirty="0">
                <a:ln>
                  <a:noFill/>
                </a:ln>
                <a:solidFill>
                  <a:schemeClr val="tx1"/>
                </a:solidFill>
                <a:effectLst/>
                <a:uLnTx/>
                <a:uFillTx/>
                <a:latin typeface="+mn-ea"/>
                <a:ea typeface="+mn-ea"/>
                <a:cs typeface="+mn-cs"/>
              </a:rPr>
              <a:t>每个阶段都必须完成规定的文档，没有交出合格的文档就是没有完成该阶段的任务。</a:t>
            </a:r>
            <a:endParaRPr kumimoji="0" lang="en-US" altLang="zh-CN" sz="2000" b="0"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0" fontAlgn="base" latinLnBrk="0" hangingPunct="0">
              <a:lnSpc>
                <a:spcPct val="100000"/>
              </a:lnSpc>
              <a:spcBef>
                <a:spcPct val="0"/>
              </a:spcBef>
              <a:spcAft>
                <a:spcPct val="0"/>
              </a:spcAft>
              <a:buClrTx/>
              <a:buSzTx/>
              <a:buFont typeface="+mj-ea"/>
              <a:buAutoNum type="circleNumDbPlain"/>
              <a:defRPr/>
            </a:pPr>
            <a:r>
              <a:rPr kumimoji="0" lang="zh-CN" altLang="zh-CN" sz="2000" b="0" i="0" u="none" strike="noStrike" kern="1200" cap="none" spc="0" normalizeH="0" baseline="0" noProof="0" dirty="0">
                <a:ln>
                  <a:noFill/>
                </a:ln>
                <a:solidFill>
                  <a:schemeClr val="tx1"/>
                </a:solidFill>
                <a:effectLst/>
                <a:uLnTx/>
                <a:uFillTx/>
                <a:latin typeface="+mn-ea"/>
                <a:ea typeface="+mn-ea"/>
                <a:cs typeface="+mn-cs"/>
              </a:rPr>
              <a:t>每个阶段结束前都要对所完成的文档进行评审，以便尽早发现问题，改正错误。</a:t>
            </a:r>
            <a:endParaRPr kumimoji="0" lang="en-US" altLang="zh-CN" sz="2000" b="1"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02" name="图片 1"/>
          <p:cNvPicPr>
            <a:picLocks noChangeAspect="1"/>
          </p:cNvPicPr>
          <p:nvPr/>
        </p:nvPicPr>
        <p:blipFill>
          <a:blip r:embed="rId1"/>
          <a:stretch>
            <a:fillRect/>
          </a:stretch>
        </p:blipFill>
        <p:spPr>
          <a:xfrm>
            <a:off x="4238625" y="392113"/>
            <a:ext cx="4725988" cy="6205537"/>
          </a:xfrm>
          <a:prstGeom prst="rect">
            <a:avLst/>
          </a:prstGeom>
          <a:noFill/>
          <a:ln w="9525">
            <a:noFill/>
          </a:ln>
        </p:spPr>
      </p:pic>
      <p:sp>
        <p:nvSpPr>
          <p:cNvPr id="51203" name="矩形 2"/>
          <p:cNvSpPr/>
          <p:nvPr/>
        </p:nvSpPr>
        <p:spPr>
          <a:xfrm>
            <a:off x="176213" y="3068638"/>
            <a:ext cx="4395787" cy="3048000"/>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en-US" altLang="zh-CN" sz="2400" dirty="0">
                <a:latin typeface="Arial" panose="020B0604020202020204" pitchFamily="34" charset="0"/>
                <a:ea typeface="宋体" panose="02010600030101010101" pitchFamily="2" charset="-122"/>
              </a:rPr>
              <a:t>1</a:t>
            </a:r>
            <a:r>
              <a:rPr lang="zh-CN" altLang="en-US" sz="2400" dirty="0">
                <a:latin typeface="Arial" panose="020B0604020202020204" pitchFamily="34" charset="0"/>
                <a:ea typeface="宋体" panose="02010600030101010101" pitchFamily="2" charset="-122"/>
              </a:rPr>
              <a:t>、</a:t>
            </a:r>
            <a:r>
              <a:rPr lang="zh-CN" altLang="zh-CN" sz="2400" dirty="0">
                <a:latin typeface="Arial" panose="020B0604020202020204" pitchFamily="34" charset="0"/>
                <a:ea typeface="宋体" panose="02010600030101010101" pitchFamily="2" charset="-122"/>
              </a:rPr>
              <a:t>图中实线箭头表示开发过程，虚线箭头表示维护过程。</a:t>
            </a:r>
            <a:endParaRPr lang="en-US" altLang="zh-CN" sz="2400" dirty="0">
              <a:latin typeface="Arial" panose="020B0604020202020204" pitchFamily="34" charset="0"/>
              <a:ea typeface="宋体" panose="02010600030101010101" pitchFamily="2" charset="-122"/>
            </a:endParaRPr>
          </a:p>
          <a:p>
            <a:pPr marL="0" lvl="0" indent="0" eaLnBrk="1" hangingPunct="1">
              <a:spcBef>
                <a:spcPct val="0"/>
              </a:spcBef>
              <a:buFontTx/>
              <a:buNone/>
            </a:pPr>
            <a:r>
              <a:rPr lang="en-US" altLang="zh-CN" sz="2400" dirty="0">
                <a:latin typeface="Arial" panose="020B0604020202020204" pitchFamily="34" charset="0"/>
                <a:ea typeface="宋体" panose="02010600030101010101" pitchFamily="2" charset="-122"/>
              </a:rPr>
              <a:t>2</a:t>
            </a:r>
            <a:r>
              <a:rPr lang="zh-CN" altLang="en-US" sz="2400" dirty="0">
                <a:latin typeface="Arial" panose="020B0604020202020204" pitchFamily="34" charset="0"/>
                <a:ea typeface="宋体" panose="02010600030101010101" pitchFamily="2" charset="-122"/>
              </a:rPr>
              <a:t>、</a:t>
            </a:r>
            <a:r>
              <a:rPr lang="zh-CN" altLang="zh-CN" sz="2400" dirty="0">
                <a:latin typeface="Arial" panose="020B0604020202020204" pitchFamily="34" charset="0"/>
                <a:ea typeface="宋体" panose="02010600030101010101" pitchFamily="2" charset="-122"/>
              </a:rPr>
              <a:t>实际的瀑布模型当在后面阶段发现前面阶段的错误时，需要沿图中左侧的反馈线返回前面的阶段，修正前面阶段的产品之后再回来继续完成后面阶段的任务。</a:t>
            </a:r>
            <a:endParaRPr lang="en-US" altLang="zh-CN" sz="2400" b="1" dirty="0">
              <a:latin typeface="Arial" panose="020B0604020202020204" pitchFamily="34" charset="0"/>
              <a:ea typeface="宋体" panose="02010600030101010101" pitchFamily="2" charset="-122"/>
            </a:endParaRPr>
          </a:p>
        </p:txBody>
      </p:sp>
      <p:sp>
        <p:nvSpPr>
          <p:cNvPr id="4" name="TextBox 7"/>
          <p:cNvSpPr txBox="1">
            <a:spLocks noChangeArrowheads="1"/>
          </p:cNvSpPr>
          <p:nvPr/>
        </p:nvSpPr>
        <p:spPr bwMode="auto">
          <a:xfrm>
            <a:off x="107950" y="1182688"/>
            <a:ext cx="4257675" cy="1736725"/>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传统的瀑布模型过于理想化了，事实上，人在工作过程中不可能不犯错误。实际的瀑布模型是带“反馈环”</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7"/>
          <p:cNvSpPr txBox="1">
            <a:spLocks noChangeArrowheads="1"/>
          </p:cNvSpPr>
          <p:nvPr/>
        </p:nvSpPr>
        <p:spPr bwMode="auto">
          <a:xfrm>
            <a:off x="401638" y="420688"/>
            <a:ext cx="8497888" cy="214471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瀑布模型有许多优点</a:t>
            </a:r>
            <a:r>
              <a:rPr kumimoji="0" lang="zh-CN"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mj-ea"/>
              <a:buAutoNum type="circleNumDbPlain"/>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可强迫开发人员采用规范的方法（例如，结构化技术）</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mj-ea"/>
              <a:buAutoNum type="circleNumDbPlain"/>
              <a:defRPr/>
            </a:pP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严格地规定了每个阶段必须提交的文档</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mj-ea"/>
              <a:buAutoNum type="circleNumDbPlain"/>
              <a:defRPr/>
            </a:pP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要求</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每个阶段交出的所有产品都必须经过质量保证小组的仔细</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验证</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1.4.1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瀑布模型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6" name="TextBox 7"/>
          <p:cNvSpPr txBox="1">
            <a:spLocks noChangeArrowheads="1"/>
          </p:cNvSpPr>
          <p:nvPr/>
        </p:nvSpPr>
        <p:spPr bwMode="auto">
          <a:xfrm>
            <a:off x="401638" y="2924175"/>
            <a:ext cx="8497888" cy="132873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瀑布模型</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是由文档驱动的</a:t>
            </a:r>
            <a:r>
              <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这个事实也是它的一个主要缺点。在可运行软件产品交付用户之前，很难全面正确地认识动态的软件产品。</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34925" y="107950"/>
            <a:ext cx="8991600" cy="6489700"/>
          </a:xfrm>
          <a:prstGeom prst="rect">
            <a:avLst/>
          </a:prstGeom>
        </p:spPr>
        <p:txBody>
          <a:bodyPr>
            <a:spAutoFit/>
          </a:bodyPr>
          <a:lstStyle/>
          <a:p>
            <a:pPr marL="285750" marR="0" lvl="0" indent="-285750" algn="l" defTabSz="457200" rtl="0" eaLnBrk="1" fontAlgn="auto" latinLnBrk="0" hangingPunct="1">
              <a:lnSpc>
                <a:spcPct val="100000"/>
              </a:lnSpc>
              <a:spcBef>
                <a:spcPts val="100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客户想要盖一栋房子</a:t>
            </a:r>
            <a:r>
              <a:rPr kumimoji="0" lang="zh-CN" altLang="en-US" sz="1800" b="1"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（初步的想法）</a:t>
            </a:r>
            <a:r>
              <a:rPr kumimoji="0" lang="zh-CN" altLang="en-US" sz="1800" b="0"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a:t>
            </a:r>
            <a:endParaRPr kumimoji="0" lang="en-US" altLang="zh-CN" sz="1800" b="0"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endParaRPr>
          </a:p>
          <a:p>
            <a:pPr marL="285750" marR="0" lvl="0" indent="-285750" algn="l" defTabSz="457200" rtl="0" eaLnBrk="1" fontAlgn="auto" latinLnBrk="0" hangingPunct="1">
              <a:lnSpc>
                <a:spcPct val="100000"/>
              </a:lnSpc>
              <a:spcBef>
                <a:spcPts val="100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客户一开始可能没想清楚想要什么样子的房子。</a:t>
            </a:r>
            <a:r>
              <a:rPr kumimoji="0" lang="zh-CN" altLang="en-US" sz="1800" b="1"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（客户对需求还不清楚）</a:t>
            </a:r>
            <a:endParaRPr kumimoji="0" lang="en-US" altLang="zh-CN" sz="1800" b="1"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endParaRPr>
          </a:p>
          <a:p>
            <a:pPr marL="0" marR="0" lvl="0" indent="0" algn="l" defTabSz="457200" rtl="0" eaLnBrk="1" fontAlgn="auto" latinLnBrk="0" hangingPunct="1">
              <a:lnSpc>
                <a:spcPct val="100000"/>
              </a:lnSpc>
              <a:spcBef>
                <a:spcPts val="1000"/>
              </a:spcBef>
              <a:spcAft>
                <a:spcPts val="0"/>
              </a:spcAft>
              <a:buClrTx/>
              <a:buSzTx/>
              <a:buFontTx/>
              <a:buNone/>
              <a:defRPr/>
            </a:pPr>
            <a:r>
              <a:rPr kumimoji="0" lang="zh-CN" altLang="en-US" sz="1800" b="0"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施工方开始找客户确认：用途是什么，要个几层的房子，什么建筑风格，希望什么时间完工，预算多少。</a:t>
            </a:r>
            <a:r>
              <a:rPr kumimoji="0" lang="zh-CN" altLang="en-US" sz="1800" b="1"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（问题定义）</a:t>
            </a:r>
            <a:endParaRPr kumimoji="0" lang="en-US" altLang="zh-CN" sz="1800" b="1"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endParaRPr>
          </a:p>
          <a:p>
            <a:pPr marL="285750" marR="0" lvl="0" indent="-285750" algn="l" defTabSz="457200" rtl="0" eaLnBrk="1" fontAlgn="auto" latinLnBrk="0" hangingPunct="1">
              <a:lnSpc>
                <a:spcPct val="100000"/>
              </a:lnSpc>
              <a:spcBef>
                <a:spcPts val="100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施工方根据客户提的需求，对比工期和预算，评估是不是值得做。</a:t>
            </a:r>
            <a:r>
              <a:rPr kumimoji="0" lang="zh-CN" altLang="en-US" sz="1800" b="1"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（可行性研究）</a:t>
            </a:r>
            <a:endParaRPr kumimoji="0" lang="en-US" altLang="zh-CN" sz="1800" b="1"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endParaRPr>
          </a:p>
          <a:p>
            <a:pPr marL="285750" marR="0" lvl="0" indent="-285750" algn="l" defTabSz="457200" rtl="0" eaLnBrk="1" fontAlgn="auto" latinLnBrk="0" hangingPunct="1">
              <a:lnSpc>
                <a:spcPct val="100000"/>
              </a:lnSpc>
              <a:spcBef>
                <a:spcPts val="100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施工方评估后觉得可行，于是和客户签订合同，约定价钱和工期。</a:t>
            </a:r>
            <a:r>
              <a:rPr kumimoji="0" lang="zh-CN" altLang="en-US" sz="1800" b="1"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（立项，制定项目计划）</a:t>
            </a:r>
            <a:endParaRPr kumimoji="0" lang="en-US" altLang="zh-CN" sz="1800" b="1"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endParaRPr>
          </a:p>
          <a:p>
            <a:pPr marL="285750" marR="0" lvl="0" indent="-285750" algn="l" defTabSz="457200" rtl="0" eaLnBrk="1" fontAlgn="auto" latinLnBrk="0" hangingPunct="1">
              <a:lnSpc>
                <a:spcPct val="100000"/>
              </a:lnSpc>
              <a:spcBef>
                <a:spcPts val="100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施工方开始跟客户沟通确认需求，例如每层户型，将来的装修风格等。</a:t>
            </a:r>
            <a:r>
              <a:rPr kumimoji="0" lang="zh-CN" altLang="en-US" sz="1800" b="1"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（需求分析）</a:t>
            </a:r>
            <a:endParaRPr kumimoji="0" lang="en-US" altLang="zh-CN" sz="1800" b="1"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endParaRPr>
          </a:p>
          <a:p>
            <a:pPr marL="285750" marR="0" lvl="0" indent="-285750" algn="l" defTabSz="457200" rtl="0" eaLnBrk="1" fontAlgn="auto" latinLnBrk="0" hangingPunct="1">
              <a:lnSpc>
                <a:spcPct val="100000"/>
              </a:lnSpc>
              <a:spcBef>
                <a:spcPts val="100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确认完需求后，施工方开始出建筑施工图，还画了漂亮的建筑效果图。（</a:t>
            </a:r>
            <a:r>
              <a:rPr kumimoji="0" lang="zh-CN" altLang="en-US" sz="1800" b="1"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系统设计和 </a:t>
            </a:r>
            <a:r>
              <a:rPr kumimoji="0" lang="en-US" altLang="zh-CN" sz="1800" b="1"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UI </a:t>
            </a:r>
            <a:r>
              <a:rPr kumimoji="0" lang="zh-CN" altLang="en-US" sz="1800" b="1"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设计）</a:t>
            </a:r>
            <a:endParaRPr kumimoji="0" lang="en-US" altLang="zh-CN" sz="1800" b="1"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endParaRPr>
          </a:p>
          <a:p>
            <a:pPr marL="285750" marR="0" lvl="0" indent="-285750" algn="l" defTabSz="457200" rtl="0" eaLnBrk="1" fontAlgn="auto" latinLnBrk="0" hangingPunct="1">
              <a:lnSpc>
                <a:spcPct val="100000"/>
              </a:lnSpc>
              <a:spcBef>
                <a:spcPts val="100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施工方按照设计图开始施工。</a:t>
            </a:r>
            <a:r>
              <a:rPr kumimoji="0" lang="zh-CN" altLang="en-US" sz="1800" b="1"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（程序编码）</a:t>
            </a:r>
            <a:endParaRPr kumimoji="0" lang="en-US" altLang="zh-CN" sz="1800" b="1"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endParaRPr>
          </a:p>
          <a:p>
            <a:pPr marL="285750" marR="0" lvl="0" indent="-285750" algn="l" defTabSz="457200" rtl="0" eaLnBrk="1" fontAlgn="auto" latinLnBrk="0" hangingPunct="1">
              <a:lnSpc>
                <a:spcPct val="100000"/>
              </a:lnSpc>
              <a:spcBef>
                <a:spcPts val="100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这期间如果客户去参观施工情况，客户只能看到毛胚，只有最后施工完成才能看到最终样子。</a:t>
            </a:r>
            <a:r>
              <a:rPr kumimoji="0" lang="zh-CN" altLang="en-US" sz="1800" b="1"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（在中间客户看不到结果，只有最后能看到结果）</a:t>
            </a:r>
            <a:endParaRPr kumimoji="0" lang="en-US" altLang="zh-CN" sz="1800" b="1"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endParaRPr>
          </a:p>
          <a:p>
            <a:pPr marL="285750" marR="0" lvl="0" indent="-285750" algn="l" defTabSz="457200" rtl="0" eaLnBrk="1" fontAlgn="auto" latinLnBrk="0" hangingPunct="1">
              <a:lnSpc>
                <a:spcPct val="100000"/>
              </a:lnSpc>
              <a:spcBef>
                <a:spcPts val="100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原定二层是两个卧室，在房子施工过程中，突然客户说两个卧室不够，要改成三个卧室。这意味着施工方要对施工图重新设计，很多已经建好的房间要拆掉重建。</a:t>
            </a:r>
            <a:r>
              <a:rPr kumimoji="0" lang="zh-CN" altLang="en-US" sz="1800" b="1" i="0" u="none" strike="noStrike" kern="1200" cap="none" spc="0" normalizeH="0" baseline="0" noProof="0" dirty="0">
                <a:ln>
                  <a:noFill/>
                </a:ln>
                <a:solidFill>
                  <a:srgbClr val="FF0000"/>
                </a:solidFill>
                <a:effectLst/>
                <a:uLnTx/>
                <a:uFillTx/>
                <a:latin typeface="PingFang SC"/>
                <a:ea typeface="宋体" panose="02010600030101010101" pitchFamily="2" charset="-122"/>
                <a:cs typeface="+mn-cs"/>
              </a:rPr>
              <a:t>（瀑布模型是很难响应需求变更的，而且越到后期代价越大）</a:t>
            </a:r>
            <a:endParaRPr kumimoji="0" lang="en-US" altLang="zh-CN" sz="1800" b="1" i="0" u="none" strike="noStrike" kern="1200" cap="none" spc="0" normalizeH="0" baseline="0" noProof="0" dirty="0">
              <a:ln>
                <a:noFill/>
              </a:ln>
              <a:solidFill>
                <a:srgbClr val="FF0000"/>
              </a:solidFill>
              <a:effectLst/>
              <a:uLnTx/>
              <a:uFillTx/>
              <a:latin typeface="PingFang SC"/>
              <a:ea typeface="宋体" panose="02010600030101010101" pitchFamily="2" charset="-122"/>
              <a:cs typeface="+mn-cs"/>
            </a:endParaRPr>
          </a:p>
          <a:p>
            <a:pPr marL="285750" marR="0" lvl="0" indent="-285750" algn="l" defTabSz="457200" rtl="0" eaLnBrk="1" fontAlgn="auto" latinLnBrk="0" hangingPunct="1">
              <a:lnSpc>
                <a:spcPct val="100000"/>
              </a:lnSpc>
              <a:spcBef>
                <a:spcPts val="100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工程质量检查人员对施工结果进行质量检测，如果不满足质量要求，需修改。</a:t>
            </a:r>
            <a:r>
              <a:rPr kumimoji="0" lang="zh-CN" altLang="en-US" sz="1800" b="1"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（测试）</a:t>
            </a:r>
            <a:endParaRPr kumimoji="0" lang="en-US" altLang="zh-CN" sz="1800" b="1"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endParaRPr>
          </a:p>
          <a:p>
            <a:pPr marL="285750" marR="0" lvl="0" indent="-285750" algn="l" defTabSz="457200" rtl="0" eaLnBrk="1" fontAlgn="auto" latinLnBrk="0" hangingPunct="1">
              <a:lnSpc>
                <a:spcPct val="100000"/>
              </a:lnSpc>
              <a:spcBef>
                <a:spcPts val="1000"/>
              </a:spcBef>
              <a:spcAft>
                <a:spcPts val="0"/>
              </a:spcAft>
              <a:buClrTx/>
              <a:buSzTx/>
              <a:buFont typeface="Wingdings" panose="05000000000000000000" pitchFamily="2" charset="2"/>
              <a:buChar char="l"/>
              <a:defRPr/>
            </a:pPr>
            <a:r>
              <a:rPr kumimoji="0" lang="zh-CN" altLang="en-US" sz="1800" b="0"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最后验收通过后，客户入住。</a:t>
            </a:r>
            <a:r>
              <a:rPr kumimoji="0" lang="zh-CN" altLang="en-US" sz="1800" b="1"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rPr>
              <a:t>（上线）</a:t>
            </a:r>
            <a:endParaRPr kumimoji="0" lang="zh-CN" altLang="en-US" sz="1800" b="1" i="0" u="none" strike="noStrike" kern="1200" cap="none" spc="0" normalizeH="0" baseline="0" noProof="0" dirty="0">
              <a:ln>
                <a:noFill/>
              </a:ln>
              <a:solidFill>
                <a:srgbClr val="333333"/>
              </a:solidFill>
              <a:effectLst/>
              <a:uLnTx/>
              <a:uFillTx/>
              <a:latin typeface="PingFang SC"/>
              <a:ea typeface="宋体" panose="02010600030101010101" pitchFamily="2" charset="-122"/>
              <a:cs typeface="+mn-c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7"/>
          <p:cNvSpPr txBox="1">
            <a:spLocks noChangeArrowheads="1"/>
          </p:cNvSpPr>
          <p:nvPr/>
        </p:nvSpPr>
        <p:spPr bwMode="auto">
          <a:xfrm>
            <a:off x="250825" y="908050"/>
            <a:ext cx="4260850" cy="2044700"/>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2200" b="1" i="0" u="none" strike="noStrike" kern="1200" cap="none" spc="0" normalizeH="0" baseline="0" noProof="0" dirty="0">
                <a:ln>
                  <a:noFill/>
                </a:ln>
                <a:solidFill>
                  <a:schemeClr val="tx1"/>
                </a:solidFill>
                <a:effectLst/>
                <a:uLnTx/>
                <a:uFillTx/>
                <a:latin typeface="+mn-ea"/>
                <a:ea typeface="+mn-ea"/>
                <a:cs typeface="+mn-cs"/>
              </a:rPr>
              <a:t>概念</a:t>
            </a:r>
            <a:r>
              <a:rPr kumimoji="0" lang="zh-CN" altLang="en-US" sz="2200" b="1" i="0" u="none" strike="noStrike" kern="1200" cap="none" spc="0" normalizeH="0" baseline="0" noProof="0" dirty="0" smtClean="0">
                <a:ln>
                  <a:noFill/>
                </a:ln>
                <a:solidFill>
                  <a:schemeClr val="tx1"/>
                </a:solidFill>
                <a:effectLst/>
                <a:uLnTx/>
                <a:uFillTx/>
                <a:latin typeface="+mn-ea"/>
                <a:ea typeface="+mn-ea"/>
                <a:cs typeface="+mn-cs"/>
              </a:rPr>
              <a:t>：</a:t>
            </a:r>
            <a:r>
              <a:rPr kumimoji="0" lang="zh-CN" altLang="zh-CN" sz="2200" b="0" i="0" u="none" strike="noStrike" kern="1200" cap="none" spc="0" normalizeH="0" baseline="0" noProof="0" dirty="0" smtClean="0">
                <a:ln>
                  <a:noFill/>
                </a:ln>
                <a:solidFill>
                  <a:schemeClr val="tx1"/>
                </a:solidFill>
                <a:effectLst/>
                <a:uLnTx/>
                <a:uFillTx/>
                <a:latin typeface="+mn-ea"/>
                <a:ea typeface="+mn-ea"/>
                <a:cs typeface="+mn-cs"/>
              </a:rPr>
              <a:t>快速</a:t>
            </a:r>
            <a:r>
              <a:rPr kumimoji="0" lang="zh-CN" altLang="zh-CN" sz="2200" b="0" i="0" u="none" strike="noStrike" kern="1200" cap="none" spc="0" normalizeH="0" baseline="0" noProof="0" dirty="0">
                <a:ln>
                  <a:noFill/>
                </a:ln>
                <a:solidFill>
                  <a:schemeClr val="tx1"/>
                </a:solidFill>
                <a:effectLst/>
                <a:uLnTx/>
                <a:uFillTx/>
                <a:latin typeface="+mn-ea"/>
                <a:ea typeface="+mn-ea"/>
                <a:cs typeface="+mn-cs"/>
              </a:rPr>
              <a:t>原型是快速建立起来的可以在计算机上运行的程序，它所能完成的功能往往是最终产品能完成的功能的一个子集。</a:t>
            </a:r>
            <a:endParaRPr kumimoji="0" lang="en-US" altLang="zh-CN" sz="2200" b="0" i="0" u="none" strike="noStrike" kern="1200" cap="none" spc="0" normalizeH="0" baseline="0" noProof="0" dirty="0">
              <a:ln>
                <a:noFill/>
              </a:ln>
              <a:solidFill>
                <a:schemeClr val="tx1"/>
              </a:solidFill>
              <a:effectLst/>
              <a:uLnTx/>
              <a:uFillTx/>
              <a:latin typeface="+mn-ea"/>
              <a:ea typeface="+mn-ea"/>
              <a:cs typeface="+mn-cs"/>
            </a:endParaRPr>
          </a:p>
        </p:txBody>
      </p:sp>
      <p:sp>
        <p:nvSpPr>
          <p:cNvPr id="3" name="内容占位符 4"/>
          <p:cNvSpPr txBox="1"/>
          <p:nvPr/>
        </p:nvSpPr>
        <p:spPr>
          <a:xfrm>
            <a:off x="428625" y="260350"/>
            <a:ext cx="3495675" cy="604838"/>
          </a:xfrm>
          <a:prstGeom prst="rect">
            <a:avLst/>
          </a:prstGeom>
          <a:noFill/>
          <a:ln w="15875"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dk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dk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dk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dk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dk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dk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dk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dk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dk1"/>
                </a:solidFill>
                <a:effectLst/>
                <a:latin typeface="+mn-lt"/>
                <a:ea typeface="+mn-ea"/>
                <a:cs typeface="+mn-cs"/>
              </a:defRPr>
            </a:lvl9pPr>
          </a:lstStyle>
          <a:p>
            <a:pPr marL="0" marR="0" lvl="0" indent="0" algn="l" defTabSz="914400" rtl="0" eaLnBrk="1" fontAlgn="base" latinLnBrk="0" hangingPunct="1">
              <a:lnSpc>
                <a:spcPct val="120000"/>
              </a:lnSpc>
              <a:spcBef>
                <a:spcPts val="1000"/>
              </a:spcBef>
              <a:spcAft>
                <a:spcPct val="0"/>
              </a:spcAft>
              <a:buClr>
                <a:schemeClr val="accent1"/>
              </a:buClr>
              <a:buSzPct val="110000"/>
              <a:buFont typeface="Arial" panose="020B0604020202020204" pitchFamily="34" charset="0"/>
              <a:buNone/>
              <a:defRPr/>
            </a:pPr>
            <a:r>
              <a:rPr kumimoji="0" lang="zh-CN" altLang="en-US" sz="2800" b="1" i="0" u="none" strike="noStrike" kern="1200" cap="none" spc="0" normalizeH="0" baseline="0" noProof="0" dirty="0" smtClean="0">
                <a:ln>
                  <a:noFill/>
                </a:ln>
                <a:solidFill>
                  <a:schemeClr val="tx1"/>
                </a:solidFill>
                <a:effectLst/>
                <a:uLnTx/>
                <a:uFillTx/>
                <a:latin typeface="+mj-ea"/>
                <a:ea typeface="+mj-ea"/>
                <a:cs typeface="+mn-cs"/>
              </a:rPr>
              <a:t>快速原型模型</a:t>
            </a:r>
            <a:endParaRPr kumimoji="0" lang="zh-CN" altLang="en-US" sz="2800" b="1" i="0" u="none" strike="noStrike" kern="1200" cap="none" spc="0" normalizeH="0" baseline="0" noProof="0" dirty="0">
              <a:ln>
                <a:noFill/>
              </a:ln>
              <a:solidFill>
                <a:schemeClr val="tx1"/>
              </a:solidFill>
              <a:effectLst/>
              <a:uLnTx/>
              <a:uFillTx/>
              <a:latin typeface="+mj-ea"/>
              <a:ea typeface="+mj-ea"/>
              <a:cs typeface="+mn-cs"/>
            </a:endParaRPr>
          </a:p>
        </p:txBody>
      </p:sp>
      <p:pic>
        <p:nvPicPr>
          <p:cNvPr id="54276" name="图片 3"/>
          <p:cNvPicPr>
            <a:picLocks noChangeAspect="1"/>
          </p:cNvPicPr>
          <p:nvPr/>
        </p:nvPicPr>
        <p:blipFill>
          <a:blip r:embed="rId1"/>
          <a:srcRect l="12" r="2"/>
          <a:stretch>
            <a:fillRect/>
          </a:stretch>
        </p:blipFill>
        <p:spPr>
          <a:xfrm>
            <a:off x="4572000" y="563563"/>
            <a:ext cx="4537075" cy="5918200"/>
          </a:xfrm>
          <a:prstGeom prst="rect">
            <a:avLst/>
          </a:prstGeom>
          <a:noFill/>
          <a:ln w="9525">
            <a:noFill/>
          </a:ln>
        </p:spPr>
      </p:pic>
      <p:sp>
        <p:nvSpPr>
          <p:cNvPr id="54277" name="矩形 5"/>
          <p:cNvSpPr/>
          <p:nvPr/>
        </p:nvSpPr>
        <p:spPr>
          <a:xfrm>
            <a:off x="250825" y="3284538"/>
            <a:ext cx="5761038" cy="26320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eaLnBrk="1" hangingPunct="1">
              <a:lnSpc>
                <a:spcPct val="150000"/>
              </a:lnSpc>
              <a:spcBef>
                <a:spcPct val="0"/>
              </a:spcBef>
              <a:buFont typeface="Wingdings" panose="05000000000000000000" pitchFamily="2" charset="2"/>
              <a:buChar char="l"/>
            </a:pPr>
            <a:r>
              <a:rPr lang="zh-CN" altLang="en-US" sz="2200" dirty="0">
                <a:latin typeface="Arial" panose="020B0604020202020204" pitchFamily="34" charset="0"/>
                <a:ea typeface="宋体" panose="02010600030101010101" pitchFamily="2" charset="-122"/>
              </a:rPr>
              <a:t>快速原型模型，就是为了要解决客户的需求不明确和需求多变的问题。</a:t>
            </a:r>
            <a:endParaRPr lang="en-US" altLang="zh-CN" sz="2200" dirty="0">
              <a:latin typeface="Arial" panose="020B0604020202020204" pitchFamily="34" charset="0"/>
              <a:ea typeface="宋体" panose="02010600030101010101" pitchFamily="2" charset="-122"/>
            </a:endParaRPr>
          </a:p>
          <a:p>
            <a:pPr marL="342900" lvl="0" indent="-342900" eaLnBrk="1" hangingPunct="1">
              <a:lnSpc>
                <a:spcPct val="150000"/>
              </a:lnSpc>
              <a:spcBef>
                <a:spcPct val="0"/>
              </a:spcBef>
              <a:buFont typeface="Wingdings" panose="05000000000000000000" pitchFamily="2" charset="2"/>
              <a:buChar char="l"/>
            </a:pPr>
            <a:r>
              <a:rPr lang="zh-CN" altLang="en-US" sz="2200" dirty="0">
                <a:latin typeface="Arial" panose="020B0604020202020204" pitchFamily="34" charset="0"/>
                <a:ea typeface="宋体" panose="02010600030101010101" pitchFamily="2" charset="-122"/>
              </a:rPr>
              <a:t>先迅速建造一个可以运行的软件原型，然后收集用户反馈，再反复修改确认，使开发出的软件能真正反映用户需求。</a:t>
            </a:r>
            <a:endParaRPr lang="en-US" altLang="zh-CN" sz="2200" dirty="0">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9458" name="Picture 2"/>
          <p:cNvPicPr>
            <a:picLocks noChangeAspect="1"/>
          </p:cNvPicPr>
          <p:nvPr/>
        </p:nvPicPr>
        <p:blipFill>
          <a:blip r:embed="rId1"/>
          <a:srcRect l="12019" r="11346"/>
          <a:stretch>
            <a:fillRect/>
          </a:stretch>
        </p:blipFill>
        <p:spPr>
          <a:xfrm>
            <a:off x="468313" y="1677988"/>
            <a:ext cx="8569325" cy="4608512"/>
          </a:xfrm>
          <a:prstGeom prst="rect">
            <a:avLst/>
          </a:prstGeom>
          <a:noFill/>
          <a:ln w="9525">
            <a:noFill/>
          </a:ln>
        </p:spPr>
      </p:pic>
      <p:sp>
        <p:nvSpPr>
          <p:cNvPr id="19459" name="矩形 2"/>
          <p:cNvSpPr/>
          <p:nvPr/>
        </p:nvSpPr>
        <p:spPr>
          <a:xfrm>
            <a:off x="819150" y="614363"/>
            <a:ext cx="7456488" cy="87153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ct val="150000"/>
              </a:lnSpc>
              <a:spcBef>
                <a:spcPct val="0"/>
              </a:spcBef>
              <a:buFontTx/>
              <a:buNone/>
            </a:pPr>
            <a:r>
              <a:rPr lang="zh-CN" altLang="en-US" sz="1800" dirty="0">
                <a:latin typeface="Arial" panose="020B0604020202020204" pitchFamily="34" charset="0"/>
                <a:ea typeface="宋体" panose="02010600030101010101" pitchFamily="2" charset="-122"/>
              </a:rPr>
              <a:t>时间（多久可以完成）、范围（需要实现多少功能）、成本（花多少钱）这三个要素直接决定了产品的质量（产品的质量，客户的满意度）</a:t>
            </a:r>
            <a:endParaRPr lang="zh-CN" altLang="en-US" sz="1800" dirty="0">
              <a:latin typeface="Arial" panose="020B0604020202020204" pitchFamily="34" charset="0"/>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4"/>
          <p:cNvSpPr txBox="1"/>
          <p:nvPr/>
        </p:nvSpPr>
        <p:spPr>
          <a:xfrm>
            <a:off x="428625" y="260350"/>
            <a:ext cx="3495675" cy="604838"/>
          </a:xfrm>
          <a:prstGeom prst="rect">
            <a:avLst/>
          </a:prstGeom>
          <a:noFill/>
          <a:ln w="15875" cap="flat" cmpd="sng" algn="ctr">
            <a:noFill/>
            <a:prstDash val="soli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dk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dk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dk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dk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dk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dk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dk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dk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dk1"/>
                </a:solidFill>
                <a:effectLst/>
                <a:latin typeface="+mn-lt"/>
                <a:ea typeface="+mn-ea"/>
                <a:cs typeface="+mn-cs"/>
              </a:defRPr>
            </a:lvl9pPr>
          </a:lstStyle>
          <a:p>
            <a:pPr marL="0" marR="0" lvl="0" indent="0" algn="l" defTabSz="914400" rtl="0" eaLnBrk="1" fontAlgn="base" latinLnBrk="0" hangingPunct="1">
              <a:lnSpc>
                <a:spcPct val="120000"/>
              </a:lnSpc>
              <a:spcBef>
                <a:spcPts val="1000"/>
              </a:spcBef>
              <a:spcAft>
                <a:spcPct val="0"/>
              </a:spcAft>
              <a:buClr>
                <a:schemeClr val="accent1"/>
              </a:buClr>
              <a:buSzPct val="110000"/>
              <a:buFont typeface="Arial" panose="020B0604020202020204" pitchFamily="34" charset="0"/>
              <a:buNone/>
              <a:defRPr/>
            </a:pPr>
            <a:r>
              <a:rPr kumimoji="0" lang="zh-CN" altLang="en-US" sz="2800" b="1" i="0" u="none" strike="noStrike" kern="1200" cap="none" spc="0" normalizeH="0" baseline="0" noProof="0" dirty="0" smtClean="0">
                <a:ln>
                  <a:noFill/>
                </a:ln>
                <a:solidFill>
                  <a:schemeClr val="tx1"/>
                </a:solidFill>
                <a:effectLst/>
                <a:uLnTx/>
                <a:uFillTx/>
                <a:latin typeface="+mj-ea"/>
                <a:ea typeface="+mj-ea"/>
                <a:cs typeface="+mn-cs"/>
              </a:rPr>
              <a:t>快速原型模型</a:t>
            </a:r>
            <a:endParaRPr kumimoji="0" lang="zh-CN" altLang="en-US" sz="2800" b="1" i="0" u="none" strike="noStrike" kern="1200" cap="none" spc="0" normalizeH="0" baseline="0" noProof="0" dirty="0">
              <a:ln>
                <a:noFill/>
              </a:ln>
              <a:solidFill>
                <a:schemeClr val="tx1"/>
              </a:solidFill>
              <a:effectLst/>
              <a:uLnTx/>
              <a:uFillTx/>
              <a:latin typeface="+mj-ea"/>
              <a:ea typeface="+mj-ea"/>
              <a:cs typeface="+mn-cs"/>
            </a:endParaRPr>
          </a:p>
        </p:txBody>
      </p:sp>
      <p:sp>
        <p:nvSpPr>
          <p:cNvPr id="4" name="TextBox 7"/>
          <p:cNvSpPr txBox="1">
            <a:spLocks noChangeArrowheads="1"/>
          </p:cNvSpPr>
          <p:nvPr/>
        </p:nvSpPr>
        <p:spPr bwMode="auto">
          <a:xfrm>
            <a:off x="376238" y="981075"/>
            <a:ext cx="8497888" cy="132873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快速原型模型是不带反馈环的，这正是这种过程模型的主要优点： 软件产品的开发基本上是线性顺序进行的。能基本上做到线性顺序开发的主要原因如下</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5" name="图示 4"/>
          <p:cNvGraphicFramePr/>
          <p:nvPr/>
        </p:nvGraphicFramePr>
        <p:xfrm>
          <a:off x="395536" y="2636912"/>
          <a:ext cx="8280920" cy="316835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内容占位符 1"/>
          <p:cNvSpPr>
            <a:spLocks noGrp="1"/>
          </p:cNvSpPr>
          <p:nvPr>
            <p:ph idx="1" hasCustomPrompt="1"/>
          </p:nvPr>
        </p:nvSpPr>
        <p:spPr>
          <a:xfrm>
            <a:off x="468313" y="1052513"/>
            <a:ext cx="7967662" cy="3960812"/>
          </a:xfrm>
        </p:spPr>
        <p:txBody>
          <a:bodyPr vert="horz" wrap="square" lIns="91440" tIns="45720" rIns="91440" bIns="45720" anchor="t" anchorCtr="0"/>
          <a:p>
            <a:pPr>
              <a:buClrTx/>
              <a:buSzTx/>
              <a:buFont typeface="Arial" panose="020B0604020202020204" pitchFamily="34" charset="0"/>
            </a:pPr>
            <a:endParaRPr lang="en-US" altLang="zh-CN" sz="2400" dirty="0">
              <a:ea typeface="宋体" panose="02010600030101010101" pitchFamily="2" charset="-122"/>
            </a:endParaRPr>
          </a:p>
          <a:p>
            <a:pPr>
              <a:buClrTx/>
              <a:buSzTx/>
              <a:buFont typeface="Arial" panose="020B0604020202020204" pitchFamily="34" charset="0"/>
            </a:pPr>
            <a:r>
              <a:rPr lang="zh-CN" altLang="en-US" sz="2400" dirty="0">
                <a:ea typeface="宋体" panose="02010600030101010101" pitchFamily="2" charset="-122"/>
              </a:rPr>
              <a:t>好比客户想要盖房子，但是他没想好要盖成什么样子，于是施工方就先搭了一栋彩钢房（就像工地里面搭的临时房子），让客户先用起来，然后再给反馈调整。因为彩钢房搭建简单快速，改起来也相对容易。</a:t>
            </a:r>
            <a:endParaRPr lang="en-US" altLang="zh-CN" sz="2400" dirty="0">
              <a:ea typeface="宋体" panose="02010600030101010101" pitchFamily="2" charset="-122"/>
            </a:endParaRPr>
          </a:p>
          <a:p>
            <a:pPr>
              <a:buClrTx/>
              <a:buSzTx/>
              <a:buFont typeface="Arial" panose="020B0604020202020204" pitchFamily="34" charset="0"/>
            </a:pPr>
            <a:r>
              <a:rPr lang="zh-CN" altLang="en-US" sz="2400" dirty="0">
                <a:ea typeface="宋体" panose="02010600030101010101" pitchFamily="2" charset="-122"/>
              </a:rPr>
              <a:t>等到客户确定好需求，再在已经搭好的彩钢房的基础上完善，或者直接重新按照确定好的需求造房子。</a:t>
            </a:r>
            <a:endParaRPr lang="zh-CN" altLang="en-US" sz="2400" dirty="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1.4.3.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增量模型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26628" name="标题 3"/>
          <p:cNvSpPr>
            <a:spLocks noGrp="1"/>
          </p:cNvSpPr>
          <p:nvPr>
            <p:ph type="title" idx="4294967295"/>
          </p:nvPr>
        </p:nvSpPr>
        <p:spPr>
          <a:xfrm>
            <a:off x="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8" name="内容占位符 4"/>
          <p:cNvSpPr>
            <a:spLocks noGrp="1"/>
          </p:cNvSpPr>
          <p:nvPr>
            <p:ph idx="1"/>
          </p:nvPr>
        </p:nvSpPr>
        <p:spPr>
          <a:xfrm>
            <a:off x="539750" y="1352550"/>
            <a:ext cx="4011613" cy="6048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1.4.3</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增量模型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7" name="TextBox 7"/>
          <p:cNvSpPr txBox="1">
            <a:spLocks noChangeArrowheads="1"/>
          </p:cNvSpPr>
          <p:nvPr/>
        </p:nvSpPr>
        <p:spPr bwMode="auto">
          <a:xfrm>
            <a:off x="415925" y="2349500"/>
            <a:ext cx="8496300" cy="255428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概念：</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增量模型也称为渐增</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模型。</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使用增量模型开发软件时，把软件产品作为一系列的增量构件来设计、编码、集成和测试。每个构件由多个相互作用的模块构成，并且能够完成特定的功能</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使用增量模型时，第一个增量构件往往实现软件的基本需求，提供最核心的功能</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350" name="矩形 5"/>
          <p:cNvSpPr/>
          <p:nvPr/>
        </p:nvSpPr>
        <p:spPr>
          <a:xfrm>
            <a:off x="649288" y="5046663"/>
            <a:ext cx="7667625" cy="8302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en-US" sz="2400" dirty="0">
                <a:solidFill>
                  <a:srgbClr val="333333"/>
                </a:solidFill>
                <a:latin typeface="PingFang SC"/>
                <a:ea typeface="宋体" panose="02010600030101010101" pitchFamily="2" charset="-122"/>
              </a:rPr>
              <a:t>增量模型主要适用于：需求比较清楚，能模块化的软件系统，并且可以按模块分批次交付。</a:t>
            </a:r>
            <a:endParaRPr lang="zh-CN" altLang="en-US" sz="2400" dirty="0">
              <a:latin typeface="Arial" panose="020B0604020202020204" pitchFamily="34" charset="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8370" name="图片 3"/>
          <p:cNvPicPr>
            <a:picLocks noChangeAspect="1"/>
          </p:cNvPicPr>
          <p:nvPr/>
        </p:nvPicPr>
        <p:blipFill>
          <a:blip r:embed="rId1"/>
          <a:stretch>
            <a:fillRect/>
          </a:stretch>
        </p:blipFill>
        <p:spPr>
          <a:xfrm>
            <a:off x="771525" y="765175"/>
            <a:ext cx="7472363" cy="4579938"/>
          </a:xfrm>
          <a:prstGeom prst="rect">
            <a:avLst/>
          </a:prstGeom>
          <a:noFill/>
          <a:ln w="9525">
            <a:noFill/>
          </a:ln>
        </p:spPr>
      </p:pic>
      <p:sp>
        <p:nvSpPr>
          <p:cNvPr id="3" name="内容占位符 4"/>
          <p:cNvSpPr>
            <a:spLocks noGrp="1"/>
          </p:cNvSpPr>
          <p:nvPr>
            <p:ph idx="1"/>
          </p:nvPr>
        </p:nvSpPr>
        <p:spPr>
          <a:xfrm>
            <a:off x="395288" y="188913"/>
            <a:ext cx="4011613" cy="604838"/>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3200" b="1" i="0" u="none" strike="noStrike" kern="1200" cap="none" spc="0" normalizeH="0" baseline="0" noProof="0" dirty="0" smtClean="0">
                <a:ln>
                  <a:noFill/>
                </a:ln>
                <a:solidFill>
                  <a:schemeClr val="tx1"/>
                </a:solidFill>
                <a:effectLst/>
                <a:uLnTx/>
                <a:uFillTx/>
                <a:latin typeface="+mj-ea"/>
                <a:ea typeface="+mj-ea"/>
                <a:cs typeface="+mn-cs"/>
              </a:rPr>
              <a:t>增量</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模型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4" name="TextBox 7"/>
          <p:cNvSpPr txBox="1">
            <a:spLocks noChangeArrowheads="1"/>
          </p:cNvSpPr>
          <p:nvPr/>
        </p:nvSpPr>
        <p:spPr bwMode="auto">
          <a:xfrm>
            <a:off x="3297238" y="549275"/>
            <a:ext cx="1797050" cy="50958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优点：</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373" name="矩形 4"/>
          <p:cNvSpPr/>
          <p:nvPr/>
        </p:nvSpPr>
        <p:spPr>
          <a:xfrm>
            <a:off x="3887788" y="1111250"/>
            <a:ext cx="4645025" cy="22002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eaLnBrk="1" hangingPunct="1">
              <a:spcBef>
                <a:spcPts val="600"/>
              </a:spcBef>
            </a:pPr>
            <a:r>
              <a:rPr lang="zh-CN" altLang="en-US" sz="2200" dirty="0">
                <a:latin typeface="Arial" panose="020B0604020202020204" pitchFamily="34" charset="0"/>
                <a:ea typeface="宋体" panose="02010600030101010101" pitchFamily="2" charset="-122"/>
              </a:rPr>
              <a:t>能在较短时间内向用户提交可完成部分工作的产品。</a:t>
            </a:r>
            <a:endParaRPr lang="zh-CN" altLang="en-US" sz="2200" dirty="0">
              <a:latin typeface="Arial" panose="020B0604020202020204" pitchFamily="34" charset="0"/>
              <a:ea typeface="宋体" panose="02010600030101010101" pitchFamily="2" charset="-122"/>
            </a:endParaRPr>
          </a:p>
          <a:p>
            <a:pPr marL="342900" lvl="0" indent="-342900" eaLnBrk="1" hangingPunct="1">
              <a:spcBef>
                <a:spcPts val="600"/>
              </a:spcBef>
            </a:pPr>
            <a:r>
              <a:rPr lang="zh-CN" altLang="zh-CN" sz="2200" dirty="0">
                <a:latin typeface="Arial" panose="020B0604020202020204" pitchFamily="34" charset="0"/>
                <a:ea typeface="宋体" panose="02010600030101010101" pitchFamily="2" charset="-122"/>
              </a:rPr>
              <a:t>逐步增加产品功能可以使用户有较充裕的时间学习和适应新产品，从而减少一个全新的软件可能给客户组织带来的冲击</a:t>
            </a:r>
            <a:r>
              <a:rPr lang="zh-CN" altLang="en-US" sz="2200" dirty="0">
                <a:latin typeface="Arial" panose="020B0604020202020204" pitchFamily="34" charset="0"/>
                <a:ea typeface="宋体" panose="02010600030101010101" pitchFamily="2" charset="-122"/>
              </a:rPr>
              <a:t>。</a:t>
            </a:r>
            <a:endParaRPr lang="en-US" altLang="zh-CN" sz="2200" dirty="0">
              <a:latin typeface="Arial" panose="020B0604020202020204" pitchFamily="34" charset="0"/>
              <a:ea typeface="宋体" panose="02010600030101010101" pitchFamily="2" charset="-122"/>
            </a:endParaRPr>
          </a:p>
        </p:txBody>
      </p:sp>
      <p:sp>
        <p:nvSpPr>
          <p:cNvPr id="58374" name="矩形 5"/>
          <p:cNvSpPr/>
          <p:nvPr/>
        </p:nvSpPr>
        <p:spPr>
          <a:xfrm>
            <a:off x="0" y="4005263"/>
            <a:ext cx="2411413" cy="461962"/>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FontTx/>
              <a:buNone/>
            </a:pPr>
            <a:r>
              <a:rPr lang="zh-CN" altLang="zh-CN" sz="2400" b="1" dirty="0">
                <a:latin typeface="Arial" panose="020B0604020202020204" pitchFamily="34" charset="0"/>
                <a:ea typeface="宋体" panose="02010600030101010101" pitchFamily="2" charset="-122"/>
              </a:rPr>
              <a:t>增量模型</a:t>
            </a:r>
            <a:r>
              <a:rPr lang="zh-CN" altLang="en-US" sz="2400" b="1" dirty="0">
                <a:latin typeface="Arial" panose="020B0604020202020204" pitchFamily="34" charset="0"/>
                <a:ea typeface="宋体" panose="02010600030101010101" pitchFamily="2" charset="-122"/>
              </a:rPr>
              <a:t>的困难：</a:t>
            </a:r>
            <a:endParaRPr lang="en-US" altLang="zh-CN" sz="2400" b="1" dirty="0">
              <a:latin typeface="Arial" panose="020B0604020202020204" pitchFamily="34" charset="0"/>
              <a:ea typeface="宋体" panose="02010600030101010101" pitchFamily="2" charset="-122"/>
            </a:endParaRPr>
          </a:p>
        </p:txBody>
      </p:sp>
      <p:sp>
        <p:nvSpPr>
          <p:cNvPr id="7" name="矩形 6"/>
          <p:cNvSpPr/>
          <p:nvPr/>
        </p:nvSpPr>
        <p:spPr>
          <a:xfrm>
            <a:off x="323850" y="4494213"/>
            <a:ext cx="5400675" cy="2247900"/>
          </a:xfrm>
          <a:prstGeom prst="rect">
            <a:avLst/>
          </a:prstGeom>
          <a:solidFill>
            <a:schemeClr val="accent2">
              <a:lumMod val="40000"/>
              <a:lumOff val="60000"/>
            </a:schemeClr>
          </a:solidFill>
        </p:spPr>
        <p:txBody>
          <a:bodyPr>
            <a:spAutoFit/>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在把每个新的增量构件集成到现有软件体系结构中时，必须不破坏原来已经开发出的产品</a:t>
            </a:r>
            <a:endPar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必须把软件的体系结构设计得便于按这种方式进行扩充，向现有产品中加入新构件的过程必须简单、方便，也就是说，软件体系结构必须是开放的</a:t>
            </a:r>
            <a:r>
              <a:rPr kumimoji="0" lang="zh-CN" altLang="en-US"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9394" name="图片 1"/>
          <p:cNvPicPr>
            <a:picLocks noChangeAspect="1"/>
          </p:cNvPicPr>
          <p:nvPr/>
        </p:nvPicPr>
        <p:blipFill>
          <a:blip r:embed="rId1"/>
          <a:stretch>
            <a:fillRect/>
          </a:stretch>
        </p:blipFill>
        <p:spPr>
          <a:xfrm>
            <a:off x="212725" y="1049338"/>
            <a:ext cx="8896350" cy="3240087"/>
          </a:xfrm>
          <a:prstGeom prst="rect">
            <a:avLst/>
          </a:prstGeom>
          <a:noFill/>
          <a:ln w="9525">
            <a:noFill/>
          </a:ln>
        </p:spPr>
      </p:pic>
      <p:sp>
        <p:nvSpPr>
          <p:cNvPr id="3" name="TextBox 7"/>
          <p:cNvSpPr txBox="1">
            <a:spLocks noChangeArrowheads="1"/>
          </p:cNvSpPr>
          <p:nvPr/>
        </p:nvSpPr>
        <p:spPr bwMode="auto">
          <a:xfrm>
            <a:off x="95250" y="279400"/>
            <a:ext cx="3382963" cy="511175"/>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风险更大的增量模型：</a:t>
            </a:r>
            <a:endPar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矩形 3"/>
          <p:cNvSpPr/>
          <p:nvPr/>
        </p:nvSpPr>
        <p:spPr>
          <a:xfrm>
            <a:off x="468313" y="4437063"/>
            <a:ext cx="8383588" cy="2308225"/>
          </a:xfrm>
          <a:prstGeom prst="rect">
            <a:avLst/>
          </a:prstGeom>
          <a:solidFill>
            <a:schemeClr val="accent2">
              <a:lumMod val="40000"/>
              <a:lumOff val="60000"/>
            </a:schemeClr>
          </a:solidFill>
        </p:spPr>
        <p:txBody>
          <a:bodyPr>
            <a:spAutoFit/>
          </a:bodyPr>
          <a:lstStyle/>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u"/>
              <a:defRPr/>
            </a:pP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如果拿盖房子来比喻的话，就是先盖卫生间，然后盖厨房，再是卧室。盖卫生间的时候，也要先分析需求，然后设计，再实施，最后验收。</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285750" marR="0" lvl="0" indent="-285750" algn="l" defTabSz="914400" rtl="0" eaLnBrk="1" fontAlgn="base" latinLnBrk="0" hangingPunct="1">
              <a:lnSpc>
                <a:spcPct val="100000"/>
              </a:lnSpc>
              <a:spcBef>
                <a:spcPct val="0"/>
              </a:spcBef>
              <a:spcAft>
                <a:spcPct val="0"/>
              </a:spcAft>
              <a:buClrTx/>
              <a:buSzTx/>
              <a:buFont typeface="Wingdings" panose="05000000000000000000" pitchFamily="2" charset="2"/>
              <a:buChar char="u"/>
              <a:defRPr/>
            </a:pP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有时候也可以多模块并行，例如同时盖卫生间和厨房，前提是模块之间不能有依赖关系，比如，你不可能先盖二楼再盖一楼。</a:t>
            </a:r>
            <a:endPar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0418" name="图片 3"/>
          <p:cNvPicPr>
            <a:picLocks noChangeAspect="1"/>
          </p:cNvPicPr>
          <p:nvPr/>
        </p:nvPicPr>
        <p:blipFill>
          <a:blip r:embed="rId1"/>
          <a:stretch>
            <a:fillRect/>
          </a:stretch>
        </p:blipFill>
        <p:spPr>
          <a:xfrm>
            <a:off x="3635375" y="912813"/>
            <a:ext cx="5408613" cy="5527675"/>
          </a:xfrm>
          <a:prstGeom prst="rect">
            <a:avLst/>
          </a:prstGeom>
          <a:noFill/>
          <a:ln w="9525">
            <a:noFill/>
          </a:ln>
        </p:spPr>
      </p:pic>
      <p:sp>
        <p:nvSpPr>
          <p:cNvPr id="26628" name="标题 3"/>
          <p:cNvSpPr>
            <a:spLocks noGrp="1"/>
          </p:cNvSpPr>
          <p:nvPr>
            <p:ph type="title" idx="4294967295"/>
          </p:nvPr>
        </p:nvSpPr>
        <p:spPr>
          <a:xfrm>
            <a:off x="0" y="6350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460375" y="2636838"/>
            <a:ext cx="4111625" cy="337185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mn-ea"/>
                <a:ea typeface="+mn-ea"/>
                <a:cs typeface="+mn-cs"/>
              </a:rPr>
              <a:t>概念：</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螺旋</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模型的基本思想是，使用原型及其他方法来尽量降低风险。理解这种模型的一个简便方法，是把它看作在每个阶段之前都增加了风险分析过程的快速原型模型</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mn-ea"/>
                <a:ea typeface="+mn-ea"/>
                <a:cs typeface="+mn-cs"/>
              </a:rPr>
              <a:t>螺旋</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模型如图所示</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000" b="1"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8" name="内容占位符 4"/>
          <p:cNvSpPr txBox="1"/>
          <p:nvPr/>
        </p:nvSpPr>
        <p:spPr bwMode="auto">
          <a:xfrm>
            <a:off x="460375" y="1196975"/>
            <a:ext cx="3606800"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1.4.4 </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螺旋模型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1442" name="图片 1"/>
          <p:cNvPicPr>
            <a:picLocks noChangeAspect="1"/>
          </p:cNvPicPr>
          <p:nvPr/>
        </p:nvPicPr>
        <p:blipFill>
          <a:blip r:embed="rId1"/>
          <a:stretch>
            <a:fillRect/>
          </a:stretch>
        </p:blipFill>
        <p:spPr>
          <a:xfrm>
            <a:off x="3033713" y="476250"/>
            <a:ext cx="6145212" cy="5676900"/>
          </a:xfrm>
          <a:prstGeom prst="rect">
            <a:avLst/>
          </a:prstGeom>
          <a:noFill/>
          <a:ln w="9525">
            <a:noFill/>
          </a:ln>
        </p:spPr>
      </p:pic>
      <p:sp>
        <p:nvSpPr>
          <p:cNvPr id="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1.4.4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螺旋模型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0" name="TextBox 7"/>
          <p:cNvSpPr txBox="1">
            <a:spLocks noChangeArrowheads="1"/>
          </p:cNvSpPr>
          <p:nvPr/>
        </p:nvSpPr>
        <p:spPr bwMode="auto">
          <a:xfrm>
            <a:off x="7164388" y="5356225"/>
            <a:ext cx="176371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图</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1.8</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完整</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的</a:t>
            </a: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螺旋模型</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5" name="TextBox 7"/>
          <p:cNvSpPr txBox="1">
            <a:spLocks noChangeArrowheads="1"/>
          </p:cNvSpPr>
          <p:nvPr/>
        </p:nvSpPr>
        <p:spPr bwMode="auto">
          <a:xfrm>
            <a:off x="395288" y="1125538"/>
            <a:ext cx="2397125"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mn-ea"/>
                <a:ea typeface="+mn-ea"/>
                <a:cs typeface="+mn-cs"/>
              </a:rPr>
              <a:t>螺旋模型主要适用于内部开发的大规模软件项目。主要优势在于，它是风险驱动的。</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7"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1.4.5.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喷泉模型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26628" name="标题 3"/>
          <p:cNvSpPr>
            <a:spLocks noGrp="1"/>
          </p:cNvSpPr>
          <p:nvPr>
            <p:ph type="title" idx="4294967295"/>
          </p:nvPr>
        </p:nvSpPr>
        <p:spPr>
          <a:xfrm>
            <a:off x="0" y="6350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415925" y="1989138"/>
            <a:ext cx="8496300" cy="3765550"/>
          </a:xfrm>
          <a:prstGeom prst="ellipse">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概念：</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“喷泉”这个词体现了面向对象软件开发过程迭代和无缝的特性</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迭代是软件开发过程中普遍存在的一种内在属性</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用面向对象方法学开发软件时，工作重点应该放在生命周期中的分析阶段</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喷泉模型图如下图</a:t>
            </a:r>
            <a:r>
              <a:rPr kumimoji="0" lang="en-US" altLang="zh-CN" sz="2400" b="1" i="0" u="none" strike="noStrike" kern="1200" cap="none" spc="0" normalizeH="0" baseline="0" noProof="0" dirty="0" smtClean="0">
                <a:ln>
                  <a:noFill/>
                </a:ln>
                <a:solidFill>
                  <a:schemeClr val="tx1"/>
                </a:solidFill>
                <a:effectLst/>
                <a:uLnTx/>
                <a:uFillTx/>
                <a:latin typeface="+mn-ea"/>
                <a:ea typeface="+mn-ea"/>
                <a:cs typeface="+mn-cs"/>
              </a:rPr>
              <a:t>1.9</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所示：</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内容占位符 4"/>
          <p:cNvSpPr txBox="1"/>
          <p:nvPr/>
        </p:nvSpPr>
        <p:spPr bwMode="auto">
          <a:xfrm>
            <a:off x="476250" y="1196975"/>
            <a:ext cx="3663950"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1.4.5</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喷泉模型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3490" name="图片 2"/>
          <p:cNvPicPr>
            <a:picLocks noChangeAspect="1"/>
          </p:cNvPicPr>
          <p:nvPr/>
        </p:nvPicPr>
        <p:blipFill>
          <a:blip r:embed="rId1"/>
          <a:stretch>
            <a:fillRect/>
          </a:stretch>
        </p:blipFill>
        <p:spPr>
          <a:xfrm>
            <a:off x="3444875" y="26988"/>
            <a:ext cx="4648200" cy="5948362"/>
          </a:xfrm>
          <a:prstGeom prst="rect">
            <a:avLst/>
          </a:prstGeom>
          <a:noFill/>
          <a:ln w="9525">
            <a:noFill/>
          </a:ln>
        </p:spPr>
      </p:pic>
      <p:sp>
        <p:nvSpPr>
          <p:cNvPr id="7" name="TextBox 7"/>
          <p:cNvSpPr txBox="1">
            <a:spLocks noChangeArrowheads="1"/>
          </p:cNvSpPr>
          <p:nvPr/>
        </p:nvSpPr>
        <p:spPr bwMode="auto">
          <a:xfrm>
            <a:off x="179388" y="1052513"/>
            <a:ext cx="3265488"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图</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中代表不同阶段的圆圈相互重叠，这明确表示两个活动之间存在交迭</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    </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图</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中在一个阶段内的向下箭头代表该阶段内的迭代（或求精）</a:t>
            </a: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smtClean="0">
                <a:ln>
                  <a:noFill/>
                </a:ln>
                <a:solidFill>
                  <a:schemeClr val="tx1"/>
                </a:solidFill>
                <a:effectLst/>
                <a:uLnTx/>
                <a:uFillTx/>
                <a:latin typeface="+mn-ea"/>
                <a:ea typeface="+mn-ea"/>
                <a:cs typeface="+mn-cs"/>
              </a:rPr>
              <a:t>图</a:t>
            </a:r>
            <a:r>
              <a:rPr kumimoji="0" lang="zh-CN" altLang="zh-CN" sz="2400" b="0" i="0" u="none" strike="noStrike" kern="1200" cap="none" spc="0" normalizeH="0" baseline="0" noProof="0" dirty="0">
                <a:ln>
                  <a:noFill/>
                </a:ln>
                <a:solidFill>
                  <a:schemeClr val="tx1"/>
                </a:solidFill>
                <a:effectLst/>
                <a:uLnTx/>
                <a:uFillTx/>
                <a:latin typeface="+mn-ea"/>
                <a:ea typeface="+mn-ea"/>
                <a:cs typeface="+mn-cs"/>
              </a:rPr>
              <a:t>中较小的圆圈代表维护，圆圈较小象征着采用了面向对象范型之后维护时间缩短了。</a:t>
            </a:r>
            <a:endParaRPr kumimoji="0" lang="en-US" altLang="zh-CN" sz="2400" b="0" i="0" u="none" strike="noStrike" kern="1200" cap="none" spc="0" normalizeH="0" baseline="0" noProof="0" dirty="0" smtClean="0">
              <a:ln>
                <a:noFill/>
              </a:ln>
              <a:solidFill>
                <a:schemeClr val="tx1"/>
              </a:solidFill>
              <a:effectLst/>
              <a:uLnTx/>
              <a:uFillTx/>
              <a:latin typeface="+mn-ea"/>
              <a:ea typeface="+mn-ea"/>
              <a:cs typeface="+mn-cs"/>
            </a:endParaRPr>
          </a:p>
        </p:txBody>
      </p:sp>
      <p:sp>
        <p:nvSpPr>
          <p:cNvPr id="8"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1.4.5.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喷泉模型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6350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382588" y="2459038"/>
            <a:ext cx="8496300" cy="255428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概念：</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3429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Rational</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统一过程（</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Rational Unified </a:t>
            </a:r>
            <a:r>
              <a:rPr kumimoji="0" lang="en-US" altLang="zh-CN" sz="24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Process,</a:t>
            </a:r>
            <a:r>
              <a:rPr kumimoji="0" lang="en-US" altLang="zh-CN" sz="2400" b="1"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RUP</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）是由</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Rational</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软件公司推出的一种完整而且完美的软件过程</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342900" algn="l" defTabSz="914400" rtl="0" eaLnBrk="0" fontAlgn="base" latinLnBrk="0" hangingPunct="0">
              <a:lnSpc>
                <a:spcPct val="100000"/>
              </a:lnSpc>
              <a:spcBef>
                <a:spcPct val="0"/>
              </a:spcBef>
              <a:spcAft>
                <a:spcPct val="0"/>
              </a:spcAft>
              <a:buClrTx/>
              <a:buSzTx/>
              <a:buFontTx/>
              <a:buNone/>
              <a:defRPr/>
            </a:pP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3429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RUP</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总结了经过多年商业化验证的</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6</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条最有效的软件开发经验，这些经验被称为“最佳实践”</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内容占位符 4"/>
          <p:cNvSpPr txBox="1"/>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1.4.6</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Rational</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统一过程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1.4.6. Rational</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统一过程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0482" name="图片 1"/>
          <p:cNvPicPr>
            <a:picLocks noChangeAspect="1"/>
          </p:cNvPicPr>
          <p:nvPr/>
        </p:nvPicPr>
        <p:blipFill>
          <a:blip r:embed="rId1"/>
          <a:srcRect l="21518" t="2950" r="22000"/>
          <a:stretch>
            <a:fillRect/>
          </a:stretch>
        </p:blipFill>
        <p:spPr>
          <a:xfrm>
            <a:off x="2035175" y="1962150"/>
            <a:ext cx="4144963" cy="3838575"/>
          </a:xfrm>
          <a:prstGeom prst="rect">
            <a:avLst/>
          </a:prstGeom>
          <a:noFill/>
          <a:ln w="9525">
            <a:noFill/>
          </a:ln>
        </p:spPr>
      </p:pic>
      <p:pic>
        <p:nvPicPr>
          <p:cNvPr id="20483" name="Picture 2"/>
          <p:cNvPicPr>
            <a:picLocks noChangeAspect="1"/>
          </p:cNvPicPr>
          <p:nvPr/>
        </p:nvPicPr>
        <p:blipFill>
          <a:blip r:embed="rId2"/>
          <a:stretch>
            <a:fillRect/>
          </a:stretch>
        </p:blipFill>
        <p:spPr>
          <a:xfrm>
            <a:off x="323850" y="881063"/>
            <a:ext cx="8680450" cy="1081087"/>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415925" y="2290763"/>
            <a:ext cx="8496300" cy="337026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mj-ea"/>
                <a:ea typeface="+mj-ea"/>
                <a:cs typeface="+mn-cs"/>
              </a:rPr>
              <a:t>a) </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最佳实践</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mj-ea"/>
              <a:buAutoNum type="circleNumDbPlain"/>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迭代式</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开发</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迭代式开发允许在每次迭代过程中需求都可以有变化，这种开发方法通过一系列细化来加深对问题的理解，因此能更容易地容纳需求的变更。</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mj-ea"/>
              <a:buAutoNum type="circleNumDbPlain" startAt="2"/>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管理</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需求</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RUP</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描述了如何提取、组织系统的功能性需求和约束条件并把它们文档化</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内容占位符 4"/>
          <p:cNvSpPr txBox="1"/>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1.4.6</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Rational</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统一过程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1.4.6. Rational</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统一过程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2222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250825" y="2025650"/>
            <a:ext cx="8497888" cy="377983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mj-ea"/>
                <a:ea typeface="宋体" panose="02010600030101010101" pitchFamily="2" charset="-122"/>
                <a:cs typeface="+mn-cs"/>
              </a:rPr>
              <a:t>a) </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最佳</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实践</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mj-ea"/>
              <a:buAutoNum type="circleNumDbPlain" startAt="3"/>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使用基于构件的体系结构</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UP</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提供了使用现有的或新开发的构件定义体系结构的系统化方法，从而有助于降低软件开发的复杂性，提高软件重用率</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mj-ea"/>
              <a:buAutoNum type="circleNumDbPlain" startAt="4"/>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可视化建模</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可视化建模语言</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UML</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紧密地联系在一起，在开发过程中建立起软件系统的可视化模型，可以帮助人们提高管理软件复杂性的能力</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内容占位符 4"/>
          <p:cNvSpPr txBox="1"/>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1.4.6</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Rational</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统一过程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1.4.6. Rational</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统一过程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323850" y="2290763"/>
            <a:ext cx="8496300" cy="337026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j-ea"/>
                <a:ea typeface="宋体" panose="02010600030101010101" pitchFamily="2" charset="-122"/>
                <a:cs typeface="+mn-cs"/>
              </a:rPr>
              <a:t>a</a:t>
            </a:r>
            <a:r>
              <a:rPr kumimoji="0" lang="en-US" altLang="zh-CN" sz="2400" b="1" i="0" u="none" strike="noStrike" kern="1200" cap="none" spc="0" normalizeH="0" baseline="0" noProof="0" dirty="0" smtClean="0">
                <a:ln>
                  <a:noFill/>
                </a:ln>
                <a:solidFill>
                  <a:schemeClr val="tx1"/>
                </a:solidFill>
                <a:effectLst/>
                <a:uLnTx/>
                <a:uFillTx/>
                <a:latin typeface="+mj-ea"/>
                <a:ea typeface="宋体" panose="02010600030101010101" pitchFamily="2" charset="-122"/>
                <a:cs typeface="+mn-cs"/>
              </a:rPr>
              <a:t>) </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最佳</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实践</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mj-ea"/>
              <a:buAutoNum type="circleNumDbPlain" startAt="5"/>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验证软件质量</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软件质量评估不再是事后型的或由单独小组进行的孤立活动，而是内建在贯穿于整个开发过程的、由全体成员参与的所有活动中。</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mj-ea"/>
              <a:buAutoNum type="circleNumDbPlain" startAt="6"/>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控制软件变更</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RUP</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描述了如何控制、跟踪和监控修改，以确保迭代开发的成功。</a:t>
            </a:r>
            <a:endPar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内容占位符 4"/>
          <p:cNvSpPr txBox="1"/>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1.4.6</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Rational</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统一过程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1.4.6. Rational</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统一过程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250825" y="2674938"/>
            <a:ext cx="8497888" cy="255428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mj-ea"/>
                <a:ea typeface="+mj-ea"/>
                <a:cs typeface="+mn-cs"/>
              </a:rPr>
              <a:t>b) </a:t>
            </a:r>
            <a:r>
              <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RUP</a:t>
            </a: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软件开发生命周期</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RUP</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软件开发生命周期是一个二维的生命周期模型，如</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下</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图</a:t>
            </a:r>
            <a:r>
              <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1.10</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所</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示。图中纵轴代表核心工作流，横轴代表时间。</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0" indent="457200" algn="l" defTabSz="914400" rtl="0" eaLnBrk="0" fontAlgn="base" latinLnBrk="0" hangingPunct="0">
              <a:lnSpc>
                <a:spcPct val="100000"/>
              </a:lnSpc>
              <a:spcBef>
                <a:spcPct val="0"/>
              </a:spcBef>
              <a:spcAft>
                <a:spcPct val="0"/>
              </a:spcAft>
              <a:buClrTx/>
              <a:buSzTx/>
              <a:buFont typeface="+mj-ea"/>
              <a:buAutoNum type="circleNumDbPlain"/>
              <a:defRPr/>
            </a:pPr>
            <a:r>
              <a:rPr kumimoji="0" lang="zh-CN"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核心工作流</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RUP</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中有</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9</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个核心工作流，其中前</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6</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个为核心过程工作流程，后</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3</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个为核心支持工作流程。</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内容占位符 4"/>
          <p:cNvSpPr txBox="1"/>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1.4.6</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Rational</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统一过程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1.4.6. Rational</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统一过程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9634" name="图片 3"/>
          <p:cNvPicPr>
            <a:picLocks noChangeAspect="1"/>
          </p:cNvPicPr>
          <p:nvPr/>
        </p:nvPicPr>
        <p:blipFill>
          <a:blip r:embed="rId1"/>
          <a:stretch>
            <a:fillRect/>
          </a:stretch>
        </p:blipFill>
        <p:spPr>
          <a:xfrm>
            <a:off x="511175" y="25400"/>
            <a:ext cx="7505700" cy="5921375"/>
          </a:xfrm>
          <a:prstGeom prst="rect">
            <a:avLst/>
          </a:prstGeom>
          <a:noFill/>
          <a:ln w="9525">
            <a:noFill/>
          </a:ln>
        </p:spPr>
      </p:pic>
      <p:sp>
        <p:nvSpPr>
          <p:cNvPr id="6"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1.4.6. Rational</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统一过程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250825" y="2603500"/>
            <a:ext cx="8497888" cy="2554288"/>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457200" marR="0" lvl="0" indent="-457200" algn="l" defTabSz="914400" rtl="0" eaLnBrk="0" fontAlgn="base" latinLnBrk="0" hangingPunct="0">
              <a:lnSpc>
                <a:spcPct val="100000"/>
              </a:lnSpc>
              <a:spcBef>
                <a:spcPct val="0"/>
              </a:spcBef>
              <a:spcAft>
                <a:spcPct val="0"/>
              </a:spcAft>
              <a:buClrTx/>
              <a:buSzTx/>
              <a:buFont typeface="+mj-lt"/>
              <a:buAutoNum type="alphaLcParenR" startAt="2"/>
              <a:defRPr/>
            </a:pP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RUP</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软件开发生命周期</a:t>
            </a:r>
            <a:endPar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工作阶段</a:t>
            </a:r>
            <a:endPar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RUP</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把软件生命周期划分成</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4</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个连续的阶段。每个阶段都有明确的目标，并且定义了用来评估是否达到这些目标的里程碑。每个阶段的目标通过一次或多次迭代来完成。</a:t>
            </a:r>
            <a:endPar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下面简述</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4</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个阶段的工作目标。</a:t>
            </a:r>
            <a:endPar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内容占位符 4"/>
          <p:cNvSpPr txBox="1"/>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1.4.6</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Rational</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统一过程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1.4.6. Rational</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统一过程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graphicFrame>
        <p:nvGraphicFramePr>
          <p:cNvPr id="2" name="图示 1"/>
          <p:cNvGraphicFramePr/>
          <p:nvPr/>
        </p:nvGraphicFramePr>
        <p:xfrm>
          <a:off x="251520" y="1916832"/>
          <a:ext cx="8568952" cy="403244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内容占位符 4"/>
          <p:cNvSpPr txBox="1"/>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1.4.6</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Rational</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统一过程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0"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1.4.6. Rational</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统一过程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914400" y="5397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250825" y="2532063"/>
            <a:ext cx="8497888" cy="255270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j-ea"/>
                <a:ea typeface="宋体" panose="02010600030101010101" pitchFamily="2" charset="-122"/>
                <a:cs typeface="+mn-cs"/>
              </a:rPr>
              <a:t>b) </a:t>
            </a:r>
            <a:r>
              <a:rPr kumimoji="0" lang="en-US" altLang="zh-CN" sz="2400" b="0" i="0" u="none" strike="noStrike" kern="1200" cap="none" spc="0" normalizeH="0" baseline="0" noProof="0" dirty="0" smtClean="0">
                <a:ln>
                  <a:noFill/>
                </a:ln>
                <a:solidFill>
                  <a:schemeClr val="tx1"/>
                </a:solidFill>
                <a:effectLst/>
                <a:uLnTx/>
                <a:uFillTx/>
                <a:latin typeface="+mn-ea"/>
                <a:ea typeface="+mn-ea"/>
                <a:cs typeface="+mn-cs"/>
              </a:rPr>
              <a:t>RUP</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软件开发生命周期</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RUP</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迭代式开发</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chemeClr val="tx1"/>
                </a:solidFill>
                <a:effectLst/>
                <a:uLnTx/>
                <a:uFillTx/>
                <a:latin typeface="+mn-ea"/>
                <a:ea typeface="+mn-ea"/>
                <a:cs typeface="+mn-cs"/>
              </a:rPr>
              <a:t>RUP</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重复一系列组成软件生命周期的循环。每次循环都经历一个完整的生命周期，每次循环结束都向用户交付产品的一个可运行的版本。</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每个阶段又进一步细分为一次或多次迭代过程。</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9" name="内容占位符 4"/>
          <p:cNvSpPr txBox="1"/>
          <p:nvPr/>
        </p:nvSpPr>
        <p:spPr bwMode="auto">
          <a:xfrm>
            <a:off x="539750" y="1196975"/>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1.4.6</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Rational</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统一过程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1" name="1 Título"/>
          <p:cNvSpPr txBox="1"/>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1.4.6. Rational</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统一过程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2540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395605" y="2277110"/>
            <a:ext cx="8496300" cy="2144713"/>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概念：</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敏捷过程为了使软件开发团队具有高效工作和快速响应变化的能力，</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17</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位著名的软件专家于</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2001</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年</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月联合起草了敏捷软件开发宣言</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敏捷软件开发宣言由下述</a:t>
            </a:r>
            <a:r>
              <a:rPr kumimoji="0" lang="en-US"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4</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个简单的价值观声明组成</a:t>
            </a: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内容占位符 4"/>
          <p:cNvSpPr txBox="1"/>
          <p:nvPr/>
        </p:nvSpPr>
        <p:spPr bwMode="auto">
          <a:xfrm>
            <a:off x="468313" y="1268413"/>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1.4.7</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敏捷过程与极限编程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0"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1.4.7.</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敏捷过程与极限编程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88067" name="内容占位符 2"/>
          <p:cNvSpPr>
            <a:spLocks noGrp="1"/>
          </p:cNvSpPr>
          <p:nvPr>
            <p:ph sz="quarter" idx="1"/>
          </p:nvPr>
        </p:nvSpPr>
        <p:spPr>
          <a:xfrm>
            <a:off x="539750" y="4581525"/>
            <a:ext cx="8171180" cy="1099185"/>
          </a:xfrm>
          <a:ln w="19050">
            <a:solidFill>
              <a:schemeClr val="accent1">
                <a:alpha val="100000"/>
              </a:schemeClr>
            </a:solidFill>
            <a:miter lim="800000"/>
          </a:ln>
        </p:spPr>
        <p:txBody>
          <a:bodyPr vert="horz" wrap="square" lIns="91440" tIns="45720" rIns="91440" bIns="45720" anchor="t" anchorCtr="0"/>
          <a:p>
            <a:pPr marL="0" indent="0">
              <a:buClr>
                <a:schemeClr val="accent2"/>
              </a:buClr>
              <a:buSzPct val="60000"/>
              <a:buFont typeface="Wingdings" panose="05000000000000000000" pitchFamily="2" charset="2"/>
              <a:buNone/>
            </a:pPr>
            <a:r>
              <a:rPr lang="zh-CN" altLang="en-US" sz="2800" b="1" dirty="0">
                <a:latin typeface="Arial Narrow" panose="020B0606020202030204" pitchFamily="34" charset="0"/>
                <a:ea typeface="宋体" panose="02010600030101010101" pitchFamily="2" charset="-122"/>
              </a:rPr>
              <a:t>软件行业已经不再是“以大吃小”的时代了，</a:t>
            </a:r>
            <a:endParaRPr lang="zh-CN" altLang="en-US" sz="2800" b="1" dirty="0">
              <a:latin typeface="Arial Narrow" panose="020B0606020202030204" pitchFamily="34" charset="0"/>
              <a:ea typeface="宋体" panose="02010600030101010101" pitchFamily="2" charset="-122"/>
            </a:endParaRPr>
          </a:p>
          <a:p>
            <a:pPr marL="0" indent="0">
              <a:buClr>
                <a:schemeClr val="accent2"/>
              </a:buClr>
              <a:buSzPct val="60000"/>
              <a:buFont typeface="Wingdings" panose="05000000000000000000" pitchFamily="2" charset="2"/>
              <a:buNone/>
            </a:pPr>
            <a:r>
              <a:rPr lang="zh-CN" altLang="en-US" sz="2800" b="1" dirty="0">
                <a:latin typeface="Arial Narrow" panose="020B0606020202030204" pitchFamily="34" charset="0"/>
                <a:ea typeface="宋体" panose="02010600030101010101" pitchFamily="2" charset="-122"/>
              </a:rPr>
              <a:t>而是转变成了“以快吃慢”的时代</a:t>
            </a:r>
            <a:endParaRPr lang="zh-CN" altLang="en-US" sz="2800"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125413"/>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graphicFrame>
        <p:nvGraphicFramePr>
          <p:cNvPr id="2" name="图示 1"/>
          <p:cNvGraphicFramePr/>
          <p:nvPr/>
        </p:nvGraphicFramePr>
        <p:xfrm>
          <a:off x="611560" y="2204864"/>
          <a:ext cx="7992888" cy="338437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7" name="内容占位符 4"/>
          <p:cNvSpPr txBox="1"/>
          <p:nvPr/>
        </p:nvSpPr>
        <p:spPr bwMode="auto">
          <a:xfrm>
            <a:off x="468313" y="1268413"/>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1.4.7</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敏捷过程与极限编程</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8"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1.4.7.</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敏捷过程与极限编程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hasCustomPrompt="1"/>
          </p:nvPr>
        </p:nvSpPr>
        <p:spPr>
          <a:xfrm>
            <a:off x="423863" y="476250"/>
            <a:ext cx="7964488" cy="2357438"/>
          </a:xfrm>
        </p:spPr>
        <p:txBody>
          <a:bodyPr vert="horz" wrap="square" lIns="91440" tIns="45720" rIns="91440" bIns="45720" numCol="1" anchor="t" anchorCtr="0" compatLnSpc="1">
            <a:normAutofit fontScale="77500" lnSpcReduction="20000"/>
          </a:bodyPr>
          <a:lstStyle/>
          <a:p>
            <a:pPr marL="342900" marR="0" lvl="0" indent="-342900" algn="l" defTabSz="914400" rtl="0" eaLnBrk="0" fontAlgn="base" latinLnBrk="0" hangingPunct="0">
              <a:lnSpc>
                <a:spcPct val="150000"/>
              </a:lnSpc>
              <a:spcBef>
                <a:spcPct val="20000"/>
              </a:spcBef>
              <a:spcAft>
                <a:spcPct val="0"/>
              </a:spcAft>
              <a:buClrTx/>
              <a:buSzTx/>
              <a:buFont typeface="Arial" panose="020B0604020202020204" pitchFamily="34" charset="0"/>
              <a:buChar char="•"/>
              <a:defRPr/>
            </a:pPr>
            <a:r>
              <a:rPr kumimoji="0" lang="zh-CN" altLang="en-US" sz="2600" b="1" i="0" u="none" strike="noStrike" kern="1200" cap="none" spc="0" normalizeH="0" baseline="0" noProof="0" dirty="0">
                <a:ln>
                  <a:noFill/>
                </a:ln>
                <a:solidFill>
                  <a:schemeClr val="tx1"/>
                </a:solidFill>
                <a:effectLst/>
                <a:uLnTx/>
                <a:uFillTx/>
                <a:latin typeface="+mn-lt"/>
                <a:ea typeface="+mn-ea"/>
                <a:cs typeface="+mn-cs"/>
              </a:rPr>
              <a:t>学习软件工程你能收获什么？</a:t>
            </a:r>
            <a:endParaRPr kumimoji="0" lang="en-US" altLang="zh-CN" sz="2600" b="1"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像对待工程一样进行软件项目的开发，有效组织整个开发过程</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对于开发过程的各个阶段，目前存在很多解决问题的最佳实践，有很多方法来帮助我们高效完成任务；</a:t>
            </a:r>
            <a:endParaRPr kumimoji="0" lang="en-US" altLang="zh-CN" sz="2600" b="0" i="0" u="none" strike="noStrike" kern="120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50000"/>
              </a:lnSpc>
              <a:spcBef>
                <a:spcPct val="20000"/>
              </a:spcBef>
              <a:spcAft>
                <a:spcPct val="0"/>
              </a:spcAft>
              <a:buClrTx/>
              <a:buSzTx/>
              <a:buFont typeface="Wingdings" panose="05000000000000000000" pitchFamily="2" charset="2"/>
              <a:buChar char="Ø"/>
              <a:defRPr/>
            </a:pPr>
            <a:r>
              <a:rPr kumimoji="0" lang="zh-CN" altLang="en-US" sz="2600" b="0" i="0" u="none" strike="noStrike" kern="1200" cap="none" spc="0" normalizeH="0" baseline="0" noProof="0" dirty="0">
                <a:ln>
                  <a:noFill/>
                </a:ln>
                <a:solidFill>
                  <a:schemeClr val="tx1"/>
                </a:solidFill>
                <a:effectLst/>
                <a:uLnTx/>
                <a:uFillTx/>
                <a:latin typeface="+mn-lt"/>
                <a:ea typeface="+mn-ea"/>
                <a:cs typeface="+mn-cs"/>
              </a:rPr>
              <a:t>借助工具协助管理软件项目，提升开发效率。</a:t>
            </a:r>
            <a:endParaRPr kumimoji="0" lang="zh-CN" altLang="en-US" sz="2600" b="0" i="0" u="none" strike="noStrike" kern="1200" cap="none" spc="0" normalizeH="0" baseline="0" noProof="0" dirty="0">
              <a:ln>
                <a:noFill/>
              </a:ln>
              <a:solidFill>
                <a:schemeClr val="tx1"/>
              </a:solidFill>
              <a:effectLst/>
              <a:uLnTx/>
              <a:uFillTx/>
              <a:latin typeface="+mn-lt"/>
              <a:ea typeface="+mn-ea"/>
              <a:cs typeface="+mn-cs"/>
            </a:endParaRPr>
          </a:p>
        </p:txBody>
      </p:sp>
      <p:sp>
        <p:nvSpPr>
          <p:cNvPr id="21507" name="矩形 3"/>
          <p:cNvSpPr/>
          <p:nvPr/>
        </p:nvSpPr>
        <p:spPr>
          <a:xfrm>
            <a:off x="827088" y="3757613"/>
            <a:ext cx="7358062" cy="1476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nSpc>
                <a:spcPct val="150000"/>
              </a:lnSpc>
              <a:spcBef>
                <a:spcPct val="0"/>
              </a:spcBef>
              <a:buFontTx/>
              <a:buNone/>
            </a:pPr>
            <a:r>
              <a:rPr lang="zh-CN" altLang="en-US" sz="2000" dirty="0">
                <a:latin typeface="Arial" panose="020B0604020202020204" pitchFamily="34" charset="0"/>
                <a:ea typeface="宋体" panose="02010600030101010101" pitchFamily="2" charset="-122"/>
              </a:rPr>
              <a:t>软件工程就是用工程化的方法来开发维护软件。</a:t>
            </a:r>
            <a:endParaRPr lang="en-US" altLang="zh-CN" sz="2000" dirty="0">
              <a:latin typeface="Arial" panose="020B0604020202020204" pitchFamily="34" charset="0"/>
              <a:ea typeface="宋体" panose="02010600030101010101" pitchFamily="2" charset="-122"/>
            </a:endParaRPr>
          </a:p>
          <a:p>
            <a:pPr marL="0" lvl="0" indent="0">
              <a:lnSpc>
                <a:spcPct val="150000"/>
              </a:lnSpc>
              <a:spcBef>
                <a:spcPct val="0"/>
              </a:spcBef>
              <a:buFontTx/>
              <a:buNone/>
            </a:pPr>
            <a:r>
              <a:rPr lang="zh-CN" altLang="en-US" sz="2000" dirty="0">
                <a:latin typeface="PingFang SC"/>
                <a:ea typeface="宋体" panose="02010600030101010101" pitchFamily="2" charset="-122"/>
              </a:rPr>
              <a:t>软件工程就是用一定的过程，采用科学的方法，借助工具来开发软件。</a:t>
            </a:r>
            <a:endParaRPr lang="zh-CN" altLang="en-US" sz="2000" dirty="0">
              <a:latin typeface="Arial" panose="020B0604020202020204" pitchFamily="34" charset="0"/>
              <a:ea typeface="宋体" panose="0201060003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5237" name="Picture 2"/>
          <p:cNvPicPr>
            <a:picLocks noGrp="1" noChangeAspect="1"/>
          </p:cNvPicPr>
          <p:nvPr>
            <p:ph sz="quarter" idx="1"/>
          </p:nvPr>
        </p:nvPicPr>
        <p:blipFill>
          <a:blip r:embed="rId1"/>
          <a:srcRect/>
          <a:stretch>
            <a:fillRect/>
          </a:stretch>
        </p:blipFill>
        <p:spPr>
          <a:xfrm>
            <a:off x="179070" y="332740"/>
            <a:ext cx="8267065" cy="5939155"/>
          </a:xfrm>
          <a:ln>
            <a:solidFill>
              <a:schemeClr val="tx1">
                <a:alpha val="100000"/>
              </a:schemeClr>
            </a:solid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1270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415925" y="2532063"/>
            <a:ext cx="8496300" cy="2552700"/>
          </a:xfrm>
          <a:prstGeom prst="round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极限编程：</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极限编程（</a:t>
            </a:r>
            <a:r>
              <a:rPr kumimoji="0" lang="en-US" altLang="zh-CN" sz="2400" b="0" i="0" u="none" strike="noStrike" kern="1200" cap="none" spc="0" normalizeH="0" baseline="0" noProof="0" dirty="0" err="1">
                <a:ln>
                  <a:noFill/>
                </a:ln>
                <a:solidFill>
                  <a:schemeClr val="tx1"/>
                </a:solidFill>
                <a:effectLst/>
                <a:uLnTx/>
                <a:uFillTx/>
                <a:latin typeface="+mn-ea"/>
                <a:ea typeface="+mn-ea"/>
                <a:cs typeface="+mn-cs"/>
              </a:rPr>
              <a:t>eXtreme</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 </a:t>
            </a:r>
            <a:r>
              <a:rPr kumimoji="0" lang="en-US" altLang="zh-CN" sz="2400" b="0" i="0" u="none" strike="noStrike" kern="1200" cap="none" spc="0" normalizeH="0" baseline="0" noProof="0" dirty="0" err="1">
                <a:ln>
                  <a:noFill/>
                </a:ln>
                <a:solidFill>
                  <a:schemeClr val="tx1"/>
                </a:solidFill>
                <a:effectLst/>
                <a:uLnTx/>
                <a:uFillTx/>
                <a:latin typeface="+mn-ea"/>
                <a:ea typeface="+mn-ea"/>
                <a:cs typeface="+mn-cs"/>
              </a:rPr>
              <a:t>Programming,XP</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）是敏捷过程中最富盛名的一个，其名称中“极限”二字的含义是指把好的开发实践运用到极致。</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45720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目前，极限编程已经成为一种典型的开发方法，广泛应用于需求模糊且经常改变的场合。</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9" name="内容占位符 4"/>
          <p:cNvSpPr txBox="1"/>
          <p:nvPr/>
        </p:nvSpPr>
        <p:spPr bwMode="auto">
          <a:xfrm>
            <a:off x="415925" y="908050"/>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1.4.7</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敏捷过程与极限编程</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8"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1.4.7.</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敏捷过程与极限编程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n-ea"/>
                <a:ea typeface="+mn-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pic>
        <p:nvPicPr>
          <p:cNvPr id="77827" name="图片 1"/>
          <p:cNvPicPr>
            <a:picLocks noChangeAspect="1"/>
          </p:cNvPicPr>
          <p:nvPr/>
        </p:nvPicPr>
        <p:blipFill>
          <a:blip r:embed="rId1"/>
          <a:stretch>
            <a:fillRect/>
          </a:stretch>
        </p:blipFill>
        <p:spPr>
          <a:xfrm>
            <a:off x="611188" y="1379538"/>
            <a:ext cx="5956300" cy="3052762"/>
          </a:xfrm>
          <a:prstGeom prst="rect">
            <a:avLst/>
          </a:prstGeom>
          <a:noFill/>
          <a:ln w="9525">
            <a:noFill/>
          </a:ln>
        </p:spPr>
      </p:pic>
      <p:sp>
        <p:nvSpPr>
          <p:cNvPr id="7" name="TextBox 7"/>
          <p:cNvSpPr txBox="1">
            <a:spLocks noChangeArrowheads="1"/>
          </p:cNvSpPr>
          <p:nvPr/>
        </p:nvSpPr>
        <p:spPr bwMode="auto">
          <a:xfrm>
            <a:off x="5076825" y="3711575"/>
            <a:ext cx="3551238"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极限</a:t>
            </a: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编程的整体开发过程</a:t>
            </a:r>
            <a:endParaRPr kumimoji="0" lang="en-US" altLang="zh-CN"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1.4.7.</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敏捷过程与极限编程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10" name="内容占位符 4"/>
          <p:cNvSpPr txBox="1"/>
          <p:nvPr/>
        </p:nvSpPr>
        <p:spPr bwMode="auto">
          <a:xfrm>
            <a:off x="415925" y="908050"/>
            <a:ext cx="5256213"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1.4.7</a:t>
            </a:r>
            <a:r>
              <a:rPr kumimoji="0" lang="en-US" altLang="zh-CN" sz="3200" b="1" i="0" u="none" strike="noStrike" kern="1200" cap="none" spc="0" normalizeH="0" baseline="0" noProof="0" dirty="0">
                <a:ln>
                  <a:noFill/>
                </a:ln>
                <a:solidFill>
                  <a:schemeClr val="tx1"/>
                </a:solidFill>
                <a:effectLst/>
                <a:uLnTx/>
                <a:uFillTx/>
                <a:latin typeface="+mn-lt"/>
                <a:ea typeface="+mn-ea"/>
                <a:cs typeface="+mn-cs"/>
              </a:rPr>
              <a:t>.</a:t>
            </a:r>
            <a:r>
              <a:rPr kumimoji="0" lang="zh-CN" altLang="en-US" sz="3200" b="1" i="0" u="none" strike="noStrike" kern="1200" cap="none" spc="0" normalizeH="0" baseline="0" noProof="0" dirty="0">
                <a:ln>
                  <a:noFill/>
                </a:ln>
                <a:solidFill>
                  <a:schemeClr val="tx1"/>
                </a:solidFill>
                <a:effectLst/>
                <a:uLnTx/>
                <a:uFillTx/>
                <a:latin typeface="+mn-lt"/>
                <a:ea typeface="+mn-ea"/>
                <a:cs typeface="+mn-cs"/>
              </a:rPr>
              <a:t>敏捷过程与极限编程</a:t>
            </a:r>
            <a:endParaRPr kumimoji="0" lang="zh-CN" altLang="en-US" sz="3200" b="1" i="0" u="none" strike="noStrike" kern="1200" cap="none" spc="0" normalizeH="0" baseline="0" noProof="0" dirty="0">
              <a:ln>
                <a:noFill/>
              </a:ln>
              <a:solidFill>
                <a:schemeClr val="tx1"/>
              </a:solidFill>
              <a:effectLst/>
              <a:uLnTx/>
              <a:uFillTx/>
              <a:latin typeface="+mn-lt"/>
              <a:ea typeface="+mn-ea"/>
              <a:cs typeface="+mn-cs"/>
            </a:endParaRPr>
          </a:p>
        </p:txBody>
      </p:sp>
      <p:sp>
        <p:nvSpPr>
          <p:cNvPr id="11" name="TextBox 7"/>
          <p:cNvSpPr txBox="1">
            <a:spLocks noChangeArrowheads="1"/>
          </p:cNvSpPr>
          <p:nvPr/>
        </p:nvSpPr>
        <p:spPr bwMode="auto">
          <a:xfrm>
            <a:off x="315913" y="4292600"/>
            <a:ext cx="8439150" cy="17541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457200" algn="l" defTabSz="914400" rtl="0" eaLnBrk="0" fontAlgn="base" latinLnBrk="0" hangingPunct="0">
              <a:lnSpc>
                <a:spcPct val="100000"/>
              </a:lnSpc>
              <a:spcBef>
                <a:spcPct val="30000"/>
              </a:spcBef>
              <a:spcAft>
                <a:spcPct val="0"/>
              </a:spcAft>
              <a:buClrTx/>
              <a:buSzTx/>
              <a:buFontTx/>
              <a:buNone/>
              <a:defRPr/>
            </a:pPr>
            <a:r>
              <a:rPr kumimoji="0" lang="zh-CN" altLang="zh-CN" sz="1800" b="0" i="0" u="none" strike="noStrike" kern="1200" cap="none" spc="0" normalizeH="0" baseline="0" noProof="0" dirty="0">
                <a:ln>
                  <a:noFill/>
                </a:ln>
                <a:solidFill>
                  <a:schemeClr val="tx1"/>
                </a:solidFill>
                <a:effectLst/>
                <a:uLnTx/>
                <a:uFillTx/>
                <a:latin typeface="+mn-ea"/>
                <a:ea typeface="+mn-ea"/>
                <a:cs typeface="+mn-cs"/>
              </a:rPr>
              <a:t>图</a:t>
            </a:r>
            <a:r>
              <a:rPr kumimoji="0" lang="en-US" altLang="zh-CN" sz="1800" b="0" i="0" u="none" strike="noStrike" kern="1200" cap="none" spc="0" normalizeH="0" baseline="0" noProof="0" dirty="0">
                <a:ln>
                  <a:noFill/>
                </a:ln>
                <a:solidFill>
                  <a:schemeClr val="tx1"/>
                </a:solidFill>
                <a:effectLst/>
                <a:uLnTx/>
                <a:uFillTx/>
                <a:latin typeface="+mn-ea"/>
                <a:ea typeface="+mn-ea"/>
                <a:cs typeface="+mn-cs"/>
              </a:rPr>
              <a:t>1.11</a:t>
            </a:r>
            <a:r>
              <a:rPr kumimoji="0" lang="zh-CN" altLang="zh-CN" sz="1800" b="0" i="0" u="none" strike="noStrike" kern="1200" cap="none" spc="0" normalizeH="0" baseline="0" noProof="0" dirty="0">
                <a:ln>
                  <a:noFill/>
                </a:ln>
                <a:solidFill>
                  <a:schemeClr val="tx1"/>
                </a:solidFill>
                <a:effectLst/>
                <a:uLnTx/>
                <a:uFillTx/>
                <a:latin typeface="+mn-ea"/>
                <a:ea typeface="+mn-ea"/>
                <a:cs typeface="+mn-cs"/>
              </a:rPr>
              <a:t>描述了极限编程的整体开发过程。首先，项目组针对客户代表提出的</a:t>
            </a:r>
            <a:r>
              <a:rPr kumimoji="0" lang="zh-CN" altLang="zh-CN" sz="1800" b="0" i="0" u="none" strike="noStrike" kern="1200" cap="none" spc="0" normalizeH="0" baseline="0" noProof="0" dirty="0" smtClean="0">
                <a:ln>
                  <a:noFill/>
                </a:ln>
                <a:solidFill>
                  <a:schemeClr val="tx1"/>
                </a:solidFill>
                <a:effectLst/>
                <a:uLnTx/>
                <a:uFillTx/>
                <a:latin typeface="+mn-ea"/>
                <a:ea typeface="+mn-ea"/>
                <a:cs typeface="+mn-cs"/>
              </a:rPr>
              <a:t>“用户故事” 进行</a:t>
            </a:r>
            <a:r>
              <a:rPr kumimoji="0" lang="zh-CN" altLang="zh-CN" sz="1800" b="0" i="0" u="none" strike="noStrike" kern="1200" cap="none" spc="0" normalizeH="0" baseline="0" noProof="0" dirty="0">
                <a:ln>
                  <a:noFill/>
                </a:ln>
                <a:solidFill>
                  <a:schemeClr val="tx1"/>
                </a:solidFill>
                <a:effectLst/>
                <a:uLnTx/>
                <a:uFillTx/>
                <a:latin typeface="+mn-ea"/>
                <a:ea typeface="+mn-ea"/>
                <a:cs typeface="+mn-cs"/>
              </a:rPr>
              <a:t>讨论，提出隐喻，在此项活动中可能需要对体系结构进行</a:t>
            </a:r>
            <a:r>
              <a:rPr kumimoji="0" lang="zh-CN" altLang="zh-CN" sz="1800" b="0" i="0" u="none" strike="noStrike" kern="1200" cap="none" spc="0" normalizeH="0" baseline="0" noProof="0" dirty="0" smtClean="0">
                <a:ln>
                  <a:noFill/>
                </a:ln>
                <a:solidFill>
                  <a:schemeClr val="tx1"/>
                </a:solidFill>
                <a:effectLst/>
                <a:uLnTx/>
                <a:uFillTx/>
                <a:latin typeface="+mn-ea"/>
                <a:ea typeface="+mn-ea"/>
                <a:cs typeface="+mn-cs"/>
              </a:rPr>
              <a:t>“试探” 。</a:t>
            </a:r>
            <a:r>
              <a:rPr kumimoji="0" lang="zh-CN" altLang="zh-CN" sz="1800" b="0" i="0" u="none" strike="noStrike" kern="1200" cap="none" spc="0" normalizeH="0" baseline="0" noProof="0" dirty="0">
                <a:ln>
                  <a:noFill/>
                </a:ln>
                <a:solidFill>
                  <a:schemeClr val="tx1"/>
                </a:solidFill>
                <a:effectLst/>
                <a:uLnTx/>
                <a:uFillTx/>
                <a:latin typeface="+mn-ea"/>
                <a:ea typeface="+mn-ea"/>
                <a:cs typeface="+mn-cs"/>
              </a:rPr>
              <a:t>然后，项目组在隐喻和用户故事的基础上，根据客户设定的优先级制订交付</a:t>
            </a:r>
            <a:r>
              <a:rPr kumimoji="0" lang="zh-CN" altLang="zh-CN" sz="1800" b="0" i="0" u="none" strike="noStrike" kern="1200" cap="none" spc="0" normalizeH="0" baseline="0" noProof="0" dirty="0" smtClean="0">
                <a:ln>
                  <a:noFill/>
                </a:ln>
                <a:solidFill>
                  <a:schemeClr val="tx1"/>
                </a:solidFill>
                <a:effectLst/>
                <a:uLnTx/>
                <a:uFillTx/>
                <a:latin typeface="+mn-ea"/>
                <a:ea typeface="+mn-ea"/>
                <a:cs typeface="+mn-cs"/>
              </a:rPr>
              <a:t>计划。</a:t>
            </a:r>
            <a:r>
              <a:rPr kumimoji="0" lang="zh-CN" altLang="zh-CN" sz="1800" b="0" i="0" u="none" strike="noStrike" kern="1200" cap="none" spc="0" normalizeH="0" baseline="0" noProof="0" dirty="0">
                <a:ln>
                  <a:noFill/>
                </a:ln>
                <a:solidFill>
                  <a:schemeClr val="tx1"/>
                </a:solidFill>
                <a:effectLst/>
                <a:uLnTx/>
                <a:uFillTx/>
                <a:latin typeface="+mn-ea"/>
                <a:ea typeface="+mn-ea"/>
                <a:cs typeface="+mn-cs"/>
              </a:rPr>
              <a:t>接下来开始多个迭代过程（通常每个迭代历时</a:t>
            </a:r>
            <a:r>
              <a:rPr kumimoji="0" lang="en-US" altLang="zh-CN" sz="1800" b="0" i="0" u="none" strike="noStrike" kern="1200" cap="none" spc="0" normalizeH="0" baseline="0" noProof="0" dirty="0">
                <a:ln>
                  <a:noFill/>
                </a:ln>
                <a:solidFill>
                  <a:schemeClr val="tx1"/>
                </a:solidFill>
                <a:effectLst/>
                <a:uLnTx/>
                <a:uFillTx/>
                <a:latin typeface="+mn-ea"/>
                <a:ea typeface="+mn-ea"/>
                <a:cs typeface="+mn-cs"/>
              </a:rPr>
              <a:t>1~3</a:t>
            </a:r>
            <a:r>
              <a:rPr kumimoji="0" lang="zh-CN" altLang="zh-CN" sz="1800" b="0" i="0" u="none" strike="noStrike" kern="1200" cap="none" spc="0" normalizeH="0" baseline="0" noProof="0" dirty="0">
                <a:ln>
                  <a:noFill/>
                </a:ln>
                <a:solidFill>
                  <a:schemeClr val="tx1"/>
                </a:solidFill>
                <a:effectLst/>
                <a:uLnTx/>
                <a:uFillTx/>
                <a:latin typeface="+mn-ea"/>
                <a:ea typeface="+mn-ea"/>
                <a:cs typeface="+mn-cs"/>
              </a:rPr>
              <a:t>周），在迭代期内产生的新用户故事不在本次迭代内解决，以保证本次开发过程不受干扰。开发出的新版本软件通过验收测试之后交付用户使用。</a:t>
            </a:r>
            <a:endParaRPr kumimoji="0" lang="zh-CN" altLang="zh-CN" sz="1800" b="0" i="0" u="none" strike="noStrike" kern="1200" cap="none" spc="0" normalizeH="0" baseline="0" noProof="0" dirty="0">
              <a:ln>
                <a:noFill/>
              </a:ln>
              <a:solidFill>
                <a:schemeClr val="tx1"/>
              </a:solidFill>
              <a:effectLst/>
              <a:uLnTx/>
              <a:uFillTx/>
              <a:latin typeface="+mn-ea"/>
              <a:ea typeface="+mn-ea"/>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8850" name="图片 3"/>
          <p:cNvPicPr>
            <a:picLocks noChangeAspect="1"/>
          </p:cNvPicPr>
          <p:nvPr/>
        </p:nvPicPr>
        <p:blipFill>
          <a:blip r:embed="rId1"/>
          <a:stretch>
            <a:fillRect/>
          </a:stretch>
        </p:blipFill>
        <p:spPr>
          <a:xfrm>
            <a:off x="250825" y="25400"/>
            <a:ext cx="5618163" cy="3595688"/>
          </a:xfrm>
          <a:prstGeom prst="rect">
            <a:avLst/>
          </a:prstGeom>
          <a:noFill/>
          <a:ln w="9525">
            <a:noFill/>
          </a:ln>
        </p:spPr>
      </p:pic>
      <p:sp>
        <p:nvSpPr>
          <p:cNvPr id="8" name="1 Título"/>
          <p:cNvSpPr txBox="1"/>
          <p:nvPr/>
        </p:nvSpPr>
        <p:spPr bwMode="auto">
          <a:xfrm>
            <a:off x="2792413" y="6291263"/>
            <a:ext cx="3940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1.4.7.</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敏捷过程与极限编程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
        <p:nvSpPr>
          <p:cNvPr id="5" name="TextBox 7"/>
          <p:cNvSpPr txBox="1">
            <a:spLocks noChangeArrowheads="1"/>
          </p:cNvSpPr>
          <p:nvPr/>
        </p:nvSpPr>
        <p:spPr bwMode="auto">
          <a:xfrm>
            <a:off x="5364163" y="3122613"/>
            <a:ext cx="3505200" cy="461963"/>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34290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极限编程的迭代过程</a:t>
            </a:r>
            <a:endPar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TextBox 7"/>
          <p:cNvSpPr txBox="1">
            <a:spLocks noChangeArrowheads="1"/>
          </p:cNvSpPr>
          <p:nvPr/>
        </p:nvSpPr>
        <p:spPr bwMode="auto">
          <a:xfrm>
            <a:off x="250825" y="3719513"/>
            <a:ext cx="8618538" cy="255428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457200" algn="l" defTabSz="914400" rtl="0" eaLnBrk="0" fontAlgn="base" latinLnBrk="0" hangingPunct="0">
              <a:lnSpc>
                <a:spcPct val="100000"/>
              </a:lnSpc>
              <a:spcBef>
                <a:spcPct val="3000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mn-ea"/>
                <a:ea typeface="+mn-ea"/>
                <a:cs typeface="+mn-cs"/>
              </a:rPr>
              <a:t>图</a:t>
            </a:r>
            <a:r>
              <a:rPr kumimoji="0" lang="en-US" altLang="zh-CN" sz="2000" b="0" i="0" u="none" strike="noStrike" kern="1200" cap="none" spc="0" normalizeH="0" baseline="0" noProof="0" dirty="0" smtClean="0">
                <a:ln>
                  <a:noFill/>
                </a:ln>
                <a:solidFill>
                  <a:schemeClr val="tx1"/>
                </a:solidFill>
                <a:effectLst/>
                <a:uLnTx/>
                <a:uFillTx/>
                <a:latin typeface="+mn-ea"/>
                <a:ea typeface="+mn-ea"/>
                <a:cs typeface="+mn-cs"/>
              </a:rPr>
              <a:t>1.12</a:t>
            </a:r>
            <a:r>
              <a:rPr kumimoji="0" lang="zh-CN" altLang="zh-CN" sz="2000" b="0" i="0" u="none" strike="noStrike" kern="1200" cap="none" spc="0" normalizeH="0" baseline="0" noProof="0" dirty="0" smtClean="0">
                <a:ln>
                  <a:noFill/>
                </a:ln>
                <a:solidFill>
                  <a:schemeClr val="tx1"/>
                </a:solidFill>
                <a:effectLst/>
                <a:uLnTx/>
                <a:uFillTx/>
                <a:latin typeface="+mn-ea"/>
                <a:ea typeface="+mn-ea"/>
                <a:cs typeface="+mn-cs"/>
              </a:rPr>
              <a:t>描述</a:t>
            </a:r>
            <a:r>
              <a:rPr kumimoji="0" lang="zh-CN" altLang="zh-CN" sz="2000" b="0" i="0" u="none" strike="noStrike" kern="1200" cap="none" spc="0" normalizeH="0" baseline="0" noProof="0" dirty="0">
                <a:ln>
                  <a:noFill/>
                </a:ln>
                <a:solidFill>
                  <a:schemeClr val="tx1"/>
                </a:solidFill>
                <a:effectLst/>
                <a:uLnTx/>
                <a:uFillTx/>
                <a:latin typeface="+mn-ea"/>
                <a:ea typeface="+mn-ea"/>
                <a:cs typeface="+mn-cs"/>
              </a:rPr>
              <a:t>了极限编程</a:t>
            </a:r>
            <a:r>
              <a:rPr kumimoji="0" lang="zh-CN" altLang="zh-CN" sz="2000" b="0" i="0" u="none" strike="noStrike" kern="1200" cap="none" spc="0" normalizeH="0" baseline="0" noProof="0" dirty="0" smtClean="0">
                <a:ln>
                  <a:noFill/>
                </a:ln>
                <a:solidFill>
                  <a:schemeClr val="tx1"/>
                </a:solidFill>
                <a:effectLst/>
                <a:uLnTx/>
                <a:uFillTx/>
                <a:latin typeface="+mn-ea"/>
                <a:ea typeface="+mn-ea"/>
                <a:cs typeface="+mn-cs"/>
              </a:rPr>
              <a:t>的</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迭代</a:t>
            </a:r>
            <a:r>
              <a:rPr kumimoji="0" lang="zh-CN" altLang="zh-CN" sz="2000" b="0" i="0" u="none" strike="noStrike" kern="1200" cap="none" spc="0" normalizeH="0" baseline="0" noProof="0" dirty="0" smtClean="0">
                <a:ln>
                  <a:noFill/>
                </a:ln>
                <a:solidFill>
                  <a:schemeClr val="tx1"/>
                </a:solidFill>
                <a:effectLst/>
                <a:uLnTx/>
                <a:uFillTx/>
                <a:latin typeface="+mn-ea"/>
                <a:ea typeface="+mn-ea"/>
                <a:cs typeface="+mn-cs"/>
              </a:rPr>
              <a:t>开发过程。项目组</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根据交付计划和项目速率（实际开发时间与估计时间比），选择需要优先完成的用户故事或待消除的差错，将其分解成可</a:t>
            </a:r>
            <a:r>
              <a:rPr kumimoji="0" lang="en-US" altLang="zh-CN" sz="2000" b="0" i="0" u="none" strike="noStrike" kern="1200" cap="none" spc="0" normalizeH="0" baseline="0" noProof="0" dirty="0" smtClean="0">
                <a:ln>
                  <a:noFill/>
                </a:ln>
                <a:solidFill>
                  <a:schemeClr val="tx1"/>
                </a:solidFill>
                <a:effectLst/>
                <a:uLnTx/>
                <a:uFillTx/>
                <a:latin typeface="+mn-ea"/>
                <a:ea typeface="+mn-ea"/>
                <a:cs typeface="+mn-cs"/>
              </a:rPr>
              <a:t>1-2</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天内完成的任务，制定出本次迭代计划</a:t>
            </a:r>
            <a:r>
              <a:rPr kumimoji="0" lang="zh-CN" altLang="zh-CN" sz="2000" b="0" i="0" u="none" strike="noStrike" kern="1200" cap="none" spc="0" normalizeH="0" baseline="0" noProof="0" dirty="0" smtClean="0">
                <a:ln>
                  <a:noFill/>
                </a:ln>
                <a:solidFill>
                  <a:schemeClr val="tx1"/>
                </a:solidFill>
                <a:effectLst/>
                <a:uLnTx/>
                <a:uFillTx/>
                <a:latin typeface="+mn-ea"/>
                <a:ea typeface="+mn-ea"/>
                <a:cs typeface="+mn-cs"/>
              </a:rPr>
              <a:t>。</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然后根据每天一次的站立会议，解决遇到的问题，调整迭代计划，会后进行代码共享式的开发。所开发的新功能必须</a:t>
            </a:r>
            <a:r>
              <a:rPr kumimoji="0" lang="en-US" altLang="zh-CN" sz="2000" b="0" i="0" u="none" strike="noStrike" kern="1200" cap="none" spc="0" normalizeH="0" baseline="0" noProof="0" dirty="0" smtClean="0">
                <a:ln>
                  <a:noFill/>
                </a:ln>
                <a:solidFill>
                  <a:schemeClr val="tx1"/>
                </a:solidFill>
                <a:effectLst/>
                <a:uLnTx/>
                <a:uFillTx/>
                <a:latin typeface="+mn-ea"/>
                <a:ea typeface="+mn-ea"/>
                <a:cs typeface="+mn-cs"/>
              </a:rPr>
              <a:t>100%</a:t>
            </a:r>
            <a:r>
              <a:rPr kumimoji="0" lang="zh-CN" altLang="en-US" sz="2000" b="0" i="0" u="none" strike="noStrike" kern="1200" cap="none" spc="0" normalizeH="0" baseline="0" noProof="0" dirty="0" smtClean="0">
                <a:ln>
                  <a:noFill/>
                </a:ln>
                <a:solidFill>
                  <a:schemeClr val="tx1"/>
                </a:solidFill>
                <a:effectLst/>
                <a:uLnTx/>
                <a:uFillTx/>
                <a:latin typeface="+mn-ea"/>
                <a:ea typeface="+mn-ea"/>
                <a:cs typeface="+mn-cs"/>
              </a:rPr>
              <a:t>通过单元测试，集成得到新的</a:t>
            </a:r>
            <a:r>
              <a:rPr kumimoji="0" lang="zh-CN" altLang="en-US" sz="20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rPr>
              <a:t>可</a:t>
            </a:r>
            <a:r>
              <a:rPr kumimoji="0" lang="zh-CN" altLang="en-US" sz="2000" b="0" i="0" u="none" strike="noStrike" kern="1200" cap="none" spc="0" normalizeH="0" baseline="0" noProof="0" dirty="0" smtClean="0">
                <a:ln>
                  <a:noFill/>
                </a:ln>
                <a:solidFill>
                  <a:schemeClr val="tx1"/>
                </a:solidFill>
                <a:effectLst/>
                <a:uLnTx/>
                <a:uFillTx/>
                <a:latin typeface="+mn-ea"/>
                <a:ea typeface="宋体" panose="02010600030101010101" pitchFamily="2" charset="-122"/>
                <a:cs typeface="+mn-cs"/>
              </a:rPr>
              <a:t>运行版本由客户代表进行验收测试。开发人员与客户代表交流情况，讨论所发现问题，提出新的用户故事，算出新的项目速率，并提交相关信息给站立会议。。</a:t>
            </a:r>
            <a:endParaRPr kumimoji="0" lang="en-US" altLang="zh-CN" sz="2000" b="0" i="0" u="none" strike="noStrike" kern="1200" cap="none" spc="0" normalizeH="0" baseline="0" noProof="0" dirty="0" smtClean="0">
              <a:ln>
                <a:noFill/>
              </a:ln>
              <a:solidFill>
                <a:schemeClr val="tx1"/>
              </a:solidFill>
              <a:effectLst/>
              <a:uLnTx/>
              <a:uFillTx/>
              <a:latin typeface="+mn-ea"/>
              <a:ea typeface="+mn-ea"/>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标题 1"/>
          <p:cNvSpPr>
            <a:spLocks noGrp="1"/>
          </p:cNvSpPr>
          <p:nvPr>
            <p:ph type="title"/>
          </p:nvPr>
        </p:nvSpPr>
        <p:spPr/>
        <p:txBody>
          <a:bodyPr vert="horz" wrap="square" lIns="91440" tIns="45720" rIns="91440" bIns="45720" anchor="ctr" anchorCtr="0"/>
          <a:p>
            <a:r>
              <a:rPr lang="en-US" altLang="zh-CN" dirty="0">
                <a:latin typeface="华文中宋" panose="02010600040101010101" pitchFamily="2" charset="-122"/>
                <a:ea typeface="华文中宋" panose="02010600040101010101" pitchFamily="2" charset="-122"/>
              </a:rPr>
              <a:t>5</a:t>
            </a:r>
            <a:r>
              <a:rPr lang="zh-CN" altLang="en-US" dirty="0">
                <a:latin typeface="华文中宋" panose="02010600040101010101" pitchFamily="2" charset="-122"/>
                <a:ea typeface="华文中宋" panose="02010600040101010101" pitchFamily="2" charset="-122"/>
              </a:rPr>
              <a:t>个事件</a:t>
            </a:r>
            <a:endParaRPr lang="zh-CN" altLang="en-US" dirty="0">
              <a:latin typeface="华文中宋" panose="02010600040101010101" pitchFamily="2" charset="-122"/>
              <a:ea typeface="华文中宋" panose="02010600040101010101" pitchFamily="2" charset="-122"/>
            </a:endParaRPr>
          </a:p>
        </p:txBody>
      </p:sp>
      <p:pic>
        <p:nvPicPr>
          <p:cNvPr id="109571" name="内容占位符 5"/>
          <p:cNvPicPr>
            <a:picLocks noGrp="1" noChangeAspect="1"/>
          </p:cNvPicPr>
          <p:nvPr>
            <p:ph sz="quarter" idx="1"/>
          </p:nvPr>
        </p:nvPicPr>
        <p:blipFill>
          <a:blip r:embed="rId1"/>
          <a:srcRect/>
          <a:stretch>
            <a:fillRect/>
          </a:stretch>
        </p:blipFill>
        <p:spPr>
          <a:xfrm>
            <a:off x="314325" y="1700213"/>
            <a:ext cx="8442325" cy="3625850"/>
          </a:xfrm>
        </p:spPr>
      </p:pic>
      <p:sp>
        <p:nvSpPr>
          <p:cNvPr id="109572" name="灯片编号占位符 4"/>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5pPr>
          </a:lstStyle>
          <a:p>
            <a:pPr lvl="0" algn="ctr" eaLnBrk="1" hangingPunct="1">
              <a:lnSpc>
                <a:spcPct val="80000"/>
              </a:lnSpc>
            </a:pPr>
            <a:fld id="{9A0DB2DC-4C9A-4742-B13C-FB6460FD3503}" type="slidenum">
              <a:rPr lang="en-US" altLang="zh-CN" sz="1200" b="1" dirty="0">
                <a:solidFill>
                  <a:srgbClr val="FFFFFF"/>
                </a:solidFill>
              </a:rPr>
            </a:fld>
            <a:endParaRPr lang="en-US" altLang="zh-CN" sz="1200" b="1" dirty="0">
              <a:solidFill>
                <a:srgbClr val="FFFFFF"/>
              </a:solidFill>
            </a:endParaRPr>
          </a:p>
        </p:txBody>
      </p:sp>
      <p:sp>
        <p:nvSpPr>
          <p:cNvPr id="7" name="矩形 6"/>
          <p:cNvSpPr/>
          <p:nvPr/>
        </p:nvSpPr>
        <p:spPr>
          <a:xfrm>
            <a:off x="314008" y="4004628"/>
            <a:ext cx="2089150" cy="144145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dirty="0">
                <a:ln>
                  <a:noFill/>
                </a:ln>
                <a:solidFill>
                  <a:schemeClr val="tx1"/>
                </a:solidFill>
                <a:effectLst/>
                <a:uLnTx/>
                <a:uFillTx/>
                <a:latin typeface="+mn-lt"/>
                <a:ea typeface="+mn-ea"/>
                <a:cs typeface="+mn-cs"/>
              </a:rPr>
              <a:t>Time Box</a:t>
            </a:r>
            <a:endParaRPr kumimoji="1" lang="en-US" altLang="zh-CN" sz="3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1" lang="en-US" altLang="zh-CN" sz="3200" b="0" i="0" u="none" strike="noStrike" kern="1200" cap="none" spc="0" normalizeH="0" baseline="0" noProof="0" dirty="0">
                <a:ln>
                  <a:noFill/>
                </a:ln>
                <a:solidFill>
                  <a:schemeClr val="tx1"/>
                </a:solidFill>
                <a:effectLst/>
                <a:uLnTx/>
                <a:uFillTx/>
                <a:latin typeface="+mn-lt"/>
                <a:ea typeface="+mn-ea"/>
                <a:cs typeface="+mn-cs"/>
              </a:rPr>
              <a:t> 1-4week</a:t>
            </a:r>
            <a:endParaRPr kumimoji="1"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标题 1"/>
          <p:cNvSpPr>
            <a:spLocks noGrp="1"/>
          </p:cNvSpPr>
          <p:nvPr>
            <p:ph type="title"/>
          </p:nvPr>
        </p:nvSpPr>
        <p:spPr/>
        <p:txBody>
          <a:bodyPr vert="horz" wrap="square" lIns="91440" tIns="45720" rIns="91440" bIns="45720" anchor="ctr" anchorCtr="0"/>
          <a:p>
            <a:pPr>
              <a:buNone/>
            </a:pPr>
            <a:r>
              <a:rPr lang="en-US" altLang="zh-CN" dirty="0">
                <a:latin typeface="华文中宋" panose="02010600040101010101" pitchFamily="2" charset="-122"/>
                <a:ea typeface="华文中宋" panose="02010600040101010101" pitchFamily="2" charset="-122"/>
              </a:rPr>
              <a:t>5</a:t>
            </a:r>
            <a:r>
              <a:rPr lang="zh-CN" altLang="en-US" dirty="0">
                <a:latin typeface="华文中宋" panose="02010600040101010101" pitchFamily="2" charset="-122"/>
                <a:ea typeface="华文中宋" panose="02010600040101010101" pitchFamily="2" charset="-122"/>
              </a:rPr>
              <a:t>个事件 </a:t>
            </a:r>
            <a:r>
              <a:rPr lang="en-US" altLang="zh-CN" dirty="0">
                <a:latin typeface="华文中宋" panose="02010600040101010101" pitchFamily="2" charset="-122"/>
                <a:ea typeface="华文中宋" panose="02010600040101010101" pitchFamily="2" charset="-122"/>
              </a:rPr>
              <a:t>-4</a:t>
            </a:r>
            <a:r>
              <a:rPr lang="zh-CN" altLang="en-US" dirty="0">
                <a:latin typeface="华文中宋" panose="02010600040101010101" pitchFamily="2" charset="-122"/>
                <a:ea typeface="华文中宋" panose="02010600040101010101" pitchFamily="2" charset="-122"/>
              </a:rPr>
              <a:t>个会议</a:t>
            </a:r>
            <a:endParaRPr lang="zh-CN" altLang="en-US" dirty="0">
              <a:latin typeface="华文中宋" panose="02010600040101010101" pitchFamily="2" charset="-122"/>
              <a:ea typeface="华文中宋" panose="02010600040101010101" pitchFamily="2" charset="-122"/>
            </a:endParaRPr>
          </a:p>
        </p:txBody>
      </p:sp>
      <p:sp>
        <p:nvSpPr>
          <p:cNvPr id="110595" name="灯片编号占位符 4"/>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5pPr>
          </a:lstStyle>
          <a:p>
            <a:pPr lvl="0" algn="ctr" eaLnBrk="1" hangingPunct="1">
              <a:lnSpc>
                <a:spcPct val="80000"/>
              </a:lnSpc>
            </a:pPr>
            <a:fld id="{9A0DB2DC-4C9A-4742-B13C-FB6460FD3503}" type="slidenum">
              <a:rPr lang="en-US" altLang="zh-CN" sz="1200" b="1" dirty="0">
                <a:solidFill>
                  <a:srgbClr val="FFFFFF"/>
                </a:solidFill>
              </a:rPr>
            </a:fld>
            <a:endParaRPr lang="en-US" altLang="zh-CN" sz="1200" b="1" dirty="0">
              <a:solidFill>
                <a:srgbClr val="FFFFFF"/>
              </a:solidFill>
            </a:endParaRPr>
          </a:p>
        </p:txBody>
      </p:sp>
      <p:pic>
        <p:nvPicPr>
          <p:cNvPr id="110596" name="内容占位符 5"/>
          <p:cNvPicPr>
            <a:picLocks noGrp="1" noChangeAspect="1"/>
          </p:cNvPicPr>
          <p:nvPr>
            <p:ph sz="quarter" idx="1"/>
          </p:nvPr>
        </p:nvPicPr>
        <p:blipFill>
          <a:blip r:embed="rId1"/>
          <a:srcRect/>
          <a:stretch>
            <a:fillRect/>
          </a:stretch>
        </p:blipFill>
        <p:spPr>
          <a:xfrm>
            <a:off x="467995" y="1556703"/>
            <a:ext cx="8153400" cy="4203700"/>
          </a:xfrm>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标题 1"/>
          <p:cNvSpPr>
            <a:spLocks noGrp="1"/>
          </p:cNvSpPr>
          <p:nvPr>
            <p:ph type="title"/>
          </p:nvPr>
        </p:nvSpPr>
        <p:spPr/>
        <p:txBody>
          <a:bodyPr vert="horz" wrap="square" lIns="91440" tIns="45720" rIns="91440" bIns="45720" anchor="ctr" anchorCtr="0"/>
          <a:p>
            <a:r>
              <a:rPr lang="zh-CN" altLang="en-US" dirty="0"/>
              <a:t>看板</a:t>
            </a:r>
            <a:r>
              <a:rPr lang="en-US" altLang="zh-CN" dirty="0"/>
              <a:t>Kanban-</a:t>
            </a:r>
            <a:r>
              <a:rPr lang="zh-CN" altLang="en-US" dirty="0"/>
              <a:t>实例</a:t>
            </a:r>
            <a:endParaRPr lang="zh-CN" altLang="en-US" dirty="0"/>
          </a:p>
        </p:txBody>
      </p:sp>
      <p:pic>
        <p:nvPicPr>
          <p:cNvPr id="115715" name="内容占位符 5"/>
          <p:cNvPicPr>
            <a:picLocks noGrp="1" noChangeAspect="1"/>
          </p:cNvPicPr>
          <p:nvPr>
            <p:ph sz="quarter" idx="1"/>
          </p:nvPr>
        </p:nvPicPr>
        <p:blipFill>
          <a:blip r:embed="rId1"/>
          <a:srcRect/>
          <a:stretch>
            <a:fillRect/>
          </a:stretch>
        </p:blipFill>
        <p:spPr>
          <a:xfrm>
            <a:off x="533400" y="1700213"/>
            <a:ext cx="7954963" cy="4216400"/>
          </a:xfrm>
        </p:spPr>
      </p:pic>
      <p:sp>
        <p:nvSpPr>
          <p:cNvPr id="115716" name="灯片编号占位符 4"/>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5pPr>
          </a:lstStyle>
          <a:p>
            <a:pPr lvl="0" algn="ctr" eaLnBrk="1" hangingPunct="1">
              <a:lnSpc>
                <a:spcPct val="80000"/>
              </a:lnSpc>
            </a:pPr>
            <a:fld id="{9A0DB2DC-4C9A-4742-B13C-FB6460FD3503}" type="slidenum">
              <a:rPr lang="en-US" altLang="zh-CN" sz="1200" b="1" dirty="0">
                <a:solidFill>
                  <a:srgbClr val="FFFFFF"/>
                </a:solidFill>
              </a:rPr>
            </a:fld>
            <a:endParaRPr lang="en-US" altLang="zh-CN" sz="1200" b="1" dirty="0">
              <a:solidFill>
                <a:srgbClr val="FFFFFF"/>
              </a:solidFill>
            </a:endParaRPr>
          </a:p>
        </p:txBody>
      </p:sp>
    </p:spTree>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标题 1"/>
          <p:cNvSpPr>
            <a:spLocks noGrp="1"/>
          </p:cNvSpPr>
          <p:nvPr>
            <p:ph type="title"/>
          </p:nvPr>
        </p:nvSpPr>
        <p:spPr/>
        <p:txBody>
          <a:bodyPr vert="horz" wrap="square" lIns="91440" tIns="45720" rIns="91440" bIns="45720" anchor="ctr" anchorCtr="0"/>
          <a:p>
            <a:r>
              <a:rPr lang="zh-CN" altLang="en-US" dirty="0"/>
              <a:t>看板</a:t>
            </a:r>
            <a:r>
              <a:rPr lang="en-US" altLang="zh-CN" dirty="0"/>
              <a:t>-kanban</a:t>
            </a:r>
            <a:endParaRPr lang="zh-CN" altLang="en-US" dirty="0"/>
          </a:p>
        </p:txBody>
      </p:sp>
      <p:sp>
        <p:nvSpPr>
          <p:cNvPr id="118787" name="页脚占位符 3"/>
          <p:cNvSpPr txBox="1">
            <a:spLocks noGrp="1"/>
          </p:cNvSpPr>
          <p:nvPr>
            <p:ph type="ftr" sz="quarter" idx="11"/>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5pPr>
          </a:lstStyle>
          <a:p>
            <a:pPr lvl="0" algn="r" eaLnBrk="1" hangingPunct="1"/>
            <a:r>
              <a:rPr lang="en-US" altLang="zh-CN" sz="1400" dirty="0">
                <a:solidFill>
                  <a:schemeClr val="tx2"/>
                </a:solidFill>
              </a:rPr>
              <a:t> chapter__1</a:t>
            </a:r>
            <a:endParaRPr lang="en-US" altLang="zh-CN" sz="1400" dirty="0">
              <a:solidFill>
                <a:schemeClr val="tx2"/>
              </a:solidFill>
            </a:endParaRPr>
          </a:p>
        </p:txBody>
      </p:sp>
      <p:sp>
        <p:nvSpPr>
          <p:cNvPr id="118788" name="灯片编号占位符 4"/>
          <p:cNvSpPr txBox="1">
            <a:spLocks noGrp="1"/>
          </p:cNvSpPr>
          <p:nvPr>
            <p:ph type="sldNum" sz="quarter" idx="12"/>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Narrow" panose="020B0606020202030204" pitchFamily="34" charset="0"/>
                <a:ea typeface="宋体" panose="02010600030101010101" pitchFamily="2" charset="-122"/>
                <a:cs typeface="+mn-cs"/>
              </a:defRPr>
            </a:lvl5pPr>
          </a:lstStyle>
          <a:p>
            <a:pPr lvl="0" algn="ctr" eaLnBrk="1" hangingPunct="1">
              <a:lnSpc>
                <a:spcPct val="80000"/>
              </a:lnSpc>
            </a:pPr>
            <a:fld id="{9A0DB2DC-4C9A-4742-B13C-FB6460FD3503}" type="slidenum">
              <a:rPr lang="en-US" altLang="zh-CN" sz="1200" b="1" dirty="0">
                <a:solidFill>
                  <a:srgbClr val="FFFFFF"/>
                </a:solidFill>
              </a:rPr>
            </a:fld>
            <a:endParaRPr lang="en-US" altLang="zh-CN" sz="1200" b="1" dirty="0">
              <a:solidFill>
                <a:srgbClr val="FFFFFF"/>
              </a:solidFill>
            </a:endParaRPr>
          </a:p>
        </p:txBody>
      </p:sp>
      <p:sp>
        <p:nvSpPr>
          <p:cNvPr id="118789" name="内容占位符 2"/>
          <p:cNvSpPr txBox="1"/>
          <p:nvPr/>
        </p:nvSpPr>
        <p:spPr>
          <a:xfrm>
            <a:off x="755650" y="2276475"/>
            <a:ext cx="8153400" cy="4495800"/>
          </a:xfrm>
          <a:prstGeom prst="rect">
            <a:avLst/>
          </a:prstGeom>
          <a:noFill/>
          <a:ln w="9525">
            <a:noFill/>
          </a:ln>
        </p:spPr>
        <p:txBody>
          <a:bodyPr/>
          <a:lst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5AB8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D8B25C"/>
              </a:buClr>
              <a:buSzPct val="65000"/>
              <a:buFont typeface="Wingdings" panose="05000000000000000000" pitchFamily="2" charset="2"/>
              <a:buChar char=""/>
              <a:defRPr sz="2000" kern="1200">
                <a:solidFill>
                  <a:schemeClr val="tx1"/>
                </a:solidFill>
                <a:latin typeface="+mn-lt"/>
                <a:ea typeface="+mn-ea"/>
                <a:cs typeface="+mn-cs"/>
              </a:defRPr>
            </a:lvl5pPr>
          </a:lstStyle>
          <a:p>
            <a:pPr marL="319405" lvl="0" indent="-319405"/>
            <a:endParaRPr lang="zh-CN" altLang="en-US" dirty="0"/>
          </a:p>
        </p:txBody>
      </p:sp>
      <p:pic>
        <p:nvPicPr>
          <p:cNvPr id="118790" name="Picture 2" descr="https://pic1.zhimg.com/v2-f8754ef60fd83f4d15f7767d424cb64c_r.jpg"/>
          <p:cNvPicPr>
            <a:picLocks noGrp="1" noChangeAspect="1"/>
          </p:cNvPicPr>
          <p:nvPr>
            <p:ph sz="quarter" idx="1"/>
          </p:nvPr>
        </p:nvPicPr>
        <p:blipFill>
          <a:blip r:embed="rId1"/>
          <a:srcRect/>
          <a:stretch>
            <a:fillRect/>
          </a:stretch>
        </p:blipFill>
        <p:spPr>
          <a:xfrm>
            <a:off x="612775" y="1616075"/>
            <a:ext cx="8153400" cy="4464050"/>
          </a:xfr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415925" y="1773238"/>
            <a:ext cx="8496300" cy="4216400"/>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宋体" panose="02010600030101010101" pitchFamily="2" charset="-122"/>
                <a:cs typeface="+mn-cs"/>
              </a:rPr>
              <a:t>a) </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微软</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过程准则</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zh-CN" sz="20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项目计划</a:t>
            </a: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应该兼顾未来的不确定因素。</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用有效的风险管理来减少不确定因素的影响。</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经常生成并快速地测试软件的过渡版本，从而提高产品的稳定性和可预测性。</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采用快速循环、递进的开发过程。</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用创造性的工作来平衡产品特性和产品成本。</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项目进度表应该具有较高稳定性和权威性。</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使用小型项目组并发地完成开发工作。</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在项目早期把软件配置项基线化，项目后期则冻结产品。</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使用原型验证概念，对项目进行早期论证。</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把零缺陷作为追求的目标。</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Tx/>
              <a:buNone/>
              <a:defRPr/>
            </a:pPr>
            <a:r>
              <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里程碑评审会的目的是改进工作，切忌相互指责</a:t>
            </a:r>
            <a:r>
              <a:rPr kumimoji="0" lang="zh-CN" altLang="zh-CN" sz="20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zh-CN" sz="20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内容占位符 4"/>
          <p:cNvSpPr txBox="1"/>
          <p:nvPr/>
        </p:nvSpPr>
        <p:spPr bwMode="auto">
          <a:xfrm>
            <a:off x="430213" y="1052513"/>
            <a:ext cx="3709988"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1.4.8</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微软过程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0" name="1 Título"/>
          <p:cNvSpPr txBox="1"/>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1.4.8.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微软过程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0"/>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7" name="TextBox 7"/>
          <p:cNvSpPr txBox="1">
            <a:spLocks noChangeArrowheads="1"/>
          </p:cNvSpPr>
          <p:nvPr/>
        </p:nvSpPr>
        <p:spPr bwMode="auto">
          <a:xfrm>
            <a:off x="484188" y="1612900"/>
            <a:ext cx="5910263" cy="461963"/>
          </a:xfrm>
          <a:prstGeom prst="rect">
            <a:avLst/>
          </a:prstGeom>
          <a:ln>
            <a:noFill/>
          </a:ln>
        </p:spPr>
        <p:style>
          <a:lnRef idx="2">
            <a:schemeClr val="accent2"/>
          </a:lnRef>
          <a:fillRef idx="1">
            <a:schemeClr val="lt1"/>
          </a:fillRef>
          <a:effectRef idx="0">
            <a:schemeClr val="accent2"/>
          </a:effectRef>
          <a:fontRef idx="minor">
            <a:schemeClr val="dk1"/>
          </a:fontRef>
        </p:style>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smtClean="0">
                <a:ln>
                  <a:noFill/>
                </a:ln>
                <a:solidFill>
                  <a:schemeClr val="tx1"/>
                </a:solidFill>
                <a:effectLst/>
                <a:uLnTx/>
                <a:uFillTx/>
                <a:latin typeface="+mj-ea"/>
                <a:ea typeface="+mj-ea"/>
                <a:cs typeface="+mn-cs"/>
              </a:rPr>
              <a:t>b) </a:t>
            </a:r>
            <a:r>
              <a:rPr kumimoji="0" lang="zh-CN" altLang="en-US" sz="24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微软</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软件生命周期</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：如下图</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1.13</a:t>
            </a:r>
            <a:r>
              <a:rPr kumimoji="0" lang="zh-CN" altLang="en-US"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所示</a:t>
            </a:r>
            <a:endParaRPr kumimoji="0" lang="en-US" altLang="zh-CN" sz="2400" b="0"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内容占位符 4"/>
          <p:cNvSpPr txBox="1"/>
          <p:nvPr/>
        </p:nvSpPr>
        <p:spPr bwMode="auto">
          <a:xfrm>
            <a:off x="430213" y="1052513"/>
            <a:ext cx="3709988"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1.4.8</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微软过程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2" name="TextBox 1"/>
          <p:cNvSpPr txBox="1"/>
          <p:nvPr/>
        </p:nvSpPr>
        <p:spPr>
          <a:xfrm>
            <a:off x="323850" y="2565400"/>
            <a:ext cx="2165350" cy="2308225"/>
          </a:xfrm>
          <a:prstGeom prst="rect">
            <a:avLst/>
          </a:prstGeom>
          <a:noFill/>
        </p:spPr>
        <p:txBody>
          <a:bodyPr>
            <a:spAutoFit/>
          </a:bodyPr>
          <a:lstStyle/>
          <a:p>
            <a:pPr marL="457200" marR="0" indent="-457200" defTabSz="914400">
              <a:lnSpc>
                <a:spcPct val="120000"/>
              </a:lnSpc>
              <a:buClrTx/>
              <a:buSzPct val="60000"/>
              <a:buFont typeface="Wingdings" panose="05000000000000000000" pitchFamily="2" charset="2"/>
              <a:buChar char="l"/>
              <a:defRPr/>
            </a:pPr>
            <a:r>
              <a:rPr kumimoji="0" lang="zh-CN" altLang="en-US" sz="2400" kern="1200" cap="none" spc="0" normalizeH="0" baseline="0" noProof="0" dirty="0">
                <a:latin typeface="+mn-ea"/>
                <a:ea typeface="+mn-ea"/>
                <a:cs typeface="+mn-cs"/>
              </a:rPr>
              <a:t>规划阶段</a:t>
            </a:r>
            <a:endParaRPr kumimoji="0" lang="zh-CN" altLang="en-US" sz="2400" kern="1200" cap="none" spc="0" normalizeH="0" baseline="0" noProof="0" dirty="0">
              <a:latin typeface="+mn-ea"/>
              <a:ea typeface="+mn-ea"/>
              <a:cs typeface="+mn-cs"/>
            </a:endParaRPr>
          </a:p>
          <a:p>
            <a:pPr marL="457200" marR="0" indent="-457200" defTabSz="914400">
              <a:lnSpc>
                <a:spcPct val="120000"/>
              </a:lnSpc>
              <a:buClrTx/>
              <a:buSzPct val="60000"/>
              <a:buFont typeface="Wingdings" panose="05000000000000000000" pitchFamily="2" charset="2"/>
              <a:buChar char="l"/>
              <a:defRPr/>
            </a:pPr>
            <a:r>
              <a:rPr kumimoji="0" lang="zh-CN" altLang="zh-CN" sz="2400" kern="1200" cap="none" spc="0" normalizeH="0" baseline="0" noProof="0" dirty="0">
                <a:latin typeface="+mn-ea"/>
                <a:ea typeface="+mn-ea"/>
                <a:cs typeface="+mn-cs"/>
              </a:rPr>
              <a:t>设计阶段</a:t>
            </a:r>
            <a:endParaRPr kumimoji="0" lang="en-US" altLang="zh-CN" sz="2400" kern="1200" cap="none" spc="0" normalizeH="0" baseline="0" noProof="0" dirty="0">
              <a:latin typeface="+mn-ea"/>
              <a:ea typeface="+mn-ea"/>
              <a:cs typeface="+mn-cs"/>
            </a:endParaRPr>
          </a:p>
          <a:p>
            <a:pPr marL="457200" marR="0" indent="-457200" defTabSz="914400">
              <a:lnSpc>
                <a:spcPct val="120000"/>
              </a:lnSpc>
              <a:buClrTx/>
              <a:buSzPct val="60000"/>
              <a:buFont typeface="Wingdings" panose="05000000000000000000" pitchFamily="2" charset="2"/>
              <a:buChar char="l"/>
              <a:defRPr/>
            </a:pPr>
            <a:r>
              <a:rPr kumimoji="0" lang="zh-CN" altLang="zh-CN" sz="2400" kern="1200" cap="none" spc="0" normalizeH="0" baseline="0" noProof="0" dirty="0">
                <a:latin typeface="+mn-ea"/>
                <a:ea typeface="+mn-ea"/>
                <a:cs typeface="+mn-cs"/>
              </a:rPr>
              <a:t>开发阶段</a:t>
            </a:r>
            <a:endParaRPr kumimoji="0" lang="en-US" altLang="zh-CN" sz="2400" kern="1200" cap="none" spc="0" normalizeH="0" baseline="0" noProof="0" dirty="0">
              <a:latin typeface="+mn-ea"/>
              <a:ea typeface="+mn-ea"/>
              <a:cs typeface="+mn-cs"/>
            </a:endParaRPr>
          </a:p>
          <a:p>
            <a:pPr marL="457200" marR="0" indent="-457200" defTabSz="914400">
              <a:lnSpc>
                <a:spcPct val="120000"/>
              </a:lnSpc>
              <a:buClrTx/>
              <a:buSzPct val="60000"/>
              <a:buFont typeface="Wingdings" panose="05000000000000000000" pitchFamily="2" charset="2"/>
              <a:buChar char="l"/>
              <a:defRPr/>
            </a:pPr>
            <a:r>
              <a:rPr kumimoji="0" lang="zh-CN" altLang="zh-CN" sz="2400" kern="1200" cap="none" spc="0" normalizeH="0" baseline="0" noProof="0" dirty="0">
                <a:latin typeface="+mn-ea"/>
                <a:ea typeface="+mn-ea"/>
                <a:cs typeface="+mn-cs"/>
              </a:rPr>
              <a:t>稳定阶段</a:t>
            </a:r>
            <a:endParaRPr kumimoji="0" lang="en-US" altLang="zh-CN" sz="2400" kern="1200" cap="none" spc="0" normalizeH="0" baseline="0" noProof="0" dirty="0">
              <a:latin typeface="+mn-ea"/>
              <a:ea typeface="+mn-ea"/>
              <a:cs typeface="+mn-cs"/>
            </a:endParaRPr>
          </a:p>
          <a:p>
            <a:pPr marL="457200" marR="0" indent="-457200" defTabSz="914400">
              <a:lnSpc>
                <a:spcPct val="120000"/>
              </a:lnSpc>
              <a:buClrTx/>
              <a:buSzPct val="60000"/>
              <a:buFont typeface="Wingdings" panose="05000000000000000000" pitchFamily="2" charset="2"/>
              <a:buChar char="l"/>
              <a:defRPr/>
            </a:pPr>
            <a:r>
              <a:rPr kumimoji="0" lang="zh-CN" altLang="zh-CN" sz="2400" kern="1200" cap="none" spc="0" normalizeH="0" baseline="0" noProof="0" dirty="0">
                <a:latin typeface="+mn-ea"/>
                <a:ea typeface="+mn-ea"/>
                <a:cs typeface="+mn-cs"/>
              </a:rPr>
              <a:t>发布阶段</a:t>
            </a:r>
            <a:endParaRPr kumimoji="0" lang="en-US" altLang="zh-CN" sz="2400" b="1" kern="1200" cap="none" spc="0" normalizeH="0" baseline="0" noProof="0" dirty="0">
              <a:latin typeface="+mn-ea"/>
              <a:ea typeface="+mn-ea"/>
              <a:cs typeface="+mn-cs"/>
            </a:endParaRPr>
          </a:p>
        </p:txBody>
      </p:sp>
      <p:sp>
        <p:nvSpPr>
          <p:cNvPr id="11" name="1 Título"/>
          <p:cNvSpPr txBox="1"/>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1.4.8.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微软过程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pic>
        <p:nvPicPr>
          <p:cNvPr id="80903" name="图片 3"/>
          <p:cNvPicPr>
            <a:picLocks noChangeAspect="1"/>
          </p:cNvPicPr>
          <p:nvPr/>
        </p:nvPicPr>
        <p:blipFill>
          <a:blip r:embed="rId1"/>
          <a:stretch>
            <a:fillRect/>
          </a:stretch>
        </p:blipFill>
        <p:spPr>
          <a:xfrm>
            <a:off x="3203575" y="2143125"/>
            <a:ext cx="4206875" cy="3151188"/>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内容占位符 1"/>
          <p:cNvSpPr>
            <a:spLocks noGrp="1"/>
          </p:cNvSpPr>
          <p:nvPr>
            <p:ph idx="1" hasCustomPrompt="1"/>
          </p:nvPr>
        </p:nvSpPr>
        <p:spPr>
          <a:xfrm>
            <a:off x="611188" y="1557338"/>
            <a:ext cx="7964487" cy="4464050"/>
          </a:xfrm>
        </p:spPr>
        <p:txBody>
          <a:bodyPr vert="horz" wrap="square" lIns="91440" tIns="45720" rIns="91440" bIns="45720" anchor="t" anchorCtr="0"/>
          <a:p>
            <a:pPr>
              <a:buClrTx/>
              <a:buSzTx/>
              <a:buFont typeface="Arial" panose="020B0604020202020204" pitchFamily="34" charset="0"/>
            </a:pPr>
            <a:r>
              <a:rPr lang="zh-CN" altLang="en-US" sz="2800" dirty="0">
                <a:ea typeface="宋体" panose="02010600030101010101" pitchFamily="2" charset="-122"/>
              </a:rPr>
              <a:t>有目的、有计划、有步骤地解决问题的方法就是工程方法</a:t>
            </a:r>
            <a:endParaRPr lang="en-US" altLang="zh-CN" sz="2800" dirty="0">
              <a:ea typeface="宋体" panose="02010600030101010101" pitchFamily="2" charset="-122"/>
            </a:endParaRPr>
          </a:p>
          <a:p>
            <a:pPr>
              <a:buClrTx/>
              <a:buSzTx/>
              <a:buFont typeface="Arial" panose="020B0604020202020204" pitchFamily="34" charset="0"/>
            </a:pPr>
            <a:r>
              <a:rPr lang="zh-CN" altLang="en-US" sz="2800" dirty="0">
                <a:ea typeface="宋体" panose="02010600030101010101" pitchFamily="2" charset="-122"/>
              </a:rPr>
              <a:t>做一件事情有很多种方式，但用工程方法去处理事情，有两点好处：</a:t>
            </a:r>
            <a:endParaRPr lang="zh-CN" altLang="en-US" sz="2800" dirty="0">
              <a:ea typeface="宋体" panose="02010600030101010101" pitchFamily="2" charset="-122"/>
            </a:endParaRPr>
          </a:p>
          <a:p>
            <a:pPr lvl="1">
              <a:buFont typeface="Arial" panose="020B0604020202020204" pitchFamily="34" charset="0"/>
            </a:pPr>
            <a:r>
              <a:rPr lang="zh-CN" altLang="en-US" sz="2400" dirty="0">
                <a:ea typeface="宋体" panose="02010600030101010101" pitchFamily="2" charset="-122"/>
              </a:rPr>
              <a:t>有一个被有效论证过的方法论指导你，可以帮助你</a:t>
            </a:r>
            <a:r>
              <a:rPr lang="zh-CN" altLang="en-US" sz="2400" dirty="0">
                <a:solidFill>
                  <a:srgbClr val="FF0000"/>
                </a:solidFill>
                <a:ea typeface="宋体" panose="02010600030101010101" pitchFamily="2" charset="-122"/>
              </a:rPr>
              <a:t>提高成功概率</a:t>
            </a:r>
            <a:r>
              <a:rPr lang="zh-CN" altLang="en-US" sz="2400" dirty="0">
                <a:ea typeface="宋体" panose="02010600030101010101" pitchFamily="2" charset="-122"/>
              </a:rPr>
              <a:t>，也可以提高效率。</a:t>
            </a:r>
            <a:endParaRPr lang="en-US" altLang="zh-CN" sz="2400" dirty="0">
              <a:ea typeface="宋体" panose="02010600030101010101" pitchFamily="2" charset="-122"/>
            </a:endParaRPr>
          </a:p>
          <a:p>
            <a:pPr lvl="1">
              <a:buFont typeface="Arial" panose="020B0604020202020204" pitchFamily="34" charset="0"/>
            </a:pPr>
            <a:r>
              <a:rPr lang="zh-CN" altLang="en-US" sz="2400" dirty="0">
                <a:ea typeface="宋体" panose="02010600030101010101" pitchFamily="2" charset="-122"/>
              </a:rPr>
              <a:t>用工程方法去思考，更多的站在</a:t>
            </a:r>
            <a:r>
              <a:rPr lang="zh-CN" altLang="en-US" sz="2400" dirty="0">
                <a:solidFill>
                  <a:srgbClr val="FF0000"/>
                </a:solidFill>
                <a:ea typeface="宋体" panose="02010600030101010101" pitchFamily="2" charset="-122"/>
              </a:rPr>
              <a:t>整体</a:t>
            </a:r>
            <a:r>
              <a:rPr lang="zh-CN" altLang="en-US" sz="2400" dirty="0">
                <a:ea typeface="宋体" panose="02010600030101010101" pitchFamily="2" charset="-122"/>
              </a:rPr>
              <a:t>而非局部去</a:t>
            </a:r>
            <a:r>
              <a:rPr lang="zh-CN" altLang="en-US" sz="2400" dirty="0">
                <a:solidFill>
                  <a:srgbClr val="FF0000"/>
                </a:solidFill>
                <a:ea typeface="宋体" panose="02010600030101010101" pitchFamily="2" charset="-122"/>
              </a:rPr>
              <a:t>思考</a:t>
            </a:r>
            <a:r>
              <a:rPr lang="zh-CN" altLang="en-US" sz="2400" dirty="0">
                <a:ea typeface="宋体" panose="02010600030101010101" pitchFamily="2" charset="-122"/>
              </a:rPr>
              <a:t>，更有大局观。如果只站在自己的立场去考虑问题，没有人关注整体价值，就容易相互误解，产生矛盾、增加成本。</a:t>
            </a:r>
            <a:endParaRPr lang="zh-CN" altLang="en-US" sz="2400" dirty="0">
              <a:ea typeface="宋体" panose="02010600030101010101" pitchFamily="2" charset="-122"/>
            </a:endParaRPr>
          </a:p>
        </p:txBody>
      </p:sp>
      <p:sp>
        <p:nvSpPr>
          <p:cNvPr id="22531" name="内容占位符 3"/>
          <p:cNvSpPr txBox="1"/>
          <p:nvPr/>
        </p:nvSpPr>
        <p:spPr>
          <a:xfrm>
            <a:off x="468313" y="620713"/>
            <a:ext cx="6891337" cy="592137"/>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342900" lvl="0" indent="-342900"/>
            <a:r>
              <a:rPr lang="zh-CN" altLang="en-US" dirty="0">
                <a:ea typeface="宋体" panose="02010600030101010101" pitchFamily="2" charset="-122"/>
              </a:rPr>
              <a:t>什么是工程方法？</a:t>
            </a:r>
            <a:endParaRPr lang="zh-CN" altLang="en-US" dirty="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8" name="标题 3"/>
          <p:cNvSpPr>
            <a:spLocks noGrp="1"/>
          </p:cNvSpPr>
          <p:nvPr>
            <p:ph type="title" idx="4294967295"/>
          </p:nvPr>
        </p:nvSpPr>
        <p:spPr>
          <a:xfrm>
            <a:off x="0" y="3175"/>
            <a:ext cx="8229600" cy="1143000"/>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4400" b="1" i="0" u="none" strike="noStrike" kern="1200" cap="none" spc="0" normalizeH="0" baseline="0" noProof="0" dirty="0" smtClean="0">
                <a:ln>
                  <a:noFill/>
                </a:ln>
                <a:solidFill>
                  <a:schemeClr val="tx1"/>
                </a:solidFill>
                <a:effectLst/>
                <a:uLnTx/>
                <a:uFillTx/>
                <a:latin typeface="+mj-ea"/>
                <a:ea typeface="+mj-ea"/>
                <a:cs typeface="+mj-cs"/>
              </a:rPr>
              <a:t>1.4</a:t>
            </a:r>
            <a:r>
              <a:rPr kumimoji="0" lang="en-US" altLang="zh-CN" sz="4400" b="1" i="0" u="none" strike="noStrike" kern="1200" cap="none" spc="0" normalizeH="0" baseline="0" noProof="0" dirty="0" smtClean="0">
                <a:ln>
                  <a:noFill/>
                </a:ln>
                <a:solidFill>
                  <a:schemeClr val="tx1"/>
                </a:solidFill>
                <a:effectLst/>
                <a:uLnTx/>
                <a:uFillTx/>
                <a:latin typeface="+mj-lt"/>
                <a:ea typeface="+mj-ea"/>
                <a:cs typeface="+mj-cs"/>
              </a:rPr>
              <a:t> </a:t>
            </a:r>
            <a:r>
              <a:rPr kumimoji="0" lang="zh-CN" altLang="en-US" sz="4400" b="1" i="0" u="none" strike="noStrike" kern="1200" cap="none" spc="0" normalizeH="0" baseline="0" noProof="0" dirty="0">
                <a:ln>
                  <a:noFill/>
                </a:ln>
                <a:solidFill>
                  <a:schemeClr val="tx1"/>
                </a:solidFill>
                <a:effectLst/>
                <a:uLnTx/>
                <a:uFillTx/>
                <a:latin typeface="+mj-lt"/>
                <a:ea typeface="+mj-ea"/>
                <a:cs typeface="+mj-cs"/>
              </a:rPr>
              <a:t>软件过程</a:t>
            </a:r>
            <a:endParaRPr kumimoji="0" lang="zh-CN" altLang="en-US" sz="4400" b="1" i="0" u="none" strike="noStrike" kern="1200" cap="none" spc="0" normalizeH="0" baseline="0" noProof="0" dirty="0" smtClean="0">
              <a:ln>
                <a:noFill/>
              </a:ln>
              <a:solidFill>
                <a:schemeClr val="tx1"/>
              </a:solidFill>
              <a:effectLst/>
              <a:uLnTx/>
              <a:uFillTx/>
              <a:latin typeface="+mj-lt"/>
              <a:ea typeface="+mj-ea"/>
              <a:cs typeface="+mj-cs"/>
            </a:endParaRPr>
          </a:p>
        </p:txBody>
      </p:sp>
      <p:sp>
        <p:nvSpPr>
          <p:cNvPr id="9" name="内容占位符 4"/>
          <p:cNvSpPr txBox="1"/>
          <p:nvPr/>
        </p:nvSpPr>
        <p:spPr bwMode="auto">
          <a:xfrm>
            <a:off x="430213" y="1052513"/>
            <a:ext cx="3709988" cy="604838"/>
          </a:xfrm>
          <a:prstGeom prst="rect">
            <a:avLst/>
          </a:prstGeom>
          <a:noFill/>
          <a:ln>
            <a:noFill/>
          </a:ln>
        </p:spPr>
        <p:style>
          <a:lnRef idx="2">
            <a:schemeClr val="accent1"/>
          </a:lnRef>
          <a:fillRef idx="1">
            <a:schemeClr val="lt1"/>
          </a:fillRef>
          <a:effectRef idx="0">
            <a:schemeClr val="accent1"/>
          </a:effectRef>
          <a:fontRef idx="minor">
            <a:schemeClr val="dk1"/>
          </a:fontRef>
        </p:style>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dk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dk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dk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dk1"/>
                </a:solidFill>
                <a:latin typeface="+mn-lt"/>
                <a:ea typeface="+mn-ea"/>
                <a:cs typeface="+mn-cs"/>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en-US" altLang="zh-CN" sz="3200" b="1" i="0" u="none" strike="noStrike" kern="1200" cap="none" spc="0" normalizeH="0" baseline="0" noProof="0" dirty="0" smtClean="0">
                <a:ln>
                  <a:noFill/>
                </a:ln>
                <a:solidFill>
                  <a:schemeClr val="tx1"/>
                </a:solidFill>
                <a:effectLst/>
                <a:uLnTx/>
                <a:uFillTx/>
                <a:latin typeface="+mj-ea"/>
                <a:ea typeface="+mj-ea"/>
                <a:cs typeface="+mn-cs"/>
              </a:rPr>
              <a:t>1.4.8</a:t>
            </a:r>
            <a:r>
              <a:rPr kumimoji="0" lang="en-US" altLang="zh-CN" sz="3200" b="1" i="0" u="none" strike="noStrike" kern="1200" cap="none" spc="0" normalizeH="0" baseline="0" noProof="0" dirty="0">
                <a:ln>
                  <a:noFill/>
                </a:ln>
                <a:solidFill>
                  <a:schemeClr val="tx1"/>
                </a:solidFill>
                <a:effectLst/>
                <a:uLnTx/>
                <a:uFillTx/>
                <a:latin typeface="+mj-ea"/>
                <a:ea typeface="+mj-ea"/>
                <a:cs typeface="+mn-cs"/>
              </a:rPr>
              <a:t>. </a:t>
            </a:r>
            <a:r>
              <a:rPr kumimoji="0" lang="zh-CN" altLang="en-US" sz="3200" b="1" i="0" u="none" strike="noStrike" kern="1200" cap="none" spc="0" normalizeH="0" baseline="0" noProof="0" dirty="0">
                <a:ln>
                  <a:noFill/>
                </a:ln>
                <a:solidFill>
                  <a:schemeClr val="tx1"/>
                </a:solidFill>
                <a:effectLst/>
                <a:uLnTx/>
                <a:uFillTx/>
                <a:latin typeface="+mj-ea"/>
                <a:ea typeface="+mj-ea"/>
                <a:cs typeface="+mn-cs"/>
              </a:rPr>
              <a:t>微软过程</a:t>
            </a:r>
            <a:endParaRPr kumimoji="0" lang="zh-CN" altLang="en-US" sz="3200" b="1" i="0" u="none" strike="noStrike" kern="1200" cap="none" spc="0" normalizeH="0" baseline="0" noProof="0" dirty="0">
              <a:ln>
                <a:noFill/>
              </a:ln>
              <a:solidFill>
                <a:schemeClr val="tx1"/>
              </a:solidFill>
              <a:effectLst/>
              <a:uLnTx/>
              <a:uFillTx/>
              <a:latin typeface="+mj-ea"/>
              <a:ea typeface="+mj-ea"/>
              <a:cs typeface="+mn-cs"/>
            </a:endParaRPr>
          </a:p>
        </p:txBody>
      </p:sp>
      <p:sp>
        <p:nvSpPr>
          <p:cNvPr id="11" name="1 Título"/>
          <p:cNvSpPr txBox="1"/>
          <p:nvPr/>
        </p:nvSpPr>
        <p:spPr bwMode="auto">
          <a:xfrm>
            <a:off x="2916238" y="62722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dirty="0">
                <a:ln>
                  <a:noFill/>
                </a:ln>
                <a:solidFill>
                  <a:srgbClr val="D9D9D9"/>
                </a:solidFill>
                <a:effectLst/>
                <a:uLnTx/>
                <a:uFillTx/>
                <a:latin typeface="+mn-ea"/>
                <a:ea typeface="+mn-ea"/>
                <a:cs typeface="+mn-cs"/>
              </a:rPr>
              <a:t>1.4.8. </a:t>
            </a:r>
            <a:r>
              <a:rPr kumimoji="0" lang="zh-CN" altLang="en-US" sz="2400" b="0" i="0" u="none" strike="noStrike" kern="1200" cap="none" spc="0" normalizeH="0" baseline="0" noProof="0" dirty="0">
                <a:ln>
                  <a:noFill/>
                </a:ln>
                <a:solidFill>
                  <a:srgbClr val="D9D9D9"/>
                </a:solidFill>
                <a:effectLst/>
                <a:uLnTx/>
                <a:uFillTx/>
                <a:latin typeface="+mn-ea"/>
                <a:ea typeface="+mn-ea"/>
                <a:cs typeface="+mn-cs"/>
              </a:rPr>
              <a:t>微软过程</a:t>
            </a:r>
            <a:endParaRPr kumimoji="0" lang="zh-CN" altLang="en-US" sz="2400" b="0" i="0" u="none" strike="noStrike" kern="1200" cap="none" spc="0" normalizeH="0" baseline="0" noProof="0" dirty="0">
              <a:ln>
                <a:noFill/>
              </a:ln>
              <a:solidFill>
                <a:srgbClr val="D9D9D9"/>
              </a:solidFill>
              <a:effectLst/>
              <a:uLnTx/>
              <a:uFillTx/>
              <a:latin typeface="+mn-ea"/>
              <a:ea typeface="+mn-ea"/>
              <a:cs typeface="+mn-cs"/>
            </a:endParaRPr>
          </a:p>
        </p:txBody>
      </p:sp>
      <p:pic>
        <p:nvPicPr>
          <p:cNvPr id="81925" name="图片 3"/>
          <p:cNvPicPr>
            <a:picLocks noChangeAspect="1"/>
          </p:cNvPicPr>
          <p:nvPr/>
        </p:nvPicPr>
        <p:blipFill>
          <a:blip r:embed="rId1"/>
          <a:stretch>
            <a:fillRect/>
          </a:stretch>
        </p:blipFill>
        <p:spPr>
          <a:xfrm>
            <a:off x="1763713" y="2852738"/>
            <a:ext cx="4895850" cy="3224212"/>
          </a:xfrm>
          <a:prstGeom prst="rect">
            <a:avLst/>
          </a:prstGeom>
          <a:noFill/>
          <a:ln w="9525">
            <a:noFill/>
          </a:ln>
        </p:spPr>
      </p:pic>
      <p:sp>
        <p:nvSpPr>
          <p:cNvPr id="2" name="矩形 1"/>
          <p:cNvSpPr/>
          <p:nvPr/>
        </p:nvSpPr>
        <p:spPr>
          <a:xfrm>
            <a:off x="684213" y="1717675"/>
            <a:ext cx="7775575" cy="1200150"/>
          </a:xfrm>
          <a:prstGeom prst="rect">
            <a:avLst/>
          </a:prstGeom>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chemeClr val="tx1"/>
                </a:solidFill>
                <a:effectLst/>
                <a:uLnTx/>
                <a:uFillTx/>
                <a:latin typeface="+mj-ea"/>
                <a:ea typeface="宋体" panose="02010600030101010101" pitchFamily="2" charset="-122"/>
                <a:cs typeface="+mn-cs"/>
              </a:rPr>
              <a:t>c)</a:t>
            </a:r>
            <a:r>
              <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zh-CN" altLang="en-US"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微软过程模型：</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微软过程的每一个生命周期发布一个递进的软件版本，各个生命周期持续、快速地迭代循环。</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如下图</a:t>
            </a:r>
            <a:r>
              <a:rPr kumimoji="0" lang="en-US" altLang="zh-CN" sz="2400" b="0" i="0" u="none" strike="noStrike" kern="1200" cap="none" spc="0" normalizeH="0" baseline="0" noProof="0" dirty="0">
                <a:ln>
                  <a:noFill/>
                </a:ln>
                <a:solidFill>
                  <a:schemeClr val="tx1"/>
                </a:solidFill>
                <a:effectLst/>
                <a:uLnTx/>
                <a:uFillTx/>
                <a:latin typeface="+mj-ea"/>
                <a:ea typeface="宋体" panose="02010600030101010101" pitchFamily="2" charset="-122"/>
                <a:cs typeface="+mn-cs"/>
              </a:rPr>
              <a:t>1.14</a:t>
            </a:r>
            <a:r>
              <a:rPr kumimoji="0" lang="zh-CN" altLang="en-US" sz="2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所示</a:t>
            </a:r>
            <a:endParaRPr kumimoji="0" lang="en-US" altLang="zh-CN" sz="24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1"/>
          <p:cNvSpPr>
            <a:spLocks noGrp="1"/>
          </p:cNvSpPr>
          <p:nvPr>
            <p:ph type="title" idx="4294967295"/>
          </p:nvPr>
        </p:nvSpPr>
        <p:spPr>
          <a:xfrm>
            <a:off x="0" y="274638"/>
            <a:ext cx="8229600" cy="1143000"/>
          </a:xfrm>
        </p:spPr>
        <p:txBody>
          <a:bodyPr vert="horz" wrap="square" lIns="91440" tIns="45720" rIns="91440" bIns="45720" anchor="ctr" anchorCtr="0"/>
          <a:p>
            <a:r>
              <a:rPr lang="zh-CN" altLang="en-US" b="1" dirty="0">
                <a:ea typeface="宋体" panose="02010600030101010101" pitchFamily="2" charset="-122"/>
              </a:rPr>
              <a:t>本章小结</a:t>
            </a:r>
            <a:endParaRPr lang="zh-CN" altLang="en-US" b="1" dirty="0">
              <a:ea typeface="宋体" panose="02010600030101010101" pitchFamily="2" charset="-122"/>
            </a:endParaRPr>
          </a:p>
        </p:txBody>
      </p:sp>
      <p:sp>
        <p:nvSpPr>
          <p:cNvPr id="3" name="内容占位符 2"/>
          <p:cNvSpPr>
            <a:spLocks noGrp="1"/>
          </p:cNvSpPr>
          <p:nvPr>
            <p:ph idx="1"/>
          </p:nvPr>
        </p:nvSpPr>
        <p:spPr>
          <a:xfrm>
            <a:off x="612775" y="1417638"/>
            <a:ext cx="7920038" cy="3024188"/>
          </a:xfrm>
        </p:spPr>
        <p:txBody>
          <a:bodyPr vert="horz" wrap="square" lIns="91440" tIns="45720" rIns="91440" bIns="45720" numCol="1" anchor="t" anchorCtr="0" compatLnSpc="1"/>
          <a:lstStyle/>
          <a:p>
            <a:pPr marL="0" marR="0" lvl="0" indent="0" algn="l" defTabSz="914400" rtl="0" eaLnBrk="0" fontAlgn="base" latinLnBrk="0" hangingPunct="0">
              <a:lnSpc>
                <a:spcPts val="37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1.</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本章对</a:t>
            </a:r>
            <a:r>
              <a:rPr kumimoji="0" lang="zh-CN" altLang="zh-CN" sz="2400" b="0" i="0" u="none" strike="noStrike" kern="1200" cap="none" spc="0" normalizeH="0" baseline="0" noProof="0" dirty="0" smtClean="0">
                <a:ln>
                  <a:noFill/>
                </a:ln>
                <a:solidFill>
                  <a:schemeClr val="tx1"/>
                </a:solidFill>
                <a:effectLst/>
                <a:uLnTx/>
                <a:uFillTx/>
                <a:latin typeface="+mj-ea"/>
                <a:ea typeface="+mj-ea"/>
                <a:cs typeface="+mn-cs"/>
              </a:rPr>
              <a:t>计算机</a:t>
            </a:r>
            <a:r>
              <a:rPr kumimoji="0" lang="zh-CN" altLang="zh-CN" sz="2400" b="0" i="0" u="none" strike="noStrike" kern="1200" cap="none" spc="0" normalizeH="0" baseline="0" noProof="0" dirty="0">
                <a:ln>
                  <a:noFill/>
                </a:ln>
                <a:solidFill>
                  <a:schemeClr val="tx1"/>
                </a:solidFill>
                <a:effectLst/>
                <a:uLnTx/>
                <a:uFillTx/>
                <a:latin typeface="+mj-ea"/>
                <a:ea typeface="+mj-ea"/>
                <a:cs typeface="+mn-cs"/>
              </a:rPr>
              <a:t>软件工程学作一个简短的</a:t>
            </a:r>
            <a:r>
              <a:rPr kumimoji="0" lang="zh-CN" altLang="zh-CN" sz="2400" b="0" i="0" u="none" strike="noStrike" kern="1200" cap="none" spc="0" normalizeH="0" baseline="0" noProof="0" dirty="0" smtClean="0">
                <a:ln>
                  <a:noFill/>
                </a:ln>
                <a:solidFill>
                  <a:schemeClr val="tx1"/>
                </a:solidFill>
                <a:effectLst/>
                <a:uLnTx/>
                <a:uFillTx/>
                <a:latin typeface="+mj-ea"/>
                <a:ea typeface="+mj-ea"/>
                <a:cs typeface="+mn-cs"/>
              </a:rPr>
              <a:t>概述</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a:t>
            </a:r>
            <a:r>
              <a:rPr kumimoji="0" lang="zh-CN" altLang="zh-CN" sz="2400" b="0" i="0" u="none" strike="noStrike" kern="1200" cap="none" spc="0" normalizeH="0" baseline="0" noProof="0" dirty="0">
                <a:ln>
                  <a:noFill/>
                </a:ln>
                <a:solidFill>
                  <a:schemeClr val="tx1"/>
                </a:solidFill>
                <a:effectLst/>
                <a:uLnTx/>
                <a:uFillTx/>
                <a:latin typeface="+mj-ea"/>
                <a:ea typeface="+mj-ea"/>
                <a:cs typeface="+mn-cs"/>
              </a:rPr>
              <a:t>回顾计算机系统发展</a:t>
            </a:r>
            <a:r>
              <a:rPr kumimoji="0" lang="zh-CN" altLang="zh-CN" sz="2400" b="0" i="0" u="none" strike="noStrike" kern="1200" cap="none" spc="0" normalizeH="0" baseline="0" noProof="0" dirty="0" smtClean="0">
                <a:ln>
                  <a:noFill/>
                </a:ln>
                <a:solidFill>
                  <a:schemeClr val="tx1"/>
                </a:solidFill>
                <a:effectLst/>
                <a:uLnTx/>
                <a:uFillTx/>
                <a:latin typeface="+mj-ea"/>
                <a:ea typeface="+mj-ea"/>
                <a:cs typeface="+mn-cs"/>
              </a:rPr>
              <a:t>简史</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marL="0" marR="0" lvl="0" indent="0" algn="l" defTabSz="914400" rtl="0" eaLnBrk="0" fontAlgn="base" latinLnBrk="0" hangingPunct="0">
              <a:lnSpc>
                <a:spcPts val="37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2.</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本章介绍</a:t>
            </a:r>
            <a:r>
              <a:rPr kumimoji="0" lang="zh-CN" altLang="zh-CN" sz="2400" b="0" i="0" u="none" strike="noStrike" kern="1200" cap="none" spc="0" normalizeH="0" baseline="0" noProof="0" dirty="0" smtClean="0">
                <a:ln>
                  <a:noFill/>
                </a:ln>
                <a:solidFill>
                  <a:schemeClr val="tx1"/>
                </a:solidFill>
                <a:effectLst/>
                <a:uLnTx/>
                <a:uFillTx/>
                <a:latin typeface="+mj-ea"/>
                <a:ea typeface="+mj-ea"/>
                <a:cs typeface="+mn-cs"/>
              </a:rPr>
              <a:t> 软件工程</a:t>
            </a:r>
            <a:r>
              <a:rPr kumimoji="0" lang="zh-CN" altLang="zh-CN" sz="2400" b="0" i="0" u="none" strike="noStrike" kern="1200" cap="none" spc="0" normalizeH="0" baseline="0" noProof="0" dirty="0">
                <a:ln>
                  <a:noFill/>
                </a:ln>
                <a:solidFill>
                  <a:schemeClr val="tx1"/>
                </a:solidFill>
                <a:effectLst/>
                <a:uLnTx/>
                <a:uFillTx/>
                <a:latin typeface="+mj-ea"/>
                <a:ea typeface="+mj-ea"/>
                <a:cs typeface="+mn-cs"/>
              </a:rPr>
              <a:t>的基本原理和方法有概括的本质的</a:t>
            </a:r>
            <a:r>
              <a:rPr kumimoji="0" lang="zh-CN" altLang="zh-CN" sz="2400" b="0" i="0" u="none" strike="noStrike" kern="1200" cap="none" spc="0" normalizeH="0" baseline="0" noProof="0" dirty="0" smtClean="0">
                <a:ln>
                  <a:noFill/>
                </a:ln>
                <a:solidFill>
                  <a:schemeClr val="tx1"/>
                </a:solidFill>
                <a:effectLst/>
                <a:uLnTx/>
                <a:uFillTx/>
                <a:latin typeface="+mj-ea"/>
                <a:ea typeface="+mj-ea"/>
                <a:cs typeface="+mn-cs"/>
              </a:rPr>
              <a:t>认识</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，详细讲解生命周期相关知识。</a:t>
            </a:r>
            <a:endParaRPr kumimoji="0" lang="en-US" altLang="zh-CN" sz="2400" b="0" i="0" u="none" strike="noStrike" kern="1200" cap="none" spc="0" normalizeH="0" baseline="0" noProof="0" dirty="0" smtClean="0">
              <a:ln>
                <a:noFill/>
              </a:ln>
              <a:solidFill>
                <a:schemeClr val="tx1"/>
              </a:solidFill>
              <a:effectLst/>
              <a:uLnTx/>
              <a:uFillTx/>
              <a:latin typeface="+mj-ea"/>
              <a:ea typeface="+mj-ea"/>
              <a:cs typeface="+mn-cs"/>
            </a:endParaRPr>
          </a:p>
          <a:p>
            <a:pPr marL="0" marR="0" lvl="0" indent="0" algn="l" defTabSz="914400" rtl="0" eaLnBrk="0" fontAlgn="base" latinLnBrk="0" hangingPunct="0">
              <a:lnSpc>
                <a:spcPts val="3700"/>
              </a:lnSpc>
              <a:spcBef>
                <a:spcPct val="20000"/>
              </a:spcBef>
              <a:spcAft>
                <a:spcPct val="0"/>
              </a:spcAft>
              <a:buClrTx/>
              <a:buSzTx/>
              <a:buFont typeface="Arial" panose="020B0604020202020204" pitchFamily="34" charset="0"/>
              <a:buNone/>
              <a:defRPr/>
            </a:pP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3.</a:t>
            </a:r>
            <a:r>
              <a:rPr kumimoji="0" lang="en-US" altLang="zh-CN" sz="2400" b="0" i="0" u="none" strike="noStrike" kern="1200" cap="none" spc="0" normalizeH="0" baseline="0" noProof="0" dirty="0">
                <a:ln>
                  <a:noFill/>
                </a:ln>
                <a:solidFill>
                  <a:schemeClr val="tx1"/>
                </a:solidFill>
                <a:effectLst/>
                <a:uLnTx/>
                <a:uFillTx/>
                <a:latin typeface="+mj-ea"/>
                <a:ea typeface="+mj-ea"/>
                <a:cs typeface="+mn-cs"/>
              </a:rPr>
              <a:t> </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详细讲解</a:t>
            </a:r>
            <a:r>
              <a:rPr kumimoji="0" lang="en-US" altLang="zh-CN" sz="2400" b="0" i="0" u="none" strike="noStrike" kern="1200" cap="none" spc="0" normalizeH="0" baseline="0" noProof="0" dirty="0" smtClean="0">
                <a:ln>
                  <a:noFill/>
                </a:ln>
                <a:solidFill>
                  <a:schemeClr val="tx1"/>
                </a:solidFill>
                <a:effectLst/>
                <a:uLnTx/>
                <a:uFillTx/>
                <a:latin typeface="+mj-ea"/>
                <a:ea typeface="+mj-ea"/>
                <a:cs typeface="+mn-cs"/>
              </a:rPr>
              <a:t>8</a:t>
            </a:r>
            <a:r>
              <a:rPr kumimoji="0" lang="zh-CN" altLang="zh-CN" sz="2400" b="0" i="0" u="none" strike="noStrike" kern="1200" cap="none" spc="0" normalizeH="0" baseline="0" noProof="0" dirty="0">
                <a:ln>
                  <a:noFill/>
                </a:ln>
                <a:solidFill>
                  <a:schemeClr val="tx1"/>
                </a:solidFill>
                <a:effectLst/>
                <a:uLnTx/>
                <a:uFillTx/>
                <a:latin typeface="+mj-ea"/>
                <a:ea typeface="+mj-ea"/>
                <a:cs typeface="+mn-cs"/>
              </a:rPr>
              <a:t>种典型的软件</a:t>
            </a:r>
            <a:r>
              <a:rPr kumimoji="0" lang="zh-CN" altLang="zh-CN" sz="2400" b="0" i="0" u="none" strike="noStrike" kern="1200" cap="none" spc="0" normalizeH="0" baseline="0" noProof="0" dirty="0" smtClean="0">
                <a:ln>
                  <a:noFill/>
                </a:ln>
                <a:solidFill>
                  <a:schemeClr val="tx1"/>
                </a:solidFill>
                <a:effectLst/>
                <a:uLnTx/>
                <a:uFillTx/>
                <a:latin typeface="+mj-ea"/>
                <a:ea typeface="+mj-ea"/>
                <a:cs typeface="+mn-cs"/>
              </a:rPr>
              <a:t>过程模型</a:t>
            </a:r>
            <a:r>
              <a:rPr kumimoji="0" lang="zh-CN" altLang="en-US" sz="2400" b="0" i="0" u="none" strike="noStrike" kern="1200" cap="none" spc="0" normalizeH="0" baseline="0" noProof="0" dirty="0" smtClean="0">
                <a:ln>
                  <a:noFill/>
                </a:ln>
                <a:solidFill>
                  <a:schemeClr val="tx1"/>
                </a:solidFill>
                <a:effectLst/>
                <a:uLnTx/>
                <a:uFillTx/>
                <a:latin typeface="+mj-ea"/>
                <a:ea typeface="+mj-ea"/>
                <a:cs typeface="+mn-cs"/>
              </a:rPr>
              <a:t>。</a:t>
            </a:r>
            <a:endParaRPr kumimoji="0" lang="zh-CN" altLang="en-US" sz="2400" b="0" i="0" u="none" strike="noStrike" kern="1200" cap="none" spc="0" normalizeH="0" baseline="0" noProof="0" dirty="0">
              <a:ln>
                <a:noFill/>
              </a:ln>
              <a:solidFill>
                <a:schemeClr val="tx1"/>
              </a:solidFill>
              <a:effectLst/>
              <a:uLnTx/>
              <a:uFillTx/>
              <a:latin typeface="+mj-ea"/>
              <a:ea typeface="+mj-ea"/>
              <a:cs typeface="+mn-cs"/>
            </a:endParaRPr>
          </a:p>
        </p:txBody>
      </p:sp>
      <p:sp>
        <p:nvSpPr>
          <p:cNvPr id="82948" name="1 Título"/>
          <p:cNvSpPr txBox="1"/>
          <p:nvPr/>
        </p:nvSpPr>
        <p:spPr>
          <a:xfrm>
            <a:off x="2792413" y="6291263"/>
            <a:ext cx="3743325" cy="476250"/>
          </a:xfrm>
          <a:prstGeom prst="rect">
            <a:avLst/>
          </a:prstGeom>
          <a:noFill/>
          <a:ln w="9525">
            <a:noFill/>
          </a:ln>
        </p:spPr>
        <p:txBody>
          <a:bodyPr anchor="ctr" anchorCtr="0"/>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r>
              <a:rPr lang="zh-CN" altLang="en-US" sz="2400" dirty="0">
                <a:solidFill>
                  <a:srgbClr val="D9D9D9"/>
                </a:solidFill>
                <a:latin typeface="宋体" panose="02010600030101010101" pitchFamily="2" charset="-122"/>
                <a:ea typeface="宋体" panose="02010600030101010101" pitchFamily="2" charset="-122"/>
              </a:rPr>
              <a:t>本章小结</a:t>
            </a:r>
            <a:endParaRPr lang="zh-CN" altLang="en-US" sz="2400" dirty="0">
              <a:solidFill>
                <a:srgbClr val="D9D9D9"/>
              </a:solidFill>
              <a:latin typeface="宋体" panose="02010600030101010101" pitchFamily="2" charset="-122"/>
              <a:ea typeface="宋体" panose="02010600030101010101" pitchFamily="2" charset="-122"/>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TextBox 2"/>
          <p:cNvSpPr txBox="1"/>
          <p:nvPr/>
        </p:nvSpPr>
        <p:spPr>
          <a:xfrm>
            <a:off x="1030288" y="1700213"/>
            <a:ext cx="6985000" cy="1754187"/>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algn="ctr" eaLnBrk="1" hangingPunct="1">
              <a:spcBef>
                <a:spcPct val="0"/>
              </a:spcBef>
              <a:buFontTx/>
              <a:buNone/>
            </a:pPr>
            <a:endParaRPr lang="en-US" altLang="zh-CN" sz="5400" b="1" dirty="0">
              <a:latin typeface="Arial" panose="020B0604020202020204" pitchFamily="34" charset="0"/>
              <a:ea typeface="宋体" panose="02010600030101010101" pitchFamily="2" charset="-122"/>
            </a:endParaRPr>
          </a:p>
          <a:p>
            <a:pPr marL="0" lvl="0" indent="0" algn="ctr" eaLnBrk="1" hangingPunct="1">
              <a:spcBef>
                <a:spcPct val="0"/>
              </a:spcBef>
              <a:buFontTx/>
              <a:buNone/>
            </a:pPr>
            <a:r>
              <a:rPr lang="zh-CN" altLang="en-US" sz="5400" b="1" dirty="0">
                <a:latin typeface="Arial" panose="020B0604020202020204" pitchFamily="34" charset="0"/>
                <a:ea typeface="宋体" panose="02010600030101010101" pitchFamily="2" charset="-122"/>
              </a:rPr>
              <a:t>本章结束</a:t>
            </a:r>
            <a:endParaRPr lang="zh-CN" altLang="en-US" sz="5400" b="1" dirty="0">
              <a:latin typeface="Arial" panose="020B0604020202020204" pitchFamily="34" charset="0"/>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表格 6"/>
          <p:cNvGraphicFramePr>
            <a:graphicFrameLocks noGrp="1"/>
          </p:cNvGraphicFramePr>
          <p:nvPr/>
        </p:nvGraphicFramePr>
        <p:xfrm>
          <a:off x="34925" y="382588"/>
          <a:ext cx="9109075" cy="6430963"/>
        </p:xfrm>
        <a:graphic>
          <a:graphicData uri="http://schemas.openxmlformats.org/drawingml/2006/table">
            <a:tbl>
              <a:tblPr firstRow="1" bandRow="1">
                <a:tableStyleId>{7DF18680-E054-41AD-8BC1-D1AEF772440D}</a:tableStyleId>
              </a:tblPr>
              <a:tblGrid>
                <a:gridCol w="4482525"/>
                <a:gridCol w="4626550"/>
              </a:tblGrid>
              <a:tr h="822982">
                <a:tc gridSpan="2">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t>如果站在项目整体来看问题，你就会去关注</a:t>
                      </a:r>
                      <a:r>
                        <a:rPr lang="zh-CN" altLang="en-US" sz="2400" b="1" dirty="0"/>
                        <a:t>项目的质量、项目的进度、项目的成本、项目的最终用户</a:t>
                      </a:r>
                      <a:endParaRPr lang="zh-CN" altLang="en-US" sz="2400" b="1" dirty="0"/>
                    </a:p>
                  </a:txBody>
                  <a:tcPr marL="91446" marR="91446" marT="45721" marB="45721"/>
                </a:tc>
                <a:tc hMerge="1">
                  <a:tcPr/>
                </a:tc>
              </a:tr>
              <a:tr h="1188751">
                <a:tc>
                  <a:txBody>
                    <a:bodyPr/>
                    <a:lstStyle/>
                    <a:p>
                      <a:pPr marL="285750" indent="-285750" defTabSz="914400">
                        <a:spcBef>
                          <a:spcPts val="1000"/>
                        </a:spcBef>
                        <a:buClrTx/>
                        <a:buSzPct val="110000"/>
                        <a:buFont typeface="Wingdings" panose="05000000000000000000" pitchFamily="2" charset="2"/>
                        <a:buChar char="u"/>
                      </a:pPr>
                      <a:r>
                        <a:rPr lang="zh-CN" altLang="en-US" sz="1800" dirty="0"/>
                        <a:t>产品经理提出一些天马行空、不切实际的需求，而技术上不可行或者实现成本很高，导致最后返工，造成资源浪费和进度延迟；</a:t>
                      </a:r>
                      <a:endParaRPr lang="en-US" altLang="zh-CN" sz="1800" dirty="0"/>
                    </a:p>
                  </a:txBody>
                  <a:tcPr marL="91446" marR="91446" marT="45721" marB="45721"/>
                </a:tc>
                <a:tc>
                  <a:txBody>
                    <a:bodyPr/>
                    <a:lstStyle/>
                    <a:p>
                      <a:pPr marL="342900" indent="-342900">
                        <a:buFont typeface="Wingdings" panose="05000000000000000000" pitchFamily="2" charset="2"/>
                        <a:buChar char="ü"/>
                      </a:pPr>
                      <a:r>
                        <a:rPr lang="zh-CN" altLang="en-US" sz="1800" dirty="0"/>
                        <a:t>为了项目整体的效率和避免返工浪费，产品经理会及早和开发人员确认技术可行性，并对产品设计先行验证；</a:t>
                      </a:r>
                      <a:endParaRPr lang="en-US" altLang="zh-CN" sz="1800" dirty="0"/>
                    </a:p>
                  </a:txBody>
                  <a:tcPr marL="91446" marR="91446" marT="45721" marB="45721"/>
                </a:tc>
              </a:tr>
              <a:tr h="1183984">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u"/>
                        <a:defRPr/>
                      </a:pPr>
                      <a:r>
                        <a:rPr lang="zh-CN" altLang="en-US" sz="1800" dirty="0"/>
                        <a:t>架构师为了满足开发上的成就感，更愿意自己“造轮子”，而不愿意采用现有开源程序或者购买合适的组件；</a:t>
                      </a:r>
                      <a:endParaRPr lang="en-US" altLang="zh-CN" sz="1800" dirty="0"/>
                    </a:p>
                  </a:txBody>
                  <a:tcPr marL="91446" marR="91446" marT="45721" marB="45721"/>
                </a:tc>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defRPr/>
                      </a:pPr>
                      <a:r>
                        <a:rPr lang="zh-CN" altLang="en-US" sz="1800" dirty="0"/>
                        <a:t>为了节约项目开发成本，提高开发效率，架构师选择成熟的架构，合理购买商业组件和使用开源程序；</a:t>
                      </a:r>
                      <a:endParaRPr lang="en-US" altLang="zh-CN" sz="1800" dirty="0"/>
                    </a:p>
                  </a:txBody>
                  <a:tcPr marL="91446" marR="91446" marT="45721" marB="45721"/>
                </a:tc>
              </a:tr>
              <a:tr h="1023247">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u"/>
                        <a:defRPr/>
                      </a:pPr>
                      <a:r>
                        <a:rPr lang="zh-CN" altLang="en-US" sz="1800" dirty="0"/>
                        <a:t>开发工程师喜欢在代码中使用各种设计模式或者最新技术，导致项目进度延迟，代码难以维护；</a:t>
                      </a:r>
                      <a:endParaRPr lang="en-US" altLang="zh-CN" sz="1800" dirty="0"/>
                    </a:p>
                  </a:txBody>
                  <a:tcPr marL="91446" marR="91446" marT="45721" marB="45721"/>
                </a:tc>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defRPr/>
                      </a:pPr>
                      <a:r>
                        <a:rPr lang="zh-CN" altLang="en-US" sz="1800" dirty="0"/>
                        <a:t>为了提升开发效率，不影响项目开发进度，开发工程师尽可能采用成熟的技术，高效简洁地落实项目；</a:t>
                      </a:r>
                      <a:endParaRPr lang="en-US" altLang="zh-CN" sz="1800" dirty="0"/>
                    </a:p>
                  </a:txBody>
                  <a:tcPr marL="91446" marR="91446" marT="45721" marB="45721"/>
                </a:tc>
              </a:tr>
              <a:tr h="1188751">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u"/>
                        <a:defRPr/>
                      </a:pPr>
                      <a:r>
                        <a:rPr lang="zh-CN" altLang="en-US" sz="1800" dirty="0"/>
                        <a:t>测试工程师不愿意学习自动化测试技术，导致测试周期较长，且容易出现疏漏；</a:t>
                      </a:r>
                      <a:endParaRPr lang="en-US" altLang="zh-CN" sz="1800" dirty="0"/>
                    </a:p>
                  </a:txBody>
                  <a:tcPr marL="91446" marR="91446" marT="45721" marB="45721"/>
                </a:tc>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defRPr/>
                      </a:pPr>
                      <a:r>
                        <a:rPr lang="zh-CN" altLang="en-US" sz="1800" dirty="0"/>
                        <a:t>为了项目质量和效率，测试工程师学习自动化测试技术，将大部分测试变成自动化运行，极大地提高了测试效率和质量；</a:t>
                      </a:r>
                      <a:endParaRPr lang="en-US" altLang="zh-CN" sz="1800" dirty="0"/>
                    </a:p>
                  </a:txBody>
                  <a:tcPr marL="91446" marR="91446" marT="45721" marB="45721"/>
                </a:tc>
              </a:tr>
              <a:tr h="1023247">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u"/>
                        <a:defRPr/>
                      </a:pPr>
                      <a:r>
                        <a:rPr lang="zh-CN" altLang="en-US" sz="1800" dirty="0"/>
                        <a:t>除非产品经理特别注明，开发工程师和测试工程师不会注意用户体验上的细节</a:t>
                      </a:r>
                      <a:endParaRPr lang="zh-CN" altLang="en-US" sz="1800" dirty="0"/>
                    </a:p>
                  </a:txBody>
                  <a:tcPr marL="91446" marR="91446" marT="45721" marB="45721"/>
                </a:tc>
                <a:tc>
                  <a: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ü"/>
                        <a:defRPr/>
                      </a:pPr>
                      <a:r>
                        <a:rPr lang="zh-CN" altLang="en-US" sz="1800" dirty="0"/>
                        <a:t>为了让用户有好的体验，不仅产品经理，每个人都会仔细体验用户界面，对于不合理的地方提出改进意见</a:t>
                      </a:r>
                      <a:endParaRPr lang="zh-CN" altLang="en-US" sz="1800" dirty="0"/>
                    </a:p>
                  </a:txBody>
                  <a:tcPr marL="91446" marR="91446" marT="45721" marB="45721"/>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内容占位符 1"/>
          <p:cNvSpPr>
            <a:spLocks noGrp="1"/>
          </p:cNvSpPr>
          <p:nvPr>
            <p:ph idx="1" hasCustomPrompt="1"/>
          </p:nvPr>
        </p:nvSpPr>
        <p:spPr>
          <a:xfrm>
            <a:off x="158750" y="476250"/>
            <a:ext cx="7964488" cy="857250"/>
          </a:xfrm>
        </p:spPr>
        <p:txBody>
          <a:bodyPr vert="horz" wrap="square" lIns="91440" tIns="45720" rIns="91440" bIns="45720" anchor="t" anchorCtr="0"/>
          <a:p>
            <a:pPr>
              <a:lnSpc>
                <a:spcPct val="150000"/>
              </a:lnSpc>
              <a:buClrTx/>
              <a:buSzTx/>
              <a:buFont typeface="Arial" panose="020B0604020202020204" pitchFamily="34" charset="0"/>
            </a:pPr>
            <a:r>
              <a:rPr lang="zh-CN" altLang="en-US" sz="2400" dirty="0">
                <a:ea typeface="宋体" panose="02010600030101010101" pitchFamily="2" charset="-122"/>
              </a:rPr>
              <a:t>我们为什么要学好软件工程？</a:t>
            </a:r>
            <a:endParaRPr lang="en-US" altLang="zh-CN" sz="2400" dirty="0">
              <a:ea typeface="宋体" panose="02010600030101010101" pitchFamily="2" charset="-122"/>
            </a:endParaRPr>
          </a:p>
        </p:txBody>
      </p:sp>
      <p:sp>
        <p:nvSpPr>
          <p:cNvPr id="3" name="内容占位符 3"/>
          <p:cNvSpPr txBox="1"/>
          <p:nvPr/>
        </p:nvSpPr>
        <p:spPr>
          <a:xfrm>
            <a:off x="382588" y="1225550"/>
            <a:ext cx="7964488" cy="1373188"/>
          </a:xfrm>
          <a:prstGeom prst="rect">
            <a:avLst/>
          </a:prstGeom>
          <a:ln>
            <a:solidFill>
              <a:schemeClr val="accent1"/>
            </a:solidFill>
          </a:ln>
        </p:spPr>
        <p:txBody>
          <a:bodyPr>
            <a:normAutofit fontScale="55000" lnSpcReduction="20000"/>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70000"/>
              </a:lnSpc>
              <a:spcBef>
                <a:spcPct val="20000"/>
              </a:spcBef>
              <a:spcAft>
                <a:spcPct val="0"/>
              </a:spcAft>
              <a:buClrTx/>
              <a:buSzTx/>
              <a:buFont typeface="Arial" panose="020B0604020202020204" pitchFamily="34" charset="0"/>
              <a:buChar char="•"/>
              <a:defRPr/>
            </a:pP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亚马逊的创始人杰夫</a:t>
            </a:r>
            <a:r>
              <a:rPr kumimoji="0" lang="en-US" altLang="zh-CN" sz="3200" b="0" i="0" u="none" strike="noStrike" kern="1200" cap="none" spc="0" normalizeH="0" baseline="0" noProof="0" smtClean="0">
                <a:ln>
                  <a:noFill/>
                </a:ln>
                <a:solidFill>
                  <a:schemeClr val="tx1"/>
                </a:solidFill>
                <a:effectLst/>
                <a:uLnTx/>
                <a:uFillTx/>
                <a:latin typeface="+mn-lt"/>
                <a:ea typeface="+mn-ea"/>
                <a:cs typeface="+mn-cs"/>
              </a:rPr>
              <a:t>·</a:t>
            </a: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贝索斯（</a:t>
            </a:r>
            <a:r>
              <a:rPr kumimoji="0" lang="en-US" altLang="zh-CN" sz="3200" b="0" i="0" u="none" strike="noStrike" kern="1200" cap="none" spc="0" normalizeH="0" baseline="0" noProof="0" smtClean="0">
                <a:ln>
                  <a:noFill/>
                </a:ln>
                <a:solidFill>
                  <a:schemeClr val="tx1"/>
                </a:solidFill>
                <a:effectLst/>
                <a:uLnTx/>
                <a:uFillTx/>
                <a:latin typeface="+mn-lt"/>
                <a:ea typeface="+mn-ea"/>
                <a:cs typeface="+mn-cs"/>
              </a:rPr>
              <a:t>Jeff Bezos</a:t>
            </a: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）曾经在一次演讲中说：“人们经常问我，未来 </a:t>
            </a:r>
            <a:r>
              <a:rPr kumimoji="0" lang="en-US" altLang="zh-CN" sz="3200" b="0" i="0" u="none" strike="noStrike" kern="1200" cap="none" spc="0" normalizeH="0" baseline="0" noProof="0" smtClean="0">
                <a:ln>
                  <a:noFill/>
                </a:ln>
                <a:solidFill>
                  <a:schemeClr val="tx1"/>
                </a:solidFill>
                <a:effectLst/>
                <a:uLnTx/>
                <a:uFillTx/>
                <a:latin typeface="+mn-lt"/>
                <a:ea typeface="+mn-ea"/>
                <a:cs typeface="+mn-cs"/>
              </a:rPr>
              <a:t>10 </a:t>
            </a: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年什么会被改变？我觉得这个问题很有意思，但也很普通。从来没有人问我，未来 </a:t>
            </a:r>
            <a:r>
              <a:rPr kumimoji="0" lang="en-US" altLang="zh-CN" sz="3200" b="0" i="0" u="none" strike="noStrike" kern="1200" cap="none" spc="0" normalizeH="0" baseline="0" noProof="0" smtClean="0">
                <a:ln>
                  <a:noFill/>
                </a:ln>
                <a:solidFill>
                  <a:schemeClr val="tx1"/>
                </a:solidFill>
                <a:effectLst/>
                <a:uLnTx/>
                <a:uFillTx/>
                <a:latin typeface="+mn-lt"/>
                <a:ea typeface="+mn-ea"/>
                <a:cs typeface="+mn-cs"/>
              </a:rPr>
              <a:t>10 </a:t>
            </a:r>
            <a:r>
              <a:rPr kumimoji="0" lang="zh-CN" altLang="en-US" sz="3200" b="0" i="0" u="none" strike="noStrike" kern="1200" cap="none" spc="0" normalizeH="0" baseline="0" noProof="0" smtClean="0">
                <a:ln>
                  <a:noFill/>
                </a:ln>
                <a:solidFill>
                  <a:schemeClr val="tx1"/>
                </a:solidFill>
                <a:effectLst/>
                <a:uLnTx/>
                <a:uFillTx/>
                <a:latin typeface="+mn-lt"/>
                <a:ea typeface="+mn-ea"/>
                <a:cs typeface="+mn-cs"/>
              </a:rPr>
              <a:t>年，什么不会变？</a:t>
            </a:r>
            <a:endParaRPr kumimoji="0" lang="zh-CN" alt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24580" name="内容占位符 1"/>
          <p:cNvSpPr txBox="1"/>
          <p:nvPr/>
        </p:nvSpPr>
        <p:spPr>
          <a:xfrm>
            <a:off x="382588" y="2879725"/>
            <a:ext cx="8648700" cy="1208088"/>
          </a:xfrm>
          <a:prstGeom prst="rect">
            <a:avLst/>
          </a:prstGeom>
          <a:noFill/>
          <a:ln w="9525">
            <a:noFill/>
          </a:ln>
        </p:spPr>
        <p:txBody>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228600" lvl="0" indent="-228600" eaLnBrk="1" hangingPunct="1">
              <a:lnSpc>
                <a:spcPct val="120000"/>
              </a:lnSpc>
              <a:spcBef>
                <a:spcPts val="1000"/>
              </a:spcBef>
              <a:buClr>
                <a:srgbClr val="00B0F0"/>
              </a:buClr>
              <a:buSzPct val="110000"/>
              <a:buFont typeface="Wingdings" panose="05000000000000000000" pitchFamily="2" charset="2"/>
              <a:buChar char="§"/>
            </a:pPr>
            <a:r>
              <a:rPr lang="zh-CN" altLang="en-US" sz="2400" dirty="0">
                <a:ea typeface="宋体" panose="02010600030101010101" pitchFamily="2" charset="-122"/>
              </a:rPr>
              <a:t>想象下在日常工作中，不管你用什么开发语言，不管是前端和后端：</a:t>
            </a:r>
            <a:endParaRPr lang="en-US" altLang="zh-CN" sz="2400" dirty="0">
              <a:ea typeface="宋体" panose="02010600030101010101" pitchFamily="2" charset="-122"/>
            </a:endParaRPr>
          </a:p>
        </p:txBody>
      </p:sp>
      <p:sp>
        <p:nvSpPr>
          <p:cNvPr id="5" name="矩形: 圆角 8"/>
          <p:cNvSpPr/>
          <p:nvPr/>
        </p:nvSpPr>
        <p:spPr>
          <a:xfrm>
            <a:off x="473075" y="4017963"/>
            <a:ext cx="2414588" cy="53975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lt1"/>
                </a:solidFill>
                <a:effectLst/>
                <a:uLnTx/>
                <a:uFillTx/>
                <a:latin typeface="+mn-lt"/>
                <a:ea typeface="+mn-ea"/>
                <a:cs typeface="+mn-cs"/>
              </a:rPr>
              <a:t>你接到一个开发任务</a:t>
            </a:r>
            <a:endParaRPr kumimoji="0" lang="zh-CN" alt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6" name="矩形: 圆角 9"/>
          <p:cNvSpPr/>
          <p:nvPr/>
        </p:nvSpPr>
        <p:spPr>
          <a:xfrm>
            <a:off x="473075" y="4679950"/>
            <a:ext cx="2414588" cy="538163"/>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lt1"/>
                </a:solidFill>
                <a:effectLst/>
                <a:uLnTx/>
                <a:uFillTx/>
                <a:latin typeface="+mn-lt"/>
                <a:ea typeface="+mn-ea"/>
                <a:cs typeface="+mn-cs"/>
              </a:rPr>
              <a:t>你接手一个复杂的、大的功能模块</a:t>
            </a:r>
            <a:endParaRPr kumimoji="0" lang="zh-CN" alt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7" name="矩形: 圆角 10"/>
          <p:cNvSpPr/>
          <p:nvPr/>
        </p:nvSpPr>
        <p:spPr>
          <a:xfrm>
            <a:off x="473075" y="5340350"/>
            <a:ext cx="2414588" cy="53975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lt1"/>
                </a:solidFill>
                <a:effectLst/>
                <a:uLnTx/>
                <a:uFillTx/>
                <a:latin typeface="+mn-lt"/>
                <a:ea typeface="+mn-ea"/>
                <a:cs typeface="+mn-cs"/>
              </a:rPr>
              <a:t>你完成一个功能模块</a:t>
            </a:r>
            <a:endParaRPr kumimoji="0" lang="zh-CN" alt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8" name="矩形: 圆角 11"/>
          <p:cNvSpPr/>
          <p:nvPr/>
        </p:nvSpPr>
        <p:spPr>
          <a:xfrm>
            <a:off x="473075" y="6002338"/>
            <a:ext cx="2414588" cy="53975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lt1"/>
                </a:solidFill>
                <a:effectLst/>
                <a:uLnTx/>
                <a:uFillTx/>
                <a:latin typeface="+mn-lt"/>
                <a:ea typeface="+mn-ea"/>
                <a:cs typeface="+mn-cs"/>
              </a:rPr>
              <a:t>日常使用的工具</a:t>
            </a:r>
            <a:endParaRPr kumimoji="0" lang="zh-CN" alt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9" name="箭头: 右 14"/>
          <p:cNvSpPr/>
          <p:nvPr/>
        </p:nvSpPr>
        <p:spPr>
          <a:xfrm>
            <a:off x="2887663" y="3992563"/>
            <a:ext cx="2838450" cy="582613"/>
          </a:xfrm>
          <a:prstGeom prst="rightArrow">
            <a:avLst>
              <a:gd name="adj1" fmla="val 71167"/>
              <a:gd name="adj2" fmla="val 62095"/>
            </a:avLst>
          </a:prstGeom>
          <a:solidFill>
            <a:srgbClr val="FCCCCB"/>
          </a:solidFill>
          <a:ln cap="rn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mn-lt"/>
                <a:ea typeface="+mn-ea"/>
                <a:cs typeface="+mn-cs"/>
              </a:rPr>
              <a:t>如果想开发出客户想要的功能</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mn-lt"/>
                <a:ea typeface="+mn-ea"/>
                <a:cs typeface="+mn-cs"/>
              </a:rPr>
              <a:t>先做需求分析</a:t>
            </a:r>
            <a:endParaRPr kumimoji="0" lang="zh-CN" altLang="en-US" sz="1400" b="1" i="0" u="none" strike="noStrike" kern="1200" cap="none" spc="0" normalizeH="0" baseline="0" noProof="0" dirty="0">
              <a:ln>
                <a:noFill/>
              </a:ln>
              <a:solidFill>
                <a:schemeClr val="tx1"/>
              </a:solidFill>
              <a:effectLst/>
              <a:uLnTx/>
              <a:uFillTx/>
              <a:latin typeface="+mn-lt"/>
              <a:ea typeface="+mn-ea"/>
              <a:cs typeface="+mn-cs"/>
            </a:endParaRPr>
          </a:p>
        </p:txBody>
      </p:sp>
      <p:sp>
        <p:nvSpPr>
          <p:cNvPr id="10" name="箭头: 右 15"/>
          <p:cNvSpPr/>
          <p:nvPr/>
        </p:nvSpPr>
        <p:spPr>
          <a:xfrm>
            <a:off x="2887663" y="4656138"/>
            <a:ext cx="2838450" cy="581025"/>
          </a:xfrm>
          <a:prstGeom prst="rightArrow">
            <a:avLst>
              <a:gd name="adj1" fmla="val 71167"/>
              <a:gd name="adj2" fmla="val 62095"/>
            </a:avLst>
          </a:prstGeom>
          <a:solidFill>
            <a:srgbClr val="FCCCCB"/>
          </a:solidFill>
          <a:ln cap="rn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mn-lt"/>
                <a:ea typeface="+mn-ea"/>
                <a:cs typeface="+mn-cs"/>
              </a:rPr>
              <a:t>先要做设计</a:t>
            </a:r>
            <a:endParaRPr kumimoji="0" lang="en-US" altLang="zh-CN" sz="14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mn-lt"/>
                <a:ea typeface="+mn-ea"/>
                <a:cs typeface="+mn-cs"/>
              </a:rPr>
              <a:t>把复杂拆成简单，分工开发</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箭头: 右 16"/>
          <p:cNvSpPr/>
          <p:nvPr/>
        </p:nvSpPr>
        <p:spPr>
          <a:xfrm>
            <a:off x="2887663" y="5318125"/>
            <a:ext cx="2838450" cy="582613"/>
          </a:xfrm>
          <a:prstGeom prst="rightArrow">
            <a:avLst>
              <a:gd name="adj1" fmla="val 71167"/>
              <a:gd name="adj2" fmla="val 62095"/>
            </a:avLst>
          </a:prstGeom>
          <a:solidFill>
            <a:srgbClr val="FCCCCB"/>
          </a:solidFill>
          <a:ln cap="rn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mn-lt"/>
                <a:ea typeface="+mn-ea"/>
                <a:cs typeface="+mn-cs"/>
              </a:rPr>
              <a:t>如果要保证质量</a:t>
            </a:r>
            <a:endParaRPr kumimoji="0" lang="zh-CN" altLang="en-US" sz="1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400" b="1" i="0" u="none" strike="noStrike" kern="1200" cap="none" spc="0" normalizeH="0" baseline="0" noProof="0" dirty="0">
                <a:ln>
                  <a:noFill/>
                </a:ln>
                <a:solidFill>
                  <a:schemeClr val="tx1"/>
                </a:solidFill>
                <a:effectLst/>
                <a:uLnTx/>
                <a:uFillTx/>
                <a:latin typeface="+mn-lt"/>
                <a:ea typeface="+mn-ea"/>
                <a:cs typeface="+mn-cs"/>
              </a:rPr>
              <a:t>写测试代码，做功能测试</a:t>
            </a:r>
            <a:endParaRPr kumimoji="0" lang="zh-CN" altLang="en-US" sz="1400" b="1" i="0" u="none" strike="noStrike" kern="1200" cap="none" spc="0" normalizeH="0" baseline="0" noProof="0" dirty="0">
              <a:ln>
                <a:noFill/>
              </a:ln>
              <a:solidFill>
                <a:schemeClr val="tx1"/>
              </a:solidFill>
              <a:effectLst/>
              <a:uLnTx/>
              <a:uFillTx/>
              <a:latin typeface="+mn-lt"/>
              <a:ea typeface="+mn-ea"/>
              <a:cs typeface="+mn-cs"/>
            </a:endParaRPr>
          </a:p>
        </p:txBody>
      </p:sp>
      <p:sp>
        <p:nvSpPr>
          <p:cNvPr id="12" name="箭头: 右 17"/>
          <p:cNvSpPr/>
          <p:nvPr/>
        </p:nvSpPr>
        <p:spPr>
          <a:xfrm>
            <a:off x="2887663" y="5981700"/>
            <a:ext cx="2838450" cy="581025"/>
          </a:xfrm>
          <a:prstGeom prst="rightArrow">
            <a:avLst>
              <a:gd name="adj1" fmla="val 71167"/>
              <a:gd name="adj2" fmla="val 62095"/>
            </a:avLst>
          </a:prstGeom>
          <a:solidFill>
            <a:srgbClr val="FCCCCB"/>
          </a:solidFill>
          <a:ln cap="rnd"/>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400" b="0" i="0" u="none" strike="noStrike" kern="1200" cap="none" spc="0" normalizeH="0" baseline="0" noProof="0" dirty="0">
                <a:ln>
                  <a:noFill/>
                </a:ln>
                <a:solidFill>
                  <a:schemeClr val="tx1"/>
                </a:solidFill>
                <a:effectLst/>
                <a:uLnTx/>
                <a:uFillTx/>
                <a:latin typeface="+mn-lt"/>
                <a:ea typeface="+mn-ea"/>
                <a:cs typeface="+mn-cs"/>
              </a:rPr>
              <a:t>源代码管理、</a:t>
            </a:r>
            <a:r>
              <a:rPr kumimoji="0" lang="en-US" altLang="zh-CN" sz="1400" b="0" i="0" u="none" strike="noStrike" kern="1200" cap="none" spc="0" normalizeH="0" baseline="0" noProof="0" dirty="0">
                <a:ln>
                  <a:noFill/>
                </a:ln>
                <a:solidFill>
                  <a:schemeClr val="tx1"/>
                </a:solidFill>
                <a:effectLst/>
                <a:uLnTx/>
                <a:uFillTx/>
                <a:latin typeface="+mn-lt"/>
                <a:ea typeface="+mn-ea"/>
                <a:cs typeface="+mn-cs"/>
              </a:rPr>
              <a:t>Bug </a:t>
            </a:r>
            <a:r>
              <a:rPr kumimoji="0" lang="zh-CN" altLang="en-US" sz="1400" b="0" i="0" u="none" strike="noStrike" kern="1200" cap="none" spc="0" normalizeH="0" baseline="0" noProof="0" dirty="0">
                <a:ln>
                  <a:noFill/>
                </a:ln>
                <a:solidFill>
                  <a:schemeClr val="tx1"/>
                </a:solidFill>
                <a:effectLst/>
                <a:uLnTx/>
                <a:uFillTx/>
                <a:latin typeface="+mn-lt"/>
                <a:ea typeface="+mn-ea"/>
                <a:cs typeface="+mn-cs"/>
              </a:rPr>
              <a:t>跟踪等</a:t>
            </a:r>
            <a:endParaRPr kumimoji="0" lang="zh-CN" altLang="en-US" sz="1400" b="1" i="0" u="none" strike="noStrike" kern="1200" cap="none" spc="0" normalizeH="0" baseline="0" noProof="0" dirty="0">
              <a:ln>
                <a:noFill/>
              </a:ln>
              <a:solidFill>
                <a:schemeClr val="tx1"/>
              </a:solidFill>
              <a:effectLst/>
              <a:uLnTx/>
              <a:uFillTx/>
              <a:latin typeface="+mn-lt"/>
              <a:ea typeface="+mn-ea"/>
              <a:cs typeface="+mn-cs"/>
            </a:endParaRPr>
          </a:p>
        </p:txBody>
      </p:sp>
      <p:sp>
        <p:nvSpPr>
          <p:cNvPr id="13" name="内容占位符 3"/>
          <p:cNvSpPr txBox="1"/>
          <p:nvPr/>
        </p:nvSpPr>
        <p:spPr>
          <a:xfrm>
            <a:off x="6053138" y="4311650"/>
            <a:ext cx="2840038" cy="1993900"/>
          </a:xfrm>
          <a:prstGeom prst="rect">
            <a:avLst/>
          </a:prstGeom>
          <a:ln>
            <a:solidFill>
              <a:schemeClr val="accent1"/>
            </a:solidFill>
          </a:ln>
        </p:spPr>
        <p:txBody>
          <a:bodyPr>
            <a:normAutofit fontScale="77500" lnSpcReduction="20000"/>
          </a:bodyPr>
          <a:lstStyle>
            <a:lvl1pPr marL="0" indent="0" algn="l" defTabSz="914400" rtl="0" eaLnBrk="1" latinLnBrk="0" hangingPunct="1">
              <a:lnSpc>
                <a:spcPct val="120000"/>
              </a:lnSpc>
              <a:spcBef>
                <a:spcPts val="1000"/>
              </a:spcBef>
              <a:buClr>
                <a:schemeClr val="accent1"/>
              </a:buClr>
              <a:buSzPct val="110000"/>
              <a:buFont typeface="Wingdings" panose="05000000000000000000" pitchFamily="2" charset="2"/>
              <a:buNone/>
              <a:defRPr sz="2800" kern="1200">
                <a:solidFill>
                  <a:schemeClr val="tx1"/>
                </a:solidFill>
                <a:effectLst/>
                <a:latin typeface="黑体" panose="02010609060101010101" pitchFamily="49" charset="-122"/>
                <a:ea typeface="黑体" panose="02010609060101010101" pitchFamily="49" charset="-122"/>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342900" marR="0" lvl="0" indent="-342900" algn="l" defTabSz="914400" rtl="0" eaLnBrk="1" fontAlgn="base" latinLnBrk="0" hangingPunct="1">
              <a:lnSpc>
                <a:spcPts val="2600"/>
              </a:lnSpc>
              <a:spcBef>
                <a:spcPts val="1000"/>
              </a:spcBef>
              <a:spcAft>
                <a:spcPct val="0"/>
              </a:spcAft>
              <a:buClr>
                <a:schemeClr val="accent1"/>
              </a:buClr>
              <a:buSzPct val="110000"/>
              <a:buFont typeface="Wingdings" panose="05000000000000000000" pitchFamily="2" charset="2"/>
              <a:buChar char="Ø"/>
              <a:defRPr/>
            </a:pPr>
            <a:r>
              <a:rPr kumimoji="0" lang="zh-CN" altLang="en-US" sz="20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软件工程相关知识，和你用什么语言无关</a:t>
            </a:r>
            <a:endParaRPr kumimoji="0" lang="en-US" altLang="zh-CN" sz="20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ts val="2600"/>
              </a:lnSpc>
              <a:spcBef>
                <a:spcPts val="1000"/>
              </a:spcBef>
              <a:spcAft>
                <a:spcPct val="0"/>
              </a:spcAft>
              <a:buClr>
                <a:schemeClr val="accent1"/>
              </a:buClr>
              <a:buSzPct val="110000"/>
              <a:buFont typeface="Wingdings" panose="05000000000000000000" pitchFamily="2" charset="2"/>
              <a:buChar char="Ø"/>
              <a:defRPr/>
            </a:pPr>
            <a:r>
              <a:rPr kumimoji="0" lang="zh-CN" altLang="en-US" sz="20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掌握软件开发背后的逻辑</a:t>
            </a:r>
            <a:endParaRPr kumimoji="0" lang="en-US" altLang="zh-CN" sz="20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342900" marR="0" lvl="0" indent="-342900" algn="l" defTabSz="914400" rtl="0" eaLnBrk="1" fontAlgn="base" latinLnBrk="0" hangingPunct="1">
              <a:lnSpc>
                <a:spcPts val="2600"/>
              </a:lnSpc>
              <a:spcBef>
                <a:spcPts val="1000"/>
              </a:spcBef>
              <a:spcAft>
                <a:spcPct val="0"/>
              </a:spcAft>
              <a:buClr>
                <a:schemeClr val="accent1"/>
              </a:buClr>
              <a:buSzPct val="110000"/>
              <a:buFont typeface="Wingdings" panose="05000000000000000000" pitchFamily="2" charset="2"/>
              <a:buChar char="Ø"/>
              <a:defRPr/>
            </a:pPr>
            <a:r>
              <a:rPr kumimoji="0" lang="zh-CN" altLang="en-US" sz="20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拥有软件开发的战略</a:t>
            </a:r>
            <a:endParaRPr kumimoji="0" lang="zh-CN" altLang="en-US" sz="20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charRg st="0" end="9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anim calcmode="lin" valueType="num">
                                      <p:cBhvr>
                                        <p:cTn id="14" dur="500" fill="hold"/>
                                        <p:tgtEl>
                                          <p:spTgt spid="9"/>
                                        </p:tgtEl>
                                        <p:attrNameLst>
                                          <p:attrName>ppt_x</p:attrName>
                                        </p:attrNameLst>
                                      </p:cBhvr>
                                      <p:tavLst>
                                        <p:tav tm="0">
                                          <p:val>
                                            <p:strVal val="#ppt_x"/>
                                          </p:val>
                                        </p:tav>
                                        <p:tav tm="100000">
                                          <p:val>
                                            <p:strVal val="#ppt_x"/>
                                          </p:val>
                                        </p:tav>
                                      </p:tavLst>
                                    </p:anim>
                                    <p:anim calcmode="lin" valueType="num">
                                      <p:cBhvr>
                                        <p:cTn id="15" dur="5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anim calcmode="lin" valueType="num">
                                      <p:cBhvr>
                                        <p:cTn id="21" dur="500" fill="hold"/>
                                        <p:tgtEl>
                                          <p:spTgt spid="10"/>
                                        </p:tgtEl>
                                        <p:attrNameLst>
                                          <p:attrName>ppt_x</p:attrName>
                                        </p:attrNameLst>
                                      </p:cBhvr>
                                      <p:tavLst>
                                        <p:tav tm="0">
                                          <p:val>
                                            <p:strVal val="#ppt_x"/>
                                          </p:val>
                                        </p:tav>
                                        <p:tav tm="100000">
                                          <p:val>
                                            <p:strVal val="#ppt_x"/>
                                          </p:val>
                                        </p:tav>
                                      </p:tavLst>
                                    </p:anim>
                                    <p:anim calcmode="lin" valueType="num">
                                      <p:cBhvr>
                                        <p:cTn id="22"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anim calcmode="lin" valueType="num">
                                      <p:cBhvr>
                                        <p:cTn id="28" dur="500" fill="hold"/>
                                        <p:tgtEl>
                                          <p:spTgt spid="11"/>
                                        </p:tgtEl>
                                        <p:attrNameLst>
                                          <p:attrName>ppt_x</p:attrName>
                                        </p:attrNameLst>
                                      </p:cBhvr>
                                      <p:tavLst>
                                        <p:tav tm="0">
                                          <p:val>
                                            <p:strVal val="#ppt_x"/>
                                          </p:val>
                                        </p:tav>
                                        <p:tav tm="100000">
                                          <p:val>
                                            <p:strVal val="#ppt_x"/>
                                          </p:val>
                                        </p:tav>
                                      </p:tavLst>
                                    </p:anim>
                                    <p:anim calcmode="lin" valueType="num">
                                      <p:cBhvr>
                                        <p:cTn id="2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anim calcmode="lin" valueType="num">
                                      <p:cBhvr>
                                        <p:cTn id="35" dur="500" fill="hold"/>
                                        <p:tgtEl>
                                          <p:spTgt spid="12"/>
                                        </p:tgtEl>
                                        <p:attrNameLst>
                                          <p:attrName>ppt_x</p:attrName>
                                        </p:attrNameLst>
                                      </p:cBhvr>
                                      <p:tavLst>
                                        <p:tav tm="0">
                                          <p:val>
                                            <p:strVal val="#ppt_x"/>
                                          </p:val>
                                        </p:tav>
                                        <p:tav tm="100000">
                                          <p:val>
                                            <p:strVal val="#ppt_x"/>
                                          </p:val>
                                        </p:tav>
                                      </p:tavLst>
                                    </p:anim>
                                    <p:anim calcmode="lin" valueType="num">
                                      <p:cBhvr>
                                        <p:cTn id="36"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build="p"/>
      <p:bldP spid="9" grpId="0" animBg="1"/>
      <p:bldP spid="10" grpId="0" animBg="1"/>
      <p:bldP spid="11" grpId="0" animBg="1"/>
      <p:bldP spid="12" grpId="0" animBg="1"/>
      <p:bldP spid="13" grpId="0" animBg="1"/>
    </p:bldLst>
  </p:timing>
</p:sld>
</file>

<file path=ppt/tags/tag1.xml><?xml version="1.0" encoding="utf-8"?>
<p:tagLst xmlns:p="http://schemas.openxmlformats.org/presentationml/2006/main">
  <p:tag name="commondata" val="eyJoZGlkIjoiOGI4MWNhMDFiZjQxNjg0MTc4MWI5OTAyYWZmZTIwNWQifQ=="/>
</p:tagLst>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地图集">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9818</Words>
  <Application>WPS 演示</Application>
  <PresentationFormat>全屏显示(4:3)</PresentationFormat>
  <Paragraphs>633</Paragraphs>
  <Slides>72</Slides>
  <Notes>38</Notes>
  <HiddenSlides>0</HiddenSlides>
  <MMClips>0</MMClips>
  <ScaleCrop>false</ScaleCrop>
  <HeadingPairs>
    <vt:vector size="6" baseType="variant">
      <vt:variant>
        <vt:lpstr>已用的字体</vt:lpstr>
      </vt:variant>
      <vt:variant>
        <vt:i4>20</vt:i4>
      </vt:variant>
      <vt:variant>
        <vt:lpstr>主题</vt:lpstr>
      </vt:variant>
      <vt:variant>
        <vt:i4>3</vt:i4>
      </vt:variant>
      <vt:variant>
        <vt:lpstr>幻灯片标题</vt:lpstr>
      </vt:variant>
      <vt:variant>
        <vt:i4>72</vt:i4>
      </vt:variant>
    </vt:vector>
  </HeadingPairs>
  <TitlesOfParts>
    <vt:vector size="95" baseType="lpstr">
      <vt:lpstr>Arial</vt:lpstr>
      <vt:lpstr>宋体</vt:lpstr>
      <vt:lpstr>Wingdings</vt:lpstr>
      <vt:lpstr>Calibri</vt:lpstr>
      <vt:lpstr>黑体</vt:lpstr>
      <vt:lpstr>Rockwell</vt:lpstr>
      <vt:lpstr>Rockwell</vt:lpstr>
      <vt:lpstr>Calibri Light</vt:lpstr>
      <vt:lpstr>华文新魏</vt:lpstr>
      <vt:lpstr>Times New Roman</vt:lpstr>
      <vt:lpstr>楷体_GB2312</vt:lpstr>
      <vt:lpstr>新宋体</vt:lpstr>
      <vt:lpstr>PingFang SC</vt:lpstr>
      <vt:lpstr>Segoe Print</vt:lpstr>
      <vt:lpstr>微软雅黑</vt:lpstr>
      <vt:lpstr>Arial Unicode MS</vt:lpstr>
      <vt:lpstr>Times</vt:lpstr>
      <vt:lpstr>Arial Narrow</vt:lpstr>
      <vt:lpstr>华文中宋</vt:lpstr>
      <vt:lpstr>Wingdings 2</vt:lpstr>
      <vt:lpstr>Tema de Office</vt:lpstr>
      <vt:lpstr>地图集</vt:lpstr>
      <vt:lpstr>1_Tema de Office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第1章 软件工程学概述</vt:lpstr>
      <vt:lpstr>PowerPoint 演示文稿</vt:lpstr>
      <vt:lpstr>1.1 软件危机</vt:lpstr>
      <vt:lpstr>1.1 软件危机</vt:lpstr>
      <vt:lpstr>1.1 软件危机</vt:lpstr>
      <vt:lpstr>1.1 软件危机</vt:lpstr>
      <vt:lpstr>1.1 软件危机</vt:lpstr>
      <vt:lpstr>1.1 软件危机</vt:lpstr>
      <vt:lpstr>1.1 软件危机</vt:lpstr>
      <vt:lpstr>1.1 软件危机</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1.2 软件工程</vt:lpstr>
      <vt:lpstr>1.3 软件生命周期</vt:lpstr>
      <vt:lpstr>1.3 软件生命周期</vt:lpstr>
      <vt:lpstr>1.3 软件生命周期</vt:lpstr>
      <vt:lpstr>1.4 软件过程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 软件过程</vt:lpstr>
      <vt:lpstr>PowerPoint 演示文稿</vt:lpstr>
      <vt:lpstr>PowerPoint 演示文稿</vt:lpstr>
      <vt:lpstr>1.4 软件过程</vt:lpstr>
      <vt:lpstr>PowerPoint 演示文稿</vt:lpstr>
      <vt:lpstr>1.4 软件过程</vt:lpstr>
      <vt:lpstr>PowerPoint 演示文稿</vt:lpstr>
      <vt:lpstr>1.4 软件过程</vt:lpstr>
      <vt:lpstr>1.4 软件过程</vt:lpstr>
      <vt:lpstr>1.4 软件过程</vt:lpstr>
      <vt:lpstr>1.4 软件过程</vt:lpstr>
      <vt:lpstr>1.4 软件过程</vt:lpstr>
      <vt:lpstr>PowerPoint 演示文稿</vt:lpstr>
      <vt:lpstr>1.4 软件过程</vt:lpstr>
      <vt:lpstr>1.4 软件过程</vt:lpstr>
      <vt:lpstr>1.4 软件过程</vt:lpstr>
      <vt:lpstr>1.4 软件过程</vt:lpstr>
      <vt:lpstr>1.4 软件过程</vt:lpstr>
      <vt:lpstr>PowerPoint 演示文稿</vt:lpstr>
      <vt:lpstr>1.4 软件过程</vt:lpstr>
      <vt:lpstr>1.4 软件过程</vt:lpstr>
      <vt:lpstr>PowerPoint 演示文稿</vt:lpstr>
      <vt:lpstr>5个事件</vt:lpstr>
      <vt:lpstr>5个事件 -4个会议</vt:lpstr>
      <vt:lpstr>看板Kanban-实例</vt:lpstr>
      <vt:lpstr>看板-kanban</vt:lpstr>
      <vt:lpstr>1.4 软件过程</vt:lpstr>
      <vt:lpstr>1.4 软件过程</vt:lpstr>
      <vt:lpstr>1.4 软件过程</vt:lpstr>
      <vt:lpstr>本章小结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huzhihui</cp:lastModifiedBy>
  <cp:revision>7</cp:revision>
  <dcterms:created xsi:type="dcterms:W3CDTF">2010-06-24T19:27:00Z</dcterms:created>
  <dcterms:modified xsi:type="dcterms:W3CDTF">2024-09-11T23:29:22Z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387BA07A141744B2BDF6650C45347860_12</vt:lpwstr>
  </property>
  <property fmtid="{D5CDD505-2E9C-101B-9397-08002B2CF9AE}" pid="3" name="KSOProductBuildVer">
    <vt:lpwstr>2052-12.1.0.17827</vt:lpwstr>
  </property>
</Properties>
</file>