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1381" r:id="rId2"/>
    <p:sldId id="1382" r:id="rId3"/>
    <p:sldId id="1329" r:id="rId4"/>
    <p:sldId id="1383" r:id="rId5"/>
    <p:sldId id="1353" r:id="rId6"/>
    <p:sldId id="1330" r:id="rId7"/>
    <p:sldId id="1387" r:id="rId8"/>
    <p:sldId id="1388" r:id="rId9"/>
    <p:sldId id="1389" r:id="rId10"/>
    <p:sldId id="1390" r:id="rId11"/>
    <p:sldId id="1391" r:id="rId12"/>
    <p:sldId id="1392" r:id="rId13"/>
    <p:sldId id="1149" r:id="rId14"/>
    <p:sldId id="1333" r:id="rId15"/>
    <p:sldId id="1151" r:id="rId16"/>
    <p:sldId id="1152" r:id="rId17"/>
    <p:sldId id="1373" r:id="rId18"/>
    <p:sldId id="1159" r:id="rId19"/>
    <p:sldId id="1162" r:id="rId20"/>
    <p:sldId id="1163" r:id="rId21"/>
    <p:sldId id="1337" r:id="rId22"/>
    <p:sldId id="1338" r:id="rId23"/>
    <p:sldId id="1374" r:id="rId24"/>
    <p:sldId id="1165" r:id="rId25"/>
    <p:sldId id="1339" r:id="rId26"/>
    <p:sldId id="1375" r:id="rId27"/>
    <p:sldId id="1340" r:id="rId28"/>
    <p:sldId id="1341" r:id="rId29"/>
    <p:sldId id="1342" r:id="rId30"/>
    <p:sldId id="1344" r:id="rId31"/>
    <p:sldId id="1345" r:id="rId32"/>
    <p:sldId id="1376" r:id="rId33"/>
    <p:sldId id="1346" r:id="rId34"/>
    <p:sldId id="1377" r:id="rId35"/>
    <p:sldId id="1378" r:id="rId36"/>
    <p:sldId id="1379" r:id="rId37"/>
    <p:sldId id="1380" r:id="rId38"/>
    <p:sldId id="1385" r:id="rId39"/>
  </p:sldIdLst>
  <p:sldSz cx="9144000" cy="6858000" type="screen4x3"/>
  <p:notesSz cx="6858000" cy="9144000"/>
  <p:defaultTextStyle>
    <a:defPPr>
      <a:defRPr lang="zh-CN"/>
    </a:defPPr>
    <a:lvl1pPr algn="l" rtl="0" fontAlgn="base">
      <a:spcBef>
        <a:spcPct val="0"/>
      </a:spcBef>
      <a:spcAft>
        <a:spcPct val="0"/>
      </a:spcAft>
      <a:defRPr sz="2800" b="1" kern="1200">
        <a:solidFill>
          <a:schemeClr val="tx1"/>
        </a:solidFill>
        <a:latin typeface="Tahoma" pitchFamily="34" charset="0"/>
        <a:ea typeface="黑体" pitchFamily="2" charset="-122"/>
        <a:cs typeface="+mn-cs"/>
      </a:defRPr>
    </a:lvl1pPr>
    <a:lvl2pPr marL="457200" algn="l" rtl="0" fontAlgn="base">
      <a:spcBef>
        <a:spcPct val="0"/>
      </a:spcBef>
      <a:spcAft>
        <a:spcPct val="0"/>
      </a:spcAft>
      <a:defRPr sz="2800" b="1" kern="1200">
        <a:solidFill>
          <a:schemeClr val="tx1"/>
        </a:solidFill>
        <a:latin typeface="Tahoma" pitchFamily="34" charset="0"/>
        <a:ea typeface="黑体" pitchFamily="2" charset="-122"/>
        <a:cs typeface="+mn-cs"/>
      </a:defRPr>
    </a:lvl2pPr>
    <a:lvl3pPr marL="914400" algn="l" rtl="0" fontAlgn="base">
      <a:spcBef>
        <a:spcPct val="0"/>
      </a:spcBef>
      <a:spcAft>
        <a:spcPct val="0"/>
      </a:spcAft>
      <a:defRPr sz="2800" b="1" kern="1200">
        <a:solidFill>
          <a:schemeClr val="tx1"/>
        </a:solidFill>
        <a:latin typeface="Tahoma" pitchFamily="34" charset="0"/>
        <a:ea typeface="黑体" pitchFamily="2" charset="-122"/>
        <a:cs typeface="+mn-cs"/>
      </a:defRPr>
    </a:lvl3pPr>
    <a:lvl4pPr marL="1371600" algn="l" rtl="0" fontAlgn="base">
      <a:spcBef>
        <a:spcPct val="0"/>
      </a:spcBef>
      <a:spcAft>
        <a:spcPct val="0"/>
      </a:spcAft>
      <a:defRPr sz="2800" b="1" kern="1200">
        <a:solidFill>
          <a:schemeClr val="tx1"/>
        </a:solidFill>
        <a:latin typeface="Tahoma" pitchFamily="34" charset="0"/>
        <a:ea typeface="黑体" pitchFamily="2" charset="-122"/>
        <a:cs typeface="+mn-cs"/>
      </a:defRPr>
    </a:lvl4pPr>
    <a:lvl5pPr marL="1828800" algn="l" rtl="0" fontAlgn="base">
      <a:spcBef>
        <a:spcPct val="0"/>
      </a:spcBef>
      <a:spcAft>
        <a:spcPct val="0"/>
      </a:spcAft>
      <a:defRPr sz="2800" b="1" kern="1200">
        <a:solidFill>
          <a:schemeClr val="tx1"/>
        </a:solidFill>
        <a:latin typeface="Tahoma" pitchFamily="34" charset="0"/>
        <a:ea typeface="黑体" pitchFamily="2" charset="-122"/>
        <a:cs typeface="+mn-cs"/>
      </a:defRPr>
    </a:lvl5pPr>
    <a:lvl6pPr marL="2286000" algn="l" defTabSz="914400" rtl="0" eaLnBrk="1" latinLnBrk="0" hangingPunct="1">
      <a:defRPr sz="2800" b="1" kern="1200">
        <a:solidFill>
          <a:schemeClr val="tx1"/>
        </a:solidFill>
        <a:latin typeface="Tahoma" pitchFamily="34" charset="0"/>
        <a:ea typeface="黑体" pitchFamily="2" charset="-122"/>
        <a:cs typeface="+mn-cs"/>
      </a:defRPr>
    </a:lvl6pPr>
    <a:lvl7pPr marL="2743200" algn="l" defTabSz="914400" rtl="0" eaLnBrk="1" latinLnBrk="0" hangingPunct="1">
      <a:defRPr sz="2800" b="1" kern="1200">
        <a:solidFill>
          <a:schemeClr val="tx1"/>
        </a:solidFill>
        <a:latin typeface="Tahoma" pitchFamily="34" charset="0"/>
        <a:ea typeface="黑体" pitchFamily="2" charset="-122"/>
        <a:cs typeface="+mn-cs"/>
      </a:defRPr>
    </a:lvl7pPr>
    <a:lvl8pPr marL="3200400" algn="l" defTabSz="914400" rtl="0" eaLnBrk="1" latinLnBrk="0" hangingPunct="1">
      <a:defRPr sz="2800" b="1" kern="1200">
        <a:solidFill>
          <a:schemeClr val="tx1"/>
        </a:solidFill>
        <a:latin typeface="Tahoma" pitchFamily="34" charset="0"/>
        <a:ea typeface="黑体" pitchFamily="2" charset="-122"/>
        <a:cs typeface="+mn-cs"/>
      </a:defRPr>
    </a:lvl8pPr>
    <a:lvl9pPr marL="3657600" algn="l" defTabSz="914400" rtl="0" eaLnBrk="1" latinLnBrk="0" hangingPunct="1">
      <a:defRPr sz="2800" b="1" kern="1200">
        <a:solidFill>
          <a:schemeClr val="tx1"/>
        </a:solidFill>
        <a:latin typeface="Tahoma" pitchFamily="34" charset="0"/>
        <a:ea typeface="黑体"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E21"/>
    <a:srgbClr val="000066"/>
    <a:srgbClr val="003366"/>
    <a:srgbClr val="0099FF"/>
    <a:srgbClr val="FF0066"/>
    <a:srgbClr val="00FF00"/>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18" autoAdjust="0"/>
    <p:restoredTop sz="94416" autoAdjust="0"/>
  </p:normalViewPr>
  <p:slideViewPr>
    <p:cSldViewPr>
      <p:cViewPr varScale="1">
        <p:scale>
          <a:sx n="70" d="100"/>
          <a:sy n="70" d="100"/>
        </p:scale>
        <p:origin x="1608" y="66"/>
      </p:cViewPr>
      <p:guideLst>
        <p:guide orient="horz" pos="216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effectLst/>
                <a:latin typeface="Arial" charset="0"/>
                <a:ea typeface="宋体" pitchFamily="2" charset="-122"/>
              </a:defRPr>
            </a:lvl1pPr>
          </a:lstStyle>
          <a:p>
            <a:pPr>
              <a:defRPr/>
            </a:pPr>
            <a:endParaRPr lang="en-US" altLang="zh-CN"/>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effectLst/>
                <a:latin typeface="Arial" charset="0"/>
                <a:ea typeface="宋体" pitchFamily="2" charset="-122"/>
              </a:defRPr>
            </a:lvl1pPr>
          </a:lstStyle>
          <a:p>
            <a:pPr>
              <a:defRPr/>
            </a:pPr>
            <a:endParaRPr lang="en-US" altLang="zh-CN"/>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effectLst/>
                <a:latin typeface="Arial" charset="0"/>
                <a:ea typeface="宋体" pitchFamily="2" charset="-122"/>
              </a:defRPr>
            </a:lvl1pPr>
          </a:lstStyle>
          <a:p>
            <a:pPr>
              <a:defRPr/>
            </a:pPr>
            <a:fld id="{8FF29894-6ACD-4D1B-896A-0674BC3C0500}" type="slidenum">
              <a:rPr lang="en-US" altLang="zh-CN"/>
              <a:pPr>
                <a:defRPr/>
              </a:pPr>
              <a:t>‹#›</a:t>
            </a:fld>
            <a:endParaRPr lang="en-US" altLang="zh-CN"/>
          </a:p>
        </p:txBody>
      </p:sp>
    </p:spTree>
    <p:extLst>
      <p:ext uri="{BB962C8B-B14F-4D97-AF65-F5344CB8AC3E}">
        <p14:creationId xmlns:p14="http://schemas.microsoft.com/office/powerpoint/2010/main" val="37253743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p:spPr>
        <p:txBody>
          <a:bodyPr/>
          <a:lstStyle/>
          <a:p>
            <a:endParaRPr lang="zh-CN" altLang="en-US" smtClean="0">
              <a:ea typeface="宋体" charset="-122"/>
            </a:endParaRPr>
          </a:p>
        </p:txBody>
      </p:sp>
      <p:sp>
        <p:nvSpPr>
          <p:cNvPr id="96260" name="灯片编号占位符 3"/>
          <p:cNvSpPr>
            <a:spLocks noGrp="1"/>
          </p:cNvSpPr>
          <p:nvPr>
            <p:ph type="sldNum" sz="quarter" idx="5"/>
          </p:nvPr>
        </p:nvSpPr>
        <p:spPr>
          <a:noFill/>
        </p:spPr>
        <p:txBody>
          <a:bodyPr/>
          <a:lstStyle/>
          <a:p>
            <a:fld id="{B05200DF-98BB-48DC-9C19-B3B9A90654BE}" type="slidenum">
              <a:rPr lang="zh-CN" altLang="en-US" smtClean="0">
                <a:ea typeface="宋体" charset="-122"/>
              </a:rPr>
              <a:pPr/>
              <a:t>6</a:t>
            </a:fld>
            <a:endParaRPr lang="zh-CN" altLang="en-US" smtClean="0">
              <a:ea typeface="宋体" charset="-122"/>
            </a:endParaRPr>
          </a:p>
        </p:txBody>
      </p:sp>
    </p:spTree>
    <p:extLst>
      <p:ext uri="{BB962C8B-B14F-4D97-AF65-F5344CB8AC3E}">
        <p14:creationId xmlns:p14="http://schemas.microsoft.com/office/powerpoint/2010/main" val="2733119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p:spPr>
        <p:txBody>
          <a:bodyPr/>
          <a:lstStyle/>
          <a:p>
            <a:endParaRPr lang="zh-CN" altLang="en-US" smtClean="0">
              <a:ea typeface="宋体" charset="-122"/>
            </a:endParaRPr>
          </a:p>
        </p:txBody>
      </p:sp>
      <p:sp>
        <p:nvSpPr>
          <p:cNvPr id="96260" name="灯片编号占位符 3"/>
          <p:cNvSpPr>
            <a:spLocks noGrp="1"/>
          </p:cNvSpPr>
          <p:nvPr>
            <p:ph type="sldNum" sz="quarter" idx="5"/>
          </p:nvPr>
        </p:nvSpPr>
        <p:spPr>
          <a:noFill/>
        </p:spPr>
        <p:txBody>
          <a:bodyPr/>
          <a:lstStyle/>
          <a:p>
            <a:fld id="{B05200DF-98BB-48DC-9C19-B3B9A90654BE}" type="slidenum">
              <a:rPr lang="zh-CN" altLang="en-US" smtClean="0">
                <a:ea typeface="宋体" charset="-122"/>
              </a:rPr>
              <a:pPr/>
              <a:t>7</a:t>
            </a:fld>
            <a:endParaRPr lang="zh-CN" altLang="en-US" smtClean="0">
              <a:ea typeface="宋体" charset="-122"/>
            </a:endParaRPr>
          </a:p>
        </p:txBody>
      </p:sp>
    </p:spTree>
    <p:extLst>
      <p:ext uri="{BB962C8B-B14F-4D97-AF65-F5344CB8AC3E}">
        <p14:creationId xmlns:p14="http://schemas.microsoft.com/office/powerpoint/2010/main" val="3621999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p:spPr>
        <p:txBody>
          <a:bodyPr/>
          <a:lstStyle/>
          <a:p>
            <a:endParaRPr lang="zh-CN" altLang="en-US" smtClean="0">
              <a:ea typeface="宋体" charset="-122"/>
            </a:endParaRPr>
          </a:p>
        </p:txBody>
      </p:sp>
      <p:sp>
        <p:nvSpPr>
          <p:cNvPr id="96260" name="灯片编号占位符 3"/>
          <p:cNvSpPr>
            <a:spLocks noGrp="1"/>
          </p:cNvSpPr>
          <p:nvPr>
            <p:ph type="sldNum" sz="quarter" idx="5"/>
          </p:nvPr>
        </p:nvSpPr>
        <p:spPr>
          <a:noFill/>
        </p:spPr>
        <p:txBody>
          <a:bodyPr/>
          <a:lstStyle/>
          <a:p>
            <a:fld id="{B05200DF-98BB-48DC-9C19-B3B9A90654BE}" type="slidenum">
              <a:rPr lang="zh-CN" altLang="en-US" smtClean="0">
                <a:ea typeface="宋体" charset="-122"/>
              </a:rPr>
              <a:pPr/>
              <a:t>8</a:t>
            </a:fld>
            <a:endParaRPr lang="zh-CN" altLang="en-US" smtClean="0">
              <a:ea typeface="宋体" charset="-122"/>
            </a:endParaRPr>
          </a:p>
        </p:txBody>
      </p:sp>
    </p:spTree>
    <p:extLst>
      <p:ext uri="{BB962C8B-B14F-4D97-AF65-F5344CB8AC3E}">
        <p14:creationId xmlns:p14="http://schemas.microsoft.com/office/powerpoint/2010/main" val="555196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p:spPr>
        <p:txBody>
          <a:bodyPr/>
          <a:lstStyle/>
          <a:p>
            <a:endParaRPr lang="zh-CN" altLang="en-US" smtClean="0">
              <a:ea typeface="宋体" charset="-122"/>
            </a:endParaRPr>
          </a:p>
        </p:txBody>
      </p:sp>
      <p:sp>
        <p:nvSpPr>
          <p:cNvPr id="96260" name="灯片编号占位符 3"/>
          <p:cNvSpPr>
            <a:spLocks noGrp="1"/>
          </p:cNvSpPr>
          <p:nvPr>
            <p:ph type="sldNum" sz="quarter" idx="5"/>
          </p:nvPr>
        </p:nvSpPr>
        <p:spPr>
          <a:noFill/>
        </p:spPr>
        <p:txBody>
          <a:bodyPr/>
          <a:lstStyle/>
          <a:p>
            <a:fld id="{B05200DF-98BB-48DC-9C19-B3B9A90654BE}" type="slidenum">
              <a:rPr lang="zh-CN" altLang="en-US" smtClean="0">
                <a:ea typeface="宋体" charset="-122"/>
              </a:rPr>
              <a:pPr/>
              <a:t>9</a:t>
            </a:fld>
            <a:endParaRPr lang="zh-CN" altLang="en-US" smtClean="0">
              <a:ea typeface="宋体" charset="-122"/>
            </a:endParaRPr>
          </a:p>
        </p:txBody>
      </p:sp>
    </p:spTree>
    <p:extLst>
      <p:ext uri="{BB962C8B-B14F-4D97-AF65-F5344CB8AC3E}">
        <p14:creationId xmlns:p14="http://schemas.microsoft.com/office/powerpoint/2010/main" val="3902612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p:spPr>
        <p:txBody>
          <a:bodyPr/>
          <a:lstStyle/>
          <a:p>
            <a:endParaRPr lang="zh-CN" altLang="en-US" smtClean="0">
              <a:ea typeface="宋体" charset="-122"/>
            </a:endParaRPr>
          </a:p>
        </p:txBody>
      </p:sp>
      <p:sp>
        <p:nvSpPr>
          <p:cNvPr id="96260" name="灯片编号占位符 3"/>
          <p:cNvSpPr>
            <a:spLocks noGrp="1"/>
          </p:cNvSpPr>
          <p:nvPr>
            <p:ph type="sldNum" sz="quarter" idx="5"/>
          </p:nvPr>
        </p:nvSpPr>
        <p:spPr>
          <a:noFill/>
        </p:spPr>
        <p:txBody>
          <a:bodyPr/>
          <a:lstStyle/>
          <a:p>
            <a:fld id="{B05200DF-98BB-48DC-9C19-B3B9A90654BE}" type="slidenum">
              <a:rPr lang="zh-CN" altLang="en-US" smtClean="0">
                <a:ea typeface="宋体" charset="-122"/>
              </a:rPr>
              <a:pPr/>
              <a:t>10</a:t>
            </a:fld>
            <a:endParaRPr lang="zh-CN" altLang="en-US" smtClean="0">
              <a:ea typeface="宋体" charset="-122"/>
            </a:endParaRPr>
          </a:p>
        </p:txBody>
      </p:sp>
    </p:spTree>
    <p:extLst>
      <p:ext uri="{BB962C8B-B14F-4D97-AF65-F5344CB8AC3E}">
        <p14:creationId xmlns:p14="http://schemas.microsoft.com/office/powerpoint/2010/main" val="430785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p:spPr>
        <p:txBody>
          <a:bodyPr/>
          <a:lstStyle/>
          <a:p>
            <a:endParaRPr lang="zh-CN" altLang="en-US" smtClean="0">
              <a:ea typeface="宋体" charset="-122"/>
            </a:endParaRPr>
          </a:p>
        </p:txBody>
      </p:sp>
      <p:sp>
        <p:nvSpPr>
          <p:cNvPr id="96260" name="灯片编号占位符 3"/>
          <p:cNvSpPr>
            <a:spLocks noGrp="1"/>
          </p:cNvSpPr>
          <p:nvPr>
            <p:ph type="sldNum" sz="quarter" idx="5"/>
          </p:nvPr>
        </p:nvSpPr>
        <p:spPr>
          <a:noFill/>
        </p:spPr>
        <p:txBody>
          <a:bodyPr/>
          <a:lstStyle/>
          <a:p>
            <a:fld id="{B05200DF-98BB-48DC-9C19-B3B9A90654BE}" type="slidenum">
              <a:rPr lang="zh-CN" altLang="en-US" smtClean="0">
                <a:ea typeface="宋体" charset="-122"/>
              </a:rPr>
              <a:pPr/>
              <a:t>11</a:t>
            </a:fld>
            <a:endParaRPr lang="zh-CN" altLang="en-US" smtClean="0">
              <a:ea typeface="宋体" charset="-122"/>
            </a:endParaRPr>
          </a:p>
        </p:txBody>
      </p:sp>
    </p:spTree>
    <p:extLst>
      <p:ext uri="{BB962C8B-B14F-4D97-AF65-F5344CB8AC3E}">
        <p14:creationId xmlns:p14="http://schemas.microsoft.com/office/powerpoint/2010/main" val="1741024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p:spPr>
        <p:txBody>
          <a:bodyPr/>
          <a:lstStyle/>
          <a:p>
            <a:endParaRPr lang="zh-CN" altLang="en-US" smtClean="0">
              <a:ea typeface="宋体" charset="-122"/>
            </a:endParaRPr>
          </a:p>
        </p:txBody>
      </p:sp>
      <p:sp>
        <p:nvSpPr>
          <p:cNvPr id="96260" name="灯片编号占位符 3"/>
          <p:cNvSpPr>
            <a:spLocks noGrp="1"/>
          </p:cNvSpPr>
          <p:nvPr>
            <p:ph type="sldNum" sz="quarter" idx="5"/>
          </p:nvPr>
        </p:nvSpPr>
        <p:spPr>
          <a:noFill/>
        </p:spPr>
        <p:txBody>
          <a:bodyPr/>
          <a:lstStyle/>
          <a:p>
            <a:fld id="{B05200DF-98BB-48DC-9C19-B3B9A90654BE}" type="slidenum">
              <a:rPr lang="zh-CN" altLang="en-US" smtClean="0">
                <a:ea typeface="宋体" charset="-122"/>
              </a:rPr>
              <a:pPr/>
              <a:t>12</a:t>
            </a:fld>
            <a:endParaRPr lang="zh-CN" altLang="en-US" smtClean="0">
              <a:ea typeface="宋体" charset="-122"/>
            </a:endParaRPr>
          </a:p>
        </p:txBody>
      </p:sp>
    </p:spTree>
    <p:extLst>
      <p:ext uri="{BB962C8B-B14F-4D97-AF65-F5344CB8AC3E}">
        <p14:creationId xmlns:p14="http://schemas.microsoft.com/office/powerpoint/2010/main" val="3169400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lum bright="70000" contrast="-70000"/>
          </a:blip>
          <a:srcRect/>
          <a:stretch>
            <a:fillRect/>
          </a:stretch>
        </p:blipFill>
        <p:spPr bwMode="auto">
          <a:xfrm>
            <a:off x="0" y="765175"/>
            <a:ext cx="9144000" cy="5759450"/>
          </a:xfrm>
          <a:prstGeom prst="rect">
            <a:avLst/>
          </a:prstGeom>
          <a:noFill/>
          <a:ln w="9525">
            <a:noFill/>
            <a:miter lim="800000"/>
            <a:headEnd/>
            <a:tailEnd/>
          </a:ln>
        </p:spPr>
      </p:pic>
      <p:grpSp>
        <p:nvGrpSpPr>
          <p:cNvPr id="5" name="Group 3"/>
          <p:cNvGrpSpPr>
            <a:grpSpLocks/>
          </p:cNvGrpSpPr>
          <p:nvPr/>
        </p:nvGrpSpPr>
        <p:grpSpPr bwMode="auto">
          <a:xfrm>
            <a:off x="0" y="0"/>
            <a:ext cx="9144000" cy="6858000"/>
            <a:chOff x="0" y="0"/>
            <a:chExt cx="5760" cy="4320"/>
          </a:xfrm>
        </p:grpSpPr>
        <p:sp>
          <p:nvSpPr>
            <p:cNvPr id="6" name="Line 4"/>
            <p:cNvSpPr>
              <a:spLocks noChangeShapeType="1"/>
            </p:cNvSpPr>
            <p:nvPr userDrawn="1"/>
          </p:nvSpPr>
          <p:spPr bwMode="white">
            <a:xfrm>
              <a:off x="0" y="164"/>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7" name="Line 5"/>
            <p:cNvSpPr>
              <a:spLocks noChangeShapeType="1"/>
            </p:cNvSpPr>
            <p:nvPr userDrawn="1"/>
          </p:nvSpPr>
          <p:spPr bwMode="white">
            <a:xfrm>
              <a:off x="0" y="346"/>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8" name="Line 6"/>
            <p:cNvSpPr>
              <a:spLocks noChangeShapeType="1"/>
            </p:cNvSpPr>
            <p:nvPr userDrawn="1"/>
          </p:nvSpPr>
          <p:spPr bwMode="white">
            <a:xfrm>
              <a:off x="0" y="527"/>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9" name="Line 7"/>
            <p:cNvSpPr>
              <a:spLocks noChangeShapeType="1"/>
            </p:cNvSpPr>
            <p:nvPr userDrawn="1"/>
          </p:nvSpPr>
          <p:spPr bwMode="white">
            <a:xfrm>
              <a:off x="0" y="709"/>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0" name="Line 8"/>
            <p:cNvSpPr>
              <a:spLocks noChangeShapeType="1"/>
            </p:cNvSpPr>
            <p:nvPr userDrawn="1"/>
          </p:nvSpPr>
          <p:spPr bwMode="white">
            <a:xfrm>
              <a:off x="0" y="1071"/>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1" name="Line 9"/>
            <p:cNvSpPr>
              <a:spLocks noChangeShapeType="1"/>
            </p:cNvSpPr>
            <p:nvPr userDrawn="1"/>
          </p:nvSpPr>
          <p:spPr bwMode="white">
            <a:xfrm>
              <a:off x="0" y="1253"/>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2" name="Line 10"/>
            <p:cNvSpPr>
              <a:spLocks noChangeShapeType="1"/>
            </p:cNvSpPr>
            <p:nvPr userDrawn="1"/>
          </p:nvSpPr>
          <p:spPr bwMode="white">
            <a:xfrm>
              <a:off x="0" y="1434"/>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3" name="Line 11"/>
            <p:cNvSpPr>
              <a:spLocks noChangeShapeType="1"/>
            </p:cNvSpPr>
            <p:nvPr userDrawn="1"/>
          </p:nvSpPr>
          <p:spPr bwMode="white">
            <a:xfrm>
              <a:off x="0" y="1797"/>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4" name="Line 12"/>
            <p:cNvSpPr>
              <a:spLocks noChangeShapeType="1"/>
            </p:cNvSpPr>
            <p:nvPr userDrawn="1"/>
          </p:nvSpPr>
          <p:spPr bwMode="white">
            <a:xfrm>
              <a:off x="0" y="1979"/>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 name="Line 13"/>
            <p:cNvSpPr>
              <a:spLocks noChangeShapeType="1"/>
            </p:cNvSpPr>
            <p:nvPr userDrawn="1"/>
          </p:nvSpPr>
          <p:spPr bwMode="white">
            <a:xfrm>
              <a:off x="0" y="2160"/>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 name="Line 14"/>
            <p:cNvSpPr>
              <a:spLocks noChangeShapeType="1"/>
            </p:cNvSpPr>
            <p:nvPr userDrawn="1"/>
          </p:nvSpPr>
          <p:spPr bwMode="white">
            <a:xfrm>
              <a:off x="0" y="2341"/>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7" name="Line 15"/>
            <p:cNvSpPr>
              <a:spLocks noChangeShapeType="1"/>
            </p:cNvSpPr>
            <p:nvPr userDrawn="1"/>
          </p:nvSpPr>
          <p:spPr bwMode="white">
            <a:xfrm>
              <a:off x="0" y="2704"/>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8" name="Line 16"/>
            <p:cNvSpPr>
              <a:spLocks noChangeShapeType="1"/>
            </p:cNvSpPr>
            <p:nvPr userDrawn="1"/>
          </p:nvSpPr>
          <p:spPr bwMode="white">
            <a:xfrm>
              <a:off x="0" y="2886"/>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9" name="Line 17"/>
            <p:cNvSpPr>
              <a:spLocks noChangeShapeType="1"/>
            </p:cNvSpPr>
            <p:nvPr userDrawn="1"/>
          </p:nvSpPr>
          <p:spPr bwMode="white">
            <a:xfrm>
              <a:off x="0" y="3067"/>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 name="Line 18"/>
            <p:cNvSpPr>
              <a:spLocks noChangeShapeType="1"/>
            </p:cNvSpPr>
            <p:nvPr userDrawn="1"/>
          </p:nvSpPr>
          <p:spPr bwMode="white">
            <a:xfrm>
              <a:off x="0" y="3249"/>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1" name="Line 19"/>
            <p:cNvSpPr>
              <a:spLocks noChangeShapeType="1"/>
            </p:cNvSpPr>
            <p:nvPr userDrawn="1"/>
          </p:nvSpPr>
          <p:spPr bwMode="white">
            <a:xfrm>
              <a:off x="0" y="3612"/>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2" name="Line 20"/>
            <p:cNvSpPr>
              <a:spLocks noChangeShapeType="1"/>
            </p:cNvSpPr>
            <p:nvPr userDrawn="1"/>
          </p:nvSpPr>
          <p:spPr bwMode="white">
            <a:xfrm>
              <a:off x="0" y="3793"/>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3" name="Line 21"/>
            <p:cNvSpPr>
              <a:spLocks noChangeShapeType="1"/>
            </p:cNvSpPr>
            <p:nvPr userDrawn="1"/>
          </p:nvSpPr>
          <p:spPr bwMode="white">
            <a:xfrm>
              <a:off x="0" y="3974"/>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4" name="Line 22"/>
            <p:cNvSpPr>
              <a:spLocks noChangeShapeType="1"/>
            </p:cNvSpPr>
            <p:nvPr userDrawn="1"/>
          </p:nvSpPr>
          <p:spPr bwMode="white">
            <a:xfrm>
              <a:off x="0" y="4156"/>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5" name="Line 23"/>
            <p:cNvSpPr>
              <a:spLocks noChangeShapeType="1"/>
            </p:cNvSpPr>
            <p:nvPr userDrawn="1"/>
          </p:nvSpPr>
          <p:spPr bwMode="white">
            <a:xfrm>
              <a:off x="340"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6" name="Line 24"/>
            <p:cNvSpPr>
              <a:spLocks noChangeShapeType="1"/>
            </p:cNvSpPr>
            <p:nvPr userDrawn="1"/>
          </p:nvSpPr>
          <p:spPr bwMode="white">
            <a:xfrm>
              <a:off x="521"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7" name="Line 25"/>
            <p:cNvSpPr>
              <a:spLocks noChangeShapeType="1"/>
            </p:cNvSpPr>
            <p:nvPr userDrawn="1"/>
          </p:nvSpPr>
          <p:spPr bwMode="white">
            <a:xfrm>
              <a:off x="703"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8" name="Line 26"/>
            <p:cNvSpPr>
              <a:spLocks noChangeShapeType="1"/>
            </p:cNvSpPr>
            <p:nvPr userDrawn="1"/>
          </p:nvSpPr>
          <p:spPr bwMode="white">
            <a:xfrm>
              <a:off x="1066"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9" name="Line 27"/>
            <p:cNvSpPr>
              <a:spLocks noChangeShapeType="1"/>
            </p:cNvSpPr>
            <p:nvPr userDrawn="1"/>
          </p:nvSpPr>
          <p:spPr bwMode="white">
            <a:xfrm>
              <a:off x="2699"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0" name="Line 28"/>
            <p:cNvSpPr>
              <a:spLocks noChangeShapeType="1"/>
            </p:cNvSpPr>
            <p:nvPr userDrawn="1"/>
          </p:nvSpPr>
          <p:spPr bwMode="white">
            <a:xfrm>
              <a:off x="1247"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1" name="Line 29"/>
            <p:cNvSpPr>
              <a:spLocks noChangeShapeType="1"/>
            </p:cNvSpPr>
            <p:nvPr userDrawn="1"/>
          </p:nvSpPr>
          <p:spPr bwMode="white">
            <a:xfrm>
              <a:off x="1429"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2" name="Line 30"/>
            <p:cNvSpPr>
              <a:spLocks noChangeShapeType="1"/>
            </p:cNvSpPr>
            <p:nvPr userDrawn="1"/>
          </p:nvSpPr>
          <p:spPr bwMode="white">
            <a:xfrm>
              <a:off x="5420"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3" name="Line 31"/>
            <p:cNvSpPr>
              <a:spLocks noChangeShapeType="1"/>
            </p:cNvSpPr>
            <p:nvPr userDrawn="1"/>
          </p:nvSpPr>
          <p:spPr bwMode="white">
            <a:xfrm>
              <a:off x="1610"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4" name="Line 32"/>
            <p:cNvSpPr>
              <a:spLocks noChangeShapeType="1"/>
            </p:cNvSpPr>
            <p:nvPr userDrawn="1"/>
          </p:nvSpPr>
          <p:spPr bwMode="white">
            <a:xfrm>
              <a:off x="1973"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5" name="Line 33"/>
            <p:cNvSpPr>
              <a:spLocks noChangeShapeType="1"/>
            </p:cNvSpPr>
            <p:nvPr userDrawn="1"/>
          </p:nvSpPr>
          <p:spPr bwMode="white">
            <a:xfrm>
              <a:off x="2154"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6" name="Line 34"/>
            <p:cNvSpPr>
              <a:spLocks noChangeShapeType="1"/>
            </p:cNvSpPr>
            <p:nvPr userDrawn="1"/>
          </p:nvSpPr>
          <p:spPr bwMode="white">
            <a:xfrm>
              <a:off x="2336"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7" name="Line 35"/>
            <p:cNvSpPr>
              <a:spLocks noChangeShapeType="1"/>
            </p:cNvSpPr>
            <p:nvPr userDrawn="1"/>
          </p:nvSpPr>
          <p:spPr bwMode="white">
            <a:xfrm>
              <a:off x="2880"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8" name="Line 36"/>
            <p:cNvSpPr>
              <a:spLocks noChangeShapeType="1"/>
            </p:cNvSpPr>
            <p:nvPr userDrawn="1"/>
          </p:nvSpPr>
          <p:spPr bwMode="white">
            <a:xfrm>
              <a:off x="3061"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39" name="Line 37"/>
            <p:cNvSpPr>
              <a:spLocks noChangeShapeType="1"/>
            </p:cNvSpPr>
            <p:nvPr userDrawn="1"/>
          </p:nvSpPr>
          <p:spPr bwMode="white">
            <a:xfrm>
              <a:off x="3243"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0" name="Line 38"/>
            <p:cNvSpPr>
              <a:spLocks noChangeShapeType="1"/>
            </p:cNvSpPr>
            <p:nvPr userDrawn="1"/>
          </p:nvSpPr>
          <p:spPr bwMode="white">
            <a:xfrm>
              <a:off x="3606"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1" name="Line 39"/>
            <p:cNvSpPr>
              <a:spLocks noChangeShapeType="1"/>
            </p:cNvSpPr>
            <p:nvPr userDrawn="1"/>
          </p:nvSpPr>
          <p:spPr bwMode="white">
            <a:xfrm>
              <a:off x="3787"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2" name="Line 40"/>
            <p:cNvSpPr>
              <a:spLocks noChangeShapeType="1"/>
            </p:cNvSpPr>
            <p:nvPr userDrawn="1"/>
          </p:nvSpPr>
          <p:spPr bwMode="white">
            <a:xfrm>
              <a:off x="3969"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3" name="Line 41"/>
            <p:cNvSpPr>
              <a:spLocks noChangeShapeType="1"/>
            </p:cNvSpPr>
            <p:nvPr userDrawn="1"/>
          </p:nvSpPr>
          <p:spPr bwMode="white">
            <a:xfrm>
              <a:off x="4150"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4" name="Line 42"/>
            <p:cNvSpPr>
              <a:spLocks noChangeShapeType="1"/>
            </p:cNvSpPr>
            <p:nvPr userDrawn="1"/>
          </p:nvSpPr>
          <p:spPr bwMode="white">
            <a:xfrm>
              <a:off x="4513"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5" name="Line 43"/>
            <p:cNvSpPr>
              <a:spLocks noChangeShapeType="1"/>
            </p:cNvSpPr>
            <p:nvPr userDrawn="1"/>
          </p:nvSpPr>
          <p:spPr bwMode="white">
            <a:xfrm>
              <a:off x="4694"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6" name="Line 44"/>
            <p:cNvSpPr>
              <a:spLocks noChangeShapeType="1"/>
            </p:cNvSpPr>
            <p:nvPr userDrawn="1"/>
          </p:nvSpPr>
          <p:spPr bwMode="white">
            <a:xfrm>
              <a:off x="4876"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7" name="Line 45"/>
            <p:cNvSpPr>
              <a:spLocks noChangeShapeType="1"/>
            </p:cNvSpPr>
            <p:nvPr userDrawn="1"/>
          </p:nvSpPr>
          <p:spPr bwMode="white">
            <a:xfrm>
              <a:off x="5057"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8" name="Line 46"/>
            <p:cNvSpPr>
              <a:spLocks noChangeShapeType="1"/>
            </p:cNvSpPr>
            <p:nvPr userDrawn="1"/>
          </p:nvSpPr>
          <p:spPr bwMode="white">
            <a:xfrm>
              <a:off x="5602"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49" name="Line 47"/>
            <p:cNvSpPr>
              <a:spLocks noChangeShapeType="1"/>
            </p:cNvSpPr>
            <p:nvPr userDrawn="1"/>
          </p:nvSpPr>
          <p:spPr bwMode="white">
            <a:xfrm>
              <a:off x="158"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0" name="Line 48"/>
            <p:cNvSpPr>
              <a:spLocks noChangeShapeType="1"/>
            </p:cNvSpPr>
            <p:nvPr userDrawn="1"/>
          </p:nvSpPr>
          <p:spPr bwMode="white">
            <a:xfrm>
              <a:off x="884"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1" name="Line 49"/>
            <p:cNvSpPr>
              <a:spLocks noChangeShapeType="1"/>
            </p:cNvSpPr>
            <p:nvPr userDrawn="1"/>
          </p:nvSpPr>
          <p:spPr bwMode="white">
            <a:xfrm>
              <a:off x="1791"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2" name="Line 50"/>
            <p:cNvSpPr>
              <a:spLocks noChangeShapeType="1"/>
            </p:cNvSpPr>
            <p:nvPr userDrawn="1"/>
          </p:nvSpPr>
          <p:spPr bwMode="white">
            <a:xfrm>
              <a:off x="2517"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3" name="Line 51"/>
            <p:cNvSpPr>
              <a:spLocks noChangeShapeType="1"/>
            </p:cNvSpPr>
            <p:nvPr userDrawn="1"/>
          </p:nvSpPr>
          <p:spPr bwMode="white">
            <a:xfrm>
              <a:off x="3424"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4" name="Line 52"/>
            <p:cNvSpPr>
              <a:spLocks noChangeShapeType="1"/>
            </p:cNvSpPr>
            <p:nvPr userDrawn="1"/>
          </p:nvSpPr>
          <p:spPr bwMode="white">
            <a:xfrm>
              <a:off x="4332"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5" name="Line 53"/>
            <p:cNvSpPr>
              <a:spLocks noChangeShapeType="1"/>
            </p:cNvSpPr>
            <p:nvPr userDrawn="1"/>
          </p:nvSpPr>
          <p:spPr bwMode="white">
            <a:xfrm>
              <a:off x="5239"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6" name="Line 54"/>
            <p:cNvSpPr>
              <a:spLocks noChangeShapeType="1"/>
            </p:cNvSpPr>
            <p:nvPr userDrawn="1"/>
          </p:nvSpPr>
          <p:spPr bwMode="white">
            <a:xfrm>
              <a:off x="0" y="890"/>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7" name="Line 55"/>
            <p:cNvSpPr>
              <a:spLocks noChangeShapeType="1"/>
            </p:cNvSpPr>
            <p:nvPr userDrawn="1"/>
          </p:nvSpPr>
          <p:spPr bwMode="white">
            <a:xfrm>
              <a:off x="0" y="1616"/>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 name="Line 56"/>
            <p:cNvSpPr>
              <a:spLocks noChangeShapeType="1"/>
            </p:cNvSpPr>
            <p:nvPr userDrawn="1"/>
          </p:nvSpPr>
          <p:spPr bwMode="white">
            <a:xfrm>
              <a:off x="0" y="2523"/>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9" name="Line 57"/>
            <p:cNvSpPr>
              <a:spLocks noChangeShapeType="1"/>
            </p:cNvSpPr>
            <p:nvPr userDrawn="1"/>
          </p:nvSpPr>
          <p:spPr bwMode="white">
            <a:xfrm>
              <a:off x="0" y="3430"/>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60" name="Group 58"/>
          <p:cNvGrpSpPr>
            <a:grpSpLocks/>
          </p:cNvGrpSpPr>
          <p:nvPr/>
        </p:nvGrpSpPr>
        <p:grpSpPr bwMode="auto">
          <a:xfrm>
            <a:off x="0" y="6415088"/>
            <a:ext cx="9144000" cy="442912"/>
            <a:chOff x="0" y="4041"/>
            <a:chExt cx="5760" cy="279"/>
          </a:xfrm>
        </p:grpSpPr>
        <p:sp>
          <p:nvSpPr>
            <p:cNvPr id="61" name="Rectangle 59" descr="窄横线"/>
            <p:cNvSpPr>
              <a:spLocks noChangeArrowheads="1"/>
            </p:cNvSpPr>
            <p:nvPr/>
          </p:nvSpPr>
          <p:spPr bwMode="auto">
            <a:xfrm>
              <a:off x="0" y="4041"/>
              <a:ext cx="5760" cy="279"/>
            </a:xfrm>
            <a:prstGeom prst="rect">
              <a:avLst/>
            </a:prstGeom>
            <a:pattFill prst="narHorz">
              <a:fgClr>
                <a:srgbClr val="CCECFF"/>
              </a:fgClr>
              <a:bgClr>
                <a:schemeClr val="bg1"/>
              </a:bgClr>
            </a:pattFill>
            <a:ln w="38100" algn="ctr">
              <a:no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62" name="Line 60"/>
            <p:cNvSpPr>
              <a:spLocks noChangeShapeType="1"/>
            </p:cNvSpPr>
            <p:nvPr/>
          </p:nvSpPr>
          <p:spPr bwMode="auto">
            <a:xfrm>
              <a:off x="0" y="4065"/>
              <a:ext cx="5760" cy="0"/>
            </a:xfrm>
            <a:prstGeom prst="line">
              <a:avLst/>
            </a:prstGeom>
            <a:noFill/>
            <a:ln w="9525">
              <a:solidFill>
                <a:srgbClr val="CB140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63" name="Line 64"/>
          <p:cNvSpPr>
            <a:spLocks noChangeShapeType="1"/>
          </p:cNvSpPr>
          <p:nvPr/>
        </p:nvSpPr>
        <p:spPr bwMode="auto">
          <a:xfrm>
            <a:off x="827088" y="2852738"/>
            <a:ext cx="8316912" cy="0"/>
          </a:xfrm>
          <a:prstGeom prst="line">
            <a:avLst/>
          </a:prstGeom>
          <a:noFill/>
          <a:ln w="38100">
            <a:solidFill>
              <a:srgbClr val="CB1401"/>
            </a:solidFill>
            <a:round/>
            <a:headEnd/>
            <a:tailEnd/>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sp>
        <p:nvSpPr>
          <p:cNvPr id="64" name="Rectangle 65"/>
          <p:cNvSpPr>
            <a:spLocks noChangeArrowheads="1"/>
          </p:cNvSpPr>
          <p:nvPr/>
        </p:nvSpPr>
        <p:spPr bwMode="auto">
          <a:xfrm>
            <a:off x="6804025" y="6524625"/>
            <a:ext cx="73025" cy="304800"/>
          </a:xfrm>
          <a:prstGeom prst="rect">
            <a:avLst/>
          </a:prstGeom>
          <a:noFill/>
          <a:ln w="12700" algn="ctr">
            <a:noFill/>
            <a:miter lim="800000"/>
            <a:headEnd/>
            <a:tailEnd/>
          </a:ln>
          <a:effectLst/>
        </p:spPr>
        <p:txBody>
          <a:bodyPr wrap="none" lIns="35979" tIns="46772" rIns="35979" bIns="46772">
            <a:spAutoFit/>
          </a:bodyPr>
          <a:lstStyle/>
          <a:p>
            <a:pPr>
              <a:defRPr/>
            </a:pPr>
            <a:endParaRPr lang="zh-CN" altLang="zh-CN" sz="1400" b="0">
              <a:ea typeface="华文行楷" pitchFamily="2" charset="-122"/>
            </a:endParaRPr>
          </a:p>
        </p:txBody>
      </p:sp>
      <p:sp>
        <p:nvSpPr>
          <p:cNvPr id="587837" name="Rectangle 61"/>
          <p:cNvSpPr>
            <a:spLocks noGrp="1" noChangeArrowheads="1"/>
          </p:cNvSpPr>
          <p:nvPr>
            <p:ph type="subTitle" idx="1"/>
          </p:nvPr>
        </p:nvSpPr>
        <p:spPr>
          <a:xfrm>
            <a:off x="1476375" y="3068638"/>
            <a:ext cx="6400800" cy="3097212"/>
          </a:xfrm>
        </p:spPr>
        <p:txBody>
          <a:bodyPr/>
          <a:lstStyle>
            <a:lvl1pPr marL="0" indent="0" algn="ctr">
              <a:buFont typeface="Wingdings" pitchFamily="2" charset="2"/>
              <a:buNone/>
              <a:defRPr/>
            </a:lvl1pPr>
          </a:lstStyle>
          <a:p>
            <a:r>
              <a:rPr lang="zh-CN" altLang="en-US"/>
              <a:t>单击此处编辑母版副标题样式</a:t>
            </a:r>
          </a:p>
        </p:txBody>
      </p:sp>
      <p:sp>
        <p:nvSpPr>
          <p:cNvPr id="587839" name="Rectangle 63"/>
          <p:cNvSpPr>
            <a:spLocks noGrp="1" noChangeArrowheads="1"/>
          </p:cNvSpPr>
          <p:nvPr>
            <p:ph type="ctrTitle"/>
          </p:nvPr>
        </p:nvSpPr>
        <p:spPr>
          <a:xfrm>
            <a:off x="900113" y="1628775"/>
            <a:ext cx="7772400" cy="1470025"/>
          </a:xfrm>
        </p:spPr>
        <p:txBody>
          <a:bodyPr/>
          <a:lstStyle>
            <a:lvl1pPr algn="ctr">
              <a:defRPr sz="4400"/>
            </a:lvl1pPr>
          </a:lstStyle>
          <a:p>
            <a:r>
              <a:rPr lang="zh-CN" altLang="en-US"/>
              <a:t>单击此处编辑母版标题样式</a:t>
            </a:r>
          </a:p>
        </p:txBody>
      </p:sp>
      <p:sp>
        <p:nvSpPr>
          <p:cNvPr id="81" name="Rectangle 62"/>
          <p:cNvSpPr>
            <a:spLocks noGrp="1" noChangeArrowheads="1"/>
          </p:cNvSpPr>
          <p:nvPr>
            <p:ph type="dt" sz="half" idx="10"/>
          </p:nvPr>
        </p:nvSpPr>
        <p:spPr>
          <a:xfrm>
            <a:off x="468313" y="6453188"/>
            <a:ext cx="2133600" cy="404812"/>
          </a:xfrm>
        </p:spPr>
        <p:txBody>
          <a:bodyPr/>
          <a:lstStyle>
            <a:lvl1pPr>
              <a:defRPr/>
            </a:lvl1pPr>
          </a:lstStyle>
          <a:p>
            <a:pPr>
              <a:defRPr/>
            </a:pPr>
            <a:fld id="{CB895150-F90D-40DE-86E5-42BD769B80A5}" type="datetime1">
              <a:rPr lang="zh-CN" altLang="en-US"/>
              <a:pPr>
                <a:defRPr/>
              </a:pPr>
              <a:t>2022-09-06</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2881E04-E7FC-4F64-8301-A4DFECA6B210}" type="datetime1">
              <a:rPr lang="zh-CN" altLang="en-US"/>
              <a:pPr>
                <a:defRPr/>
              </a:pPr>
              <a:t>2022-09-06</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    </a:t>
            </a:r>
            <a:r>
              <a:rPr lang="zh-CN" altLang="en-US">
                <a:solidFill>
                  <a:schemeClr val="tx1"/>
                </a:solidFill>
              </a:rPr>
              <a:t>第 </a:t>
            </a:r>
            <a:fld id="{23168980-DEF0-47C5-AF93-1C1169BA84E0}" type="slidenum">
              <a:rPr lang="zh-CN" altLang="en-US">
                <a:solidFill>
                  <a:schemeClr val="tx1"/>
                </a:solidFill>
                <a:latin typeface="Tahoma" pitchFamily="34" charset="0"/>
              </a:rPr>
              <a:pPr>
                <a:defRPr/>
              </a:pPr>
              <a:t>‹#›</a:t>
            </a:fld>
            <a:r>
              <a:rPr lang="zh-CN" altLang="en-US">
                <a:solidFill>
                  <a:schemeClr val="tx1"/>
                </a:solidFill>
                <a:latin typeface="Tahoma" pitchFamily="34" charset="0"/>
              </a:rPr>
              <a:t> </a:t>
            </a:r>
            <a:r>
              <a:rPr lang="zh-CN" altLang="en-US">
                <a:solidFill>
                  <a:schemeClr val="tx1"/>
                </a:solidFill>
              </a:rPr>
              <a:t>页</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38963" y="836613"/>
            <a:ext cx="2205037" cy="5472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836613"/>
            <a:ext cx="6462713" cy="5472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B1043B2D-6112-4D68-9BFE-BC9CF00754BB}" type="datetime1">
              <a:rPr lang="zh-CN" altLang="en-US"/>
              <a:pPr>
                <a:defRPr/>
              </a:pPr>
              <a:t>2022-09-06</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    </a:t>
            </a:r>
            <a:r>
              <a:rPr lang="zh-CN" altLang="en-US">
                <a:solidFill>
                  <a:schemeClr val="tx1"/>
                </a:solidFill>
              </a:rPr>
              <a:t>第 </a:t>
            </a:r>
            <a:fld id="{838A7227-FE7E-4FA6-BED5-05BF8AEB18FD}" type="slidenum">
              <a:rPr lang="zh-CN" altLang="en-US">
                <a:solidFill>
                  <a:schemeClr val="tx1"/>
                </a:solidFill>
                <a:latin typeface="Tahoma" pitchFamily="34" charset="0"/>
              </a:rPr>
              <a:pPr>
                <a:defRPr/>
              </a:pPr>
              <a:t>‹#›</a:t>
            </a:fld>
            <a:r>
              <a:rPr lang="zh-CN" altLang="en-US">
                <a:solidFill>
                  <a:schemeClr val="tx1"/>
                </a:solidFill>
                <a:latin typeface="Tahoma" pitchFamily="34" charset="0"/>
              </a:rPr>
              <a:t> </a:t>
            </a:r>
            <a:r>
              <a:rPr lang="zh-CN" altLang="en-US">
                <a:solidFill>
                  <a:schemeClr val="tx1"/>
                </a:solidFill>
              </a:rPr>
              <a:t>页</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7020F9F-64AA-40CB-AB0E-A0C90EC8C26C}" type="datetime1">
              <a:rPr lang="zh-CN" altLang="en-US"/>
              <a:pPr>
                <a:defRPr/>
              </a:pPr>
              <a:t>2022-09-06</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    </a:t>
            </a:r>
            <a:r>
              <a:rPr lang="zh-CN" altLang="en-US">
                <a:solidFill>
                  <a:schemeClr val="tx1"/>
                </a:solidFill>
              </a:rPr>
              <a:t>第 </a:t>
            </a:r>
            <a:fld id="{072DCF15-C64E-49BC-8948-9C7891D1BF43}" type="slidenum">
              <a:rPr lang="zh-CN" altLang="en-US">
                <a:solidFill>
                  <a:schemeClr val="tx1"/>
                </a:solidFill>
                <a:latin typeface="Tahoma" pitchFamily="34" charset="0"/>
              </a:rPr>
              <a:pPr>
                <a:defRPr/>
              </a:pPr>
              <a:t>‹#›</a:t>
            </a:fld>
            <a:r>
              <a:rPr lang="zh-CN" altLang="en-US">
                <a:solidFill>
                  <a:schemeClr val="tx1"/>
                </a:solidFill>
                <a:latin typeface="Tahoma" pitchFamily="34" charset="0"/>
              </a:rPr>
              <a:t> </a:t>
            </a:r>
            <a:r>
              <a:rPr lang="zh-CN" altLang="en-US">
                <a:solidFill>
                  <a:schemeClr val="tx1"/>
                </a:solidFill>
              </a:rPr>
              <a:t>页</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3EB75D0-BAFC-4AEA-99FA-46DDDA8BD2E7}" type="datetime1">
              <a:rPr lang="zh-CN" altLang="en-US"/>
              <a:pPr>
                <a:defRPr/>
              </a:pPr>
              <a:t>2022-09-06</a:t>
            </a:fld>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    </a:t>
            </a:r>
            <a:r>
              <a:rPr lang="zh-CN" altLang="en-US">
                <a:solidFill>
                  <a:schemeClr val="tx1"/>
                </a:solidFill>
              </a:rPr>
              <a:t>第 </a:t>
            </a:r>
            <a:fld id="{F2893801-CDDA-47D7-9918-D65DA2703305}" type="slidenum">
              <a:rPr lang="zh-CN" altLang="en-US">
                <a:solidFill>
                  <a:schemeClr val="tx1"/>
                </a:solidFill>
                <a:latin typeface="Tahoma" pitchFamily="34" charset="0"/>
              </a:rPr>
              <a:pPr>
                <a:defRPr/>
              </a:pPr>
              <a:t>‹#›</a:t>
            </a:fld>
            <a:r>
              <a:rPr lang="zh-CN" altLang="en-US">
                <a:solidFill>
                  <a:schemeClr val="tx1"/>
                </a:solidFill>
                <a:latin typeface="Tahoma" pitchFamily="34" charset="0"/>
              </a:rPr>
              <a:t> </a:t>
            </a:r>
            <a:r>
              <a:rPr lang="zh-CN" altLang="en-US">
                <a:solidFill>
                  <a:schemeClr val="tx1"/>
                </a:solidFill>
              </a:rPr>
              <a:t>页</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700213"/>
            <a:ext cx="4135438"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27588" y="1700213"/>
            <a:ext cx="4137025" cy="46085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FDDAAB69-AECE-4ED4-9CB9-C1ED06DF050A}" type="datetime1">
              <a:rPr lang="zh-CN" altLang="en-US"/>
              <a:pPr>
                <a:defRPr/>
              </a:pPr>
              <a:t>2022-09-06</a:t>
            </a:fld>
            <a:endParaRPr lang="en-US" altLang="zh-CN"/>
          </a:p>
        </p:txBody>
      </p:sp>
      <p:sp>
        <p:nvSpPr>
          <p:cNvPr id="6" name="页脚占位符 5"/>
          <p:cNvSpPr>
            <a:spLocks noGrp="1"/>
          </p:cNvSpPr>
          <p:nvPr>
            <p:ph type="ftr" sz="quarter" idx="11"/>
          </p:nvPr>
        </p:nvSpPr>
        <p:spPr/>
        <p:txBody>
          <a:bodyPr/>
          <a:lstStyle>
            <a:lvl1pPr>
              <a:defRPr/>
            </a:lvl1pPr>
          </a:lstStyle>
          <a:p>
            <a:pPr>
              <a:defRPr/>
            </a:pPr>
            <a:r>
              <a:rPr lang="en-US" altLang="zh-CN"/>
              <a:t>    </a:t>
            </a:r>
            <a:r>
              <a:rPr lang="zh-CN" altLang="en-US">
                <a:solidFill>
                  <a:schemeClr val="tx1"/>
                </a:solidFill>
              </a:rPr>
              <a:t>第 </a:t>
            </a:r>
            <a:fld id="{706B88A3-64A0-440B-A95D-DA2003975781}" type="slidenum">
              <a:rPr lang="zh-CN" altLang="en-US">
                <a:solidFill>
                  <a:schemeClr val="tx1"/>
                </a:solidFill>
                <a:latin typeface="Tahoma" pitchFamily="34" charset="0"/>
              </a:rPr>
              <a:pPr>
                <a:defRPr/>
              </a:pPr>
              <a:t>‹#›</a:t>
            </a:fld>
            <a:r>
              <a:rPr lang="zh-CN" altLang="en-US">
                <a:solidFill>
                  <a:schemeClr val="tx1"/>
                </a:solidFill>
                <a:latin typeface="Tahoma" pitchFamily="34" charset="0"/>
              </a:rPr>
              <a:t> </a:t>
            </a:r>
            <a:r>
              <a:rPr lang="zh-CN" altLang="en-US">
                <a:solidFill>
                  <a:schemeClr val="tx1"/>
                </a:solidFill>
              </a:rPr>
              <a:t>页</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C61A4D81-A22B-4A9E-95A9-0484BA90B3A1}" type="datetime1">
              <a:rPr lang="zh-CN" altLang="en-US"/>
              <a:pPr>
                <a:defRPr/>
              </a:pPr>
              <a:t>2022-09-06</a:t>
            </a:fld>
            <a:endParaRPr lang="en-US" altLang="zh-CN"/>
          </a:p>
        </p:txBody>
      </p:sp>
      <p:sp>
        <p:nvSpPr>
          <p:cNvPr id="8" name="页脚占位符 7"/>
          <p:cNvSpPr>
            <a:spLocks noGrp="1"/>
          </p:cNvSpPr>
          <p:nvPr>
            <p:ph type="ftr" sz="quarter" idx="11"/>
          </p:nvPr>
        </p:nvSpPr>
        <p:spPr/>
        <p:txBody>
          <a:bodyPr/>
          <a:lstStyle>
            <a:lvl1pPr>
              <a:defRPr/>
            </a:lvl1pPr>
          </a:lstStyle>
          <a:p>
            <a:pPr>
              <a:defRPr/>
            </a:pPr>
            <a:r>
              <a:rPr lang="en-US" altLang="zh-CN"/>
              <a:t>    </a:t>
            </a:r>
            <a:r>
              <a:rPr lang="zh-CN" altLang="en-US">
                <a:solidFill>
                  <a:schemeClr val="tx1"/>
                </a:solidFill>
              </a:rPr>
              <a:t>第 </a:t>
            </a:r>
            <a:fld id="{26359BB2-087B-4006-AF6D-49969AAC27BE}" type="slidenum">
              <a:rPr lang="zh-CN" altLang="en-US">
                <a:solidFill>
                  <a:schemeClr val="tx1"/>
                </a:solidFill>
                <a:latin typeface="Tahoma" pitchFamily="34" charset="0"/>
              </a:rPr>
              <a:pPr>
                <a:defRPr/>
              </a:pPr>
              <a:t>‹#›</a:t>
            </a:fld>
            <a:r>
              <a:rPr lang="zh-CN" altLang="en-US">
                <a:solidFill>
                  <a:schemeClr val="tx1"/>
                </a:solidFill>
                <a:latin typeface="Tahoma" pitchFamily="34" charset="0"/>
              </a:rPr>
              <a:t> </a:t>
            </a:r>
            <a:r>
              <a:rPr lang="zh-CN" altLang="en-US">
                <a:solidFill>
                  <a:schemeClr val="tx1"/>
                </a:solidFill>
              </a:rPr>
              <a:t>页</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7939CC28-1427-4C93-8F03-1BB22FA8ACA8}" type="datetime1">
              <a:rPr lang="zh-CN" altLang="en-US"/>
              <a:pPr>
                <a:defRPr/>
              </a:pPr>
              <a:t>2022-09-06</a:t>
            </a:fld>
            <a:endParaRPr lang="en-US" altLang="zh-CN"/>
          </a:p>
        </p:txBody>
      </p:sp>
      <p:sp>
        <p:nvSpPr>
          <p:cNvPr id="4" name="页脚占位符 3"/>
          <p:cNvSpPr>
            <a:spLocks noGrp="1"/>
          </p:cNvSpPr>
          <p:nvPr>
            <p:ph type="ftr" sz="quarter" idx="11"/>
          </p:nvPr>
        </p:nvSpPr>
        <p:spPr/>
        <p:txBody>
          <a:bodyPr/>
          <a:lstStyle>
            <a:lvl1pPr>
              <a:defRPr/>
            </a:lvl1pPr>
          </a:lstStyle>
          <a:p>
            <a:pPr>
              <a:defRPr/>
            </a:pPr>
            <a:r>
              <a:rPr lang="en-US" altLang="zh-CN"/>
              <a:t>    </a:t>
            </a:r>
            <a:r>
              <a:rPr lang="zh-CN" altLang="en-US">
                <a:solidFill>
                  <a:schemeClr val="tx1"/>
                </a:solidFill>
              </a:rPr>
              <a:t>第 </a:t>
            </a:r>
            <a:fld id="{36222CE4-9716-4BDA-A8FE-7ECCE3496ABF}" type="slidenum">
              <a:rPr lang="zh-CN" altLang="en-US">
                <a:solidFill>
                  <a:schemeClr val="tx1"/>
                </a:solidFill>
                <a:latin typeface="Tahoma" pitchFamily="34" charset="0"/>
              </a:rPr>
              <a:pPr>
                <a:defRPr/>
              </a:pPr>
              <a:t>‹#›</a:t>
            </a:fld>
            <a:r>
              <a:rPr lang="zh-CN" altLang="en-US">
                <a:solidFill>
                  <a:schemeClr val="tx1"/>
                </a:solidFill>
                <a:latin typeface="Tahoma" pitchFamily="34" charset="0"/>
              </a:rPr>
              <a:t> </a:t>
            </a:r>
            <a:r>
              <a:rPr lang="zh-CN" altLang="en-US">
                <a:solidFill>
                  <a:schemeClr val="tx1"/>
                </a:solidFill>
              </a:rPr>
              <a:t>页</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fld id="{88FEA882-DA81-48B9-ADA9-0ED17703274D}" type="datetime1">
              <a:rPr lang="zh-CN" altLang="en-US"/>
              <a:pPr>
                <a:defRPr/>
              </a:pPr>
              <a:t>2022-09-06</a:t>
            </a:fld>
            <a:endParaRPr lang="en-US" altLang="zh-CN"/>
          </a:p>
        </p:txBody>
      </p:sp>
      <p:sp>
        <p:nvSpPr>
          <p:cNvPr id="3" name="页脚占位符 2"/>
          <p:cNvSpPr>
            <a:spLocks noGrp="1"/>
          </p:cNvSpPr>
          <p:nvPr>
            <p:ph type="ftr" sz="quarter" idx="11"/>
          </p:nvPr>
        </p:nvSpPr>
        <p:spPr/>
        <p:txBody>
          <a:bodyPr/>
          <a:lstStyle>
            <a:lvl1pPr>
              <a:defRPr/>
            </a:lvl1pPr>
          </a:lstStyle>
          <a:p>
            <a:pPr>
              <a:defRPr/>
            </a:pPr>
            <a:r>
              <a:rPr lang="en-US" altLang="zh-CN"/>
              <a:t>    </a:t>
            </a:r>
            <a:r>
              <a:rPr lang="zh-CN" altLang="en-US">
                <a:solidFill>
                  <a:schemeClr val="tx1"/>
                </a:solidFill>
              </a:rPr>
              <a:t>第 </a:t>
            </a:r>
            <a:fld id="{FC65CD2F-A62A-44FB-B04B-9541A85176C7}" type="slidenum">
              <a:rPr lang="zh-CN" altLang="en-US">
                <a:solidFill>
                  <a:schemeClr val="tx1"/>
                </a:solidFill>
                <a:latin typeface="Tahoma" pitchFamily="34" charset="0"/>
              </a:rPr>
              <a:pPr>
                <a:defRPr/>
              </a:pPr>
              <a:t>‹#›</a:t>
            </a:fld>
            <a:r>
              <a:rPr lang="zh-CN" altLang="en-US">
                <a:solidFill>
                  <a:schemeClr val="tx1"/>
                </a:solidFill>
                <a:latin typeface="Tahoma" pitchFamily="34" charset="0"/>
              </a:rPr>
              <a:t> </a:t>
            </a:r>
            <a:r>
              <a:rPr lang="zh-CN" altLang="en-US">
                <a:solidFill>
                  <a:schemeClr val="tx1"/>
                </a:solidFill>
              </a:rPr>
              <a:t>页</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FCF5210A-7297-4683-9D08-8733426B6F8A}" type="datetime1">
              <a:rPr lang="zh-CN" altLang="en-US"/>
              <a:pPr>
                <a:defRPr/>
              </a:pPr>
              <a:t>2022-09-06</a:t>
            </a:fld>
            <a:endParaRPr lang="en-US" altLang="zh-CN"/>
          </a:p>
        </p:txBody>
      </p:sp>
      <p:sp>
        <p:nvSpPr>
          <p:cNvPr id="6" name="页脚占位符 5"/>
          <p:cNvSpPr>
            <a:spLocks noGrp="1"/>
          </p:cNvSpPr>
          <p:nvPr>
            <p:ph type="ftr" sz="quarter" idx="11"/>
          </p:nvPr>
        </p:nvSpPr>
        <p:spPr/>
        <p:txBody>
          <a:bodyPr/>
          <a:lstStyle>
            <a:lvl1pPr>
              <a:defRPr/>
            </a:lvl1pPr>
          </a:lstStyle>
          <a:p>
            <a:pPr>
              <a:defRPr/>
            </a:pPr>
            <a:r>
              <a:rPr lang="en-US" altLang="zh-CN"/>
              <a:t>    </a:t>
            </a:r>
            <a:r>
              <a:rPr lang="zh-CN" altLang="en-US">
                <a:solidFill>
                  <a:schemeClr val="tx1"/>
                </a:solidFill>
              </a:rPr>
              <a:t>第 </a:t>
            </a:r>
            <a:fld id="{A35B90DA-EC3E-4468-8514-F6C9475FE6B4}" type="slidenum">
              <a:rPr lang="zh-CN" altLang="en-US">
                <a:solidFill>
                  <a:schemeClr val="tx1"/>
                </a:solidFill>
                <a:latin typeface="Tahoma" pitchFamily="34" charset="0"/>
              </a:rPr>
              <a:pPr>
                <a:defRPr/>
              </a:pPr>
              <a:t>‹#›</a:t>
            </a:fld>
            <a:r>
              <a:rPr lang="zh-CN" altLang="en-US">
                <a:solidFill>
                  <a:schemeClr val="tx1"/>
                </a:solidFill>
                <a:latin typeface="Tahoma" pitchFamily="34" charset="0"/>
              </a:rPr>
              <a:t> </a:t>
            </a:r>
            <a:r>
              <a:rPr lang="zh-CN" altLang="en-US">
                <a:solidFill>
                  <a:schemeClr val="tx1"/>
                </a:solidFill>
              </a:rPr>
              <a:t>页</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73194451-A523-42CE-A453-6A5058A006F9}" type="datetime1">
              <a:rPr lang="zh-CN" altLang="en-US"/>
              <a:pPr>
                <a:defRPr/>
              </a:pPr>
              <a:t>2022-09-06</a:t>
            </a:fld>
            <a:endParaRPr lang="en-US" altLang="zh-CN"/>
          </a:p>
        </p:txBody>
      </p:sp>
      <p:sp>
        <p:nvSpPr>
          <p:cNvPr id="6" name="页脚占位符 5"/>
          <p:cNvSpPr>
            <a:spLocks noGrp="1"/>
          </p:cNvSpPr>
          <p:nvPr>
            <p:ph type="ftr" sz="quarter" idx="11"/>
          </p:nvPr>
        </p:nvSpPr>
        <p:spPr/>
        <p:txBody>
          <a:bodyPr/>
          <a:lstStyle>
            <a:lvl1pPr>
              <a:defRPr/>
            </a:lvl1pPr>
          </a:lstStyle>
          <a:p>
            <a:pPr>
              <a:defRPr/>
            </a:pPr>
            <a:r>
              <a:rPr lang="en-US" altLang="zh-CN"/>
              <a:t>    </a:t>
            </a:r>
            <a:r>
              <a:rPr lang="zh-CN" altLang="en-US">
                <a:solidFill>
                  <a:schemeClr val="tx1"/>
                </a:solidFill>
              </a:rPr>
              <a:t>第 </a:t>
            </a:r>
            <a:fld id="{6E934911-6855-4137-BBE3-33E5E770B926}" type="slidenum">
              <a:rPr lang="zh-CN" altLang="en-US">
                <a:solidFill>
                  <a:schemeClr val="tx1"/>
                </a:solidFill>
                <a:latin typeface="Tahoma" pitchFamily="34" charset="0"/>
              </a:rPr>
              <a:pPr>
                <a:defRPr/>
              </a:pPr>
              <a:t>‹#›</a:t>
            </a:fld>
            <a:r>
              <a:rPr lang="zh-CN" altLang="en-US">
                <a:solidFill>
                  <a:schemeClr val="tx1"/>
                </a:solidFill>
                <a:latin typeface="Tahoma" pitchFamily="34" charset="0"/>
              </a:rPr>
              <a:t> </a:t>
            </a:r>
            <a:r>
              <a:rPr lang="zh-CN" altLang="en-US">
                <a:solidFill>
                  <a:schemeClr val="tx1"/>
                </a:solidFill>
              </a:rPr>
              <a:t>页</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8" name="Group 2"/>
          <p:cNvGrpSpPr>
            <a:grpSpLocks/>
          </p:cNvGrpSpPr>
          <p:nvPr/>
        </p:nvGrpSpPr>
        <p:grpSpPr bwMode="auto">
          <a:xfrm>
            <a:off x="0" y="0"/>
            <a:ext cx="9144000" cy="6858000"/>
            <a:chOff x="0" y="0"/>
            <a:chExt cx="5760" cy="4320"/>
          </a:xfrm>
        </p:grpSpPr>
        <p:sp>
          <p:nvSpPr>
            <p:cNvPr id="586755" name="Line 3"/>
            <p:cNvSpPr>
              <a:spLocks noChangeShapeType="1"/>
            </p:cNvSpPr>
            <p:nvPr userDrawn="1"/>
          </p:nvSpPr>
          <p:spPr bwMode="white">
            <a:xfrm>
              <a:off x="0" y="164"/>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56" name="Line 4"/>
            <p:cNvSpPr>
              <a:spLocks noChangeShapeType="1"/>
            </p:cNvSpPr>
            <p:nvPr userDrawn="1"/>
          </p:nvSpPr>
          <p:spPr bwMode="white">
            <a:xfrm>
              <a:off x="0" y="346"/>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57" name="Line 5"/>
            <p:cNvSpPr>
              <a:spLocks noChangeShapeType="1"/>
            </p:cNvSpPr>
            <p:nvPr userDrawn="1"/>
          </p:nvSpPr>
          <p:spPr bwMode="white">
            <a:xfrm>
              <a:off x="0" y="527"/>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58" name="Line 6"/>
            <p:cNvSpPr>
              <a:spLocks noChangeShapeType="1"/>
            </p:cNvSpPr>
            <p:nvPr userDrawn="1"/>
          </p:nvSpPr>
          <p:spPr bwMode="white">
            <a:xfrm>
              <a:off x="0" y="709"/>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59" name="Line 7"/>
            <p:cNvSpPr>
              <a:spLocks noChangeShapeType="1"/>
            </p:cNvSpPr>
            <p:nvPr userDrawn="1"/>
          </p:nvSpPr>
          <p:spPr bwMode="white">
            <a:xfrm>
              <a:off x="0" y="1071"/>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60" name="Line 8"/>
            <p:cNvSpPr>
              <a:spLocks noChangeShapeType="1"/>
            </p:cNvSpPr>
            <p:nvPr userDrawn="1"/>
          </p:nvSpPr>
          <p:spPr bwMode="white">
            <a:xfrm>
              <a:off x="0" y="1253"/>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61" name="Line 9"/>
            <p:cNvSpPr>
              <a:spLocks noChangeShapeType="1"/>
            </p:cNvSpPr>
            <p:nvPr userDrawn="1"/>
          </p:nvSpPr>
          <p:spPr bwMode="white">
            <a:xfrm>
              <a:off x="0" y="1434"/>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62" name="Line 10"/>
            <p:cNvSpPr>
              <a:spLocks noChangeShapeType="1"/>
            </p:cNvSpPr>
            <p:nvPr userDrawn="1"/>
          </p:nvSpPr>
          <p:spPr bwMode="white">
            <a:xfrm>
              <a:off x="0" y="1797"/>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63" name="Line 11"/>
            <p:cNvSpPr>
              <a:spLocks noChangeShapeType="1"/>
            </p:cNvSpPr>
            <p:nvPr userDrawn="1"/>
          </p:nvSpPr>
          <p:spPr bwMode="white">
            <a:xfrm>
              <a:off x="0" y="1979"/>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64" name="Line 12"/>
            <p:cNvSpPr>
              <a:spLocks noChangeShapeType="1"/>
            </p:cNvSpPr>
            <p:nvPr userDrawn="1"/>
          </p:nvSpPr>
          <p:spPr bwMode="white">
            <a:xfrm>
              <a:off x="0" y="2160"/>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65" name="Line 13"/>
            <p:cNvSpPr>
              <a:spLocks noChangeShapeType="1"/>
            </p:cNvSpPr>
            <p:nvPr userDrawn="1"/>
          </p:nvSpPr>
          <p:spPr bwMode="white">
            <a:xfrm>
              <a:off x="0" y="2341"/>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66" name="Line 14"/>
            <p:cNvSpPr>
              <a:spLocks noChangeShapeType="1"/>
            </p:cNvSpPr>
            <p:nvPr userDrawn="1"/>
          </p:nvSpPr>
          <p:spPr bwMode="white">
            <a:xfrm>
              <a:off x="0" y="2704"/>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67" name="Line 15"/>
            <p:cNvSpPr>
              <a:spLocks noChangeShapeType="1"/>
            </p:cNvSpPr>
            <p:nvPr userDrawn="1"/>
          </p:nvSpPr>
          <p:spPr bwMode="white">
            <a:xfrm>
              <a:off x="0" y="2886"/>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68" name="Line 16"/>
            <p:cNvSpPr>
              <a:spLocks noChangeShapeType="1"/>
            </p:cNvSpPr>
            <p:nvPr userDrawn="1"/>
          </p:nvSpPr>
          <p:spPr bwMode="white">
            <a:xfrm>
              <a:off x="0" y="3067"/>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69" name="Line 17"/>
            <p:cNvSpPr>
              <a:spLocks noChangeShapeType="1"/>
            </p:cNvSpPr>
            <p:nvPr userDrawn="1"/>
          </p:nvSpPr>
          <p:spPr bwMode="white">
            <a:xfrm>
              <a:off x="0" y="3249"/>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70" name="Line 18"/>
            <p:cNvSpPr>
              <a:spLocks noChangeShapeType="1"/>
            </p:cNvSpPr>
            <p:nvPr userDrawn="1"/>
          </p:nvSpPr>
          <p:spPr bwMode="white">
            <a:xfrm>
              <a:off x="0" y="3612"/>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71" name="Line 19"/>
            <p:cNvSpPr>
              <a:spLocks noChangeShapeType="1"/>
            </p:cNvSpPr>
            <p:nvPr userDrawn="1"/>
          </p:nvSpPr>
          <p:spPr bwMode="white">
            <a:xfrm>
              <a:off x="0" y="3793"/>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72" name="Line 20"/>
            <p:cNvSpPr>
              <a:spLocks noChangeShapeType="1"/>
            </p:cNvSpPr>
            <p:nvPr userDrawn="1"/>
          </p:nvSpPr>
          <p:spPr bwMode="white">
            <a:xfrm>
              <a:off x="0" y="3974"/>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73" name="Line 21"/>
            <p:cNvSpPr>
              <a:spLocks noChangeShapeType="1"/>
            </p:cNvSpPr>
            <p:nvPr userDrawn="1"/>
          </p:nvSpPr>
          <p:spPr bwMode="white">
            <a:xfrm>
              <a:off x="0" y="4156"/>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74" name="Line 22"/>
            <p:cNvSpPr>
              <a:spLocks noChangeShapeType="1"/>
            </p:cNvSpPr>
            <p:nvPr userDrawn="1"/>
          </p:nvSpPr>
          <p:spPr bwMode="white">
            <a:xfrm>
              <a:off x="340"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75" name="Line 23"/>
            <p:cNvSpPr>
              <a:spLocks noChangeShapeType="1"/>
            </p:cNvSpPr>
            <p:nvPr userDrawn="1"/>
          </p:nvSpPr>
          <p:spPr bwMode="white">
            <a:xfrm>
              <a:off x="521"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76" name="Line 24"/>
            <p:cNvSpPr>
              <a:spLocks noChangeShapeType="1"/>
            </p:cNvSpPr>
            <p:nvPr userDrawn="1"/>
          </p:nvSpPr>
          <p:spPr bwMode="white">
            <a:xfrm>
              <a:off x="703"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77" name="Line 25"/>
            <p:cNvSpPr>
              <a:spLocks noChangeShapeType="1"/>
            </p:cNvSpPr>
            <p:nvPr userDrawn="1"/>
          </p:nvSpPr>
          <p:spPr bwMode="white">
            <a:xfrm>
              <a:off x="1066"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78" name="Line 26"/>
            <p:cNvSpPr>
              <a:spLocks noChangeShapeType="1"/>
            </p:cNvSpPr>
            <p:nvPr userDrawn="1"/>
          </p:nvSpPr>
          <p:spPr bwMode="white">
            <a:xfrm>
              <a:off x="2699"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79" name="Line 27"/>
            <p:cNvSpPr>
              <a:spLocks noChangeShapeType="1"/>
            </p:cNvSpPr>
            <p:nvPr userDrawn="1"/>
          </p:nvSpPr>
          <p:spPr bwMode="white">
            <a:xfrm>
              <a:off x="1247"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80" name="Line 28"/>
            <p:cNvSpPr>
              <a:spLocks noChangeShapeType="1"/>
            </p:cNvSpPr>
            <p:nvPr userDrawn="1"/>
          </p:nvSpPr>
          <p:spPr bwMode="white">
            <a:xfrm>
              <a:off x="1429"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81" name="Line 29"/>
            <p:cNvSpPr>
              <a:spLocks noChangeShapeType="1"/>
            </p:cNvSpPr>
            <p:nvPr userDrawn="1"/>
          </p:nvSpPr>
          <p:spPr bwMode="white">
            <a:xfrm>
              <a:off x="5420"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82" name="Line 30"/>
            <p:cNvSpPr>
              <a:spLocks noChangeShapeType="1"/>
            </p:cNvSpPr>
            <p:nvPr userDrawn="1"/>
          </p:nvSpPr>
          <p:spPr bwMode="white">
            <a:xfrm>
              <a:off x="1610"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83" name="Line 31"/>
            <p:cNvSpPr>
              <a:spLocks noChangeShapeType="1"/>
            </p:cNvSpPr>
            <p:nvPr userDrawn="1"/>
          </p:nvSpPr>
          <p:spPr bwMode="white">
            <a:xfrm>
              <a:off x="1973"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84" name="Line 32"/>
            <p:cNvSpPr>
              <a:spLocks noChangeShapeType="1"/>
            </p:cNvSpPr>
            <p:nvPr userDrawn="1"/>
          </p:nvSpPr>
          <p:spPr bwMode="white">
            <a:xfrm>
              <a:off x="2154"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85" name="Line 33"/>
            <p:cNvSpPr>
              <a:spLocks noChangeShapeType="1"/>
            </p:cNvSpPr>
            <p:nvPr userDrawn="1"/>
          </p:nvSpPr>
          <p:spPr bwMode="white">
            <a:xfrm>
              <a:off x="2336"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86" name="Line 34"/>
            <p:cNvSpPr>
              <a:spLocks noChangeShapeType="1"/>
            </p:cNvSpPr>
            <p:nvPr userDrawn="1"/>
          </p:nvSpPr>
          <p:spPr bwMode="white">
            <a:xfrm>
              <a:off x="2880"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87" name="Line 35"/>
            <p:cNvSpPr>
              <a:spLocks noChangeShapeType="1"/>
            </p:cNvSpPr>
            <p:nvPr userDrawn="1"/>
          </p:nvSpPr>
          <p:spPr bwMode="white">
            <a:xfrm>
              <a:off x="3061"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88" name="Line 36"/>
            <p:cNvSpPr>
              <a:spLocks noChangeShapeType="1"/>
            </p:cNvSpPr>
            <p:nvPr userDrawn="1"/>
          </p:nvSpPr>
          <p:spPr bwMode="white">
            <a:xfrm>
              <a:off x="3243"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89" name="Line 37"/>
            <p:cNvSpPr>
              <a:spLocks noChangeShapeType="1"/>
            </p:cNvSpPr>
            <p:nvPr userDrawn="1"/>
          </p:nvSpPr>
          <p:spPr bwMode="white">
            <a:xfrm>
              <a:off x="3606"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90" name="Line 38"/>
            <p:cNvSpPr>
              <a:spLocks noChangeShapeType="1"/>
            </p:cNvSpPr>
            <p:nvPr userDrawn="1"/>
          </p:nvSpPr>
          <p:spPr bwMode="white">
            <a:xfrm>
              <a:off x="3787"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91" name="Line 39"/>
            <p:cNvSpPr>
              <a:spLocks noChangeShapeType="1"/>
            </p:cNvSpPr>
            <p:nvPr userDrawn="1"/>
          </p:nvSpPr>
          <p:spPr bwMode="white">
            <a:xfrm>
              <a:off x="3969"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92" name="Line 40"/>
            <p:cNvSpPr>
              <a:spLocks noChangeShapeType="1"/>
            </p:cNvSpPr>
            <p:nvPr userDrawn="1"/>
          </p:nvSpPr>
          <p:spPr bwMode="white">
            <a:xfrm>
              <a:off x="4150"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93" name="Line 41"/>
            <p:cNvSpPr>
              <a:spLocks noChangeShapeType="1"/>
            </p:cNvSpPr>
            <p:nvPr userDrawn="1"/>
          </p:nvSpPr>
          <p:spPr bwMode="white">
            <a:xfrm>
              <a:off x="4513"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94" name="Line 42"/>
            <p:cNvSpPr>
              <a:spLocks noChangeShapeType="1"/>
            </p:cNvSpPr>
            <p:nvPr userDrawn="1"/>
          </p:nvSpPr>
          <p:spPr bwMode="white">
            <a:xfrm>
              <a:off x="4694"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95" name="Line 43"/>
            <p:cNvSpPr>
              <a:spLocks noChangeShapeType="1"/>
            </p:cNvSpPr>
            <p:nvPr userDrawn="1"/>
          </p:nvSpPr>
          <p:spPr bwMode="white">
            <a:xfrm>
              <a:off x="4876"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96" name="Line 44"/>
            <p:cNvSpPr>
              <a:spLocks noChangeShapeType="1"/>
            </p:cNvSpPr>
            <p:nvPr userDrawn="1"/>
          </p:nvSpPr>
          <p:spPr bwMode="white">
            <a:xfrm>
              <a:off x="5057"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97" name="Line 45"/>
            <p:cNvSpPr>
              <a:spLocks noChangeShapeType="1"/>
            </p:cNvSpPr>
            <p:nvPr userDrawn="1"/>
          </p:nvSpPr>
          <p:spPr bwMode="white">
            <a:xfrm>
              <a:off x="5602"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98" name="Line 46"/>
            <p:cNvSpPr>
              <a:spLocks noChangeShapeType="1"/>
            </p:cNvSpPr>
            <p:nvPr userDrawn="1"/>
          </p:nvSpPr>
          <p:spPr bwMode="white">
            <a:xfrm>
              <a:off x="158"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799" name="Line 47"/>
            <p:cNvSpPr>
              <a:spLocks noChangeShapeType="1"/>
            </p:cNvSpPr>
            <p:nvPr userDrawn="1"/>
          </p:nvSpPr>
          <p:spPr bwMode="white">
            <a:xfrm>
              <a:off x="884"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800" name="Line 48"/>
            <p:cNvSpPr>
              <a:spLocks noChangeShapeType="1"/>
            </p:cNvSpPr>
            <p:nvPr userDrawn="1"/>
          </p:nvSpPr>
          <p:spPr bwMode="white">
            <a:xfrm>
              <a:off x="1791"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801" name="Line 49"/>
            <p:cNvSpPr>
              <a:spLocks noChangeShapeType="1"/>
            </p:cNvSpPr>
            <p:nvPr userDrawn="1"/>
          </p:nvSpPr>
          <p:spPr bwMode="white">
            <a:xfrm>
              <a:off x="2517"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802" name="Line 50"/>
            <p:cNvSpPr>
              <a:spLocks noChangeShapeType="1"/>
            </p:cNvSpPr>
            <p:nvPr userDrawn="1"/>
          </p:nvSpPr>
          <p:spPr bwMode="white">
            <a:xfrm>
              <a:off x="3424"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803" name="Line 51"/>
            <p:cNvSpPr>
              <a:spLocks noChangeShapeType="1"/>
            </p:cNvSpPr>
            <p:nvPr userDrawn="1"/>
          </p:nvSpPr>
          <p:spPr bwMode="white">
            <a:xfrm>
              <a:off x="4332"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804" name="Line 52"/>
            <p:cNvSpPr>
              <a:spLocks noChangeShapeType="1"/>
            </p:cNvSpPr>
            <p:nvPr userDrawn="1"/>
          </p:nvSpPr>
          <p:spPr bwMode="white">
            <a:xfrm>
              <a:off x="5239" y="0"/>
              <a:ext cx="0" cy="432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805" name="Line 53"/>
            <p:cNvSpPr>
              <a:spLocks noChangeShapeType="1"/>
            </p:cNvSpPr>
            <p:nvPr userDrawn="1"/>
          </p:nvSpPr>
          <p:spPr bwMode="white">
            <a:xfrm>
              <a:off x="0" y="890"/>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806" name="Line 54"/>
            <p:cNvSpPr>
              <a:spLocks noChangeShapeType="1"/>
            </p:cNvSpPr>
            <p:nvPr userDrawn="1"/>
          </p:nvSpPr>
          <p:spPr bwMode="white">
            <a:xfrm>
              <a:off x="0" y="1616"/>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807" name="Line 55"/>
            <p:cNvSpPr>
              <a:spLocks noChangeShapeType="1"/>
            </p:cNvSpPr>
            <p:nvPr userDrawn="1"/>
          </p:nvSpPr>
          <p:spPr bwMode="white">
            <a:xfrm>
              <a:off x="0" y="2523"/>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808" name="Line 56"/>
            <p:cNvSpPr>
              <a:spLocks noChangeShapeType="1"/>
            </p:cNvSpPr>
            <p:nvPr userDrawn="1"/>
          </p:nvSpPr>
          <p:spPr bwMode="white">
            <a:xfrm>
              <a:off x="0" y="3430"/>
              <a:ext cx="5760" cy="0"/>
            </a:xfrm>
            <a:prstGeom prst="line">
              <a:avLst/>
            </a:prstGeom>
            <a:noFill/>
            <a:ln w="3175">
              <a:pattFill prst="ltUpDiag">
                <a:fgClr>
                  <a:schemeClr val="accent1"/>
                </a:fgClr>
                <a:bgClr>
                  <a:schemeClr val="bg1"/>
                </a:bgClr>
              </a:patt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029" name="Group 57"/>
          <p:cNvGrpSpPr>
            <a:grpSpLocks/>
          </p:cNvGrpSpPr>
          <p:nvPr/>
        </p:nvGrpSpPr>
        <p:grpSpPr bwMode="auto">
          <a:xfrm>
            <a:off x="0" y="6415088"/>
            <a:ext cx="9144000" cy="442912"/>
            <a:chOff x="0" y="4041"/>
            <a:chExt cx="5760" cy="279"/>
          </a:xfrm>
        </p:grpSpPr>
        <p:sp>
          <p:nvSpPr>
            <p:cNvPr id="586810" name="Rectangle 58" descr="窄横线"/>
            <p:cNvSpPr>
              <a:spLocks noChangeArrowheads="1"/>
            </p:cNvSpPr>
            <p:nvPr/>
          </p:nvSpPr>
          <p:spPr bwMode="auto">
            <a:xfrm>
              <a:off x="0" y="4041"/>
              <a:ext cx="5760" cy="279"/>
            </a:xfrm>
            <a:prstGeom prst="rect">
              <a:avLst/>
            </a:prstGeom>
            <a:pattFill prst="narHorz">
              <a:fgClr>
                <a:srgbClr val="CCECFF"/>
              </a:fgClr>
              <a:bgClr>
                <a:schemeClr val="bg1"/>
              </a:bgClr>
            </a:pattFill>
            <a:ln w="38100" algn="ctr">
              <a:noFill/>
              <a:miter lim="800000"/>
              <a:headEnd/>
              <a:tailEnd/>
            </a:ln>
            <a:effectLst/>
          </p:spPr>
          <p:txBody>
            <a:bodyPr lIns="90000" tIns="46800" rIns="90000" bIns="46800" anchor="ctr">
              <a:spAutoFit/>
            </a:bodyPr>
            <a:lstStyle/>
            <a:p>
              <a:pPr>
                <a:defRPr/>
              </a:pPr>
              <a:endParaRPr lang="zh-CN" altLang="en-US">
                <a:effectLst>
                  <a:outerShdw blurRad="38100" dist="38100" dir="2700000" algn="tl">
                    <a:srgbClr val="000000">
                      <a:alpha val="43137"/>
                    </a:srgbClr>
                  </a:outerShdw>
                </a:effectLst>
              </a:endParaRPr>
            </a:p>
          </p:txBody>
        </p:sp>
        <p:sp>
          <p:nvSpPr>
            <p:cNvPr id="586811" name="Line 59"/>
            <p:cNvSpPr>
              <a:spLocks noChangeShapeType="1"/>
            </p:cNvSpPr>
            <p:nvPr/>
          </p:nvSpPr>
          <p:spPr bwMode="auto">
            <a:xfrm>
              <a:off x="0" y="4065"/>
              <a:ext cx="5760" cy="0"/>
            </a:xfrm>
            <a:prstGeom prst="line">
              <a:avLst/>
            </a:prstGeom>
            <a:noFill/>
            <a:ln w="9525">
              <a:solidFill>
                <a:srgbClr val="CB140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
        <p:nvSpPr>
          <p:cNvPr id="1030" name="Rectangle 60"/>
          <p:cNvSpPr>
            <a:spLocks noGrp="1" noChangeArrowheads="1"/>
          </p:cNvSpPr>
          <p:nvPr>
            <p:ph type="body" idx="1"/>
          </p:nvPr>
        </p:nvSpPr>
        <p:spPr bwMode="auto">
          <a:xfrm>
            <a:off x="539750" y="1700213"/>
            <a:ext cx="8424863" cy="4608512"/>
          </a:xfrm>
          <a:prstGeom prst="rect">
            <a:avLst/>
          </a:prstGeom>
          <a:noFill/>
          <a:ln w="9525">
            <a:noFill/>
            <a:miter lim="800000"/>
            <a:headEnd/>
            <a:tailEnd/>
          </a:ln>
        </p:spPr>
        <p:txBody>
          <a:bodyPr vert="horz" wrap="square" lIns="91385" tIns="45690" rIns="91385" bIns="4569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endParaRPr lang="en-US" altLang="zh-CN" smtClean="0"/>
          </a:p>
        </p:txBody>
      </p:sp>
      <p:sp>
        <p:nvSpPr>
          <p:cNvPr id="586813" name="Rectangle 61"/>
          <p:cNvSpPr>
            <a:spLocks noGrp="1" noChangeArrowheads="1"/>
          </p:cNvSpPr>
          <p:nvPr>
            <p:ph type="dt" sz="half" idx="2"/>
          </p:nvPr>
        </p:nvSpPr>
        <p:spPr bwMode="auto">
          <a:xfrm>
            <a:off x="468313" y="6524625"/>
            <a:ext cx="2133600" cy="333375"/>
          </a:xfrm>
          <a:prstGeom prst="rect">
            <a:avLst/>
          </a:prstGeom>
          <a:noFill/>
          <a:ln w="9525">
            <a:noFill/>
            <a:miter lim="800000"/>
            <a:headEnd/>
            <a:tailEnd/>
          </a:ln>
          <a:effectLst/>
        </p:spPr>
        <p:txBody>
          <a:bodyPr vert="horz" wrap="square" lIns="91385" tIns="45690" rIns="91385" bIns="45690" numCol="1" anchor="t" anchorCtr="0" compatLnSpc="1">
            <a:prstTxWarp prst="textNoShape">
              <a:avLst/>
            </a:prstTxWarp>
          </a:bodyPr>
          <a:lstStyle>
            <a:lvl1pPr>
              <a:defRPr sz="1400" b="0">
                <a:effectLst/>
                <a:latin typeface="+mn-lt"/>
                <a:ea typeface="+mn-ea"/>
              </a:defRPr>
            </a:lvl1pPr>
          </a:lstStyle>
          <a:p>
            <a:pPr>
              <a:defRPr/>
            </a:pPr>
            <a:fld id="{F47DCBE3-27FF-4494-9FFA-55AD33D969FA}" type="datetime1">
              <a:rPr lang="zh-CN" altLang="en-US"/>
              <a:pPr>
                <a:defRPr/>
              </a:pPr>
              <a:t>2022-09-06</a:t>
            </a:fld>
            <a:endParaRPr lang="en-US" altLang="zh-CN"/>
          </a:p>
        </p:txBody>
      </p:sp>
      <p:sp>
        <p:nvSpPr>
          <p:cNvPr id="586814" name="Rectangle 62"/>
          <p:cNvSpPr>
            <a:spLocks noGrp="1" noChangeArrowheads="1"/>
          </p:cNvSpPr>
          <p:nvPr>
            <p:ph type="ftr" sz="quarter" idx="3"/>
          </p:nvPr>
        </p:nvSpPr>
        <p:spPr bwMode="auto">
          <a:xfrm>
            <a:off x="2771775" y="6524625"/>
            <a:ext cx="5991225" cy="333375"/>
          </a:xfrm>
          <a:prstGeom prst="rect">
            <a:avLst/>
          </a:prstGeom>
          <a:noFill/>
          <a:ln w="9525">
            <a:noFill/>
            <a:miter lim="800000"/>
            <a:headEnd/>
            <a:tailEnd/>
          </a:ln>
          <a:effectLst/>
        </p:spPr>
        <p:txBody>
          <a:bodyPr vert="horz" wrap="square" lIns="91385" tIns="45690" rIns="91385" bIns="45690" numCol="1" anchor="t" anchorCtr="0" compatLnSpc="1">
            <a:prstTxWarp prst="textNoShape">
              <a:avLst/>
            </a:prstTxWarp>
          </a:bodyPr>
          <a:lstStyle>
            <a:lvl1pPr algn="r">
              <a:defRPr sz="1400" b="0">
                <a:solidFill>
                  <a:schemeClr val="accent2"/>
                </a:solidFill>
                <a:effectLst/>
                <a:latin typeface="Verdana" pitchFamily="34" charset="0"/>
                <a:ea typeface="+mn-ea"/>
              </a:defRPr>
            </a:lvl1pPr>
          </a:lstStyle>
          <a:p>
            <a:pPr>
              <a:defRPr/>
            </a:pPr>
            <a:r>
              <a:rPr lang="en-US" altLang="zh-CN"/>
              <a:t>    </a:t>
            </a:r>
            <a:r>
              <a:rPr lang="zh-CN" altLang="en-US"/>
              <a:t>第 </a:t>
            </a:r>
            <a:fld id="{B22D508E-3BAA-4D60-8FE7-7C9F11D40057}" type="slidenum">
              <a:rPr lang="zh-CN" altLang="en-US"/>
              <a:pPr>
                <a:defRPr/>
              </a:pPr>
              <a:t>‹#›</a:t>
            </a:fld>
            <a:r>
              <a:rPr lang="zh-CN" altLang="en-US"/>
              <a:t> 页</a:t>
            </a:r>
          </a:p>
        </p:txBody>
      </p:sp>
      <p:sp>
        <p:nvSpPr>
          <p:cNvPr id="586815" name="Rectangle 63"/>
          <p:cNvSpPr>
            <a:spLocks noGrp="1" noChangeArrowheads="1"/>
          </p:cNvSpPr>
          <p:nvPr>
            <p:ph type="title"/>
          </p:nvPr>
        </p:nvSpPr>
        <p:spPr bwMode="auto">
          <a:xfrm>
            <a:off x="323850" y="836613"/>
            <a:ext cx="8820150" cy="720725"/>
          </a:xfrm>
          <a:prstGeom prst="rect">
            <a:avLst/>
          </a:prstGeom>
          <a:noFill/>
          <a:ln w="9525">
            <a:noFill/>
            <a:miter lim="800000"/>
            <a:headEnd/>
            <a:tailEnd/>
          </a:ln>
          <a:effectLst/>
        </p:spPr>
        <p:txBody>
          <a:bodyPr vert="horz" wrap="square" lIns="91385" tIns="45690" rIns="91385" bIns="45690" numCol="1" anchor="ctr" anchorCtr="0" compatLnSpc="1">
            <a:prstTxWarp prst="textNoShape">
              <a:avLst/>
            </a:prstTxWarp>
          </a:bodyPr>
          <a:lstStyle/>
          <a:p>
            <a:pPr lvl="0"/>
            <a:r>
              <a:rPr lang="zh-CN" altLang="en-US" smtClean="0"/>
              <a:t>单击此处编辑母版标题样式</a:t>
            </a:r>
          </a:p>
        </p:txBody>
      </p:sp>
      <p:grpSp>
        <p:nvGrpSpPr>
          <p:cNvPr id="1034" name="Group 64"/>
          <p:cNvGrpSpPr>
            <a:grpSpLocks/>
          </p:cNvGrpSpPr>
          <p:nvPr/>
        </p:nvGrpSpPr>
        <p:grpSpPr bwMode="auto">
          <a:xfrm>
            <a:off x="104775" y="1319213"/>
            <a:ext cx="5768975" cy="2516187"/>
            <a:chOff x="216" y="500"/>
            <a:chExt cx="3634" cy="1585"/>
          </a:xfrm>
        </p:grpSpPr>
        <p:sp>
          <p:nvSpPr>
            <p:cNvPr id="586817" name="Line 65"/>
            <p:cNvSpPr>
              <a:spLocks noChangeShapeType="1"/>
            </p:cNvSpPr>
            <p:nvPr userDrawn="1"/>
          </p:nvSpPr>
          <p:spPr bwMode="ltGray">
            <a:xfrm>
              <a:off x="388" y="500"/>
              <a:ext cx="0" cy="1585"/>
            </a:xfrm>
            <a:prstGeom prst="line">
              <a:avLst/>
            </a:prstGeom>
            <a:noFill/>
            <a:ln w="952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818" name="Arc 66"/>
            <p:cNvSpPr>
              <a:spLocks/>
            </p:cNvSpPr>
            <p:nvPr userDrawn="1"/>
          </p:nvSpPr>
          <p:spPr bwMode="ltGray">
            <a:xfrm rot="5400000">
              <a:off x="308" y="59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86819" name="Line 67"/>
            <p:cNvSpPr>
              <a:spLocks noChangeShapeType="1"/>
            </p:cNvSpPr>
            <p:nvPr userDrawn="1"/>
          </p:nvSpPr>
          <p:spPr bwMode="ltGray">
            <a:xfrm>
              <a:off x="216" y="666"/>
              <a:ext cx="3634" cy="0"/>
            </a:xfrm>
            <a:prstGeom prst="line">
              <a:avLst/>
            </a:prstGeom>
            <a:noFill/>
            <a:ln w="9525">
              <a:solidFill>
                <a:schemeClr val="hlink"/>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grpSp>
        <p:nvGrpSpPr>
          <p:cNvPr id="1035" name="Group 68"/>
          <p:cNvGrpSpPr>
            <a:grpSpLocks/>
          </p:cNvGrpSpPr>
          <p:nvPr/>
        </p:nvGrpSpPr>
        <p:grpSpPr bwMode="auto">
          <a:xfrm>
            <a:off x="-6350" y="0"/>
            <a:ext cx="9150350" cy="762001"/>
            <a:chOff x="-4" y="0"/>
            <a:chExt cx="5764" cy="480"/>
          </a:xfrm>
        </p:grpSpPr>
        <p:graphicFrame>
          <p:nvGraphicFramePr>
            <p:cNvPr id="1026" name="Object 70"/>
            <p:cNvGraphicFramePr>
              <a:graphicFrameLocks noChangeAspect="1"/>
            </p:cNvGraphicFramePr>
            <p:nvPr userDrawn="1"/>
          </p:nvGraphicFramePr>
          <p:xfrm>
            <a:off x="0" y="0"/>
            <a:ext cx="5760" cy="480"/>
          </p:xfrm>
          <a:graphic>
            <a:graphicData uri="http://schemas.openxmlformats.org/presentationml/2006/ole">
              <mc:AlternateContent xmlns:mc="http://schemas.openxmlformats.org/markup-compatibility/2006">
                <mc:Choice xmlns:v="urn:schemas-microsoft-com:vml" Requires="v">
                  <p:oleObj spid="_x0000_s1039" name="Image" r:id="rId14" imgW="12190476" imgH="1015515" progId="">
                    <p:embed/>
                  </p:oleObj>
                </mc:Choice>
                <mc:Fallback>
                  <p:oleObj name="Image" r:id="rId14" imgW="12190476" imgH="1015515" progId="">
                    <p:embed/>
                    <p:pic>
                      <p:nvPicPr>
                        <p:cNvPr id="0"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5760" cy="48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rgbClr val="808080"/>
                              </a:solidFill>
                              <a:miter lim="800000"/>
                              <a:headEnd/>
                              <a:tailEnd/>
                            </a14:hiddenLine>
                          </a:ext>
                        </a:extLst>
                      </p:spPr>
                    </p:pic>
                  </p:oleObj>
                </mc:Fallback>
              </mc:AlternateContent>
            </a:graphicData>
          </a:graphic>
        </p:graphicFrame>
        <p:sp>
          <p:nvSpPr>
            <p:cNvPr id="586826" name="Line 74"/>
            <p:cNvSpPr>
              <a:spLocks noChangeShapeType="1"/>
            </p:cNvSpPr>
            <p:nvPr userDrawn="1"/>
          </p:nvSpPr>
          <p:spPr bwMode="auto">
            <a:xfrm>
              <a:off x="-4" y="448"/>
              <a:ext cx="5760" cy="0"/>
            </a:xfrm>
            <a:prstGeom prst="line">
              <a:avLst/>
            </a:prstGeom>
            <a:noFill/>
            <a:ln w="9525">
              <a:solidFill>
                <a:srgbClr val="CB1401"/>
              </a:solidFill>
              <a:round/>
              <a:headEnd/>
              <a:tailEnd/>
            </a:ln>
            <a:effectLst/>
          </p:spPr>
          <p:txBody>
            <a:bodyPr lIns="90000" tIns="46800" rIns="90000" bIns="46800">
              <a:spAutoFit/>
            </a:bodyPr>
            <a:lstStyle/>
            <a:p>
              <a:pPr>
                <a:defRPr/>
              </a:pPr>
              <a:endParaRPr lang="zh-CN" altLang="en-US">
                <a:effectLst>
                  <a:outerShdw blurRad="38100" dist="38100" dir="2700000" algn="tl">
                    <a:srgbClr val="000000">
                      <a:alpha val="43137"/>
                    </a:srgbClr>
                  </a:outerShdw>
                </a:effectLst>
              </a:endParaRPr>
            </a:p>
          </p:txBody>
        </p:sp>
      </p:grpSp>
    </p:spTree>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Lst>
  <p:timing>
    <p:tnLst>
      <p:par>
        <p:cTn id="1" dur="indefinite" restart="never" nodeType="tmRoot"/>
      </p:par>
    </p:tnLst>
  </p:timing>
  <p:hf sldNum="0" hdr="0" dt="0"/>
  <p:txStyles>
    <p:titleStyle>
      <a:lvl1pPr algn="l" rtl="0" eaLnBrk="0" fontAlgn="base" hangingPunct="0">
        <a:spcBef>
          <a:spcPct val="0"/>
        </a:spcBef>
        <a:spcAft>
          <a:spcPct val="0"/>
        </a:spcAft>
        <a:defRPr sz="4000">
          <a:solidFill>
            <a:srgbClr val="000066"/>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a:solidFill>
            <a:srgbClr val="000066"/>
          </a:solidFill>
          <a:effectLst>
            <a:outerShdw blurRad="38100" dist="38100" dir="2700000" algn="tl">
              <a:srgbClr val="C0C0C0"/>
            </a:outerShdw>
          </a:effectLst>
          <a:latin typeface="Arial" charset="0"/>
          <a:ea typeface="宋体" pitchFamily="2" charset="-122"/>
        </a:defRPr>
      </a:lvl2pPr>
      <a:lvl3pPr algn="l" rtl="0" eaLnBrk="0" fontAlgn="base" hangingPunct="0">
        <a:spcBef>
          <a:spcPct val="0"/>
        </a:spcBef>
        <a:spcAft>
          <a:spcPct val="0"/>
        </a:spcAft>
        <a:defRPr sz="4000">
          <a:solidFill>
            <a:srgbClr val="000066"/>
          </a:solidFill>
          <a:effectLst>
            <a:outerShdw blurRad="38100" dist="38100" dir="2700000" algn="tl">
              <a:srgbClr val="C0C0C0"/>
            </a:outerShdw>
          </a:effectLst>
          <a:latin typeface="Arial" charset="0"/>
          <a:ea typeface="宋体" pitchFamily="2" charset="-122"/>
        </a:defRPr>
      </a:lvl3pPr>
      <a:lvl4pPr algn="l" rtl="0" eaLnBrk="0" fontAlgn="base" hangingPunct="0">
        <a:spcBef>
          <a:spcPct val="0"/>
        </a:spcBef>
        <a:spcAft>
          <a:spcPct val="0"/>
        </a:spcAft>
        <a:defRPr sz="4000">
          <a:solidFill>
            <a:srgbClr val="000066"/>
          </a:solidFill>
          <a:effectLst>
            <a:outerShdw blurRad="38100" dist="38100" dir="2700000" algn="tl">
              <a:srgbClr val="C0C0C0"/>
            </a:outerShdw>
          </a:effectLst>
          <a:latin typeface="Arial" charset="0"/>
          <a:ea typeface="宋体" pitchFamily="2" charset="-122"/>
        </a:defRPr>
      </a:lvl4pPr>
      <a:lvl5pPr algn="l" rtl="0" eaLnBrk="0" fontAlgn="base" hangingPunct="0">
        <a:spcBef>
          <a:spcPct val="0"/>
        </a:spcBef>
        <a:spcAft>
          <a:spcPct val="0"/>
        </a:spcAft>
        <a:defRPr sz="4000">
          <a:solidFill>
            <a:srgbClr val="000066"/>
          </a:solidFill>
          <a:effectLst>
            <a:outerShdw blurRad="38100" dist="38100" dir="2700000" algn="tl">
              <a:srgbClr val="C0C0C0"/>
            </a:outerShdw>
          </a:effectLst>
          <a:latin typeface="Arial" charset="0"/>
          <a:ea typeface="宋体" pitchFamily="2" charset="-122"/>
        </a:defRPr>
      </a:lvl5pPr>
      <a:lvl6pPr marL="457200" algn="l" rtl="0" fontAlgn="base">
        <a:spcBef>
          <a:spcPct val="0"/>
        </a:spcBef>
        <a:spcAft>
          <a:spcPct val="0"/>
        </a:spcAft>
        <a:defRPr sz="4000">
          <a:solidFill>
            <a:srgbClr val="000066"/>
          </a:solidFill>
          <a:effectLst>
            <a:outerShdw blurRad="38100" dist="38100" dir="2700000" algn="tl">
              <a:srgbClr val="C0C0C0"/>
            </a:outerShdw>
          </a:effectLst>
          <a:latin typeface="Arial" charset="0"/>
          <a:ea typeface="宋体" pitchFamily="2" charset="-122"/>
        </a:defRPr>
      </a:lvl6pPr>
      <a:lvl7pPr marL="914400" algn="l" rtl="0" fontAlgn="base">
        <a:spcBef>
          <a:spcPct val="0"/>
        </a:spcBef>
        <a:spcAft>
          <a:spcPct val="0"/>
        </a:spcAft>
        <a:defRPr sz="4000">
          <a:solidFill>
            <a:srgbClr val="000066"/>
          </a:solidFill>
          <a:effectLst>
            <a:outerShdw blurRad="38100" dist="38100" dir="2700000" algn="tl">
              <a:srgbClr val="C0C0C0"/>
            </a:outerShdw>
          </a:effectLst>
          <a:latin typeface="Arial" charset="0"/>
          <a:ea typeface="宋体" pitchFamily="2" charset="-122"/>
        </a:defRPr>
      </a:lvl7pPr>
      <a:lvl8pPr marL="1371600" algn="l" rtl="0" fontAlgn="base">
        <a:spcBef>
          <a:spcPct val="0"/>
        </a:spcBef>
        <a:spcAft>
          <a:spcPct val="0"/>
        </a:spcAft>
        <a:defRPr sz="4000">
          <a:solidFill>
            <a:srgbClr val="000066"/>
          </a:solidFill>
          <a:effectLst>
            <a:outerShdw blurRad="38100" dist="38100" dir="2700000" algn="tl">
              <a:srgbClr val="C0C0C0"/>
            </a:outerShdw>
          </a:effectLst>
          <a:latin typeface="Arial" charset="0"/>
          <a:ea typeface="宋体" pitchFamily="2" charset="-122"/>
        </a:defRPr>
      </a:lvl8pPr>
      <a:lvl9pPr marL="1828800" algn="l" rtl="0" fontAlgn="base">
        <a:spcBef>
          <a:spcPct val="0"/>
        </a:spcBef>
        <a:spcAft>
          <a:spcPct val="0"/>
        </a:spcAft>
        <a:defRPr sz="4000">
          <a:solidFill>
            <a:srgbClr val="000066"/>
          </a:solidFill>
          <a:effectLst>
            <a:outerShdw blurRad="38100" dist="38100" dir="2700000" algn="tl">
              <a:srgbClr val="C0C0C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Font typeface="Wingdings" pitchFamily="2" charset="2"/>
        <a:buChar char="Ø"/>
        <a:defRPr sz="28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defRPr>
      </a:lvl2pPr>
      <a:lvl3pPr marL="1143000" indent="-228600" algn="l" rtl="0" eaLnBrk="0" fontAlgn="base" hangingPunct="0">
        <a:spcBef>
          <a:spcPct val="20000"/>
        </a:spcBef>
        <a:spcAft>
          <a:spcPct val="0"/>
        </a:spcAft>
        <a:buChar char="•"/>
        <a:defRPr sz="2000">
          <a:solidFill>
            <a:schemeClr val="accent2"/>
          </a:solidFill>
          <a:latin typeface="+mn-lt"/>
          <a:ea typeface="+mn-ea"/>
        </a:defRPr>
      </a:lvl3pPr>
      <a:lvl4pPr marL="1600200" indent="-228600" algn="l" rtl="0" eaLnBrk="0" fontAlgn="base" hangingPunct="0">
        <a:spcBef>
          <a:spcPct val="20000"/>
        </a:spcBef>
        <a:spcAft>
          <a:spcPct val="0"/>
        </a:spcAft>
        <a:buFont typeface="Tahoma" pitchFamily="34" charset="0"/>
        <a:buChar char="»"/>
        <a:defRPr>
          <a:solidFill>
            <a:schemeClr val="tx1"/>
          </a:solidFill>
          <a:latin typeface="+mn-lt"/>
          <a:ea typeface="+mn-ea"/>
        </a:defRPr>
      </a:lvl4pPr>
      <a:lvl5pPr marL="2057400" indent="-228600" algn="l" rtl="0" eaLnBrk="0" fontAlgn="base" hangingPunct="0">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    </a:t>
            </a:r>
            <a:r>
              <a:rPr lang="zh-CN" altLang="en-US">
                <a:solidFill>
                  <a:schemeClr val="tx1"/>
                </a:solidFill>
              </a:rPr>
              <a:t>第 </a:t>
            </a:r>
            <a:fld id="{5BAA4D95-B0C0-4733-BCBB-965AFB05B87B}" type="slidenum">
              <a:rPr lang="zh-CN" altLang="en-US">
                <a:solidFill>
                  <a:schemeClr val="tx1"/>
                </a:solidFill>
                <a:latin typeface="Tahoma" pitchFamily="34" charset="0"/>
              </a:rPr>
              <a:pPr>
                <a:defRPr/>
              </a:pPr>
              <a:t>1</a:t>
            </a:fld>
            <a:r>
              <a:rPr lang="zh-CN" altLang="en-US">
                <a:solidFill>
                  <a:schemeClr val="tx1"/>
                </a:solidFill>
                <a:latin typeface="Tahoma" pitchFamily="34" charset="0"/>
              </a:rPr>
              <a:t> </a:t>
            </a:r>
            <a:r>
              <a:rPr lang="zh-CN" altLang="en-US">
                <a:solidFill>
                  <a:schemeClr val="tx1"/>
                </a:solidFill>
              </a:rPr>
              <a:t>页</a:t>
            </a:r>
          </a:p>
        </p:txBody>
      </p:sp>
      <p:sp>
        <p:nvSpPr>
          <p:cNvPr id="15364" name="Rectangle 3"/>
          <p:cNvSpPr>
            <a:spLocks noGrp="1" noChangeArrowheads="1"/>
          </p:cNvSpPr>
          <p:nvPr>
            <p:ph type="body" idx="1"/>
          </p:nvPr>
        </p:nvSpPr>
        <p:spPr>
          <a:xfrm>
            <a:off x="395288" y="1628800"/>
            <a:ext cx="8353425" cy="4895825"/>
          </a:xfrm>
        </p:spPr>
        <p:txBody>
          <a:bodyPr/>
          <a:lstStyle/>
          <a:p>
            <a:pPr marL="0" indent="0" eaLnBrk="1" hangingPunct="1">
              <a:lnSpc>
                <a:spcPct val="120000"/>
              </a:lnSpc>
              <a:spcBef>
                <a:spcPts val="0"/>
              </a:spcBef>
            </a:pPr>
            <a:endParaRPr lang="en-US" altLang="zh-CN" sz="2400" b="1" dirty="0" smtClean="0"/>
          </a:p>
          <a:p>
            <a:pPr marL="0" indent="0" algn="ctr" eaLnBrk="1" hangingPunct="1">
              <a:lnSpc>
                <a:spcPct val="120000"/>
              </a:lnSpc>
              <a:spcBef>
                <a:spcPts val="2400"/>
              </a:spcBef>
              <a:buNone/>
            </a:pPr>
            <a:r>
              <a:rPr lang="zh-CN" altLang="en-US" sz="4400" b="1" dirty="0" smtClean="0">
                <a:solidFill>
                  <a:srgbClr val="FF0000"/>
                </a:solidFill>
              </a:rPr>
              <a:t>智</a:t>
            </a:r>
            <a:r>
              <a:rPr lang="zh-CN" altLang="en-US" sz="4400" b="1" dirty="0">
                <a:solidFill>
                  <a:srgbClr val="FF0000"/>
                </a:solidFill>
              </a:rPr>
              <a:t>能网联汽车技</a:t>
            </a:r>
            <a:r>
              <a:rPr lang="zh-CN" altLang="en-US" sz="4400" b="1" dirty="0" smtClean="0">
                <a:solidFill>
                  <a:srgbClr val="FF0000"/>
                </a:solidFill>
              </a:rPr>
              <a:t>术</a:t>
            </a:r>
            <a:endParaRPr lang="en-US" altLang="zh-CN" sz="4400" b="1" dirty="0" smtClean="0">
              <a:solidFill>
                <a:srgbClr val="FF0000"/>
              </a:solidFill>
            </a:endParaRPr>
          </a:p>
          <a:p>
            <a:pPr marL="0" indent="0" algn="ctr" eaLnBrk="1" hangingPunct="1">
              <a:lnSpc>
                <a:spcPct val="120000"/>
              </a:lnSpc>
              <a:spcBef>
                <a:spcPts val="0"/>
              </a:spcBef>
              <a:buNone/>
            </a:pPr>
            <a:endParaRPr lang="en-US" altLang="zh-CN" sz="3200" b="1" dirty="0" smtClean="0">
              <a:solidFill>
                <a:srgbClr val="FF0000"/>
              </a:solidFill>
            </a:endParaRPr>
          </a:p>
        </p:txBody>
      </p:sp>
      <p:sp>
        <p:nvSpPr>
          <p:cNvPr id="1269765" name="Rectangle 5"/>
          <p:cNvSpPr>
            <a:spLocks noChangeArrowheads="1"/>
          </p:cNvSpPr>
          <p:nvPr/>
        </p:nvSpPr>
        <p:spPr bwMode="auto">
          <a:xfrm>
            <a:off x="0" y="24717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36993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r>
              <a:rPr lang="x-none" altLang="zh-CN" b="1">
                <a:solidFill>
                  <a:srgbClr val="FF0000"/>
                </a:solidFill>
                <a:effectLst/>
              </a:rPr>
              <a:t>1.1.1 </a:t>
            </a:r>
            <a:r>
              <a:rPr lang="zh-CN" altLang="zh-CN" b="1">
                <a:solidFill>
                  <a:srgbClr val="FF0000"/>
                </a:solidFill>
                <a:effectLst/>
              </a:rPr>
              <a:t>智能网联</a:t>
            </a:r>
            <a:r>
              <a:rPr lang="x-none" altLang="zh-CN" b="1">
                <a:solidFill>
                  <a:srgbClr val="FF0000"/>
                </a:solidFill>
                <a:effectLst/>
              </a:rPr>
              <a:t>汽车</a:t>
            </a:r>
            <a:r>
              <a:rPr lang="zh-CN" altLang="zh-CN" b="1">
                <a:solidFill>
                  <a:srgbClr val="FF0000"/>
                </a:solidFill>
                <a:effectLst/>
              </a:rPr>
              <a:t>的定义</a:t>
            </a: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pic>
        <p:nvPicPr>
          <p:cNvPr id="108546" name="Picture 2" descr="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557339"/>
            <a:ext cx="9129293" cy="52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19098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r>
              <a:rPr lang="x-none" altLang="zh-CN" b="1">
                <a:solidFill>
                  <a:srgbClr val="FF0000"/>
                </a:solidFill>
                <a:effectLst/>
              </a:rPr>
              <a:t>1.1.1 </a:t>
            </a:r>
            <a:r>
              <a:rPr lang="zh-CN" altLang="zh-CN" b="1">
                <a:solidFill>
                  <a:srgbClr val="FF0000"/>
                </a:solidFill>
                <a:effectLst/>
              </a:rPr>
              <a:t>智能网联</a:t>
            </a:r>
            <a:r>
              <a:rPr lang="x-none" altLang="zh-CN" b="1">
                <a:solidFill>
                  <a:srgbClr val="FF0000"/>
                </a:solidFill>
                <a:effectLst/>
              </a:rPr>
              <a:t>汽车</a:t>
            </a:r>
            <a:r>
              <a:rPr lang="zh-CN" altLang="zh-CN" b="1">
                <a:solidFill>
                  <a:srgbClr val="FF0000"/>
                </a:solidFill>
                <a:effectLst/>
              </a:rPr>
              <a:t>的定义</a:t>
            </a: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
        <p:nvSpPr>
          <p:cNvPr id="5" name="文本占位符 592898"/>
          <p:cNvSpPr txBox="1">
            <a:spLocks noChangeArrowheads="1"/>
          </p:cNvSpPr>
          <p:nvPr/>
        </p:nvSpPr>
        <p:spPr bwMode="auto">
          <a:xfrm>
            <a:off x="468312" y="1484784"/>
            <a:ext cx="8424167" cy="5112568"/>
          </a:xfrm>
          <a:prstGeom prst="rect">
            <a:avLst/>
          </a:prstGeom>
          <a:noFill/>
          <a:ln w="9525">
            <a:noFill/>
            <a:miter lim="800000"/>
            <a:headEnd/>
            <a:tailEnd/>
          </a:ln>
        </p:spPr>
        <p:txBody>
          <a:bodyPr vert="horz" wrap="square" lIns="91385" tIns="45690" rIns="91385" bIns="45690" numCol="1" anchor="t" anchorCtr="0" compatLnSpc="1">
            <a:prstTxWarp prst="textNoShape">
              <a:avLst/>
            </a:prstTxWarp>
          </a:bodyPr>
          <a:lstStyle/>
          <a:p>
            <a:pPr marL="342900" indent="-342900" algn="just">
              <a:lnSpc>
                <a:spcPct val="150000"/>
              </a:lnSpc>
              <a:buFont typeface="Wingdings" panose="05000000000000000000" pitchFamily="2" charset="2"/>
              <a:buChar char="Ø"/>
            </a:pPr>
            <a:r>
              <a:rPr lang="x-none" altLang="zh-CN" sz="2400" b="0">
                <a:latin typeface="Times New Roman" panose="02020603050405020304" pitchFamily="18" charset="0"/>
                <a:cs typeface="Times New Roman" panose="02020603050405020304" pitchFamily="18" charset="0"/>
              </a:rPr>
              <a:t>（</a:t>
            </a:r>
            <a:r>
              <a:rPr lang="x-none" altLang="zh-CN" sz="240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1）感知系统</a:t>
            </a:r>
            <a:r>
              <a:rPr lang="zh-CN" altLang="zh-CN" sz="240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x-none" altLang="zh-CN" sz="240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感知系统就是感知车辆、感知环境，告诉系统所处的位置，周围的环境是什么。目前，感知层主要是采用传感器技术，它就是自动驾驶车的</a:t>
            </a:r>
            <a:r>
              <a:rPr lang="x-none" altLang="zh-CN" sz="2400">
                <a:solidFill>
                  <a:schemeClr val="accent2"/>
                </a:solidFill>
                <a:latin typeface="宋体" panose="02010600030101010101" pitchFamily="2" charset="-122"/>
                <a:ea typeface="宋体" panose="02010600030101010101" pitchFamily="2" charset="-122"/>
                <a:cs typeface="Times New Roman" panose="02020603050405020304" pitchFamily="18" charset="0"/>
              </a:rPr>
              <a:t>“眼睛”，</a:t>
            </a:r>
            <a:r>
              <a:rPr lang="x-none" altLang="zh-CN" sz="240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包含了超声波</a:t>
            </a:r>
            <a:r>
              <a:rPr lang="zh-CN" altLang="zh-CN" sz="240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雷达、</a:t>
            </a:r>
            <a:r>
              <a:rPr lang="x-none" altLang="zh-CN" sz="240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毫米波雷达、激光雷达、摄像头、高精度定位、高精度地图、V2X等技术。</a:t>
            </a:r>
            <a:endParaRPr lang="zh-CN" altLang="zh-CN" sz="240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x-none" altLang="zh-CN" sz="240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（2）决策系统</a:t>
            </a:r>
            <a:r>
              <a:rPr lang="zh-CN" altLang="zh-CN" sz="240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a:t>
            </a:r>
            <a:r>
              <a:rPr lang="x-none" altLang="zh-CN" sz="240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决策系统就是在获取感知数据后，会针对数据进行分析、决策和预测，解决系统该对环境做出什么反应，预测之后可能会发生什么情况的问题</a:t>
            </a:r>
            <a:r>
              <a:rPr lang="x-none" altLang="zh-CN" sz="2400">
                <a:solidFill>
                  <a:schemeClr val="accent2"/>
                </a:solidFill>
                <a:latin typeface="宋体" panose="02010600030101010101" pitchFamily="2" charset="-122"/>
                <a:ea typeface="宋体" panose="02010600030101010101" pitchFamily="2" charset="-122"/>
              </a:rPr>
              <a:t>。</a:t>
            </a:r>
            <a:endParaRPr lang="zh-CN" altLang="zh-CN" sz="2400">
              <a:solidFill>
                <a:schemeClr val="accent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56496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r>
              <a:rPr lang="x-none" altLang="zh-CN" b="1">
                <a:solidFill>
                  <a:srgbClr val="FF0000"/>
                </a:solidFill>
                <a:effectLst/>
              </a:rPr>
              <a:t>1.1.1 </a:t>
            </a:r>
            <a:r>
              <a:rPr lang="zh-CN" altLang="zh-CN" b="1">
                <a:solidFill>
                  <a:srgbClr val="FF0000"/>
                </a:solidFill>
                <a:effectLst/>
              </a:rPr>
              <a:t>智能网联</a:t>
            </a:r>
            <a:r>
              <a:rPr lang="x-none" altLang="zh-CN" b="1">
                <a:solidFill>
                  <a:srgbClr val="FF0000"/>
                </a:solidFill>
                <a:effectLst/>
              </a:rPr>
              <a:t>汽车</a:t>
            </a:r>
            <a:r>
              <a:rPr lang="zh-CN" altLang="zh-CN" b="1">
                <a:solidFill>
                  <a:srgbClr val="FF0000"/>
                </a:solidFill>
                <a:effectLst/>
              </a:rPr>
              <a:t>的定义</a:t>
            </a: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
        <p:nvSpPr>
          <p:cNvPr id="5" name="文本占位符 592898"/>
          <p:cNvSpPr txBox="1">
            <a:spLocks noChangeArrowheads="1"/>
          </p:cNvSpPr>
          <p:nvPr/>
        </p:nvSpPr>
        <p:spPr bwMode="auto">
          <a:xfrm>
            <a:off x="468312" y="1484784"/>
            <a:ext cx="8424167" cy="5112568"/>
          </a:xfrm>
          <a:prstGeom prst="rect">
            <a:avLst/>
          </a:prstGeom>
          <a:noFill/>
          <a:ln w="9525">
            <a:noFill/>
            <a:miter lim="800000"/>
            <a:headEnd/>
            <a:tailEnd/>
          </a:ln>
        </p:spPr>
        <p:txBody>
          <a:bodyPr vert="horz" wrap="square" lIns="91385" tIns="45690" rIns="91385" bIns="45690" numCol="1" anchor="t" anchorCtr="0" compatLnSpc="1">
            <a:prstTxWarp prst="textNoShape">
              <a:avLst/>
            </a:prstTxWarp>
          </a:bodyPr>
          <a:lstStyle/>
          <a:p>
            <a:pPr marL="457200" indent="-457200" algn="just">
              <a:lnSpc>
                <a:spcPct val="150000"/>
              </a:lnSpc>
              <a:buFont typeface="Wingdings" panose="05000000000000000000" pitchFamily="2" charset="2"/>
              <a:buChar char="Ø"/>
            </a:pPr>
            <a:r>
              <a:rPr lang="x-none" altLang="zh-CN">
                <a:solidFill>
                  <a:schemeClr val="accent2"/>
                </a:solidFill>
                <a:latin typeface="宋体" panose="02010600030101010101" pitchFamily="2" charset="-122"/>
                <a:ea typeface="宋体" panose="02010600030101010101" pitchFamily="2" charset="-122"/>
              </a:rPr>
              <a:t>（3）执行系统</a:t>
            </a:r>
            <a:r>
              <a:rPr lang="zh-CN" altLang="zh-CN">
                <a:solidFill>
                  <a:schemeClr val="accent2"/>
                </a:solidFill>
                <a:latin typeface="宋体" panose="02010600030101010101" pitchFamily="2" charset="-122"/>
                <a:ea typeface="宋体" panose="02010600030101010101" pitchFamily="2" charset="-122"/>
              </a:rPr>
              <a:t>。</a:t>
            </a:r>
            <a:r>
              <a:rPr lang="x-none" altLang="zh-CN">
                <a:solidFill>
                  <a:schemeClr val="accent2"/>
                </a:solidFill>
                <a:latin typeface="宋体" panose="02010600030101010101" pitchFamily="2" charset="-122"/>
                <a:ea typeface="宋体" panose="02010600030101010101" pitchFamily="2" charset="-122"/>
              </a:rPr>
              <a:t>执行系统是通过车辆的执行机构完成相应的制动、转向、驱动等操控动作</a:t>
            </a:r>
            <a:r>
              <a:rPr lang="zh-CN" altLang="zh-CN">
                <a:solidFill>
                  <a:schemeClr val="accent2"/>
                </a:solidFill>
                <a:latin typeface="宋体" panose="02010600030101010101" pitchFamily="2" charset="-122"/>
                <a:ea typeface="宋体" panose="02010600030101010101" pitchFamily="2" charset="-122"/>
              </a:rPr>
              <a:t>，执行系统的发展趋势是线控转向、线控制动、线控驱动技术</a:t>
            </a:r>
            <a:r>
              <a:rPr lang="x-none" altLang="zh-CN">
                <a:solidFill>
                  <a:schemeClr val="accent2"/>
                </a:solidFill>
                <a:latin typeface="宋体" panose="02010600030101010101" pitchFamily="2" charset="-122"/>
                <a:ea typeface="宋体" panose="02010600030101010101" pitchFamily="2" charset="-122"/>
              </a:rPr>
              <a:t>。</a:t>
            </a:r>
            <a:endParaRPr lang="zh-CN" altLang="zh-CN">
              <a:solidFill>
                <a:schemeClr val="accent2"/>
              </a:solidFill>
              <a:latin typeface="宋体" panose="02010600030101010101" pitchFamily="2" charset="-122"/>
              <a:ea typeface="宋体" panose="02010600030101010101" pitchFamily="2" charset="-122"/>
            </a:endParaRPr>
          </a:p>
          <a:p>
            <a:pPr marL="457200" indent="-457200" algn="just">
              <a:lnSpc>
                <a:spcPct val="150000"/>
              </a:lnSpc>
              <a:buFont typeface="Wingdings" panose="05000000000000000000" pitchFamily="2" charset="2"/>
              <a:buChar char="Ø"/>
            </a:pPr>
            <a:r>
              <a:rPr lang="x-none" altLang="zh-CN">
                <a:solidFill>
                  <a:schemeClr val="accent2"/>
                </a:solidFill>
                <a:latin typeface="宋体" panose="02010600030101010101" pitchFamily="2" charset="-122"/>
                <a:ea typeface="宋体" panose="02010600030101010101" pitchFamily="2" charset="-122"/>
              </a:rPr>
              <a:t>要实现自动驾驶，除了算法创新、系统融合之外，还需要来自云平台的支持</a:t>
            </a:r>
            <a:r>
              <a:rPr lang="zh-CN" altLang="zh-CN">
                <a:solidFill>
                  <a:schemeClr val="accent2"/>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071564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r>
              <a:rPr lang="en-US" altLang="zh-CN" sz="3600" b="1" smtClean="0">
                <a:solidFill>
                  <a:srgbClr val="FF0000"/>
                </a:solidFill>
              </a:rPr>
              <a:t>1.1.2</a:t>
            </a:r>
            <a:r>
              <a:rPr lang="zh-CN" altLang="zh-CN" sz="3600" b="1" dirty="0" smtClean="0">
                <a:solidFill>
                  <a:srgbClr val="FF0000"/>
                </a:solidFill>
              </a:rPr>
              <a:t>　智能网联汽</a:t>
            </a:r>
            <a:r>
              <a:rPr lang="zh-CN" altLang="zh-CN" sz="3600" b="1" smtClean="0">
                <a:solidFill>
                  <a:srgbClr val="FF0000"/>
                </a:solidFill>
              </a:rPr>
              <a:t>车的</a:t>
            </a:r>
            <a:r>
              <a:rPr lang="zh-CN" altLang="en-US" sz="3600" b="1" smtClean="0">
                <a:solidFill>
                  <a:srgbClr val="FF0000"/>
                </a:solidFill>
              </a:rPr>
              <a:t>驾驶自动化</a:t>
            </a:r>
            <a:r>
              <a:rPr lang="zh-CN" altLang="zh-CN" sz="3600" b="1" smtClean="0">
                <a:solidFill>
                  <a:srgbClr val="FF0000"/>
                </a:solidFill>
              </a:rPr>
              <a:t>分</a:t>
            </a:r>
            <a:r>
              <a:rPr lang="zh-CN" altLang="zh-CN" sz="3600" b="1" dirty="0" smtClean="0">
                <a:solidFill>
                  <a:srgbClr val="FF0000"/>
                </a:solidFill>
              </a:rPr>
              <a:t>级</a:t>
            </a:r>
            <a:endParaRPr lang="zh-CN" altLang="zh-CN" sz="3600" b="1" dirty="0">
              <a:solidFill>
                <a:srgbClr val="FF0000"/>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pic>
        <p:nvPicPr>
          <p:cNvPr id="217089" name="Picture 1" descr="C:\Documents and Settings\Administrator\桌面\0.jpg"/>
          <p:cNvPicPr>
            <a:picLocks noChangeAspect="1" noChangeArrowheads="1"/>
          </p:cNvPicPr>
          <p:nvPr/>
        </p:nvPicPr>
        <p:blipFill>
          <a:blip r:embed="rId2" cstate="print"/>
          <a:srcRect/>
          <a:stretch>
            <a:fillRect/>
          </a:stretch>
        </p:blipFill>
        <p:spPr bwMode="auto">
          <a:xfrm>
            <a:off x="0" y="1484784"/>
            <a:ext cx="9144000" cy="5373216"/>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标题 1017857"/>
          <p:cNvSpPr>
            <a:spLocks noGrp="1"/>
          </p:cNvSpPr>
          <p:nvPr>
            <p:ph type="title"/>
          </p:nvPr>
        </p:nvSpPr>
        <p:spPr/>
        <p:txBody>
          <a:bodyPr/>
          <a:lstStyle/>
          <a:p>
            <a:pPr algn="ctr">
              <a:defRPr/>
            </a:pPr>
            <a:r>
              <a:rPr lang="zh-CN" altLang="en-US" b="1" noProof="1" smtClean="0">
                <a:solidFill>
                  <a:schemeClr val="accent2"/>
                </a:solidFill>
              </a:rPr>
              <a:t>第二节 智</a:t>
            </a:r>
            <a:r>
              <a:rPr lang="zh-CN" altLang="en-US" b="1" noProof="1">
                <a:solidFill>
                  <a:schemeClr val="accent2"/>
                </a:solidFill>
              </a:rPr>
              <a:t>能网联汽</a:t>
            </a:r>
            <a:r>
              <a:rPr lang="zh-CN" altLang="en-US" b="1" noProof="1" smtClean="0">
                <a:solidFill>
                  <a:schemeClr val="accent2"/>
                </a:solidFill>
              </a:rPr>
              <a:t>车技术分级</a:t>
            </a:r>
            <a:endParaRPr lang="zh-CN" altLang="en-US" b="1" noProof="1">
              <a:solidFill>
                <a:schemeClr val="accent2"/>
              </a:solidFill>
            </a:endParaRPr>
          </a:p>
        </p:txBody>
      </p:sp>
      <p:sp>
        <p:nvSpPr>
          <p:cNvPr id="17411" name="日期占位符 1"/>
          <p:cNvSpPr>
            <a:spLocks noGrp="1" noChangeArrowheads="1"/>
          </p:cNvSpPr>
          <p:nvPr>
            <p:ph type="dt" sz="quarter" idx="10"/>
          </p:nvPr>
        </p:nvSpPr>
        <p:spPr/>
        <p:txBody>
          <a:bodyPr lIns="91440" tIns="45720" rIns="91440" bIns="45720"/>
          <a:lstStyle/>
          <a:p>
            <a:pPr>
              <a:defRPr/>
            </a:pPr>
            <a:fld id="{BB7B1E86-A47F-4C68-A6D5-3E5DA75EB1A8}" type="datetime1">
              <a:rPr lang="zh-CN" altLang="en-US" smtClean="0"/>
              <a:pPr>
                <a:defRPr/>
              </a:pPr>
              <a:t>2022-09-06</a:t>
            </a:fld>
            <a:endParaRPr lang="en-US" altLang="zh-CN" smtClean="0"/>
          </a:p>
        </p:txBody>
      </p:sp>
      <p:pic>
        <p:nvPicPr>
          <p:cNvPr id="172036" name="Picture 2"/>
          <p:cNvPicPr>
            <a:picLocks noChangeAspect="1" noChangeArrowheads="1"/>
          </p:cNvPicPr>
          <p:nvPr/>
        </p:nvPicPr>
        <p:blipFill>
          <a:blip r:embed="rId2" cstate="print"/>
          <a:srcRect/>
          <a:stretch>
            <a:fillRect/>
          </a:stretch>
        </p:blipFill>
        <p:spPr bwMode="auto">
          <a:xfrm>
            <a:off x="0" y="0"/>
            <a:ext cx="9150350" cy="6858000"/>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dirty="0" smtClean="0">
                <a:solidFill>
                  <a:srgbClr val="FF0000"/>
                </a:solidFill>
              </a:rPr>
              <a:t>1.1.2</a:t>
            </a:r>
            <a:r>
              <a:rPr lang="zh-CN" altLang="zh-CN" b="1" dirty="0" smtClean="0">
                <a:solidFill>
                  <a:srgbClr val="FF0000"/>
                </a:solidFill>
              </a:rPr>
              <a:t>　智能网联汽车的分级</a:t>
            </a:r>
            <a:endParaRPr b="1" noProof="1">
              <a:solidFill>
                <a:schemeClr val="tx1"/>
              </a:solidFill>
            </a:endParaRPr>
          </a:p>
        </p:txBody>
      </p:sp>
      <p:sp>
        <p:nvSpPr>
          <p:cNvPr id="6146" name="文本占位符 592898"/>
          <p:cNvSpPr>
            <a:spLocks noGrp="1" noChangeArrowheads="1"/>
          </p:cNvSpPr>
          <p:nvPr>
            <p:ph type="body" idx="1"/>
          </p:nvPr>
        </p:nvSpPr>
        <p:spPr>
          <a:xfrm>
            <a:off x="395288" y="1556792"/>
            <a:ext cx="8424862" cy="4751933"/>
          </a:xfrm>
        </p:spPr>
        <p:txBody>
          <a:bodyPr/>
          <a:lstStyle/>
          <a:p>
            <a:pPr algn="just">
              <a:lnSpc>
                <a:spcPct val="150000"/>
              </a:lnSpc>
              <a:spcBef>
                <a:spcPts val="0"/>
              </a:spcBef>
            </a:pPr>
            <a:r>
              <a:rPr lang="zh-CN" altLang="zh-CN" sz="2400" b="1" dirty="0" smtClean="0">
                <a:solidFill>
                  <a:schemeClr val="tx1"/>
                </a:solidFill>
              </a:rPr>
              <a:t>在量产车型中，自动驾驶级别最高的是</a:t>
            </a:r>
            <a:r>
              <a:rPr lang="en-US" altLang="zh-CN" sz="2400" b="1" dirty="0" smtClean="0">
                <a:solidFill>
                  <a:schemeClr val="tx1"/>
                </a:solidFill>
              </a:rPr>
              <a:t>L3</a:t>
            </a:r>
            <a:r>
              <a:rPr lang="zh-CN" altLang="zh-CN" sz="2400" b="1" dirty="0" smtClean="0">
                <a:solidFill>
                  <a:schemeClr val="tx1"/>
                </a:solidFill>
              </a:rPr>
              <a:t>级，即奥迪</a:t>
            </a:r>
            <a:r>
              <a:rPr lang="en-US" altLang="zh-CN" sz="2400" b="1" dirty="0" smtClean="0">
                <a:solidFill>
                  <a:schemeClr val="tx1"/>
                </a:solidFill>
              </a:rPr>
              <a:t>A8</a:t>
            </a:r>
            <a:r>
              <a:rPr lang="zh-CN" altLang="zh-CN" sz="2400" b="1" dirty="0" smtClean="0">
                <a:solidFill>
                  <a:schemeClr val="tx1"/>
                </a:solidFill>
              </a:rPr>
              <a:t>，它配备了</a:t>
            </a:r>
            <a:r>
              <a:rPr lang="en-US" altLang="zh-CN" sz="2400" b="1" dirty="0" smtClean="0">
                <a:solidFill>
                  <a:schemeClr val="tx1"/>
                </a:solidFill>
              </a:rPr>
              <a:t>4</a:t>
            </a:r>
            <a:r>
              <a:rPr lang="zh-CN" altLang="zh-CN" sz="2400" b="1" dirty="0" smtClean="0">
                <a:solidFill>
                  <a:schemeClr val="tx1"/>
                </a:solidFill>
              </a:rPr>
              <a:t>个鱼眼</a:t>
            </a:r>
            <a:r>
              <a:rPr lang="zh-CN" altLang="zh-CN" sz="2400" b="1" dirty="0" smtClean="0">
                <a:solidFill>
                  <a:srgbClr val="7030A0"/>
                </a:solidFill>
              </a:rPr>
              <a:t>摄像头</a:t>
            </a:r>
            <a:r>
              <a:rPr lang="zh-CN" altLang="zh-CN" sz="2400" b="1" dirty="0" smtClean="0">
                <a:solidFill>
                  <a:schemeClr val="tx1"/>
                </a:solidFill>
              </a:rPr>
              <a:t>、</a:t>
            </a:r>
            <a:r>
              <a:rPr lang="en-US" altLang="zh-CN" sz="2400" b="1" dirty="0" smtClean="0">
                <a:solidFill>
                  <a:schemeClr val="tx1"/>
                </a:solidFill>
              </a:rPr>
              <a:t>12</a:t>
            </a:r>
            <a:r>
              <a:rPr lang="zh-CN" altLang="zh-CN" sz="2400" b="1" dirty="0" smtClean="0">
                <a:solidFill>
                  <a:schemeClr val="tx1"/>
                </a:solidFill>
              </a:rPr>
              <a:t>个</a:t>
            </a:r>
            <a:r>
              <a:rPr lang="zh-CN" altLang="zh-CN" sz="2400" b="1" dirty="0" smtClean="0">
                <a:solidFill>
                  <a:srgbClr val="7030A0"/>
                </a:solidFill>
              </a:rPr>
              <a:t>超声波雷达</a:t>
            </a:r>
            <a:r>
              <a:rPr lang="zh-CN" altLang="zh-CN" sz="2400" b="1" dirty="0" smtClean="0">
                <a:solidFill>
                  <a:schemeClr val="tx1"/>
                </a:solidFill>
              </a:rPr>
              <a:t>、</a:t>
            </a:r>
            <a:r>
              <a:rPr lang="en-US" altLang="zh-CN" sz="2400" b="1" dirty="0" smtClean="0">
                <a:solidFill>
                  <a:schemeClr val="tx1"/>
                </a:solidFill>
              </a:rPr>
              <a:t>4</a:t>
            </a:r>
            <a:r>
              <a:rPr lang="zh-CN" altLang="zh-CN" sz="2400" b="1" dirty="0" smtClean="0">
                <a:solidFill>
                  <a:schemeClr val="tx1"/>
                </a:solidFill>
              </a:rPr>
              <a:t>个</a:t>
            </a:r>
            <a:r>
              <a:rPr lang="zh-CN" altLang="zh-CN" sz="2400" b="1" dirty="0" smtClean="0">
                <a:solidFill>
                  <a:srgbClr val="7030A0"/>
                </a:solidFill>
              </a:rPr>
              <a:t>中程毫米波雷达</a:t>
            </a:r>
            <a:r>
              <a:rPr lang="zh-CN" altLang="zh-CN" sz="2400" b="1" dirty="0" smtClean="0">
                <a:solidFill>
                  <a:schemeClr val="tx1"/>
                </a:solidFill>
              </a:rPr>
              <a:t>、</a:t>
            </a:r>
            <a:r>
              <a:rPr lang="en-US" altLang="zh-CN" sz="2400" b="1" dirty="0" smtClean="0">
                <a:solidFill>
                  <a:schemeClr val="tx1"/>
                </a:solidFill>
              </a:rPr>
              <a:t>1</a:t>
            </a:r>
            <a:r>
              <a:rPr lang="zh-CN" altLang="zh-CN" sz="2400" b="1" dirty="0" smtClean="0">
                <a:solidFill>
                  <a:schemeClr val="tx1"/>
                </a:solidFill>
              </a:rPr>
              <a:t>个</a:t>
            </a:r>
            <a:r>
              <a:rPr lang="zh-CN" altLang="zh-CN" sz="2400" b="1" dirty="0" smtClean="0">
                <a:solidFill>
                  <a:srgbClr val="7030A0"/>
                </a:solidFill>
              </a:rPr>
              <a:t>远程毫米波雷达</a:t>
            </a:r>
            <a:r>
              <a:rPr lang="zh-CN" altLang="zh-CN" sz="2400" b="1" dirty="0" smtClean="0">
                <a:solidFill>
                  <a:schemeClr val="tx1"/>
                </a:solidFill>
              </a:rPr>
              <a:t>、</a:t>
            </a:r>
            <a:r>
              <a:rPr lang="en-US" altLang="zh-CN" sz="2400" b="1" dirty="0" smtClean="0">
                <a:solidFill>
                  <a:schemeClr val="tx1"/>
                </a:solidFill>
              </a:rPr>
              <a:t>1</a:t>
            </a:r>
            <a:r>
              <a:rPr lang="zh-CN" altLang="zh-CN" sz="2400" b="1" dirty="0" smtClean="0">
                <a:solidFill>
                  <a:schemeClr val="tx1"/>
                </a:solidFill>
              </a:rPr>
              <a:t>个</a:t>
            </a:r>
            <a:r>
              <a:rPr lang="zh-CN" altLang="zh-CN" sz="2400" b="1" dirty="0" smtClean="0">
                <a:solidFill>
                  <a:srgbClr val="7030A0"/>
                </a:solidFill>
              </a:rPr>
              <a:t>激光雷达</a:t>
            </a:r>
            <a:r>
              <a:rPr lang="zh-CN" altLang="zh-CN" sz="2400" b="1" dirty="0" smtClean="0">
                <a:solidFill>
                  <a:schemeClr val="tx1"/>
                </a:solidFill>
              </a:rPr>
              <a:t>、</a:t>
            </a:r>
            <a:r>
              <a:rPr lang="en-US" altLang="zh-CN" sz="2400" b="1" dirty="0" smtClean="0">
                <a:solidFill>
                  <a:schemeClr val="tx1"/>
                </a:solidFill>
              </a:rPr>
              <a:t>1</a:t>
            </a:r>
            <a:r>
              <a:rPr lang="zh-CN" altLang="zh-CN" sz="2400" b="1" dirty="0" smtClean="0">
                <a:solidFill>
                  <a:schemeClr val="tx1"/>
                </a:solidFill>
              </a:rPr>
              <a:t>个前视</a:t>
            </a:r>
            <a:r>
              <a:rPr lang="zh-CN" altLang="zh-CN" sz="2400" b="1" dirty="0" smtClean="0">
                <a:solidFill>
                  <a:srgbClr val="7030A0"/>
                </a:solidFill>
              </a:rPr>
              <a:t>摄像头</a:t>
            </a:r>
            <a:r>
              <a:rPr lang="zh-CN" altLang="zh-CN" sz="2400" b="1" dirty="0" smtClean="0">
                <a:solidFill>
                  <a:schemeClr val="tx1"/>
                </a:solidFill>
              </a:rPr>
              <a:t>。其中，</a:t>
            </a:r>
            <a:r>
              <a:rPr lang="en-US" altLang="zh-CN" sz="2400" b="1" dirty="0" smtClean="0">
                <a:solidFill>
                  <a:schemeClr val="tx1"/>
                </a:solidFill>
              </a:rPr>
              <a:t>4</a:t>
            </a:r>
            <a:r>
              <a:rPr lang="zh-CN" altLang="zh-CN" sz="2400" b="1" dirty="0" smtClean="0">
                <a:solidFill>
                  <a:schemeClr val="tx1"/>
                </a:solidFill>
              </a:rPr>
              <a:t>个鱼眼摄像头用于</a:t>
            </a:r>
            <a:r>
              <a:rPr lang="en-US" altLang="zh-CN" sz="2400" b="1" dirty="0" smtClean="0">
                <a:solidFill>
                  <a:schemeClr val="tx1"/>
                </a:solidFill>
              </a:rPr>
              <a:t>360</a:t>
            </a:r>
            <a:r>
              <a:rPr lang="zh-CN" altLang="zh-CN" sz="2400" b="1" dirty="0" smtClean="0">
                <a:solidFill>
                  <a:schemeClr val="tx1"/>
                </a:solidFill>
              </a:rPr>
              <a:t>°环视系统，</a:t>
            </a:r>
            <a:r>
              <a:rPr lang="en-US" altLang="zh-CN" sz="2400" b="1" dirty="0" smtClean="0">
                <a:solidFill>
                  <a:schemeClr val="tx1"/>
                </a:solidFill>
              </a:rPr>
              <a:t>12</a:t>
            </a:r>
            <a:r>
              <a:rPr lang="zh-CN" altLang="zh-CN" sz="2400" b="1" dirty="0" smtClean="0">
                <a:solidFill>
                  <a:schemeClr val="tx1"/>
                </a:solidFill>
              </a:rPr>
              <a:t>个超声波雷达用于自动泊车系统</a:t>
            </a:r>
            <a:endParaRPr lang="zh-CN" altLang="en-US" sz="2400" b="1" dirty="0">
              <a:solidFill>
                <a:schemeClr val="tx1"/>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pic>
        <p:nvPicPr>
          <p:cNvPr id="214017" name="图片 10" descr="9"/>
          <p:cNvPicPr>
            <a:picLocks noChangeAspect="1" noChangeArrowheads="1"/>
          </p:cNvPicPr>
          <p:nvPr/>
        </p:nvPicPr>
        <p:blipFill>
          <a:blip r:embed="rId2" cstate="print"/>
          <a:srcRect/>
          <a:stretch>
            <a:fillRect/>
          </a:stretch>
        </p:blipFill>
        <p:spPr bwMode="auto">
          <a:xfrm>
            <a:off x="4355976" y="3945673"/>
            <a:ext cx="4788025" cy="291232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 y="1052736"/>
            <a:ext cx="9133249" cy="518457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pic>
        <p:nvPicPr>
          <p:cNvPr id="123906" name="Picture 2" descr="7d09a9dc65428af0dcc0cba0e2ee6a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0"/>
            <a:ext cx="6210846" cy="684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02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a:xfrm>
            <a:off x="0" y="836613"/>
            <a:ext cx="9144000" cy="720725"/>
          </a:xfrm>
        </p:spPr>
        <p:txBody>
          <a:bodyPr/>
          <a:lstStyle/>
          <a:p>
            <a:pPr algn="ctr">
              <a:defRPr/>
            </a:pPr>
            <a:r>
              <a:rPr lang="en-US" altLang="zh-CN" sz="3600" b="1" smtClean="0">
                <a:solidFill>
                  <a:srgbClr val="FF0000"/>
                </a:solidFill>
              </a:rPr>
              <a:t>1.2</a:t>
            </a:r>
            <a:r>
              <a:rPr lang="zh-CN" altLang="zh-CN" sz="3600" b="1" dirty="0" smtClean="0">
                <a:solidFill>
                  <a:srgbClr val="FF0000"/>
                </a:solidFill>
              </a:rPr>
              <a:t>　智能网联汽车的</a:t>
            </a:r>
            <a:r>
              <a:rPr lang="zh-CN" altLang="en-US" sz="3600" b="1" dirty="0" smtClean="0">
                <a:solidFill>
                  <a:srgbClr val="FF0000"/>
                </a:solidFill>
              </a:rPr>
              <a:t>体系</a:t>
            </a:r>
            <a:r>
              <a:rPr lang="zh-CN" altLang="en-US" sz="3600" b="1" smtClean="0">
                <a:solidFill>
                  <a:srgbClr val="FF0000"/>
                </a:solidFill>
              </a:rPr>
              <a:t>结构与关键技术</a:t>
            </a:r>
            <a:endParaRPr sz="3600" b="1" noProof="1">
              <a:solidFill>
                <a:srgbClr val="00B050"/>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pic>
        <p:nvPicPr>
          <p:cNvPr id="124930"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7338"/>
            <a:ext cx="9144001" cy="530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smtClean="0">
                <a:solidFill>
                  <a:srgbClr val="FF0000"/>
                </a:solidFill>
              </a:rPr>
              <a:t>2.</a:t>
            </a:r>
            <a:r>
              <a:rPr lang="zh-CN" altLang="zh-CN" b="1" smtClean="0">
                <a:solidFill>
                  <a:srgbClr val="FF0000"/>
                </a:solidFill>
              </a:rPr>
              <a:t>智</a:t>
            </a:r>
            <a:r>
              <a:rPr lang="zh-CN" altLang="zh-CN" b="1" dirty="0" smtClean="0">
                <a:solidFill>
                  <a:srgbClr val="FF0000"/>
                </a:solidFill>
              </a:rPr>
              <a:t>能网联汽车的</a:t>
            </a:r>
            <a:r>
              <a:rPr lang="zh-CN" altLang="en-US" b="1" dirty="0" smtClean="0">
                <a:solidFill>
                  <a:srgbClr val="FF0000"/>
                </a:solidFill>
              </a:rPr>
              <a:t>技术架构</a:t>
            </a:r>
            <a:endParaRPr b="1" noProof="1">
              <a:solidFill>
                <a:schemeClr val="tx1"/>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pic>
        <p:nvPicPr>
          <p:cNvPr id="413698" name="Picture 2"/>
          <p:cNvPicPr>
            <a:picLocks noChangeAspect="1" noChangeArrowheads="1"/>
          </p:cNvPicPr>
          <p:nvPr/>
        </p:nvPicPr>
        <p:blipFill>
          <a:blip r:embed="rId2" cstate="print"/>
          <a:srcRect/>
          <a:stretch>
            <a:fillRect/>
          </a:stretch>
        </p:blipFill>
        <p:spPr bwMode="auto">
          <a:xfrm>
            <a:off x="0" y="1556793"/>
            <a:ext cx="9144000" cy="53012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    </a:t>
            </a:r>
            <a:r>
              <a:rPr lang="zh-CN" altLang="en-US">
                <a:solidFill>
                  <a:schemeClr val="tx1"/>
                </a:solidFill>
              </a:rPr>
              <a:t>第 </a:t>
            </a:r>
            <a:fld id="{5BAA4D95-B0C0-4733-BCBB-965AFB05B87B}" type="slidenum">
              <a:rPr lang="zh-CN" altLang="en-US">
                <a:solidFill>
                  <a:schemeClr val="tx1"/>
                </a:solidFill>
                <a:latin typeface="Tahoma" pitchFamily="34" charset="0"/>
              </a:rPr>
              <a:pPr>
                <a:defRPr/>
              </a:pPr>
              <a:t>2</a:t>
            </a:fld>
            <a:r>
              <a:rPr lang="zh-CN" altLang="en-US">
                <a:solidFill>
                  <a:schemeClr val="tx1"/>
                </a:solidFill>
                <a:latin typeface="Tahoma" pitchFamily="34" charset="0"/>
              </a:rPr>
              <a:t> </a:t>
            </a:r>
            <a:r>
              <a:rPr lang="zh-CN" altLang="en-US">
                <a:solidFill>
                  <a:schemeClr val="tx1"/>
                </a:solidFill>
              </a:rPr>
              <a:t>页</a:t>
            </a:r>
          </a:p>
        </p:txBody>
      </p:sp>
      <p:sp>
        <p:nvSpPr>
          <p:cNvPr id="1269762" name="Rectangle 2"/>
          <p:cNvSpPr>
            <a:spLocks noGrp="1" noChangeArrowheads="1"/>
          </p:cNvSpPr>
          <p:nvPr>
            <p:ph type="title"/>
          </p:nvPr>
        </p:nvSpPr>
        <p:spPr/>
        <p:txBody>
          <a:bodyPr/>
          <a:lstStyle/>
          <a:p>
            <a:pPr algn="ctr" eaLnBrk="1" hangingPunct="1">
              <a:defRPr/>
            </a:pPr>
            <a:r>
              <a:rPr lang="zh-CN" altLang="en-US" b="1" dirty="0" smtClean="0">
                <a:solidFill>
                  <a:srgbClr val="FF0000"/>
                </a:solidFill>
              </a:rPr>
              <a:t>智能网联</a:t>
            </a:r>
            <a:r>
              <a:rPr lang="zh-CN" altLang="en-US" b="1" smtClean="0">
                <a:solidFill>
                  <a:srgbClr val="FF0000"/>
                </a:solidFill>
              </a:rPr>
              <a:t>汽车技术</a:t>
            </a:r>
            <a:endParaRPr lang="zh-CN" altLang="en-US" b="1" dirty="0" smtClean="0">
              <a:solidFill>
                <a:srgbClr val="FF0000"/>
              </a:solidFill>
            </a:endParaRPr>
          </a:p>
        </p:txBody>
      </p:sp>
      <p:sp>
        <p:nvSpPr>
          <p:cNvPr id="15364" name="Rectangle 3"/>
          <p:cNvSpPr>
            <a:spLocks noGrp="1" noChangeArrowheads="1"/>
          </p:cNvSpPr>
          <p:nvPr>
            <p:ph type="body" idx="1"/>
          </p:nvPr>
        </p:nvSpPr>
        <p:spPr>
          <a:xfrm>
            <a:off x="395288" y="1412776"/>
            <a:ext cx="8353425" cy="5111849"/>
          </a:xfrm>
        </p:spPr>
        <p:txBody>
          <a:bodyPr/>
          <a:lstStyle/>
          <a:p>
            <a:pPr marL="0" indent="0" eaLnBrk="1" hangingPunct="1">
              <a:lnSpc>
                <a:spcPct val="150000"/>
              </a:lnSpc>
              <a:spcBef>
                <a:spcPts val="0"/>
              </a:spcBef>
            </a:pPr>
            <a:r>
              <a:rPr lang="zh-CN" altLang="en-US" sz="3200" b="1" dirty="0" smtClean="0"/>
              <a:t>第</a:t>
            </a:r>
            <a:r>
              <a:rPr lang="en-US" altLang="zh-CN" sz="3200" b="1" dirty="0" smtClean="0"/>
              <a:t>1</a:t>
            </a:r>
            <a:r>
              <a:rPr lang="zh-CN" altLang="en-US" sz="3200" b="1" smtClean="0"/>
              <a:t>章  绪论</a:t>
            </a:r>
            <a:endParaRPr lang="en-US" altLang="zh-CN" sz="3200" b="1" dirty="0" smtClean="0"/>
          </a:p>
          <a:p>
            <a:pPr marL="0" indent="0" eaLnBrk="1" hangingPunct="1">
              <a:lnSpc>
                <a:spcPct val="150000"/>
              </a:lnSpc>
              <a:spcBef>
                <a:spcPts val="0"/>
              </a:spcBef>
            </a:pPr>
            <a:r>
              <a:rPr lang="zh-CN" altLang="en-US" sz="3200" b="1" dirty="0" smtClean="0"/>
              <a:t>第</a:t>
            </a:r>
            <a:r>
              <a:rPr lang="en-US" altLang="zh-CN" sz="3200" b="1" dirty="0" smtClean="0"/>
              <a:t>2</a:t>
            </a:r>
            <a:r>
              <a:rPr lang="zh-CN" altLang="en-US" sz="3200" b="1" dirty="0" smtClean="0"/>
              <a:t>章  智能网联</a:t>
            </a:r>
            <a:r>
              <a:rPr lang="zh-CN" altLang="en-US" sz="3200" b="1" smtClean="0"/>
              <a:t>汽车环境传感器技术</a:t>
            </a:r>
            <a:endParaRPr lang="en-US" altLang="zh-CN" sz="3200" b="1" dirty="0" smtClean="0"/>
          </a:p>
          <a:p>
            <a:pPr marL="0" indent="0" eaLnBrk="1" hangingPunct="1">
              <a:lnSpc>
                <a:spcPct val="150000"/>
              </a:lnSpc>
              <a:spcBef>
                <a:spcPts val="0"/>
              </a:spcBef>
            </a:pPr>
            <a:r>
              <a:rPr lang="zh-CN" altLang="en-US" sz="3200" b="1" dirty="0" smtClean="0"/>
              <a:t>第</a:t>
            </a:r>
            <a:r>
              <a:rPr lang="en-US" altLang="zh-CN" sz="3200" b="1" dirty="0" smtClean="0"/>
              <a:t>3</a:t>
            </a:r>
            <a:r>
              <a:rPr lang="zh-CN" altLang="en-US" sz="3200" b="1" dirty="0" smtClean="0"/>
              <a:t>章  智能网联</a:t>
            </a:r>
            <a:r>
              <a:rPr lang="zh-CN" altLang="en-US" sz="3200" b="1" smtClean="0"/>
              <a:t>汽车网络与通信技术</a:t>
            </a:r>
            <a:endParaRPr lang="en-US" altLang="zh-CN" sz="3200" b="1" dirty="0" smtClean="0"/>
          </a:p>
          <a:p>
            <a:pPr marL="0" indent="0" eaLnBrk="1" hangingPunct="1">
              <a:lnSpc>
                <a:spcPct val="150000"/>
              </a:lnSpc>
              <a:spcBef>
                <a:spcPts val="0"/>
              </a:spcBef>
            </a:pPr>
            <a:r>
              <a:rPr lang="zh-CN" altLang="en-US" sz="3200" b="1" dirty="0" smtClean="0"/>
              <a:t>第</a:t>
            </a:r>
            <a:r>
              <a:rPr lang="en-US" altLang="zh-CN" sz="3200" b="1" dirty="0" smtClean="0"/>
              <a:t>4</a:t>
            </a:r>
            <a:r>
              <a:rPr lang="zh-CN" altLang="en-US" sz="3200" b="1" dirty="0" smtClean="0"/>
              <a:t>章  智能网联</a:t>
            </a:r>
            <a:r>
              <a:rPr lang="zh-CN" altLang="en-US" sz="3200" b="1" smtClean="0"/>
              <a:t>汽车导航定位技术</a:t>
            </a:r>
            <a:endParaRPr lang="en-US" altLang="zh-CN" sz="3200" b="1" dirty="0" smtClean="0"/>
          </a:p>
          <a:p>
            <a:pPr marL="0" indent="0" eaLnBrk="1" hangingPunct="1">
              <a:lnSpc>
                <a:spcPct val="150000"/>
              </a:lnSpc>
              <a:spcBef>
                <a:spcPts val="0"/>
              </a:spcBef>
            </a:pPr>
            <a:r>
              <a:rPr lang="zh-CN" altLang="en-US" sz="3200" b="1" dirty="0" smtClean="0"/>
              <a:t>第</a:t>
            </a:r>
            <a:r>
              <a:rPr lang="en-US" altLang="zh-CN" sz="3200" b="1" dirty="0" smtClean="0"/>
              <a:t>5</a:t>
            </a:r>
            <a:r>
              <a:rPr lang="zh-CN" altLang="en-US" sz="3200" b="1" dirty="0" smtClean="0"/>
              <a:t>章  智能网联</a:t>
            </a:r>
            <a:r>
              <a:rPr lang="zh-CN" altLang="en-US" sz="3200" b="1" smtClean="0"/>
              <a:t>汽车运动控制技术</a:t>
            </a:r>
            <a:endParaRPr lang="en-US" altLang="zh-CN" sz="3200" b="1" dirty="0" smtClean="0"/>
          </a:p>
          <a:p>
            <a:pPr marL="0" indent="0" eaLnBrk="1" hangingPunct="1">
              <a:lnSpc>
                <a:spcPct val="150000"/>
              </a:lnSpc>
              <a:spcBef>
                <a:spcPts val="0"/>
              </a:spcBef>
            </a:pPr>
            <a:r>
              <a:rPr lang="zh-CN" altLang="en-US" sz="3200" b="1" dirty="0" smtClean="0"/>
              <a:t>第</a:t>
            </a:r>
            <a:r>
              <a:rPr lang="en-US" altLang="zh-CN" sz="3200" b="1" dirty="0" smtClean="0"/>
              <a:t>6</a:t>
            </a:r>
            <a:r>
              <a:rPr lang="zh-CN" altLang="en-US" sz="3200" b="1" dirty="0" smtClean="0"/>
              <a:t>章  智能网联汽车先进驾驶</a:t>
            </a:r>
            <a:r>
              <a:rPr lang="zh-CN" altLang="en-US" sz="3200" b="1" smtClean="0"/>
              <a:t>辅助技术</a:t>
            </a:r>
            <a:endParaRPr lang="en-US" altLang="zh-CN" sz="3200" b="1" smtClean="0"/>
          </a:p>
          <a:p>
            <a:pPr marL="0" indent="0" eaLnBrk="1" hangingPunct="1">
              <a:lnSpc>
                <a:spcPct val="150000"/>
              </a:lnSpc>
              <a:spcBef>
                <a:spcPts val="0"/>
              </a:spcBef>
            </a:pPr>
            <a:r>
              <a:rPr lang="zh-CN" altLang="en-US" sz="3200" b="1" smtClean="0"/>
              <a:t>第</a:t>
            </a:r>
            <a:r>
              <a:rPr lang="en-US" altLang="zh-CN" sz="3200" b="1" smtClean="0"/>
              <a:t>7</a:t>
            </a:r>
            <a:r>
              <a:rPr lang="zh-CN" altLang="en-US" sz="3200" b="1" smtClean="0"/>
              <a:t>章  智能网联汽车自动驾驶仿真技术</a:t>
            </a:r>
            <a:endParaRPr lang="en-US" altLang="zh-CN" sz="3200" b="1" dirty="0" smtClean="0"/>
          </a:p>
          <a:p>
            <a:pPr marL="0" indent="0" eaLnBrk="1" hangingPunct="1">
              <a:lnSpc>
                <a:spcPct val="120000"/>
              </a:lnSpc>
              <a:spcBef>
                <a:spcPts val="0"/>
              </a:spcBef>
            </a:pPr>
            <a:endParaRPr lang="en-US" altLang="zh-CN" sz="2400" b="1" dirty="0" smtClean="0"/>
          </a:p>
          <a:p>
            <a:pPr marL="0" indent="0" eaLnBrk="1" hangingPunct="1">
              <a:lnSpc>
                <a:spcPct val="120000"/>
              </a:lnSpc>
              <a:spcBef>
                <a:spcPts val="0"/>
              </a:spcBef>
            </a:pPr>
            <a:endParaRPr lang="zh-CN" altLang="en-US" sz="2400" b="1" dirty="0" smtClean="0"/>
          </a:p>
        </p:txBody>
      </p:sp>
      <p:sp>
        <p:nvSpPr>
          <p:cNvPr id="1269765" name="Rectangle 5"/>
          <p:cNvSpPr>
            <a:spLocks noChangeArrowheads="1"/>
          </p:cNvSpPr>
          <p:nvPr/>
        </p:nvSpPr>
        <p:spPr bwMode="auto">
          <a:xfrm>
            <a:off x="0" y="24717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06806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a:solidFill>
                  <a:srgbClr val="FF0000"/>
                </a:solidFill>
              </a:rPr>
              <a:t>2.</a:t>
            </a:r>
            <a:r>
              <a:rPr lang="zh-CN" altLang="zh-CN" b="1">
                <a:solidFill>
                  <a:srgbClr val="FF0000"/>
                </a:solidFill>
              </a:rPr>
              <a:t>智能网联汽车的</a:t>
            </a:r>
            <a:r>
              <a:rPr lang="zh-CN" altLang="en-US" b="1">
                <a:solidFill>
                  <a:srgbClr val="FF0000"/>
                </a:solidFill>
              </a:rPr>
              <a:t>技术架构</a:t>
            </a:r>
            <a:endParaRPr b="1" noProof="1">
              <a:solidFill>
                <a:schemeClr val="tx1"/>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57338"/>
            <a:ext cx="9036496" cy="530046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a:solidFill>
                  <a:srgbClr val="FF0000"/>
                </a:solidFill>
              </a:rPr>
              <a:t>2.</a:t>
            </a:r>
            <a:r>
              <a:rPr lang="zh-CN" altLang="zh-CN" b="1">
                <a:solidFill>
                  <a:srgbClr val="FF0000"/>
                </a:solidFill>
              </a:rPr>
              <a:t>智能网联汽车的</a:t>
            </a:r>
            <a:r>
              <a:rPr lang="zh-CN" altLang="en-US" b="1">
                <a:solidFill>
                  <a:srgbClr val="FF0000"/>
                </a:solidFill>
              </a:rPr>
              <a:t>技术架构</a:t>
            </a:r>
            <a:endParaRPr b="1" noProof="1">
              <a:solidFill>
                <a:schemeClr val="tx1"/>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pic>
        <p:nvPicPr>
          <p:cNvPr id="423939" name="Picture 3" descr="C:\Documents and Settings\Administrator\桌面\0.jpg"/>
          <p:cNvPicPr>
            <a:picLocks noChangeAspect="1" noChangeArrowheads="1"/>
          </p:cNvPicPr>
          <p:nvPr/>
        </p:nvPicPr>
        <p:blipFill>
          <a:blip r:embed="rId2" cstate="print"/>
          <a:srcRect/>
          <a:stretch>
            <a:fillRect/>
          </a:stretch>
        </p:blipFill>
        <p:spPr bwMode="auto">
          <a:xfrm>
            <a:off x="0" y="1555071"/>
            <a:ext cx="9144000" cy="5302929"/>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a:solidFill>
                  <a:srgbClr val="FF0000"/>
                </a:solidFill>
              </a:rPr>
              <a:t>2.</a:t>
            </a:r>
            <a:r>
              <a:rPr lang="zh-CN" altLang="zh-CN" b="1">
                <a:solidFill>
                  <a:srgbClr val="FF0000"/>
                </a:solidFill>
              </a:rPr>
              <a:t>智能网联汽车的</a:t>
            </a:r>
            <a:r>
              <a:rPr lang="zh-CN" altLang="en-US" b="1">
                <a:solidFill>
                  <a:srgbClr val="FF0000"/>
                </a:solidFill>
              </a:rPr>
              <a:t>技术架构</a:t>
            </a:r>
            <a:endParaRPr b="1" noProof="1">
              <a:solidFill>
                <a:schemeClr val="tx1"/>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pic>
        <p:nvPicPr>
          <p:cNvPr id="424963" name="Picture 3" descr="C:\Documents and Settings\Administrator\桌面\0.jpg"/>
          <p:cNvPicPr>
            <a:picLocks noChangeAspect="1" noChangeArrowheads="1"/>
          </p:cNvPicPr>
          <p:nvPr/>
        </p:nvPicPr>
        <p:blipFill>
          <a:blip r:embed="rId2" cstate="print"/>
          <a:srcRect/>
          <a:stretch>
            <a:fillRect/>
          </a:stretch>
        </p:blipFill>
        <p:spPr bwMode="auto">
          <a:xfrm>
            <a:off x="0" y="1556792"/>
            <a:ext cx="9144000" cy="5301209"/>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    </a:t>
            </a:r>
            <a:r>
              <a:rPr lang="zh-CN" altLang="en-US">
                <a:solidFill>
                  <a:schemeClr val="tx1"/>
                </a:solidFill>
              </a:rPr>
              <a:t>第 </a:t>
            </a:r>
            <a:fld id="{B216887F-D1CF-4B4D-9524-40F94E415647}" type="slidenum">
              <a:rPr lang="zh-CN" altLang="en-US">
                <a:solidFill>
                  <a:schemeClr val="tx1"/>
                </a:solidFill>
                <a:latin typeface="Tahoma" pitchFamily="34" charset="0"/>
              </a:rPr>
              <a:pPr>
                <a:defRPr/>
              </a:pPr>
              <a:t>23</a:t>
            </a:fld>
            <a:r>
              <a:rPr lang="zh-CN" altLang="en-US">
                <a:solidFill>
                  <a:schemeClr val="tx1"/>
                </a:solidFill>
                <a:latin typeface="Tahoma" pitchFamily="34" charset="0"/>
              </a:rPr>
              <a:t> </a:t>
            </a:r>
            <a:r>
              <a:rPr lang="zh-CN" altLang="en-US">
                <a:solidFill>
                  <a:schemeClr val="tx1"/>
                </a:solidFill>
              </a:rPr>
              <a:t>页</a:t>
            </a:r>
          </a:p>
        </p:txBody>
      </p:sp>
      <p:sp>
        <p:nvSpPr>
          <p:cNvPr id="1269762" name="Rectangle 2"/>
          <p:cNvSpPr>
            <a:spLocks noGrp="1" noChangeArrowheads="1"/>
          </p:cNvSpPr>
          <p:nvPr>
            <p:ph type="title"/>
          </p:nvPr>
        </p:nvSpPr>
        <p:spPr>
          <a:xfrm>
            <a:off x="323850" y="764705"/>
            <a:ext cx="8820150" cy="792634"/>
          </a:xfrm>
        </p:spPr>
        <p:txBody>
          <a:bodyPr/>
          <a:lstStyle/>
          <a:p>
            <a:pPr algn="ctr" eaLnBrk="1" hangingPunct="1">
              <a:lnSpc>
                <a:spcPct val="150000"/>
              </a:lnSpc>
              <a:defRPr/>
            </a:pPr>
            <a:r>
              <a:rPr lang="en-US" altLang="zh-CN" b="1" smtClean="0">
                <a:solidFill>
                  <a:srgbClr val="FF0000"/>
                </a:solidFill>
              </a:rPr>
              <a:t>1.2.2</a:t>
            </a:r>
            <a:r>
              <a:rPr lang="zh-CN" altLang="zh-CN" b="1" dirty="0" smtClean="0">
                <a:solidFill>
                  <a:srgbClr val="FF0000"/>
                </a:solidFill>
              </a:rPr>
              <a:t>　智能网联汽车</a:t>
            </a:r>
            <a:r>
              <a:rPr lang="zh-CN" altLang="en-US" b="1" dirty="0" smtClean="0">
                <a:solidFill>
                  <a:srgbClr val="FF0000"/>
                </a:solidFill>
              </a:rPr>
              <a:t>的</a:t>
            </a:r>
            <a:r>
              <a:rPr lang="zh-CN" altLang="en-US" b="1" smtClean="0">
                <a:solidFill>
                  <a:srgbClr val="FF0000"/>
                </a:solidFill>
              </a:rPr>
              <a:t>关键技术</a:t>
            </a:r>
            <a:endParaRPr lang="zh-CN" altLang="en-US" b="1" dirty="0" smtClean="0"/>
          </a:p>
        </p:txBody>
      </p:sp>
      <p:sp>
        <p:nvSpPr>
          <p:cNvPr id="1269765" name="Rectangle 5"/>
          <p:cNvSpPr>
            <a:spLocks noChangeArrowheads="1"/>
          </p:cNvSpPr>
          <p:nvPr/>
        </p:nvSpPr>
        <p:spPr bwMode="auto">
          <a:xfrm>
            <a:off x="0" y="24717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pic>
        <p:nvPicPr>
          <p:cNvPr id="254978" name="Picture 2"/>
          <p:cNvPicPr>
            <a:picLocks noChangeAspect="1" noChangeArrowheads="1"/>
          </p:cNvPicPr>
          <p:nvPr/>
        </p:nvPicPr>
        <p:blipFill>
          <a:blip r:embed="rId2" cstate="print"/>
          <a:srcRect/>
          <a:stretch>
            <a:fillRect/>
          </a:stretch>
        </p:blipFill>
        <p:spPr bwMode="auto">
          <a:xfrm>
            <a:off x="0" y="1556792"/>
            <a:ext cx="9144000" cy="5301208"/>
          </a:xfrm>
          <a:prstGeom prst="rect">
            <a:avLst/>
          </a:prstGeom>
          <a:noFill/>
          <a:ln w="9525">
            <a:noFill/>
            <a:miter lim="800000"/>
            <a:headEnd/>
            <a:tailEnd/>
          </a:ln>
        </p:spPr>
      </p:pic>
    </p:spTree>
    <p:extLst>
      <p:ext uri="{BB962C8B-B14F-4D97-AF65-F5344CB8AC3E}">
        <p14:creationId xmlns:p14="http://schemas.microsoft.com/office/powerpoint/2010/main" val="23278486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sz="3600" b="1" smtClean="0">
                <a:solidFill>
                  <a:srgbClr val="FF0000"/>
                </a:solidFill>
              </a:rPr>
              <a:t>2.</a:t>
            </a:r>
            <a:r>
              <a:rPr lang="zh-CN" altLang="zh-CN" sz="3600" b="1" smtClean="0">
                <a:solidFill>
                  <a:srgbClr val="FF0000"/>
                </a:solidFill>
              </a:rPr>
              <a:t>智</a:t>
            </a:r>
            <a:r>
              <a:rPr lang="zh-CN" altLang="zh-CN" sz="3600" b="1" dirty="0" smtClean="0">
                <a:solidFill>
                  <a:srgbClr val="FF0000"/>
                </a:solidFill>
              </a:rPr>
              <a:t>能网联汽车的</a:t>
            </a:r>
            <a:r>
              <a:rPr lang="zh-CN" altLang="en-US" sz="3600" b="1" dirty="0" smtClean="0">
                <a:solidFill>
                  <a:srgbClr val="FF0000"/>
                </a:solidFill>
              </a:rPr>
              <a:t>关键</a:t>
            </a:r>
            <a:r>
              <a:rPr lang="zh-CN" altLang="en-US" sz="3600" b="1" smtClean="0">
                <a:solidFill>
                  <a:srgbClr val="FF0000"/>
                </a:solidFill>
              </a:rPr>
              <a:t>技术</a:t>
            </a:r>
            <a:endParaRPr sz="3600" b="1" noProof="1">
              <a:solidFill>
                <a:schemeClr val="tx1"/>
              </a:solidFill>
            </a:endParaRPr>
          </a:p>
        </p:txBody>
      </p:sp>
      <p:sp>
        <p:nvSpPr>
          <p:cNvPr id="6146" name="文本占位符 592898"/>
          <p:cNvSpPr>
            <a:spLocks noGrp="1" noChangeArrowheads="1"/>
          </p:cNvSpPr>
          <p:nvPr>
            <p:ph type="body" idx="1"/>
          </p:nvPr>
        </p:nvSpPr>
        <p:spPr>
          <a:xfrm>
            <a:off x="395536" y="1556792"/>
            <a:ext cx="8568952" cy="4679925"/>
          </a:xfrm>
        </p:spPr>
        <p:txBody>
          <a:bodyPr/>
          <a:lstStyle/>
          <a:p>
            <a:pPr>
              <a:lnSpc>
                <a:spcPts val="3400"/>
              </a:lnSpc>
              <a:spcBef>
                <a:spcPts val="0"/>
              </a:spcBef>
            </a:pPr>
            <a:r>
              <a:rPr lang="en-US" altLang="zh-CN" sz="3200" b="1" dirty="0" smtClean="0">
                <a:solidFill>
                  <a:srgbClr val="00B050"/>
                </a:solidFill>
              </a:rPr>
              <a:t>1.</a:t>
            </a:r>
            <a:r>
              <a:rPr lang="zh-CN" altLang="en-US" sz="3200" b="1" dirty="0" smtClean="0">
                <a:solidFill>
                  <a:srgbClr val="00B050"/>
                </a:solidFill>
              </a:rPr>
              <a:t>环境</a:t>
            </a:r>
            <a:r>
              <a:rPr lang="zh-CN" altLang="en-US" sz="3200" b="1" smtClean="0">
                <a:solidFill>
                  <a:srgbClr val="00B050"/>
                </a:solidFill>
              </a:rPr>
              <a:t>感知传感器技</a:t>
            </a:r>
            <a:r>
              <a:rPr lang="zh-CN" altLang="en-US" sz="3200" b="1" dirty="0" smtClean="0">
                <a:solidFill>
                  <a:srgbClr val="00B050"/>
                </a:solidFill>
              </a:rPr>
              <a:t>术</a:t>
            </a:r>
            <a:endParaRPr lang="en-US" altLang="zh-CN" sz="3200" b="1" dirty="0" smtClean="0">
              <a:solidFill>
                <a:srgbClr val="00B050"/>
              </a:solidFill>
            </a:endParaRPr>
          </a:p>
          <a:p>
            <a:pPr>
              <a:lnSpc>
                <a:spcPct val="150000"/>
              </a:lnSpc>
              <a:spcBef>
                <a:spcPts val="0"/>
              </a:spcBef>
              <a:buFont typeface="Wingdings" pitchFamily="2" charset="2"/>
              <a:buChar char="u"/>
            </a:pPr>
            <a:r>
              <a:rPr lang="zh-CN" altLang="zh-CN" b="1"/>
              <a:t>超声波雷达、毫米波雷达、激光雷达、视觉传感器及其感知算法；感知对象包括道路、车辆、行人、交通标志、交通信号灯等；如何低成本、高效率、准确地识别出这些感知对象，还有很多技术需要解决</a:t>
            </a:r>
            <a:endParaRPr lang="zh-CN" altLang="zh-CN" b="1" dirty="0">
              <a:solidFill>
                <a:schemeClr val="tx1"/>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pic>
        <p:nvPicPr>
          <p:cNvPr id="410625" name="图片 21" descr="11"/>
          <p:cNvPicPr>
            <a:picLocks noChangeAspect="1" noChangeArrowheads="1"/>
          </p:cNvPicPr>
          <p:nvPr/>
        </p:nvPicPr>
        <p:blipFill>
          <a:blip r:embed="rId2" cstate="print"/>
          <a:srcRect/>
          <a:stretch>
            <a:fillRect/>
          </a:stretch>
        </p:blipFill>
        <p:spPr bwMode="auto">
          <a:xfrm>
            <a:off x="4854057" y="4581129"/>
            <a:ext cx="4289944" cy="226754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smtClean="0">
                <a:solidFill>
                  <a:srgbClr val="FF0000"/>
                </a:solidFill>
              </a:rPr>
              <a:t>2.</a:t>
            </a:r>
            <a:r>
              <a:rPr lang="zh-CN" altLang="zh-CN" b="1" smtClean="0">
                <a:solidFill>
                  <a:srgbClr val="FF0000"/>
                </a:solidFill>
              </a:rPr>
              <a:t>智</a:t>
            </a:r>
            <a:r>
              <a:rPr lang="zh-CN" altLang="zh-CN" b="1" dirty="0" smtClean="0">
                <a:solidFill>
                  <a:srgbClr val="FF0000"/>
                </a:solidFill>
              </a:rPr>
              <a:t>能网联汽车的</a:t>
            </a:r>
            <a:r>
              <a:rPr lang="zh-CN" altLang="en-US" b="1" dirty="0" smtClean="0">
                <a:solidFill>
                  <a:srgbClr val="FF0000"/>
                </a:solidFill>
              </a:rPr>
              <a:t>关键技术</a:t>
            </a:r>
            <a:endParaRPr b="1" noProof="1">
              <a:solidFill>
                <a:schemeClr val="tx1"/>
              </a:solidFill>
            </a:endParaRPr>
          </a:p>
        </p:txBody>
      </p:sp>
      <p:sp>
        <p:nvSpPr>
          <p:cNvPr id="6146" name="文本占位符 592898"/>
          <p:cNvSpPr>
            <a:spLocks noGrp="1" noChangeArrowheads="1"/>
          </p:cNvSpPr>
          <p:nvPr>
            <p:ph type="body" idx="1"/>
          </p:nvPr>
        </p:nvSpPr>
        <p:spPr>
          <a:xfrm>
            <a:off x="395536" y="1556792"/>
            <a:ext cx="8568952" cy="4679925"/>
          </a:xfrm>
        </p:spPr>
        <p:txBody>
          <a:bodyPr/>
          <a:lstStyle/>
          <a:p>
            <a:pPr>
              <a:lnSpc>
                <a:spcPts val="3400"/>
              </a:lnSpc>
              <a:spcBef>
                <a:spcPts val="0"/>
              </a:spcBef>
            </a:pPr>
            <a:r>
              <a:rPr lang="en-US" altLang="zh-CN" sz="3200" b="1" smtClean="0">
                <a:solidFill>
                  <a:srgbClr val="00B050"/>
                </a:solidFill>
              </a:rPr>
              <a:t>2.</a:t>
            </a:r>
            <a:r>
              <a:rPr lang="zh-CN" altLang="en-US" sz="3200" b="1" smtClean="0">
                <a:solidFill>
                  <a:srgbClr val="00B050"/>
                </a:solidFill>
              </a:rPr>
              <a:t>决策规划技</a:t>
            </a:r>
            <a:r>
              <a:rPr lang="zh-CN" altLang="en-US" sz="3200" b="1" dirty="0" smtClean="0">
                <a:solidFill>
                  <a:srgbClr val="00B050"/>
                </a:solidFill>
              </a:rPr>
              <a:t>术</a:t>
            </a:r>
            <a:endParaRPr lang="en-US" altLang="zh-CN" sz="3200" b="1" dirty="0" smtClean="0">
              <a:solidFill>
                <a:srgbClr val="00B050"/>
              </a:solidFill>
            </a:endParaRPr>
          </a:p>
          <a:p>
            <a:pPr>
              <a:lnSpc>
                <a:spcPct val="150000"/>
              </a:lnSpc>
            </a:pPr>
            <a:r>
              <a:rPr lang="zh-CN" altLang="zh-CN" b="1"/>
              <a:t>随着汽车驾驶自动化水平的提高，对车辆自主决策能力提出了新的要求，汽车不仅需要在某个具体工况进行决策规划，如超车、巡航和跟车等单一工况，还需要有在线学习能力以适应更加复杂的道路交通环境和不可预期工况。</a:t>
            </a: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smtClean="0">
                <a:solidFill>
                  <a:srgbClr val="FF0000"/>
                </a:solidFill>
              </a:rPr>
              <a:t>2.</a:t>
            </a:r>
            <a:r>
              <a:rPr lang="zh-CN" altLang="zh-CN" b="1" smtClean="0">
                <a:solidFill>
                  <a:srgbClr val="FF0000"/>
                </a:solidFill>
              </a:rPr>
              <a:t>智</a:t>
            </a:r>
            <a:r>
              <a:rPr lang="zh-CN" altLang="zh-CN" b="1" dirty="0" smtClean="0">
                <a:solidFill>
                  <a:srgbClr val="FF0000"/>
                </a:solidFill>
              </a:rPr>
              <a:t>能网联汽车的</a:t>
            </a:r>
            <a:r>
              <a:rPr lang="zh-CN" altLang="en-US" b="1" dirty="0" smtClean="0">
                <a:solidFill>
                  <a:srgbClr val="FF0000"/>
                </a:solidFill>
              </a:rPr>
              <a:t>关键技术</a:t>
            </a:r>
            <a:endParaRPr b="1" noProof="1">
              <a:solidFill>
                <a:schemeClr val="tx1"/>
              </a:solidFill>
            </a:endParaRPr>
          </a:p>
        </p:txBody>
      </p:sp>
      <p:sp>
        <p:nvSpPr>
          <p:cNvPr id="6146" name="文本占位符 592898"/>
          <p:cNvSpPr>
            <a:spLocks noGrp="1" noChangeArrowheads="1"/>
          </p:cNvSpPr>
          <p:nvPr>
            <p:ph type="body" idx="1"/>
          </p:nvPr>
        </p:nvSpPr>
        <p:spPr>
          <a:xfrm>
            <a:off x="395536" y="1556792"/>
            <a:ext cx="8568952" cy="4679925"/>
          </a:xfrm>
        </p:spPr>
        <p:txBody>
          <a:bodyPr/>
          <a:lstStyle/>
          <a:p>
            <a:pPr>
              <a:lnSpc>
                <a:spcPts val="3400"/>
              </a:lnSpc>
              <a:spcBef>
                <a:spcPts val="0"/>
              </a:spcBef>
            </a:pPr>
            <a:r>
              <a:rPr lang="en-US" altLang="zh-CN" sz="3200" b="1" smtClean="0">
                <a:solidFill>
                  <a:srgbClr val="00B050"/>
                </a:solidFill>
              </a:rPr>
              <a:t>3.</a:t>
            </a:r>
            <a:r>
              <a:rPr lang="zh-CN" altLang="en-US" sz="3200" b="1" smtClean="0">
                <a:solidFill>
                  <a:srgbClr val="00B050"/>
                </a:solidFill>
              </a:rPr>
              <a:t>控制执行技</a:t>
            </a:r>
            <a:r>
              <a:rPr lang="zh-CN" altLang="en-US" sz="3200" b="1" dirty="0" smtClean="0">
                <a:solidFill>
                  <a:srgbClr val="00B050"/>
                </a:solidFill>
              </a:rPr>
              <a:t>术</a:t>
            </a:r>
            <a:endParaRPr lang="en-US" altLang="zh-CN" sz="3200" b="1" dirty="0" smtClean="0">
              <a:solidFill>
                <a:srgbClr val="00B050"/>
              </a:solidFill>
            </a:endParaRPr>
          </a:p>
          <a:p>
            <a:pPr>
              <a:lnSpc>
                <a:spcPct val="150000"/>
              </a:lnSpc>
            </a:pPr>
            <a:r>
              <a:rPr lang="zh-CN" altLang="zh-CN" b="1"/>
              <a:t>自动驾驶汽车决策规划出行驶路径，由底盘执行机构实现汽车状态控制和轨迹跟踪，这一过程中，控制执行技术起着至关重要的作用。目前，传统汽车底盘的控制结构仍为分布式电子架构，不同子系统都有各自的运算控制器，较难实现所有功能的协同控制，必须实现线控底盘</a:t>
            </a:r>
            <a:r>
              <a:rPr lang="zh-CN" altLang="zh-CN" b="1" smtClean="0"/>
              <a:t>。</a:t>
            </a:r>
            <a:endParaRPr lang="zh-CN" altLang="zh-CN" b="1"/>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Tree>
    <p:extLst>
      <p:ext uri="{BB962C8B-B14F-4D97-AF65-F5344CB8AC3E}">
        <p14:creationId xmlns:p14="http://schemas.microsoft.com/office/powerpoint/2010/main" val="3657336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smtClean="0">
                <a:solidFill>
                  <a:srgbClr val="FF0000"/>
                </a:solidFill>
              </a:rPr>
              <a:t>2.</a:t>
            </a:r>
            <a:r>
              <a:rPr lang="zh-CN" altLang="zh-CN" b="1" smtClean="0">
                <a:solidFill>
                  <a:srgbClr val="FF0000"/>
                </a:solidFill>
              </a:rPr>
              <a:t>智</a:t>
            </a:r>
            <a:r>
              <a:rPr lang="zh-CN" altLang="zh-CN" b="1" dirty="0" smtClean="0">
                <a:solidFill>
                  <a:srgbClr val="FF0000"/>
                </a:solidFill>
              </a:rPr>
              <a:t>能网联汽车的</a:t>
            </a:r>
            <a:r>
              <a:rPr lang="zh-CN" altLang="en-US" b="1" dirty="0" smtClean="0">
                <a:solidFill>
                  <a:srgbClr val="FF0000"/>
                </a:solidFill>
              </a:rPr>
              <a:t>关键技术</a:t>
            </a:r>
            <a:endParaRPr b="1" noProof="1">
              <a:solidFill>
                <a:schemeClr val="tx1"/>
              </a:solidFill>
            </a:endParaRPr>
          </a:p>
        </p:txBody>
      </p:sp>
      <p:sp>
        <p:nvSpPr>
          <p:cNvPr id="6146" name="文本占位符 592898"/>
          <p:cNvSpPr>
            <a:spLocks noGrp="1" noChangeArrowheads="1"/>
          </p:cNvSpPr>
          <p:nvPr>
            <p:ph type="body" idx="1"/>
          </p:nvPr>
        </p:nvSpPr>
        <p:spPr>
          <a:xfrm>
            <a:off x="395536" y="1556792"/>
            <a:ext cx="8568952" cy="4679925"/>
          </a:xfrm>
        </p:spPr>
        <p:txBody>
          <a:bodyPr/>
          <a:lstStyle/>
          <a:p>
            <a:pPr>
              <a:lnSpc>
                <a:spcPts val="3400"/>
              </a:lnSpc>
              <a:spcBef>
                <a:spcPts val="0"/>
              </a:spcBef>
            </a:pPr>
            <a:r>
              <a:rPr lang="en-US" altLang="zh-CN" sz="3200" b="1" smtClean="0">
                <a:solidFill>
                  <a:srgbClr val="00B050"/>
                </a:solidFill>
              </a:rPr>
              <a:t>4.</a:t>
            </a:r>
            <a:r>
              <a:rPr lang="zh-CN" altLang="en-US" sz="3200" b="1" smtClean="0">
                <a:solidFill>
                  <a:srgbClr val="00B050"/>
                </a:solidFill>
              </a:rPr>
              <a:t>交互通信技</a:t>
            </a:r>
            <a:r>
              <a:rPr lang="zh-CN" altLang="en-US" sz="3200" b="1" dirty="0" smtClean="0">
                <a:solidFill>
                  <a:srgbClr val="00B050"/>
                </a:solidFill>
              </a:rPr>
              <a:t>术</a:t>
            </a:r>
            <a:endParaRPr lang="en-US" altLang="zh-CN" sz="3200" b="1" dirty="0" smtClean="0">
              <a:solidFill>
                <a:srgbClr val="00B050"/>
              </a:solidFill>
            </a:endParaRPr>
          </a:p>
          <a:p>
            <a:pPr>
              <a:lnSpc>
                <a:spcPct val="150000"/>
              </a:lnSpc>
              <a:buFont typeface="Wingdings" pitchFamily="2" charset="2"/>
              <a:buChar char="u"/>
              <a:defRPr/>
            </a:pPr>
            <a:r>
              <a:rPr lang="zh-CN" altLang="zh-CN" sz="2400" b="1" smtClean="0">
                <a:latin typeface="Times New Roman" panose="02020603050405020304" pitchFamily="18" charset="0"/>
                <a:cs typeface="Times New Roman" panose="02020603050405020304" pitchFamily="18" charset="0"/>
              </a:rPr>
              <a:t>主</a:t>
            </a:r>
            <a:r>
              <a:rPr lang="zh-CN" altLang="zh-CN" sz="2400" b="1">
                <a:latin typeface="Times New Roman" panose="02020603050405020304" pitchFamily="18" charset="0"/>
                <a:cs typeface="Times New Roman" panose="02020603050405020304" pitchFamily="18" charset="0"/>
              </a:rPr>
              <a:t>要包括人机交互、车载通信模块、</a:t>
            </a:r>
            <a:r>
              <a:rPr lang="en-US" altLang="zh-CN" sz="2400" b="1">
                <a:latin typeface="Times New Roman" panose="02020603050405020304" pitchFamily="18" charset="0"/>
                <a:cs typeface="Times New Roman" panose="02020603050405020304" pitchFamily="18" charset="0"/>
              </a:rPr>
              <a:t>V2X</a:t>
            </a:r>
            <a:r>
              <a:rPr lang="zh-CN" altLang="zh-CN" sz="2400" b="1">
                <a:latin typeface="Times New Roman" panose="02020603050405020304" pitchFamily="18" charset="0"/>
                <a:cs typeface="Times New Roman" panose="02020603050405020304" pitchFamily="18" charset="0"/>
              </a:rPr>
              <a:t>通信等多种技术。其中人机交互包驾驶员监控、语音交互、语义理解、手势控制和虚拟现实等，主要依靠深度学习和大数据等技术实现；车载通信模块具有通信网关和防火墙机制，支持报警、服务类功能、远程车辆操控类功能、车辆信息反馈类功能和基于位置的服务类等信息控制功能；</a:t>
            </a:r>
            <a:r>
              <a:rPr lang="en-US" altLang="zh-CN" sz="2400" b="1">
                <a:latin typeface="Times New Roman" panose="02020603050405020304" pitchFamily="18" charset="0"/>
                <a:cs typeface="Times New Roman" panose="02020603050405020304" pitchFamily="18" charset="0"/>
              </a:rPr>
              <a:t>V2X</a:t>
            </a:r>
            <a:r>
              <a:rPr lang="zh-CN" altLang="zh-CN" sz="2400" b="1">
                <a:latin typeface="Times New Roman" panose="02020603050405020304" pitchFamily="18" charset="0"/>
                <a:cs typeface="Times New Roman" panose="02020603050405020304" pitchFamily="18" charset="0"/>
              </a:rPr>
              <a:t>通信技术强调车辆在行驶环境中与其他交通参与者实时互联通讯，获得其交通参数，对传输速度、延时性和丢包率等均有较高的要求</a:t>
            </a:r>
            <a:endParaRPr lang="zh-CN" altLang="en-US" sz="2400" b="1" noProof="1">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smtClean="0">
                <a:solidFill>
                  <a:srgbClr val="FF0000"/>
                </a:solidFill>
              </a:rPr>
              <a:t>2.</a:t>
            </a:r>
            <a:r>
              <a:rPr lang="zh-CN" altLang="zh-CN" b="1" smtClean="0">
                <a:solidFill>
                  <a:srgbClr val="FF0000"/>
                </a:solidFill>
              </a:rPr>
              <a:t>智</a:t>
            </a:r>
            <a:r>
              <a:rPr lang="zh-CN" altLang="zh-CN" b="1" dirty="0" smtClean="0">
                <a:solidFill>
                  <a:srgbClr val="FF0000"/>
                </a:solidFill>
              </a:rPr>
              <a:t>能网联汽车的</a:t>
            </a:r>
            <a:r>
              <a:rPr lang="zh-CN" altLang="en-US" b="1" dirty="0" smtClean="0">
                <a:solidFill>
                  <a:srgbClr val="FF0000"/>
                </a:solidFill>
              </a:rPr>
              <a:t>关键技术</a:t>
            </a:r>
            <a:endParaRPr b="1" noProof="1">
              <a:solidFill>
                <a:schemeClr val="tx1"/>
              </a:solidFill>
            </a:endParaRPr>
          </a:p>
        </p:txBody>
      </p:sp>
      <p:sp>
        <p:nvSpPr>
          <p:cNvPr id="6146" name="文本占位符 592898"/>
          <p:cNvSpPr>
            <a:spLocks noGrp="1" noChangeArrowheads="1"/>
          </p:cNvSpPr>
          <p:nvPr>
            <p:ph type="body" idx="1"/>
          </p:nvPr>
        </p:nvSpPr>
        <p:spPr>
          <a:xfrm>
            <a:off x="395536" y="1556792"/>
            <a:ext cx="8568952" cy="4679925"/>
          </a:xfrm>
        </p:spPr>
        <p:txBody>
          <a:bodyPr/>
          <a:lstStyle/>
          <a:p>
            <a:pPr>
              <a:lnSpc>
                <a:spcPts val="3400"/>
              </a:lnSpc>
              <a:spcBef>
                <a:spcPts val="0"/>
              </a:spcBef>
            </a:pPr>
            <a:r>
              <a:rPr lang="en-US" altLang="zh-CN" sz="3200" b="1" smtClean="0">
                <a:solidFill>
                  <a:srgbClr val="00B050"/>
                </a:solidFill>
              </a:rPr>
              <a:t>5.</a:t>
            </a:r>
            <a:r>
              <a:rPr lang="zh-CN" altLang="en-US" sz="3200" b="1" smtClean="0">
                <a:solidFill>
                  <a:srgbClr val="00B050"/>
                </a:solidFill>
              </a:rPr>
              <a:t>计算芯片技</a:t>
            </a:r>
            <a:r>
              <a:rPr lang="zh-CN" altLang="en-US" sz="3200" b="1" dirty="0" smtClean="0">
                <a:solidFill>
                  <a:srgbClr val="00B050"/>
                </a:solidFill>
              </a:rPr>
              <a:t>术</a:t>
            </a:r>
            <a:endParaRPr lang="en-US" altLang="zh-CN" sz="3200" b="1" dirty="0" smtClean="0">
              <a:solidFill>
                <a:srgbClr val="00B050"/>
              </a:solidFill>
            </a:endParaRPr>
          </a:p>
          <a:p>
            <a:pPr>
              <a:lnSpc>
                <a:spcPct val="150000"/>
              </a:lnSpc>
              <a:buFont typeface="Wingdings" pitchFamily="2" charset="2"/>
              <a:buChar char="u"/>
              <a:defRPr/>
            </a:pPr>
            <a:r>
              <a:rPr lang="zh-CN" altLang="zh-CN" b="1"/>
              <a:t>芯片是智能网联汽车的核心运算单元，主要包括中央处理器、图形处理器、现场可编程门阵列及专用定制芯片等</a:t>
            </a:r>
            <a:endParaRPr lang="zh-CN" altLang="en-US" b="1" noProof="1">
              <a:solidFill>
                <a:schemeClr val="tx1"/>
              </a:solidFill>
              <a:effectLst>
                <a:outerShdw blurRad="38100" dist="38100" dir="2700000" algn="tl">
                  <a:srgbClr val="C0C0C0"/>
                </a:outerShdw>
              </a:effectLst>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pic>
        <p:nvPicPr>
          <p:cNvPr id="6" name="图片 26" descr="16"/>
          <p:cNvPicPr>
            <a:picLocks noChangeAspect="1" noChangeArrowheads="1"/>
          </p:cNvPicPr>
          <p:nvPr/>
        </p:nvPicPr>
        <p:blipFill>
          <a:blip r:embed="rId2" cstate="print"/>
          <a:srcRect/>
          <a:stretch>
            <a:fillRect/>
          </a:stretch>
        </p:blipFill>
        <p:spPr bwMode="auto">
          <a:xfrm>
            <a:off x="3014879" y="3933057"/>
            <a:ext cx="6129121" cy="29249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smtClean="0">
                <a:solidFill>
                  <a:srgbClr val="FF0000"/>
                </a:solidFill>
              </a:rPr>
              <a:t>2.</a:t>
            </a:r>
            <a:r>
              <a:rPr lang="zh-CN" altLang="zh-CN" b="1" smtClean="0">
                <a:solidFill>
                  <a:srgbClr val="FF0000"/>
                </a:solidFill>
              </a:rPr>
              <a:t>智</a:t>
            </a:r>
            <a:r>
              <a:rPr lang="zh-CN" altLang="zh-CN" b="1" dirty="0" smtClean="0">
                <a:solidFill>
                  <a:srgbClr val="FF0000"/>
                </a:solidFill>
              </a:rPr>
              <a:t>能网联汽车的</a:t>
            </a:r>
            <a:r>
              <a:rPr lang="zh-CN" altLang="en-US" b="1" dirty="0" smtClean="0">
                <a:solidFill>
                  <a:srgbClr val="FF0000"/>
                </a:solidFill>
              </a:rPr>
              <a:t>关键技术</a:t>
            </a:r>
            <a:endParaRPr b="1" noProof="1">
              <a:solidFill>
                <a:schemeClr val="tx1"/>
              </a:solidFill>
            </a:endParaRPr>
          </a:p>
        </p:txBody>
      </p:sp>
      <p:sp>
        <p:nvSpPr>
          <p:cNvPr id="6146" name="文本占位符 592898"/>
          <p:cNvSpPr>
            <a:spLocks noGrp="1" noChangeArrowheads="1"/>
          </p:cNvSpPr>
          <p:nvPr>
            <p:ph type="body" idx="1"/>
          </p:nvPr>
        </p:nvSpPr>
        <p:spPr>
          <a:xfrm>
            <a:off x="395536" y="1556792"/>
            <a:ext cx="8568952" cy="4679925"/>
          </a:xfrm>
        </p:spPr>
        <p:txBody>
          <a:bodyPr/>
          <a:lstStyle/>
          <a:p>
            <a:pPr>
              <a:lnSpc>
                <a:spcPct val="150000"/>
              </a:lnSpc>
              <a:spcBef>
                <a:spcPts val="0"/>
              </a:spcBef>
            </a:pPr>
            <a:r>
              <a:rPr lang="en-US" altLang="zh-CN" b="1" smtClean="0">
                <a:solidFill>
                  <a:srgbClr val="00B050"/>
                </a:solidFill>
              </a:rPr>
              <a:t>6.</a:t>
            </a:r>
            <a:r>
              <a:rPr lang="zh-CN" altLang="en-US" b="1" smtClean="0">
                <a:solidFill>
                  <a:srgbClr val="00B050"/>
                </a:solidFill>
              </a:rPr>
              <a:t>云计算平台</a:t>
            </a:r>
            <a:endParaRPr lang="en-US" altLang="zh-CN" b="1" smtClean="0">
              <a:solidFill>
                <a:srgbClr val="00B050"/>
              </a:solidFill>
            </a:endParaRPr>
          </a:p>
          <a:p>
            <a:pPr>
              <a:lnSpc>
                <a:spcPct val="150000"/>
              </a:lnSpc>
              <a:spcBef>
                <a:spcPts val="0"/>
              </a:spcBef>
            </a:pPr>
            <a:r>
              <a:rPr lang="zh-CN" altLang="zh-CN" b="1"/>
              <a:t>云计算平台通过以太网络与车辆、路侧设备进行远程通信，实现远程监控、车辆追踪、调度管理和路径规划等功能，同时还能够利用云计算和大数据处理，为自动驾驶控制策略、智能交通控制管理的研究提供数据依据。</a:t>
            </a:r>
            <a:endParaRPr lang="en-US" altLang="zh-CN" b="1" dirty="0" smtClean="0">
              <a:solidFill>
                <a:srgbClr val="00B050"/>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    </a:t>
            </a:r>
            <a:r>
              <a:rPr lang="zh-CN" altLang="en-US">
                <a:solidFill>
                  <a:schemeClr val="tx1"/>
                </a:solidFill>
              </a:rPr>
              <a:t>第 </a:t>
            </a:r>
            <a:fld id="{5BAA4D95-B0C0-4733-BCBB-965AFB05B87B}" type="slidenum">
              <a:rPr lang="zh-CN" altLang="en-US">
                <a:solidFill>
                  <a:schemeClr val="tx1"/>
                </a:solidFill>
                <a:latin typeface="Tahoma" pitchFamily="34" charset="0"/>
              </a:rPr>
              <a:pPr>
                <a:defRPr/>
              </a:pPr>
              <a:t>3</a:t>
            </a:fld>
            <a:r>
              <a:rPr lang="zh-CN" altLang="en-US">
                <a:solidFill>
                  <a:schemeClr val="tx1"/>
                </a:solidFill>
                <a:latin typeface="Tahoma" pitchFamily="34" charset="0"/>
              </a:rPr>
              <a:t> </a:t>
            </a:r>
            <a:r>
              <a:rPr lang="zh-CN" altLang="en-US">
                <a:solidFill>
                  <a:schemeClr val="tx1"/>
                </a:solidFill>
              </a:rPr>
              <a:t>页</a:t>
            </a:r>
          </a:p>
        </p:txBody>
      </p:sp>
      <p:sp>
        <p:nvSpPr>
          <p:cNvPr id="1269762" name="Rectangle 2"/>
          <p:cNvSpPr>
            <a:spLocks noGrp="1" noChangeArrowheads="1"/>
          </p:cNvSpPr>
          <p:nvPr>
            <p:ph type="title"/>
          </p:nvPr>
        </p:nvSpPr>
        <p:spPr/>
        <p:txBody>
          <a:bodyPr/>
          <a:lstStyle/>
          <a:p>
            <a:pPr algn="ctr" eaLnBrk="1" hangingPunct="1">
              <a:defRPr/>
            </a:pPr>
            <a:r>
              <a:rPr lang="zh-CN" altLang="en-US" b="1" dirty="0" smtClean="0">
                <a:solidFill>
                  <a:srgbClr val="FF0000"/>
                </a:solidFill>
              </a:rPr>
              <a:t>第</a:t>
            </a:r>
            <a:r>
              <a:rPr lang="en-US" altLang="zh-CN" b="1" dirty="0" smtClean="0">
                <a:solidFill>
                  <a:srgbClr val="FF0000"/>
                </a:solidFill>
              </a:rPr>
              <a:t>1</a:t>
            </a:r>
            <a:r>
              <a:rPr lang="zh-CN" altLang="en-US" b="1" smtClean="0">
                <a:solidFill>
                  <a:srgbClr val="FF0000"/>
                </a:solidFill>
              </a:rPr>
              <a:t>章  绪论</a:t>
            </a:r>
            <a:endParaRPr lang="zh-CN" altLang="en-US" b="1" dirty="0" smtClean="0">
              <a:solidFill>
                <a:srgbClr val="FF0000"/>
              </a:solidFill>
            </a:endParaRPr>
          </a:p>
        </p:txBody>
      </p:sp>
      <p:sp>
        <p:nvSpPr>
          <p:cNvPr id="15364" name="Rectangle 3"/>
          <p:cNvSpPr>
            <a:spLocks noGrp="1" noChangeArrowheads="1"/>
          </p:cNvSpPr>
          <p:nvPr>
            <p:ph type="body" idx="1"/>
          </p:nvPr>
        </p:nvSpPr>
        <p:spPr>
          <a:xfrm>
            <a:off x="395288" y="1484313"/>
            <a:ext cx="8569200" cy="5040312"/>
          </a:xfrm>
        </p:spPr>
        <p:txBody>
          <a:bodyPr/>
          <a:lstStyle/>
          <a:p>
            <a:pPr marL="0" indent="0" eaLnBrk="1" hangingPunct="1">
              <a:lnSpc>
                <a:spcPct val="150000"/>
              </a:lnSpc>
              <a:spcBef>
                <a:spcPts val="0"/>
              </a:spcBef>
            </a:pPr>
            <a:r>
              <a:rPr lang="en-US" altLang="zh-CN" sz="3200" b="1" smtClean="0"/>
              <a:t>1.1</a:t>
            </a:r>
            <a:r>
              <a:rPr lang="zh-CN" altLang="en-US" sz="3200" b="1" smtClean="0"/>
              <a:t>  </a:t>
            </a:r>
            <a:r>
              <a:rPr lang="zh-CN" altLang="en-US" sz="3200" b="1" dirty="0" smtClean="0"/>
              <a:t>智能网联汽</a:t>
            </a:r>
            <a:r>
              <a:rPr lang="zh-CN" altLang="en-US" sz="3200" b="1" smtClean="0"/>
              <a:t>车的定义与分级</a:t>
            </a:r>
            <a:endParaRPr lang="en-US" altLang="zh-CN" sz="3200" b="1" dirty="0" smtClean="0"/>
          </a:p>
          <a:p>
            <a:pPr marL="0" indent="0" eaLnBrk="1" hangingPunct="1">
              <a:lnSpc>
                <a:spcPct val="150000"/>
              </a:lnSpc>
              <a:spcBef>
                <a:spcPts val="0"/>
              </a:spcBef>
            </a:pPr>
            <a:r>
              <a:rPr lang="en-US" altLang="zh-CN" sz="3200" b="1" smtClean="0"/>
              <a:t>1.2</a:t>
            </a:r>
            <a:r>
              <a:rPr lang="zh-CN" altLang="en-US" sz="3200" b="1" smtClean="0"/>
              <a:t>  智</a:t>
            </a:r>
            <a:r>
              <a:rPr lang="zh-CN" altLang="en-US" sz="3200" b="1" dirty="0" smtClean="0"/>
              <a:t>能网联汽</a:t>
            </a:r>
            <a:r>
              <a:rPr lang="zh-CN" altLang="en-US" sz="3200" b="1" smtClean="0"/>
              <a:t>车的体系构成与关键技术</a:t>
            </a:r>
            <a:endParaRPr lang="en-US" altLang="zh-CN" sz="3200" b="1" smtClean="0"/>
          </a:p>
          <a:p>
            <a:pPr marL="0" indent="0" eaLnBrk="1" hangingPunct="1">
              <a:lnSpc>
                <a:spcPct val="150000"/>
              </a:lnSpc>
              <a:spcBef>
                <a:spcPts val="0"/>
              </a:spcBef>
            </a:pPr>
            <a:r>
              <a:rPr lang="en-US" altLang="zh-CN" sz="3200" b="1" smtClean="0"/>
              <a:t>1.3  </a:t>
            </a:r>
            <a:r>
              <a:rPr lang="zh-CN" altLang="en-US" sz="3200" b="1" smtClean="0"/>
              <a:t>智能网联汽车的标准体系</a:t>
            </a:r>
            <a:endParaRPr lang="en-US" altLang="zh-CN" sz="3200" b="1" smtClean="0"/>
          </a:p>
          <a:p>
            <a:pPr marL="0" indent="0" eaLnBrk="1" hangingPunct="1">
              <a:lnSpc>
                <a:spcPct val="150000"/>
              </a:lnSpc>
              <a:spcBef>
                <a:spcPts val="0"/>
              </a:spcBef>
            </a:pPr>
            <a:r>
              <a:rPr lang="en-US" altLang="zh-CN" sz="3200" b="1" smtClean="0"/>
              <a:t>1.4  </a:t>
            </a:r>
            <a:r>
              <a:rPr lang="zh-CN" altLang="en-US" sz="3200" b="1" smtClean="0"/>
              <a:t>智能网联汽车的发展趋势</a:t>
            </a:r>
            <a:endParaRPr lang="en-US" altLang="zh-CN" sz="3200" b="1" dirty="0" smtClean="0"/>
          </a:p>
          <a:p>
            <a:pPr marL="0" indent="0" eaLnBrk="1" hangingPunct="1">
              <a:lnSpc>
                <a:spcPct val="120000"/>
              </a:lnSpc>
              <a:spcBef>
                <a:spcPts val="0"/>
              </a:spcBef>
            </a:pPr>
            <a:endParaRPr lang="zh-CN" altLang="en-US" sz="2400" b="1" dirty="0" smtClean="0"/>
          </a:p>
        </p:txBody>
      </p:sp>
      <p:sp>
        <p:nvSpPr>
          <p:cNvPr id="1269765" name="Rectangle 5"/>
          <p:cNvSpPr>
            <a:spLocks noChangeArrowheads="1"/>
          </p:cNvSpPr>
          <p:nvPr/>
        </p:nvSpPr>
        <p:spPr bwMode="auto">
          <a:xfrm>
            <a:off x="0" y="24717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smtClean="0">
                <a:solidFill>
                  <a:srgbClr val="FF0000"/>
                </a:solidFill>
              </a:rPr>
              <a:t>2.</a:t>
            </a:r>
            <a:r>
              <a:rPr lang="zh-CN" altLang="zh-CN" b="1" smtClean="0">
                <a:solidFill>
                  <a:srgbClr val="FF0000"/>
                </a:solidFill>
              </a:rPr>
              <a:t>智</a:t>
            </a:r>
            <a:r>
              <a:rPr lang="zh-CN" altLang="zh-CN" b="1" dirty="0" smtClean="0">
                <a:solidFill>
                  <a:srgbClr val="FF0000"/>
                </a:solidFill>
              </a:rPr>
              <a:t>能网联汽车的</a:t>
            </a:r>
            <a:r>
              <a:rPr lang="zh-CN" altLang="en-US" b="1" dirty="0" smtClean="0">
                <a:solidFill>
                  <a:srgbClr val="FF0000"/>
                </a:solidFill>
              </a:rPr>
              <a:t>关键技术</a:t>
            </a:r>
            <a:endParaRPr b="1" noProof="1">
              <a:solidFill>
                <a:schemeClr val="tx1"/>
              </a:solidFill>
            </a:endParaRPr>
          </a:p>
        </p:txBody>
      </p:sp>
      <p:sp>
        <p:nvSpPr>
          <p:cNvPr id="6146" name="文本占位符 592898"/>
          <p:cNvSpPr>
            <a:spLocks noGrp="1" noChangeArrowheads="1"/>
          </p:cNvSpPr>
          <p:nvPr>
            <p:ph type="body" idx="1"/>
          </p:nvPr>
        </p:nvSpPr>
        <p:spPr>
          <a:xfrm>
            <a:off x="395536" y="1556792"/>
            <a:ext cx="8568952" cy="4679925"/>
          </a:xfrm>
        </p:spPr>
        <p:txBody>
          <a:bodyPr/>
          <a:lstStyle/>
          <a:p>
            <a:pPr>
              <a:lnSpc>
                <a:spcPts val="3400"/>
              </a:lnSpc>
              <a:spcBef>
                <a:spcPts val="0"/>
              </a:spcBef>
            </a:pPr>
            <a:r>
              <a:rPr lang="en-US" altLang="zh-CN" sz="3200" b="1" smtClean="0">
                <a:solidFill>
                  <a:srgbClr val="00B050"/>
                </a:solidFill>
              </a:rPr>
              <a:t>7.</a:t>
            </a:r>
            <a:r>
              <a:rPr lang="zh-CN" altLang="en-US" sz="3200" b="1">
                <a:solidFill>
                  <a:srgbClr val="00B050"/>
                </a:solidFill>
              </a:rPr>
              <a:t>网络</a:t>
            </a:r>
            <a:r>
              <a:rPr lang="zh-CN" altLang="en-US" sz="3200" b="1" smtClean="0">
                <a:solidFill>
                  <a:srgbClr val="00B050"/>
                </a:solidFill>
              </a:rPr>
              <a:t>信</a:t>
            </a:r>
            <a:r>
              <a:rPr lang="zh-CN" altLang="en-US" sz="3200" b="1" dirty="0" smtClean="0">
                <a:solidFill>
                  <a:srgbClr val="00B050"/>
                </a:solidFill>
              </a:rPr>
              <a:t>息</a:t>
            </a:r>
            <a:r>
              <a:rPr lang="zh-CN" altLang="en-US" sz="3200" b="1" smtClean="0">
                <a:solidFill>
                  <a:srgbClr val="00B050"/>
                </a:solidFill>
              </a:rPr>
              <a:t>安全</a:t>
            </a:r>
            <a:endParaRPr lang="en-US" altLang="zh-CN" sz="3200" b="1" dirty="0" smtClean="0">
              <a:solidFill>
                <a:srgbClr val="00B050"/>
              </a:solidFill>
            </a:endParaRPr>
          </a:p>
          <a:p>
            <a:pPr>
              <a:lnSpc>
                <a:spcPct val="150000"/>
              </a:lnSpc>
              <a:spcBef>
                <a:spcPts val="0"/>
              </a:spcBef>
              <a:buFont typeface="Wingdings" pitchFamily="2" charset="2"/>
              <a:buChar char="u"/>
            </a:pPr>
            <a:r>
              <a:rPr lang="zh-CN" altLang="zh-CN" b="1"/>
              <a:t>智能网联汽车需满足车联网通信的保密性、完整性、可鉴别性等要求。通过引入密码安全芯片、设计</a:t>
            </a:r>
            <a:r>
              <a:rPr lang="en-US" altLang="zh-CN" b="1"/>
              <a:t>“</a:t>
            </a:r>
            <a:r>
              <a:rPr lang="zh-CN" altLang="zh-CN" b="1"/>
              <a:t>端</a:t>
            </a:r>
            <a:r>
              <a:rPr lang="en-US" altLang="zh-CN" b="1"/>
              <a:t>-</a:t>
            </a:r>
            <a:r>
              <a:rPr lang="zh-CN" altLang="zh-CN" b="1"/>
              <a:t>管</a:t>
            </a:r>
            <a:r>
              <a:rPr lang="en-US" altLang="zh-CN" b="1"/>
              <a:t>-</a:t>
            </a:r>
            <a:r>
              <a:rPr lang="zh-CN" altLang="zh-CN" b="1"/>
              <a:t>云</a:t>
            </a:r>
            <a:r>
              <a:rPr lang="en-US" altLang="zh-CN" b="1"/>
              <a:t>”</a:t>
            </a:r>
            <a:r>
              <a:rPr lang="zh-CN" altLang="zh-CN" b="1"/>
              <a:t>安全主动防御机制、密码安全协议和设置可信计算区域等手段，对云计算平台和车载终端进行软件代码和物理硬件安全升级</a:t>
            </a:r>
            <a:endParaRPr lang="en-US" altLang="zh-CN" b="1" dirty="0" smtClean="0">
              <a:solidFill>
                <a:schemeClr val="tx1"/>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pic>
        <p:nvPicPr>
          <p:cNvPr id="431106" name="图片 27" descr="17"/>
          <p:cNvPicPr>
            <a:picLocks noChangeAspect="1" noChangeArrowheads="1"/>
          </p:cNvPicPr>
          <p:nvPr/>
        </p:nvPicPr>
        <p:blipFill>
          <a:blip r:embed="rId2" cstate="print"/>
          <a:srcRect/>
          <a:stretch>
            <a:fillRect/>
          </a:stretch>
        </p:blipFill>
        <p:spPr bwMode="auto">
          <a:xfrm>
            <a:off x="5859459" y="5013176"/>
            <a:ext cx="3284541" cy="18448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smtClean="0">
                <a:solidFill>
                  <a:srgbClr val="FF0000"/>
                </a:solidFill>
              </a:rPr>
              <a:t>2.</a:t>
            </a:r>
            <a:r>
              <a:rPr lang="zh-CN" altLang="zh-CN" b="1" smtClean="0">
                <a:solidFill>
                  <a:srgbClr val="FF0000"/>
                </a:solidFill>
              </a:rPr>
              <a:t>智</a:t>
            </a:r>
            <a:r>
              <a:rPr lang="zh-CN" altLang="zh-CN" b="1" dirty="0" smtClean="0">
                <a:solidFill>
                  <a:srgbClr val="FF0000"/>
                </a:solidFill>
              </a:rPr>
              <a:t>能网联汽车的</a:t>
            </a:r>
            <a:r>
              <a:rPr lang="zh-CN" altLang="en-US" b="1" dirty="0" smtClean="0">
                <a:solidFill>
                  <a:srgbClr val="FF0000"/>
                </a:solidFill>
              </a:rPr>
              <a:t>关键技术</a:t>
            </a:r>
            <a:endParaRPr b="1" noProof="1">
              <a:solidFill>
                <a:schemeClr val="tx1"/>
              </a:solidFill>
            </a:endParaRPr>
          </a:p>
        </p:txBody>
      </p:sp>
      <p:sp>
        <p:nvSpPr>
          <p:cNvPr id="6146" name="文本占位符 592898"/>
          <p:cNvSpPr>
            <a:spLocks noGrp="1" noChangeArrowheads="1"/>
          </p:cNvSpPr>
          <p:nvPr>
            <p:ph type="body" idx="1"/>
          </p:nvPr>
        </p:nvSpPr>
        <p:spPr>
          <a:xfrm>
            <a:off x="395536" y="1556792"/>
            <a:ext cx="8568952" cy="4679925"/>
          </a:xfrm>
        </p:spPr>
        <p:txBody>
          <a:bodyPr/>
          <a:lstStyle/>
          <a:p>
            <a:pPr>
              <a:lnSpc>
                <a:spcPts val="3400"/>
              </a:lnSpc>
              <a:spcBef>
                <a:spcPts val="0"/>
              </a:spcBef>
            </a:pPr>
            <a:r>
              <a:rPr lang="en-US" altLang="zh-CN" sz="3200" b="1" smtClean="0">
                <a:solidFill>
                  <a:srgbClr val="00B050"/>
                </a:solidFill>
              </a:rPr>
              <a:t>8.</a:t>
            </a:r>
            <a:r>
              <a:rPr lang="zh-CN" altLang="en-US" sz="3200" b="1" smtClean="0">
                <a:solidFill>
                  <a:srgbClr val="00B050"/>
                </a:solidFill>
              </a:rPr>
              <a:t>虚拟仿真测试技</a:t>
            </a:r>
            <a:r>
              <a:rPr lang="zh-CN" altLang="en-US" sz="3200" b="1" dirty="0" smtClean="0">
                <a:solidFill>
                  <a:srgbClr val="00B050"/>
                </a:solidFill>
              </a:rPr>
              <a:t>术</a:t>
            </a:r>
            <a:endParaRPr lang="en-US" altLang="zh-CN" sz="3200" b="1" dirty="0" smtClean="0">
              <a:solidFill>
                <a:srgbClr val="00B050"/>
              </a:solidFill>
            </a:endParaRPr>
          </a:p>
          <a:p>
            <a:pPr>
              <a:lnSpc>
                <a:spcPct val="150000"/>
              </a:lnSpc>
              <a:spcBef>
                <a:spcPts val="0"/>
              </a:spcBef>
              <a:buFont typeface="Wingdings" pitchFamily="2" charset="2"/>
              <a:buChar char="u"/>
            </a:pPr>
            <a:r>
              <a:rPr lang="zh-CN" altLang="zh-CN" b="1"/>
              <a:t>运用计算机建模构建出虚拟的街道、城乡和高速公路等作为测试环境，并在虚拟环境中加入测试用例，这种虚拟测试方法可以大大提高自动驾驶技术的研发测试效率、缩短研发测试周期，并能实现场地测试无法提供的海量测试场景用例</a:t>
            </a:r>
            <a:endParaRPr lang="en-US" altLang="zh-CN" b="1" dirty="0" smtClean="0">
              <a:solidFill>
                <a:schemeClr val="tx1"/>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    </a:t>
            </a:r>
            <a:r>
              <a:rPr lang="zh-CN" altLang="en-US">
                <a:solidFill>
                  <a:schemeClr val="tx1"/>
                </a:solidFill>
              </a:rPr>
              <a:t>第 </a:t>
            </a:r>
            <a:fld id="{B216887F-D1CF-4B4D-9524-40F94E415647}" type="slidenum">
              <a:rPr lang="zh-CN" altLang="en-US">
                <a:solidFill>
                  <a:schemeClr val="tx1"/>
                </a:solidFill>
                <a:latin typeface="Tahoma" pitchFamily="34" charset="0"/>
              </a:rPr>
              <a:pPr>
                <a:defRPr/>
              </a:pPr>
              <a:t>32</a:t>
            </a:fld>
            <a:r>
              <a:rPr lang="zh-CN" altLang="en-US">
                <a:solidFill>
                  <a:schemeClr val="tx1"/>
                </a:solidFill>
                <a:latin typeface="Tahoma" pitchFamily="34" charset="0"/>
              </a:rPr>
              <a:t> </a:t>
            </a:r>
            <a:r>
              <a:rPr lang="zh-CN" altLang="en-US">
                <a:solidFill>
                  <a:schemeClr val="tx1"/>
                </a:solidFill>
              </a:rPr>
              <a:t>页</a:t>
            </a:r>
          </a:p>
        </p:txBody>
      </p:sp>
      <p:sp>
        <p:nvSpPr>
          <p:cNvPr id="1269762" name="Rectangle 2"/>
          <p:cNvSpPr>
            <a:spLocks noGrp="1" noChangeArrowheads="1"/>
          </p:cNvSpPr>
          <p:nvPr>
            <p:ph type="title"/>
          </p:nvPr>
        </p:nvSpPr>
        <p:spPr>
          <a:xfrm>
            <a:off x="323850" y="764705"/>
            <a:ext cx="8820150" cy="792634"/>
          </a:xfrm>
        </p:spPr>
        <p:txBody>
          <a:bodyPr/>
          <a:lstStyle/>
          <a:p>
            <a:pPr algn="ctr" eaLnBrk="1" hangingPunct="1">
              <a:lnSpc>
                <a:spcPct val="150000"/>
              </a:lnSpc>
              <a:defRPr/>
            </a:pPr>
            <a:r>
              <a:rPr lang="en-US" altLang="zh-CN" b="1" smtClean="0">
                <a:solidFill>
                  <a:srgbClr val="FF0000"/>
                </a:solidFill>
              </a:rPr>
              <a:t>1.3</a:t>
            </a:r>
            <a:r>
              <a:rPr lang="zh-CN" altLang="zh-CN" b="1" dirty="0" smtClean="0">
                <a:solidFill>
                  <a:srgbClr val="FF0000"/>
                </a:solidFill>
              </a:rPr>
              <a:t>　智能网联汽</a:t>
            </a:r>
            <a:r>
              <a:rPr lang="zh-CN" altLang="zh-CN" b="1" smtClean="0">
                <a:solidFill>
                  <a:srgbClr val="FF0000"/>
                </a:solidFill>
              </a:rPr>
              <a:t>车</a:t>
            </a:r>
            <a:r>
              <a:rPr lang="zh-CN" altLang="en-US" b="1" smtClean="0">
                <a:solidFill>
                  <a:srgbClr val="FF0000"/>
                </a:solidFill>
              </a:rPr>
              <a:t>的标准体系</a:t>
            </a:r>
            <a:endParaRPr lang="zh-CN" altLang="en-US" b="1" dirty="0" smtClean="0"/>
          </a:p>
        </p:txBody>
      </p:sp>
      <p:sp>
        <p:nvSpPr>
          <p:cNvPr id="1269765" name="Rectangle 5"/>
          <p:cNvSpPr>
            <a:spLocks noChangeArrowheads="1"/>
          </p:cNvSpPr>
          <p:nvPr/>
        </p:nvSpPr>
        <p:spPr bwMode="auto">
          <a:xfrm>
            <a:off x="0" y="24717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pic>
        <p:nvPicPr>
          <p:cNvPr id="109570" name="Picture 2" descr="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57339"/>
            <a:ext cx="9144000" cy="497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49616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smtClean="0">
                <a:solidFill>
                  <a:srgbClr val="FF0000"/>
                </a:solidFill>
              </a:rPr>
              <a:t>1.4 </a:t>
            </a:r>
            <a:r>
              <a:rPr lang="zh-CN" altLang="zh-CN" b="1" smtClean="0">
                <a:solidFill>
                  <a:srgbClr val="FF0000"/>
                </a:solidFill>
              </a:rPr>
              <a:t>智</a:t>
            </a:r>
            <a:r>
              <a:rPr lang="zh-CN" altLang="zh-CN" b="1" dirty="0" smtClean="0">
                <a:solidFill>
                  <a:srgbClr val="FF0000"/>
                </a:solidFill>
              </a:rPr>
              <a:t>能网联汽车的</a:t>
            </a:r>
            <a:r>
              <a:rPr lang="zh-CN" altLang="en-US" b="1" dirty="0" smtClean="0">
                <a:solidFill>
                  <a:srgbClr val="FF0000"/>
                </a:solidFill>
              </a:rPr>
              <a:t>发展趋势</a:t>
            </a:r>
            <a:endParaRPr b="1" noProof="1">
              <a:solidFill>
                <a:schemeClr val="tx1"/>
              </a:solidFill>
            </a:endParaRPr>
          </a:p>
        </p:txBody>
      </p:sp>
      <p:sp>
        <p:nvSpPr>
          <p:cNvPr id="6146" name="文本占位符 592898"/>
          <p:cNvSpPr>
            <a:spLocks noGrp="1" noChangeArrowheads="1"/>
          </p:cNvSpPr>
          <p:nvPr>
            <p:ph type="body" idx="1"/>
          </p:nvPr>
        </p:nvSpPr>
        <p:spPr>
          <a:xfrm>
            <a:off x="395536" y="1556792"/>
            <a:ext cx="8568952" cy="4679925"/>
          </a:xfrm>
        </p:spPr>
        <p:txBody>
          <a:bodyPr/>
          <a:lstStyle/>
          <a:p>
            <a:pPr>
              <a:lnSpc>
                <a:spcPct val="150000"/>
              </a:lnSpc>
            </a:pPr>
            <a:r>
              <a:rPr lang="en-US" altLang="zh-CN" b="1">
                <a:solidFill>
                  <a:srgbClr val="00B050"/>
                </a:solidFill>
                <a:latin typeface="Times New Roman" panose="02020603050405020304" pitchFamily="18" charset="0"/>
                <a:cs typeface="Times New Roman" panose="02020603050405020304" pitchFamily="18" charset="0"/>
              </a:rPr>
              <a:t>1.</a:t>
            </a:r>
            <a:r>
              <a:rPr lang="zh-CN" altLang="zh-CN" b="1">
                <a:solidFill>
                  <a:srgbClr val="00B050"/>
                </a:solidFill>
                <a:latin typeface="Times New Roman" panose="02020603050405020304" pitchFamily="18" charset="0"/>
                <a:cs typeface="Times New Roman" panose="02020603050405020304" pitchFamily="18" charset="0"/>
              </a:rPr>
              <a:t>环境感知技术</a:t>
            </a:r>
          </a:p>
          <a:p>
            <a:pPr>
              <a:lnSpc>
                <a:spcPct val="150000"/>
              </a:lnSpc>
            </a:pPr>
            <a:r>
              <a:rPr lang="en-US" altLang="zh-CN" b="1">
                <a:latin typeface="Times New Roman" panose="02020603050405020304" pitchFamily="18" charset="0"/>
                <a:cs typeface="Times New Roman" panose="02020603050405020304" pitchFamily="18" charset="0"/>
              </a:rPr>
              <a:t>77GHz</a:t>
            </a:r>
            <a:r>
              <a:rPr lang="zh-CN" altLang="zh-CN" b="1">
                <a:latin typeface="Times New Roman" panose="02020603050405020304" pitchFamily="18" charset="0"/>
                <a:cs typeface="Times New Roman" panose="02020603050405020304" pitchFamily="18" charset="0"/>
              </a:rPr>
              <a:t>或</a:t>
            </a:r>
            <a:r>
              <a:rPr lang="en-US" altLang="zh-CN" b="1">
                <a:latin typeface="Times New Roman" panose="02020603050405020304" pitchFamily="18" charset="0"/>
                <a:cs typeface="Times New Roman" panose="02020603050405020304" pitchFamily="18" charset="0"/>
              </a:rPr>
              <a:t>79GHz</a:t>
            </a:r>
            <a:r>
              <a:rPr lang="zh-CN" altLang="zh-CN" b="1">
                <a:latin typeface="Times New Roman" panose="02020603050405020304" pitchFamily="18" charset="0"/>
                <a:cs typeface="Times New Roman" panose="02020603050405020304" pitchFamily="18" charset="0"/>
              </a:rPr>
              <a:t>毫米波雷达将取代</a:t>
            </a:r>
            <a:r>
              <a:rPr lang="en-US" altLang="zh-CN" b="1">
                <a:latin typeface="Times New Roman" panose="02020603050405020304" pitchFamily="18" charset="0"/>
                <a:cs typeface="Times New Roman" panose="02020603050405020304" pitchFamily="18" charset="0"/>
              </a:rPr>
              <a:t>24GHz</a:t>
            </a:r>
            <a:r>
              <a:rPr lang="zh-CN" altLang="zh-CN" b="1">
                <a:latin typeface="Times New Roman" panose="02020603050405020304" pitchFamily="18" charset="0"/>
                <a:cs typeface="Times New Roman" panose="02020603050405020304" pitchFamily="18" charset="0"/>
              </a:rPr>
              <a:t>毫米波雷达，天线尺寸更小、角分辨率更高、芯片材料将向着互补金属氧化物材料发展；激光雷达将向着固态激光雷达、更高的探测距离和分辨率、更小的尺寸和更低的成本发展；视觉传感器将沿着深度学习的技术路线，向模块化、可扩展、全天候方向发展。</a:t>
            </a:r>
          </a:p>
          <a:p>
            <a:pPr>
              <a:lnSpc>
                <a:spcPct val="150000"/>
              </a:lnSpc>
              <a:spcBef>
                <a:spcPts val="0"/>
              </a:spcBef>
              <a:buFont typeface="Wingdings" pitchFamily="2" charset="2"/>
              <a:buChar char="u"/>
            </a:pPr>
            <a:endParaRPr lang="en-US" altLang="zh-CN" b="1" dirty="0" smtClean="0">
              <a:solidFill>
                <a:schemeClr val="tx1"/>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smtClean="0">
                <a:solidFill>
                  <a:srgbClr val="FF0000"/>
                </a:solidFill>
              </a:rPr>
              <a:t>1.4</a:t>
            </a:r>
            <a:r>
              <a:rPr lang="zh-CN" altLang="zh-CN" b="1" dirty="0" smtClean="0">
                <a:solidFill>
                  <a:srgbClr val="FF0000"/>
                </a:solidFill>
              </a:rPr>
              <a:t>　智能网联汽车的</a:t>
            </a:r>
            <a:r>
              <a:rPr lang="zh-CN" altLang="en-US" b="1" dirty="0" smtClean="0">
                <a:solidFill>
                  <a:srgbClr val="FF0000"/>
                </a:solidFill>
              </a:rPr>
              <a:t>发展趋势</a:t>
            </a:r>
            <a:endParaRPr b="1" noProof="1">
              <a:solidFill>
                <a:schemeClr val="tx1"/>
              </a:solidFill>
            </a:endParaRPr>
          </a:p>
        </p:txBody>
      </p:sp>
      <p:sp>
        <p:nvSpPr>
          <p:cNvPr id="6146" name="文本占位符 592898"/>
          <p:cNvSpPr>
            <a:spLocks noGrp="1" noChangeArrowheads="1"/>
          </p:cNvSpPr>
          <p:nvPr>
            <p:ph type="body" idx="1"/>
          </p:nvPr>
        </p:nvSpPr>
        <p:spPr>
          <a:xfrm>
            <a:off x="395536" y="1556792"/>
            <a:ext cx="8568952" cy="4679925"/>
          </a:xfrm>
        </p:spPr>
        <p:txBody>
          <a:bodyPr/>
          <a:lstStyle/>
          <a:p>
            <a:pPr>
              <a:lnSpc>
                <a:spcPct val="150000"/>
              </a:lnSpc>
            </a:pPr>
            <a:r>
              <a:rPr lang="en-US" altLang="zh-CN" b="1">
                <a:solidFill>
                  <a:srgbClr val="00B050"/>
                </a:solidFill>
                <a:latin typeface="Times New Roman" panose="02020603050405020304" pitchFamily="18" charset="0"/>
                <a:cs typeface="Times New Roman" panose="02020603050405020304" pitchFamily="18" charset="0"/>
              </a:rPr>
              <a:t>2.</a:t>
            </a:r>
            <a:r>
              <a:rPr lang="zh-CN" altLang="zh-CN" b="1">
                <a:solidFill>
                  <a:srgbClr val="00B050"/>
                </a:solidFill>
                <a:latin typeface="Times New Roman" panose="02020603050405020304" pitchFamily="18" charset="0"/>
                <a:cs typeface="Times New Roman" panose="02020603050405020304" pitchFamily="18" charset="0"/>
              </a:rPr>
              <a:t>决策规划技术</a:t>
            </a:r>
          </a:p>
          <a:p>
            <a:pPr>
              <a:lnSpc>
                <a:spcPct val="150000"/>
              </a:lnSpc>
            </a:pPr>
            <a:r>
              <a:rPr lang="zh-CN" altLang="zh-CN" b="1">
                <a:latin typeface="Times New Roman" panose="02020603050405020304" pitchFamily="18" charset="0"/>
                <a:cs typeface="Times New Roman" panose="02020603050405020304" pitchFamily="18" charset="0"/>
              </a:rPr>
              <a:t>人工智能技术将由目前所处的机器学习、深度学习阶段向着自主学习方向发展；人工智能算法芯片，将会对软硬件进行深度整合使其拥有超强的计算能力、更小的体积、更低功耗，算法处理速率将会大幅提升。</a:t>
            </a:r>
          </a:p>
          <a:p>
            <a:pPr>
              <a:lnSpc>
                <a:spcPct val="150000"/>
              </a:lnSpc>
              <a:spcBef>
                <a:spcPts val="0"/>
              </a:spcBef>
              <a:buFont typeface="Wingdings" pitchFamily="2" charset="2"/>
              <a:buChar char="u"/>
            </a:pPr>
            <a:endParaRPr lang="en-US" altLang="zh-CN" b="1" dirty="0" smtClean="0">
              <a:solidFill>
                <a:schemeClr val="tx1"/>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Tree>
    <p:extLst>
      <p:ext uri="{BB962C8B-B14F-4D97-AF65-F5344CB8AC3E}">
        <p14:creationId xmlns:p14="http://schemas.microsoft.com/office/powerpoint/2010/main" val="40414065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smtClean="0">
                <a:solidFill>
                  <a:srgbClr val="FF0000"/>
                </a:solidFill>
              </a:rPr>
              <a:t>1.4</a:t>
            </a:r>
            <a:r>
              <a:rPr lang="zh-CN" altLang="zh-CN" b="1" dirty="0" smtClean="0">
                <a:solidFill>
                  <a:srgbClr val="FF0000"/>
                </a:solidFill>
              </a:rPr>
              <a:t>　智能网联汽车的</a:t>
            </a:r>
            <a:r>
              <a:rPr lang="zh-CN" altLang="en-US" b="1" dirty="0" smtClean="0">
                <a:solidFill>
                  <a:srgbClr val="FF0000"/>
                </a:solidFill>
              </a:rPr>
              <a:t>发展趋势</a:t>
            </a:r>
            <a:endParaRPr b="1" noProof="1">
              <a:solidFill>
                <a:schemeClr val="tx1"/>
              </a:solidFill>
            </a:endParaRPr>
          </a:p>
        </p:txBody>
      </p:sp>
      <p:sp>
        <p:nvSpPr>
          <p:cNvPr id="6146" name="文本占位符 592898"/>
          <p:cNvSpPr>
            <a:spLocks noGrp="1" noChangeArrowheads="1"/>
          </p:cNvSpPr>
          <p:nvPr>
            <p:ph type="body" idx="1"/>
          </p:nvPr>
        </p:nvSpPr>
        <p:spPr>
          <a:xfrm>
            <a:off x="395536" y="1556792"/>
            <a:ext cx="8568952" cy="4679925"/>
          </a:xfrm>
        </p:spPr>
        <p:txBody>
          <a:bodyPr/>
          <a:lstStyle/>
          <a:p>
            <a:pPr>
              <a:lnSpc>
                <a:spcPct val="150000"/>
              </a:lnSpc>
            </a:pPr>
            <a:r>
              <a:rPr lang="en-US" altLang="zh-CN" b="1">
                <a:solidFill>
                  <a:srgbClr val="00B050"/>
                </a:solidFill>
              </a:rPr>
              <a:t>3.</a:t>
            </a:r>
            <a:r>
              <a:rPr lang="zh-CN" altLang="zh-CN" b="1">
                <a:solidFill>
                  <a:srgbClr val="00B050"/>
                </a:solidFill>
              </a:rPr>
              <a:t>车辆控制技术</a:t>
            </a:r>
          </a:p>
          <a:p>
            <a:pPr>
              <a:lnSpc>
                <a:spcPct val="150000"/>
              </a:lnSpc>
            </a:pPr>
            <a:r>
              <a:rPr lang="zh-CN" altLang="zh-CN" b="1"/>
              <a:t>整车电子电气架构将向着跨域集中式电子架构和车辆集中式电子架构发展，分散的控制单元将减少，取而代之的是应用先进算法的集中控制单元；车辆控制算法也由传统控制方法向基于模型预测控制、最优控制、神经网络控制和深度学习等智能控制方法转变。</a:t>
            </a:r>
          </a:p>
          <a:p>
            <a:pPr>
              <a:lnSpc>
                <a:spcPct val="150000"/>
              </a:lnSpc>
              <a:spcBef>
                <a:spcPts val="0"/>
              </a:spcBef>
              <a:buFont typeface="Wingdings" pitchFamily="2" charset="2"/>
              <a:buChar char="u"/>
            </a:pPr>
            <a:endParaRPr lang="en-US" altLang="zh-CN" b="1" dirty="0" smtClean="0">
              <a:solidFill>
                <a:schemeClr val="tx1"/>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Tree>
    <p:extLst>
      <p:ext uri="{BB962C8B-B14F-4D97-AF65-F5344CB8AC3E}">
        <p14:creationId xmlns:p14="http://schemas.microsoft.com/office/powerpoint/2010/main" val="36456499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smtClean="0">
                <a:solidFill>
                  <a:srgbClr val="FF0000"/>
                </a:solidFill>
              </a:rPr>
              <a:t>1.4</a:t>
            </a:r>
            <a:r>
              <a:rPr lang="zh-CN" altLang="zh-CN" b="1" dirty="0" smtClean="0">
                <a:solidFill>
                  <a:srgbClr val="FF0000"/>
                </a:solidFill>
              </a:rPr>
              <a:t>　智能网联汽车的</a:t>
            </a:r>
            <a:r>
              <a:rPr lang="zh-CN" altLang="en-US" b="1" dirty="0" smtClean="0">
                <a:solidFill>
                  <a:srgbClr val="FF0000"/>
                </a:solidFill>
              </a:rPr>
              <a:t>发展趋势</a:t>
            </a:r>
            <a:endParaRPr b="1" noProof="1">
              <a:solidFill>
                <a:schemeClr val="tx1"/>
              </a:solidFill>
            </a:endParaRPr>
          </a:p>
        </p:txBody>
      </p:sp>
      <p:sp>
        <p:nvSpPr>
          <p:cNvPr id="6146" name="文本占位符 592898"/>
          <p:cNvSpPr>
            <a:spLocks noGrp="1" noChangeArrowheads="1"/>
          </p:cNvSpPr>
          <p:nvPr>
            <p:ph type="body" idx="1"/>
          </p:nvPr>
        </p:nvSpPr>
        <p:spPr>
          <a:xfrm>
            <a:off x="395536" y="1556792"/>
            <a:ext cx="8568952" cy="4679925"/>
          </a:xfrm>
        </p:spPr>
        <p:txBody>
          <a:bodyPr/>
          <a:lstStyle/>
          <a:p>
            <a:r>
              <a:rPr lang="en-US" altLang="zh-CN">
                <a:solidFill>
                  <a:srgbClr val="00B050"/>
                </a:solidFill>
                <a:latin typeface="Times New Roman" panose="02020603050405020304" pitchFamily="18" charset="0"/>
                <a:cs typeface="Times New Roman" panose="02020603050405020304" pitchFamily="18" charset="0"/>
              </a:rPr>
              <a:t>4.</a:t>
            </a:r>
            <a:r>
              <a:rPr lang="zh-CN" altLang="zh-CN">
                <a:solidFill>
                  <a:srgbClr val="00B050"/>
                </a:solidFill>
                <a:latin typeface="Times New Roman" panose="02020603050405020304" pitchFamily="18" charset="0"/>
                <a:cs typeface="Times New Roman" panose="02020603050405020304" pitchFamily="18" charset="0"/>
              </a:rPr>
              <a:t>自主式智能与网联式智能技术加速融合</a:t>
            </a:r>
          </a:p>
          <a:p>
            <a:pPr>
              <a:lnSpc>
                <a:spcPct val="150000"/>
              </a:lnSpc>
            </a:pPr>
            <a:r>
              <a:rPr lang="zh-CN" altLang="zh-CN" sz="2400" b="1">
                <a:latin typeface="Times New Roman" panose="02020603050405020304" pitchFamily="18" charset="0"/>
                <a:cs typeface="Times New Roman" panose="02020603050405020304" pitchFamily="18" charset="0"/>
              </a:rPr>
              <a:t>网联式系统能从时间和空间维度突破自主式系统对于车辆周边环境的感知能力。在时间维度，通过</a:t>
            </a:r>
            <a:r>
              <a:rPr lang="en-US" altLang="zh-CN" sz="2400" b="1">
                <a:latin typeface="Times New Roman" panose="02020603050405020304" pitchFamily="18" charset="0"/>
                <a:cs typeface="Times New Roman" panose="02020603050405020304" pitchFamily="18" charset="0"/>
              </a:rPr>
              <a:t>V2X</a:t>
            </a:r>
            <a:r>
              <a:rPr lang="zh-CN" altLang="zh-CN" sz="2400" b="1">
                <a:latin typeface="Times New Roman" panose="02020603050405020304" pitchFamily="18" charset="0"/>
                <a:cs typeface="Times New Roman" panose="02020603050405020304" pitchFamily="18" charset="0"/>
              </a:rPr>
              <a:t>通信，系统能够提前获知周边车辆的操作信息、红绿灯等交通控制系统信息，以及气象条件、拥堵预测等更长期的未来状态信息。在空间维度，通过</a:t>
            </a:r>
            <a:r>
              <a:rPr lang="en-US" altLang="zh-CN" sz="2400" b="1">
                <a:latin typeface="Times New Roman" panose="02020603050405020304" pitchFamily="18" charset="0"/>
                <a:cs typeface="Times New Roman" panose="02020603050405020304" pitchFamily="18" charset="0"/>
              </a:rPr>
              <a:t>V2X</a:t>
            </a:r>
            <a:r>
              <a:rPr lang="zh-CN" altLang="zh-CN" sz="2400" b="1">
                <a:latin typeface="Times New Roman" panose="02020603050405020304" pitchFamily="18" charset="0"/>
                <a:cs typeface="Times New Roman" panose="02020603050405020304" pitchFamily="18" charset="0"/>
              </a:rPr>
              <a:t>通信，系统能够感知交叉路口盲区、弯道盲区、车辆遮挡盲区等位置的环境信息，从而帮助自动驾驶系统更全面地掌握周边交通态势。网联式智能技术与自主式智能技术相辅相成，互为补充，正在加速融合发展</a:t>
            </a:r>
            <a:r>
              <a:rPr lang="zh-CN" altLang="zh-CN" sz="2400" b="1" smtClean="0">
                <a:latin typeface="Times New Roman" panose="02020603050405020304" pitchFamily="18" charset="0"/>
                <a:cs typeface="Times New Roman" panose="02020603050405020304" pitchFamily="18" charset="0"/>
              </a:rPr>
              <a:t>。</a:t>
            </a:r>
            <a:endParaRPr lang="zh-CN" altLang="zh-CN" sz="2400" b="1">
              <a:latin typeface="Times New Roman" panose="02020603050405020304" pitchFamily="18" charset="0"/>
              <a:cs typeface="Times New Roman" panose="02020603050405020304" pitchFamily="18" charset="0"/>
            </a:endParaRPr>
          </a:p>
          <a:p>
            <a:pPr>
              <a:lnSpc>
                <a:spcPct val="150000"/>
              </a:lnSpc>
              <a:spcBef>
                <a:spcPts val="0"/>
              </a:spcBef>
              <a:buFont typeface="Wingdings" pitchFamily="2" charset="2"/>
              <a:buChar char="u"/>
            </a:pPr>
            <a:endParaRPr lang="en-US" altLang="zh-CN" b="1" dirty="0" smtClean="0">
              <a:solidFill>
                <a:schemeClr val="tx1"/>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Tree>
    <p:extLst>
      <p:ext uri="{BB962C8B-B14F-4D97-AF65-F5344CB8AC3E}">
        <p14:creationId xmlns:p14="http://schemas.microsoft.com/office/powerpoint/2010/main" val="3799435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defRPr/>
            </a:pPr>
            <a:r>
              <a:rPr lang="en-US" altLang="zh-CN" b="1" smtClean="0">
                <a:solidFill>
                  <a:srgbClr val="FF0000"/>
                </a:solidFill>
              </a:rPr>
              <a:t>1.5</a:t>
            </a:r>
            <a:r>
              <a:rPr lang="zh-CN" altLang="zh-CN" b="1" dirty="0" smtClean="0">
                <a:solidFill>
                  <a:srgbClr val="FF0000"/>
                </a:solidFill>
              </a:rPr>
              <a:t>　智能网联汽车的</a:t>
            </a:r>
            <a:r>
              <a:rPr lang="zh-CN" altLang="en-US" b="1" dirty="0" smtClean="0">
                <a:solidFill>
                  <a:srgbClr val="FF0000"/>
                </a:solidFill>
              </a:rPr>
              <a:t>发展趋势</a:t>
            </a:r>
            <a:endParaRPr b="1" noProof="1">
              <a:solidFill>
                <a:schemeClr val="tx1"/>
              </a:solidFill>
            </a:endParaRPr>
          </a:p>
        </p:txBody>
      </p:sp>
      <p:sp>
        <p:nvSpPr>
          <p:cNvPr id="6146" name="文本占位符 592898"/>
          <p:cNvSpPr>
            <a:spLocks noGrp="1" noChangeArrowheads="1"/>
          </p:cNvSpPr>
          <p:nvPr>
            <p:ph type="body" idx="1"/>
          </p:nvPr>
        </p:nvSpPr>
        <p:spPr>
          <a:xfrm>
            <a:off x="395536" y="1556792"/>
            <a:ext cx="8568952" cy="4679925"/>
          </a:xfrm>
        </p:spPr>
        <p:txBody>
          <a:bodyPr/>
          <a:lstStyle/>
          <a:p>
            <a:pPr>
              <a:lnSpc>
                <a:spcPct val="150000"/>
              </a:lnSpc>
            </a:pPr>
            <a:r>
              <a:rPr lang="en-US" altLang="zh-CN" b="1">
                <a:solidFill>
                  <a:srgbClr val="00B050"/>
                </a:solidFill>
                <a:latin typeface="Times New Roman" panose="02020603050405020304" pitchFamily="18" charset="0"/>
                <a:cs typeface="Times New Roman" panose="02020603050405020304" pitchFamily="18" charset="0"/>
              </a:rPr>
              <a:t>5.</a:t>
            </a:r>
            <a:r>
              <a:rPr lang="zh-CN" altLang="zh-CN" b="1">
                <a:solidFill>
                  <a:srgbClr val="00B050"/>
                </a:solidFill>
                <a:latin typeface="Times New Roman" panose="02020603050405020304" pitchFamily="18" charset="0"/>
                <a:cs typeface="Times New Roman" panose="02020603050405020304" pitchFamily="18" charset="0"/>
              </a:rPr>
              <a:t>智能新技术将助推智能网联汽车快速发展</a:t>
            </a:r>
          </a:p>
          <a:p>
            <a:pPr>
              <a:lnSpc>
                <a:spcPct val="150000"/>
              </a:lnSpc>
            </a:pPr>
            <a:r>
              <a:rPr lang="zh-CN" altLang="zh-CN" b="1">
                <a:latin typeface="Times New Roman" panose="02020603050405020304" pitchFamily="18" charset="0"/>
                <a:cs typeface="Times New Roman" panose="02020603050405020304" pitchFamily="18" charset="0"/>
              </a:rPr>
              <a:t>人工智能中的</a:t>
            </a:r>
            <a:r>
              <a:rPr lang="zh-CN" altLang="zh-CN" b="1">
                <a:solidFill>
                  <a:srgbClr val="FF0000"/>
                </a:solidFill>
                <a:latin typeface="Times New Roman" panose="02020603050405020304" pitchFamily="18" charset="0"/>
                <a:cs typeface="Times New Roman" panose="02020603050405020304" pitchFamily="18" charset="0"/>
              </a:rPr>
              <a:t>深度学习</a:t>
            </a:r>
            <a:r>
              <a:rPr lang="zh-CN" altLang="zh-CN" b="1">
                <a:latin typeface="Times New Roman" panose="02020603050405020304" pitchFamily="18" charset="0"/>
                <a:cs typeface="Times New Roman" panose="02020603050405020304" pitchFamily="18" charset="0"/>
              </a:rPr>
              <a:t>、</a:t>
            </a:r>
            <a:r>
              <a:rPr lang="zh-CN" altLang="zh-CN" b="1">
                <a:solidFill>
                  <a:srgbClr val="FF0000"/>
                </a:solidFill>
                <a:latin typeface="Times New Roman" panose="02020603050405020304" pitchFamily="18" charset="0"/>
                <a:cs typeface="Times New Roman" panose="02020603050405020304" pitchFamily="18" charset="0"/>
              </a:rPr>
              <a:t>语义分割</a:t>
            </a:r>
            <a:r>
              <a:rPr lang="zh-CN" altLang="zh-CN" b="1">
                <a:latin typeface="Times New Roman" panose="02020603050405020304" pitchFamily="18" charset="0"/>
                <a:cs typeface="Times New Roman" panose="02020603050405020304" pitchFamily="18" charset="0"/>
              </a:rPr>
              <a:t>、</a:t>
            </a:r>
            <a:r>
              <a:rPr lang="zh-CN" altLang="zh-CN" b="1">
                <a:solidFill>
                  <a:srgbClr val="FF0000"/>
                </a:solidFill>
                <a:latin typeface="Times New Roman" panose="02020603050405020304" pitchFamily="18" charset="0"/>
                <a:cs typeface="Times New Roman" panose="02020603050405020304" pitchFamily="18" charset="0"/>
              </a:rPr>
              <a:t>边缘计算</a:t>
            </a:r>
            <a:r>
              <a:rPr lang="zh-CN" altLang="zh-CN" b="1">
                <a:latin typeface="Times New Roman" panose="02020603050405020304" pitchFamily="18" charset="0"/>
                <a:cs typeface="Times New Roman" panose="02020603050405020304" pitchFamily="18" charset="0"/>
              </a:rPr>
              <a:t>和</a:t>
            </a:r>
            <a:r>
              <a:rPr lang="zh-CN" altLang="zh-CN" b="1">
                <a:solidFill>
                  <a:srgbClr val="FF0000"/>
                </a:solidFill>
                <a:latin typeface="Times New Roman" panose="02020603050405020304" pitchFamily="18" charset="0"/>
                <a:cs typeface="Times New Roman" panose="02020603050405020304" pitchFamily="18" charset="0"/>
              </a:rPr>
              <a:t>大数据</a:t>
            </a:r>
            <a:r>
              <a:rPr lang="zh-CN" altLang="zh-CN" b="1">
                <a:latin typeface="Times New Roman" panose="02020603050405020304" pitchFamily="18" charset="0"/>
                <a:cs typeface="Times New Roman" panose="02020603050405020304" pitchFamily="18" charset="0"/>
              </a:rPr>
              <a:t>、云计算、</a:t>
            </a:r>
            <a:r>
              <a:rPr lang="en-US" altLang="zh-CN" b="1">
                <a:solidFill>
                  <a:srgbClr val="FF0000"/>
                </a:solidFill>
                <a:latin typeface="Times New Roman" panose="02020603050405020304" pitchFamily="18" charset="0"/>
                <a:cs typeface="Times New Roman" panose="02020603050405020304" pitchFamily="18" charset="0"/>
              </a:rPr>
              <a:t>5G</a:t>
            </a:r>
            <a:r>
              <a:rPr lang="zh-CN" altLang="zh-CN" b="1">
                <a:latin typeface="Times New Roman" panose="02020603050405020304" pitchFamily="18" charset="0"/>
                <a:cs typeface="Times New Roman" panose="02020603050405020304" pitchFamily="18" charset="0"/>
              </a:rPr>
              <a:t>以及</a:t>
            </a:r>
            <a:r>
              <a:rPr lang="zh-CN" altLang="zh-CN" b="1">
                <a:solidFill>
                  <a:srgbClr val="FF0000"/>
                </a:solidFill>
                <a:latin typeface="Times New Roman" panose="02020603050405020304" pitchFamily="18" charset="0"/>
                <a:cs typeface="Times New Roman" panose="02020603050405020304" pitchFamily="18" charset="0"/>
              </a:rPr>
              <a:t>边缘端</a:t>
            </a:r>
            <a:r>
              <a:rPr lang="zh-CN" altLang="zh-CN" b="1">
                <a:latin typeface="Times New Roman" panose="02020603050405020304" pitchFamily="18" charset="0"/>
                <a:cs typeface="Times New Roman" panose="02020603050405020304" pitchFamily="18" charset="0"/>
              </a:rPr>
              <a:t>、</a:t>
            </a:r>
            <a:r>
              <a:rPr lang="zh-CN" altLang="zh-CN" b="1">
                <a:solidFill>
                  <a:srgbClr val="FF0000"/>
                </a:solidFill>
                <a:latin typeface="Times New Roman" panose="02020603050405020304" pitchFamily="18" charset="0"/>
                <a:cs typeface="Times New Roman" panose="02020603050405020304" pitchFamily="18" charset="0"/>
              </a:rPr>
              <a:t>云端</a:t>
            </a:r>
            <a:r>
              <a:rPr lang="zh-CN" altLang="zh-CN" b="1">
                <a:latin typeface="Times New Roman" panose="02020603050405020304" pitchFamily="18" charset="0"/>
                <a:cs typeface="Times New Roman" panose="02020603050405020304" pitchFamily="18" charset="0"/>
              </a:rPr>
              <a:t>等新技术在智能网联汽车中的应用将不断深入，助推智能网联汽车快速发展。</a:t>
            </a:r>
          </a:p>
          <a:p>
            <a:pPr>
              <a:lnSpc>
                <a:spcPct val="150000"/>
              </a:lnSpc>
              <a:spcBef>
                <a:spcPts val="0"/>
              </a:spcBef>
              <a:buFont typeface="Wingdings" pitchFamily="2" charset="2"/>
              <a:buChar char="u"/>
            </a:pPr>
            <a:endParaRPr lang="en-US" altLang="zh-CN" b="1" dirty="0" smtClean="0">
              <a:solidFill>
                <a:schemeClr val="tx1"/>
              </a:solidFill>
            </a:endParaRP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Tree>
    <p:extLst>
      <p:ext uri="{BB962C8B-B14F-4D97-AF65-F5344CB8AC3E}">
        <p14:creationId xmlns:p14="http://schemas.microsoft.com/office/powerpoint/2010/main" val="6266925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r>
              <a:rPr lang="zh-CN" altLang="zh-CN" sz="3600" b="1">
                <a:solidFill>
                  <a:srgbClr val="FF0000"/>
                </a:solidFill>
                <a:effectLst/>
              </a:rPr>
              <a:t>练习</a:t>
            </a:r>
            <a:r>
              <a:rPr lang="zh-CN" altLang="zh-CN" sz="3600" b="1" smtClean="0">
                <a:solidFill>
                  <a:srgbClr val="FF0000"/>
                </a:solidFill>
                <a:effectLst/>
              </a:rPr>
              <a:t>题</a:t>
            </a:r>
            <a:endParaRPr lang="zh-CN" altLang="zh-CN" sz="3600" b="1">
              <a:solidFill>
                <a:srgbClr val="FF0000"/>
              </a:solidFill>
              <a:effectLst/>
              <a:latin typeface="Times New Roman" panose="02020603050405020304" pitchFamily="18" charset="0"/>
              <a:cs typeface="Times New Roman" panose="02020603050405020304" pitchFamily="18" charset="0"/>
            </a:endParaRPr>
          </a:p>
        </p:txBody>
      </p:sp>
      <p:sp>
        <p:nvSpPr>
          <p:cNvPr id="6146" name="文本占位符 592898"/>
          <p:cNvSpPr>
            <a:spLocks noGrp="1" noChangeArrowheads="1"/>
          </p:cNvSpPr>
          <p:nvPr>
            <p:ph type="body" idx="1"/>
          </p:nvPr>
        </p:nvSpPr>
        <p:spPr>
          <a:xfrm>
            <a:off x="395536" y="1556792"/>
            <a:ext cx="8568952" cy="4679925"/>
          </a:xfrm>
        </p:spPr>
        <p:txBody>
          <a:bodyPr/>
          <a:lstStyle/>
          <a:p>
            <a:pPr>
              <a:lnSpc>
                <a:spcPct val="150000"/>
              </a:lnSpc>
              <a:spcBef>
                <a:spcPts val="0"/>
              </a:spcBef>
            </a:pPr>
            <a:r>
              <a:rPr lang="en-US" altLang="zh-CN" sz="2400" b="1">
                <a:latin typeface="Times New Roman" panose="02020603050405020304" pitchFamily="18" charset="0"/>
                <a:cs typeface="Times New Roman" panose="02020603050405020304" pitchFamily="18" charset="0"/>
              </a:rPr>
              <a:t>1.</a:t>
            </a:r>
            <a:r>
              <a:rPr lang="zh-CN" altLang="zh-CN" sz="2400" b="1">
                <a:latin typeface="Times New Roman" panose="02020603050405020304" pitchFamily="18" charset="0"/>
                <a:cs typeface="Times New Roman" panose="02020603050405020304" pitchFamily="18" charset="0"/>
              </a:rPr>
              <a:t>什么是智能网联汽车？</a:t>
            </a:r>
          </a:p>
          <a:p>
            <a:pPr>
              <a:lnSpc>
                <a:spcPct val="150000"/>
              </a:lnSpc>
              <a:spcBef>
                <a:spcPts val="0"/>
              </a:spcBef>
            </a:pPr>
            <a:r>
              <a:rPr lang="en-US" altLang="zh-CN" sz="2400" b="1">
                <a:latin typeface="Times New Roman" panose="02020603050405020304" pitchFamily="18" charset="0"/>
                <a:cs typeface="Times New Roman" panose="02020603050405020304" pitchFamily="18" charset="0"/>
              </a:rPr>
              <a:t>2.</a:t>
            </a:r>
            <a:r>
              <a:rPr lang="zh-CN" altLang="zh-CN" sz="2400" b="1">
                <a:latin typeface="Times New Roman" panose="02020603050405020304" pitchFamily="18" charset="0"/>
                <a:cs typeface="Times New Roman" panose="02020603050405020304" pitchFamily="18" charset="0"/>
              </a:rPr>
              <a:t>美国</a:t>
            </a:r>
            <a:r>
              <a:rPr lang="en-US" altLang="zh-CN" sz="2400" b="1">
                <a:latin typeface="Times New Roman" panose="02020603050405020304" pitchFamily="18" charset="0"/>
                <a:cs typeface="Times New Roman" panose="02020603050405020304" pitchFamily="18" charset="0"/>
              </a:rPr>
              <a:t>SAE</a:t>
            </a:r>
            <a:r>
              <a:rPr lang="zh-CN" altLang="zh-CN" sz="2400" b="1">
                <a:latin typeface="Times New Roman" panose="02020603050405020304" pitchFamily="18" charset="0"/>
                <a:cs typeface="Times New Roman" panose="02020603050405020304" pitchFamily="18" charset="0"/>
              </a:rPr>
              <a:t>和中国对汽车驾驶自动化是如何分级的？</a:t>
            </a:r>
          </a:p>
          <a:p>
            <a:pPr>
              <a:lnSpc>
                <a:spcPct val="150000"/>
              </a:lnSpc>
              <a:spcBef>
                <a:spcPts val="0"/>
              </a:spcBef>
            </a:pPr>
            <a:r>
              <a:rPr lang="en-US" altLang="zh-CN" sz="2400" b="1">
                <a:latin typeface="Times New Roman" panose="02020603050405020304" pitchFamily="18" charset="0"/>
                <a:cs typeface="Times New Roman" panose="02020603050405020304" pitchFamily="18" charset="0"/>
              </a:rPr>
              <a:t>3.</a:t>
            </a:r>
            <a:r>
              <a:rPr lang="zh-CN" altLang="zh-CN" sz="2400" b="1">
                <a:latin typeface="Times New Roman" panose="02020603050405020304" pitchFamily="18" charset="0"/>
                <a:cs typeface="Times New Roman" panose="02020603050405020304" pitchFamily="18" charset="0"/>
              </a:rPr>
              <a:t>智能网联汽车的层次结构和技术架构是怎样的？</a:t>
            </a:r>
          </a:p>
          <a:p>
            <a:pPr>
              <a:lnSpc>
                <a:spcPct val="150000"/>
              </a:lnSpc>
              <a:spcBef>
                <a:spcPts val="0"/>
              </a:spcBef>
            </a:pPr>
            <a:r>
              <a:rPr lang="en-US" altLang="zh-CN" sz="2400" b="1">
                <a:latin typeface="Times New Roman" panose="02020603050405020304" pitchFamily="18" charset="0"/>
                <a:cs typeface="Times New Roman" panose="02020603050405020304" pitchFamily="18" charset="0"/>
              </a:rPr>
              <a:t>4.</a:t>
            </a:r>
            <a:r>
              <a:rPr lang="zh-CN" altLang="zh-CN" sz="2400" b="1">
                <a:latin typeface="Times New Roman" panose="02020603050405020304" pitchFamily="18" charset="0"/>
                <a:cs typeface="Times New Roman" panose="02020603050405020304" pitchFamily="18" charset="0"/>
              </a:rPr>
              <a:t>智能网联汽车的关键零部件有哪些？</a:t>
            </a:r>
          </a:p>
          <a:p>
            <a:pPr>
              <a:lnSpc>
                <a:spcPct val="150000"/>
              </a:lnSpc>
              <a:spcBef>
                <a:spcPts val="0"/>
              </a:spcBef>
            </a:pPr>
            <a:r>
              <a:rPr lang="en-US" altLang="zh-CN" sz="2400" b="1">
                <a:latin typeface="Times New Roman" panose="02020603050405020304" pitchFamily="18" charset="0"/>
                <a:cs typeface="Times New Roman" panose="02020603050405020304" pitchFamily="18" charset="0"/>
              </a:rPr>
              <a:t>5.</a:t>
            </a:r>
            <a:r>
              <a:rPr lang="zh-CN" altLang="zh-CN" sz="2400" b="1">
                <a:latin typeface="Times New Roman" panose="02020603050405020304" pitchFamily="18" charset="0"/>
                <a:cs typeface="Times New Roman" panose="02020603050405020304" pitchFamily="18" charset="0"/>
              </a:rPr>
              <a:t>智能网联汽车的核心关键技术和共性关键技术有哪些？</a:t>
            </a:r>
          </a:p>
          <a:p>
            <a:pPr>
              <a:lnSpc>
                <a:spcPct val="150000"/>
              </a:lnSpc>
              <a:spcBef>
                <a:spcPts val="0"/>
              </a:spcBef>
            </a:pPr>
            <a:r>
              <a:rPr lang="en-US" altLang="zh-CN" sz="2400" b="1">
                <a:latin typeface="Times New Roman" panose="02020603050405020304" pitchFamily="18" charset="0"/>
                <a:cs typeface="Times New Roman" panose="02020603050405020304" pitchFamily="18" charset="0"/>
              </a:rPr>
              <a:t>6.</a:t>
            </a:r>
            <a:r>
              <a:rPr lang="zh-CN" altLang="zh-CN" sz="2400" b="1">
                <a:latin typeface="Times New Roman" panose="02020603050405020304" pitchFamily="18" charset="0"/>
                <a:cs typeface="Times New Roman" panose="02020603050405020304" pitchFamily="18" charset="0"/>
              </a:rPr>
              <a:t>智能网联汽车的发展趋势是什么？</a:t>
            </a: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Tree>
    <p:extLst>
      <p:ext uri="{BB962C8B-B14F-4D97-AF65-F5344CB8AC3E}">
        <p14:creationId xmlns:p14="http://schemas.microsoft.com/office/powerpoint/2010/main" val="4221424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dirty="0"/>
              <a:t>    </a:t>
            </a:r>
            <a:r>
              <a:rPr lang="zh-CN" altLang="en-US" dirty="0">
                <a:solidFill>
                  <a:schemeClr val="tx1"/>
                </a:solidFill>
              </a:rPr>
              <a:t>第 </a:t>
            </a:r>
            <a:fld id="{19C0FAE4-81B5-4880-A4BA-BBB18C5D8473}" type="slidenum">
              <a:rPr lang="zh-CN" altLang="en-US">
                <a:solidFill>
                  <a:schemeClr val="tx1"/>
                </a:solidFill>
                <a:latin typeface="Tahoma" pitchFamily="34" charset="0"/>
              </a:rPr>
              <a:pPr>
                <a:defRPr/>
              </a:pPr>
              <a:t>4</a:t>
            </a:fld>
            <a:r>
              <a:rPr lang="zh-CN" altLang="en-US" dirty="0">
                <a:solidFill>
                  <a:schemeClr val="tx1"/>
                </a:solidFill>
                <a:latin typeface="Tahoma" pitchFamily="34" charset="0"/>
              </a:rPr>
              <a:t> </a:t>
            </a:r>
            <a:r>
              <a:rPr lang="zh-CN" altLang="en-US" dirty="0">
                <a:solidFill>
                  <a:schemeClr val="tx1"/>
                </a:solidFill>
              </a:rPr>
              <a:t>页</a:t>
            </a:r>
          </a:p>
        </p:txBody>
      </p:sp>
      <p:sp>
        <p:nvSpPr>
          <p:cNvPr id="1269765" name="Rectangle 5"/>
          <p:cNvSpPr>
            <a:spLocks noChangeArrowheads="1"/>
          </p:cNvSpPr>
          <p:nvPr/>
        </p:nvSpPr>
        <p:spPr bwMode="auto">
          <a:xfrm>
            <a:off x="0" y="24717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4704"/>
            <a:ext cx="9144000" cy="5688632"/>
          </a:xfrm>
          <a:prstGeom prst="rect">
            <a:avLst/>
          </a:prstGeom>
        </p:spPr>
      </p:pic>
    </p:spTree>
    <p:extLst>
      <p:ext uri="{BB962C8B-B14F-4D97-AF65-F5344CB8AC3E}">
        <p14:creationId xmlns:p14="http://schemas.microsoft.com/office/powerpoint/2010/main" val="1614528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4"/>
          <p:cNvSpPr>
            <a:spLocks noGrp="1"/>
          </p:cNvSpPr>
          <p:nvPr>
            <p:ph type="ftr" sz="quarter" idx="11"/>
          </p:nvPr>
        </p:nvSpPr>
        <p:spPr/>
        <p:txBody>
          <a:bodyPr/>
          <a:lstStyle/>
          <a:p>
            <a:pPr>
              <a:defRPr/>
            </a:pPr>
            <a:r>
              <a:rPr lang="en-US" altLang="zh-CN"/>
              <a:t>    </a:t>
            </a:r>
            <a:r>
              <a:rPr lang="zh-CN" altLang="en-US">
                <a:solidFill>
                  <a:schemeClr val="tx1"/>
                </a:solidFill>
              </a:rPr>
              <a:t>第 </a:t>
            </a:r>
            <a:fld id="{19C0FAE4-81B5-4880-A4BA-BBB18C5D8473}" type="slidenum">
              <a:rPr lang="zh-CN" altLang="en-US">
                <a:solidFill>
                  <a:schemeClr val="tx1"/>
                </a:solidFill>
                <a:latin typeface="Tahoma" pitchFamily="34" charset="0"/>
              </a:rPr>
              <a:pPr>
                <a:defRPr/>
              </a:pPr>
              <a:t>5</a:t>
            </a:fld>
            <a:r>
              <a:rPr lang="zh-CN" altLang="en-US">
                <a:solidFill>
                  <a:schemeClr val="tx1"/>
                </a:solidFill>
                <a:latin typeface="Tahoma" pitchFamily="34" charset="0"/>
              </a:rPr>
              <a:t> </a:t>
            </a:r>
            <a:r>
              <a:rPr lang="zh-CN" altLang="en-US">
                <a:solidFill>
                  <a:schemeClr val="tx1"/>
                </a:solidFill>
              </a:rPr>
              <a:t>页</a:t>
            </a:r>
          </a:p>
        </p:txBody>
      </p:sp>
      <p:sp>
        <p:nvSpPr>
          <p:cNvPr id="1269762" name="Rectangle 2"/>
          <p:cNvSpPr>
            <a:spLocks noGrp="1" noChangeArrowheads="1"/>
          </p:cNvSpPr>
          <p:nvPr>
            <p:ph type="title"/>
          </p:nvPr>
        </p:nvSpPr>
        <p:spPr/>
        <p:txBody>
          <a:bodyPr/>
          <a:lstStyle/>
          <a:p>
            <a:pPr algn="ctr" eaLnBrk="1" hangingPunct="1">
              <a:defRPr/>
            </a:pPr>
            <a:r>
              <a:rPr lang="en-US" altLang="zh-CN" b="1" smtClean="0">
                <a:solidFill>
                  <a:srgbClr val="FF0000"/>
                </a:solidFill>
              </a:rPr>
              <a:t>1.1 </a:t>
            </a:r>
            <a:r>
              <a:rPr lang="zh-CN" altLang="en-US" b="1" dirty="0" smtClean="0">
                <a:solidFill>
                  <a:srgbClr val="FF0000"/>
                </a:solidFill>
              </a:rPr>
              <a:t>智能网联汽</a:t>
            </a:r>
            <a:r>
              <a:rPr lang="zh-CN" altLang="en-US" b="1" smtClean="0">
                <a:solidFill>
                  <a:srgbClr val="FF0000"/>
                </a:solidFill>
              </a:rPr>
              <a:t>车的定义与分级</a:t>
            </a:r>
            <a:endParaRPr lang="zh-CN" altLang="en-US" b="1" dirty="0" smtClean="0">
              <a:solidFill>
                <a:srgbClr val="00B050"/>
              </a:solidFill>
            </a:endParaRPr>
          </a:p>
        </p:txBody>
      </p:sp>
      <p:sp>
        <p:nvSpPr>
          <p:cNvPr id="16388" name="Rectangle 3"/>
          <p:cNvSpPr>
            <a:spLocks noGrp="1" noChangeArrowheads="1"/>
          </p:cNvSpPr>
          <p:nvPr>
            <p:ph type="body" idx="1"/>
          </p:nvPr>
        </p:nvSpPr>
        <p:spPr>
          <a:xfrm>
            <a:off x="323850" y="1484312"/>
            <a:ext cx="8569325" cy="5113039"/>
          </a:xfrm>
        </p:spPr>
        <p:txBody>
          <a:bodyPr/>
          <a:lstStyle/>
          <a:p>
            <a:pPr>
              <a:lnSpc>
                <a:spcPct val="150000"/>
              </a:lnSpc>
              <a:spcBef>
                <a:spcPts val="0"/>
              </a:spcBef>
            </a:pPr>
            <a:r>
              <a:rPr lang="zh-CN" altLang="zh-CN" sz="2400" b="1"/>
              <a:t>随着汽车保有量的增加，带来能源短缺、环境污染、交通拥堵和事故频发等社会问题。智能网联汽车是解决这些社会问题的有效方案，代表着汽车行业未来的发展方向。智能网联汽车是新一轮科技革命背景下的新兴产品，可显著改善交通安全、实现节能减排、减缓交通拥堵、提高交通效率，并拉动汽车、电子、通信、服务、社会管理等协同发展，对促进汽车产业转型升级具有重大战略意义。因此，中国要发展智能网联汽车。</a:t>
            </a:r>
          </a:p>
        </p:txBody>
      </p:sp>
      <p:sp>
        <p:nvSpPr>
          <p:cNvPr id="1269765" name="Rectangle 5"/>
          <p:cNvSpPr>
            <a:spLocks noChangeArrowheads="1"/>
          </p:cNvSpPr>
          <p:nvPr/>
        </p:nvSpPr>
        <p:spPr bwMode="auto">
          <a:xfrm>
            <a:off x="0" y="2471738"/>
            <a:ext cx="9144000" cy="0"/>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r>
              <a:rPr lang="x-none" altLang="zh-CN" b="1">
                <a:solidFill>
                  <a:srgbClr val="FF0000"/>
                </a:solidFill>
                <a:effectLst/>
              </a:rPr>
              <a:t>1.1.1 </a:t>
            </a:r>
            <a:r>
              <a:rPr lang="zh-CN" altLang="zh-CN" b="1">
                <a:solidFill>
                  <a:srgbClr val="FF0000"/>
                </a:solidFill>
                <a:effectLst/>
              </a:rPr>
              <a:t>智能网联</a:t>
            </a:r>
            <a:r>
              <a:rPr lang="x-none" altLang="zh-CN" b="1">
                <a:solidFill>
                  <a:srgbClr val="FF0000"/>
                </a:solidFill>
                <a:effectLst/>
              </a:rPr>
              <a:t>汽车</a:t>
            </a:r>
            <a:r>
              <a:rPr lang="zh-CN" altLang="zh-CN" b="1">
                <a:solidFill>
                  <a:srgbClr val="FF0000"/>
                </a:solidFill>
                <a:effectLst/>
              </a:rPr>
              <a:t>的定义</a:t>
            </a: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
        <p:nvSpPr>
          <p:cNvPr id="5" name="文本占位符 592898"/>
          <p:cNvSpPr txBox="1">
            <a:spLocks noChangeArrowheads="1"/>
          </p:cNvSpPr>
          <p:nvPr/>
        </p:nvSpPr>
        <p:spPr bwMode="auto">
          <a:xfrm>
            <a:off x="251520" y="1484784"/>
            <a:ext cx="8640960" cy="5112568"/>
          </a:xfrm>
          <a:prstGeom prst="rect">
            <a:avLst/>
          </a:prstGeom>
          <a:noFill/>
          <a:ln w="9525">
            <a:noFill/>
            <a:miter lim="800000"/>
            <a:headEnd/>
            <a:tailEnd/>
          </a:ln>
        </p:spPr>
        <p:txBody>
          <a:bodyPr vert="horz" wrap="square" lIns="91385" tIns="45690" rIns="91385" bIns="45690" numCol="1" anchor="t" anchorCtr="0" compatLnSpc="1">
            <a:prstTxWarp prst="textNoShape">
              <a:avLst/>
            </a:prstTxWarp>
          </a:bodyPr>
          <a:lstStyle/>
          <a:p>
            <a:pPr marL="457200" indent="-457200" algn="just">
              <a:lnSpc>
                <a:spcPct val="150000"/>
              </a:lnSpc>
              <a:buFont typeface="Wingdings" panose="05000000000000000000" pitchFamily="2" charset="2"/>
              <a:buChar char="Ø"/>
            </a:pPr>
            <a:r>
              <a:rPr lang="x-none" altLang="zh-CN">
                <a:solidFill>
                  <a:schemeClr val="accent2"/>
                </a:solidFill>
                <a:latin typeface="宋体" panose="02010600030101010101" pitchFamily="2" charset="-122"/>
                <a:ea typeface="宋体" panose="02010600030101010101" pitchFamily="2" charset="-122"/>
                <a:cs typeface="Times New Roman" panose="02020603050405020304" pitchFamily="18" charset="0"/>
              </a:rPr>
              <a:t>智能网联汽车是指搭载先进的车载传感器、控制器、执行器等装置，并融合现代通信与网络技术，实现车与</a:t>
            </a:r>
            <a:r>
              <a:rPr lang="x-none" altLang="zh-CN">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X</a:t>
            </a:r>
            <a:r>
              <a:rPr lang="x-none" altLang="zh-CN">
                <a:solidFill>
                  <a:schemeClr val="accent2"/>
                </a:solidFill>
                <a:latin typeface="宋体" panose="02010600030101010101" pitchFamily="2" charset="-122"/>
                <a:ea typeface="宋体" panose="02010600030101010101" pitchFamily="2" charset="-122"/>
                <a:cs typeface="Times New Roman" panose="02020603050405020304" pitchFamily="18" charset="0"/>
              </a:rPr>
              <a:t>（车、路、行人、云端等）智能信息交换、共享，具备复杂环境感知、智能决策、协同控制等功能，可实现车辆“安全、高效、舒适、节能”行驶，并最终可实现替代人来操作的新一代汽车。</a:t>
            </a:r>
            <a:endParaRPr lang="zh-CN" altLang="zh-CN">
              <a:solidFill>
                <a:schemeClr val="accent2"/>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6" name="Picture 2" descr="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7943" y="5301208"/>
            <a:ext cx="2726056" cy="1556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r>
              <a:rPr lang="x-none" altLang="zh-CN" b="1">
                <a:solidFill>
                  <a:srgbClr val="FF0000"/>
                </a:solidFill>
                <a:effectLst/>
              </a:rPr>
              <a:t>1.1.1 </a:t>
            </a:r>
            <a:r>
              <a:rPr lang="zh-CN" altLang="zh-CN" b="1">
                <a:solidFill>
                  <a:srgbClr val="FF0000"/>
                </a:solidFill>
                <a:effectLst/>
              </a:rPr>
              <a:t>智能网联</a:t>
            </a:r>
            <a:r>
              <a:rPr lang="x-none" altLang="zh-CN" b="1">
                <a:solidFill>
                  <a:srgbClr val="FF0000"/>
                </a:solidFill>
                <a:effectLst/>
              </a:rPr>
              <a:t>汽车</a:t>
            </a:r>
            <a:r>
              <a:rPr lang="zh-CN" altLang="zh-CN" b="1">
                <a:solidFill>
                  <a:srgbClr val="FF0000"/>
                </a:solidFill>
                <a:effectLst/>
              </a:rPr>
              <a:t>的定义</a:t>
            </a: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
        <p:nvSpPr>
          <p:cNvPr id="5" name="文本占位符 592898"/>
          <p:cNvSpPr txBox="1">
            <a:spLocks noChangeArrowheads="1"/>
          </p:cNvSpPr>
          <p:nvPr/>
        </p:nvSpPr>
        <p:spPr bwMode="auto">
          <a:xfrm>
            <a:off x="251520" y="1484784"/>
            <a:ext cx="8640960" cy="5112568"/>
          </a:xfrm>
          <a:prstGeom prst="rect">
            <a:avLst/>
          </a:prstGeom>
          <a:noFill/>
          <a:ln w="9525">
            <a:noFill/>
            <a:miter lim="800000"/>
            <a:headEnd/>
            <a:tailEnd/>
          </a:ln>
        </p:spPr>
        <p:txBody>
          <a:bodyPr vert="horz" wrap="square" lIns="91385" tIns="45690" rIns="91385" bIns="45690" numCol="1" anchor="t" anchorCtr="0" compatLnSpc="1">
            <a:prstTxWarp prst="textNoShape">
              <a:avLst/>
            </a:prstTxWarp>
          </a:bodyPr>
          <a:lstStyle/>
          <a:p>
            <a:pPr marL="457200" indent="-457200" algn="just">
              <a:lnSpc>
                <a:spcPct val="150000"/>
              </a:lnSpc>
              <a:buFont typeface="Wingdings" panose="05000000000000000000" pitchFamily="2" charset="2"/>
              <a:buChar char="Ø"/>
            </a:pPr>
            <a:r>
              <a:rPr lang="zh-CN" altLang="zh-CN">
                <a:solidFill>
                  <a:schemeClr val="accent2"/>
                </a:solidFill>
                <a:latin typeface="宋体" panose="02010600030101010101" pitchFamily="2" charset="-122"/>
                <a:ea typeface="宋体" panose="02010600030101010101" pitchFamily="2" charset="-122"/>
              </a:rPr>
              <a:t>“智能”是指搭载先进的车载传感器、控制器、执行器等装置和车载系统模块，具备复杂环境感知、智能化决策与控制等功</a:t>
            </a:r>
            <a:r>
              <a:rPr lang="zh-CN" altLang="zh-CN" smtClean="0">
                <a:solidFill>
                  <a:schemeClr val="accent2"/>
                </a:solidFill>
                <a:latin typeface="宋体" panose="02010600030101010101" pitchFamily="2" charset="-122"/>
                <a:ea typeface="宋体" panose="02010600030101010101" pitchFamily="2" charset="-122"/>
              </a:rPr>
              <a:t>能</a:t>
            </a:r>
            <a:r>
              <a:rPr lang="zh-CN" altLang="en-US" smtClean="0">
                <a:solidFill>
                  <a:schemeClr val="accent2"/>
                </a:solidFill>
                <a:latin typeface="宋体" panose="02010600030101010101" pitchFamily="2" charset="-122"/>
                <a:ea typeface="宋体" panose="02010600030101010101" pitchFamily="2" charset="-122"/>
              </a:rPr>
              <a:t>。</a:t>
            </a:r>
            <a:endParaRPr lang="en-US" altLang="zh-CN" smtClean="0">
              <a:solidFill>
                <a:schemeClr val="accent2"/>
              </a:solidFill>
              <a:latin typeface="宋体" panose="02010600030101010101" pitchFamily="2" charset="-122"/>
              <a:ea typeface="宋体" panose="02010600030101010101" pitchFamily="2" charset="-122"/>
            </a:endParaRPr>
          </a:p>
          <a:p>
            <a:pPr marL="457200" indent="-457200" algn="just">
              <a:lnSpc>
                <a:spcPct val="150000"/>
              </a:lnSpc>
              <a:buFont typeface="Wingdings" panose="05000000000000000000" pitchFamily="2" charset="2"/>
              <a:buChar char="Ø"/>
            </a:pPr>
            <a:r>
              <a:rPr lang="zh-CN" altLang="zh-CN" smtClean="0">
                <a:solidFill>
                  <a:schemeClr val="accent2"/>
                </a:solidFill>
                <a:latin typeface="宋体" panose="02010600030101010101" pitchFamily="2" charset="-122"/>
                <a:ea typeface="宋体" panose="02010600030101010101" pitchFamily="2" charset="-122"/>
              </a:rPr>
              <a:t>“</a:t>
            </a:r>
            <a:r>
              <a:rPr lang="zh-CN" altLang="zh-CN">
                <a:solidFill>
                  <a:schemeClr val="accent2"/>
                </a:solidFill>
                <a:latin typeface="宋体" panose="02010600030101010101" pitchFamily="2" charset="-122"/>
                <a:ea typeface="宋体" panose="02010600030101010101" pitchFamily="2" charset="-122"/>
              </a:rPr>
              <a:t>网联”主要指信息互联共享能力，即通过通信与网络技术，实现车内、车与车、车与环境间的信息交互；“汽车”是智能终端载体的形态，可以是燃油汽车，也可以是新能源汽车，未来是以新能源汽车为主。</a:t>
            </a:r>
          </a:p>
        </p:txBody>
      </p:sp>
    </p:spTree>
    <p:extLst>
      <p:ext uri="{BB962C8B-B14F-4D97-AF65-F5344CB8AC3E}">
        <p14:creationId xmlns:p14="http://schemas.microsoft.com/office/powerpoint/2010/main" val="2006908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r>
              <a:rPr lang="x-none" altLang="zh-CN" b="1">
                <a:solidFill>
                  <a:srgbClr val="FF0000"/>
                </a:solidFill>
                <a:effectLst/>
              </a:rPr>
              <a:t>1.1.1 </a:t>
            </a:r>
            <a:r>
              <a:rPr lang="zh-CN" altLang="zh-CN" b="1">
                <a:solidFill>
                  <a:srgbClr val="FF0000"/>
                </a:solidFill>
                <a:effectLst/>
              </a:rPr>
              <a:t>智能网联</a:t>
            </a:r>
            <a:r>
              <a:rPr lang="x-none" altLang="zh-CN" b="1">
                <a:solidFill>
                  <a:srgbClr val="FF0000"/>
                </a:solidFill>
                <a:effectLst/>
              </a:rPr>
              <a:t>汽车</a:t>
            </a:r>
            <a:r>
              <a:rPr lang="zh-CN" altLang="zh-CN" b="1">
                <a:solidFill>
                  <a:srgbClr val="FF0000"/>
                </a:solidFill>
                <a:effectLst/>
              </a:rPr>
              <a:t>的定义</a:t>
            </a: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
        <p:nvSpPr>
          <p:cNvPr id="5" name="文本占位符 592898"/>
          <p:cNvSpPr txBox="1">
            <a:spLocks noChangeArrowheads="1"/>
          </p:cNvSpPr>
          <p:nvPr/>
        </p:nvSpPr>
        <p:spPr bwMode="auto">
          <a:xfrm>
            <a:off x="251520" y="1484784"/>
            <a:ext cx="8640960" cy="5112568"/>
          </a:xfrm>
          <a:prstGeom prst="rect">
            <a:avLst/>
          </a:prstGeom>
          <a:noFill/>
          <a:ln w="9525">
            <a:noFill/>
            <a:miter lim="800000"/>
            <a:headEnd/>
            <a:tailEnd/>
          </a:ln>
        </p:spPr>
        <p:txBody>
          <a:bodyPr vert="horz" wrap="square" lIns="91385" tIns="45690" rIns="91385" bIns="45690" numCol="1" anchor="t" anchorCtr="0" compatLnSpc="1">
            <a:prstTxWarp prst="textNoShape">
              <a:avLst/>
            </a:prstTxWarp>
          </a:bodyPr>
          <a:lstStyle/>
          <a:p>
            <a:pPr marL="457200" indent="-457200" algn="just">
              <a:lnSpc>
                <a:spcPct val="150000"/>
              </a:lnSpc>
              <a:buFont typeface="Wingdings" panose="05000000000000000000" pitchFamily="2" charset="2"/>
              <a:buChar char="Ø"/>
            </a:pPr>
            <a:r>
              <a:rPr lang="zh-CN" altLang="zh-CN">
                <a:solidFill>
                  <a:schemeClr val="accent2"/>
                </a:solidFill>
                <a:latin typeface="宋体" panose="02010600030101010101" pitchFamily="2" charset="-122"/>
                <a:ea typeface="宋体" panose="02010600030101010101" pitchFamily="2" charset="-122"/>
              </a:rPr>
              <a:t>智能网联汽车已不是特指某类或单个车辆，而是以车辆为主体和主要节点，由车辆、道路基础设施、通信设备及交通控制系统，以及数据存储与处理系统等共同构成的综合协调系统，是未来智能交通系统下车联网环境中发挥着重要作用的智能终端，最终实现车辆“安全、高效、舒适、节能”行驶的新一代多车辆系</a:t>
            </a:r>
            <a:r>
              <a:rPr lang="zh-CN" altLang="zh-CN" smtClean="0">
                <a:solidFill>
                  <a:schemeClr val="accent2"/>
                </a:solidFill>
                <a:latin typeface="宋体" panose="02010600030101010101" pitchFamily="2" charset="-122"/>
                <a:ea typeface="宋体" panose="02010600030101010101" pitchFamily="2" charset="-122"/>
              </a:rPr>
              <a:t>统</a:t>
            </a:r>
            <a:r>
              <a:rPr lang="zh-CN" altLang="en-US" smtClean="0">
                <a:solidFill>
                  <a:schemeClr val="accent2"/>
                </a:solidFill>
                <a:latin typeface="宋体" panose="02010600030101010101" pitchFamily="2" charset="-122"/>
                <a:ea typeface="宋体" panose="02010600030101010101" pitchFamily="2" charset="-122"/>
              </a:rPr>
              <a:t>。</a:t>
            </a:r>
            <a:endParaRPr lang="zh-CN" altLang="zh-CN">
              <a:solidFill>
                <a:schemeClr val="accent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04350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标题 592897"/>
          <p:cNvSpPr>
            <a:spLocks noGrp="1"/>
          </p:cNvSpPr>
          <p:nvPr>
            <p:ph type="title"/>
          </p:nvPr>
        </p:nvSpPr>
        <p:spPr/>
        <p:txBody>
          <a:bodyPr/>
          <a:lstStyle/>
          <a:p>
            <a:pPr algn="ctr"/>
            <a:r>
              <a:rPr lang="x-none" altLang="zh-CN" b="1">
                <a:solidFill>
                  <a:srgbClr val="FF0000"/>
                </a:solidFill>
                <a:effectLst/>
              </a:rPr>
              <a:t>1.1.1 </a:t>
            </a:r>
            <a:r>
              <a:rPr lang="zh-CN" altLang="zh-CN" b="1">
                <a:solidFill>
                  <a:srgbClr val="FF0000"/>
                </a:solidFill>
                <a:effectLst/>
              </a:rPr>
              <a:t>智能网联</a:t>
            </a:r>
            <a:r>
              <a:rPr lang="x-none" altLang="zh-CN" b="1">
                <a:solidFill>
                  <a:srgbClr val="FF0000"/>
                </a:solidFill>
                <a:effectLst/>
              </a:rPr>
              <a:t>汽车</a:t>
            </a:r>
            <a:r>
              <a:rPr lang="zh-CN" altLang="zh-CN" b="1">
                <a:solidFill>
                  <a:srgbClr val="FF0000"/>
                </a:solidFill>
                <a:effectLst/>
              </a:rPr>
              <a:t>的定义</a:t>
            </a:r>
          </a:p>
        </p:txBody>
      </p:sp>
      <p:sp>
        <p:nvSpPr>
          <p:cNvPr id="6147" name="日期占位符 1"/>
          <p:cNvSpPr>
            <a:spLocks noGrp="1" noChangeArrowheads="1"/>
          </p:cNvSpPr>
          <p:nvPr>
            <p:ph type="dt" sz="quarter" idx="10"/>
          </p:nvPr>
        </p:nvSpPr>
        <p:spPr/>
        <p:txBody>
          <a:bodyPr lIns="91440" tIns="45720" rIns="91440" bIns="45720"/>
          <a:lstStyle/>
          <a:p>
            <a:pPr>
              <a:defRPr/>
            </a:pPr>
            <a:fld id="{81AE0B1C-A4C8-4D81-93BC-3E4732F626C6}" type="datetime1">
              <a:rPr lang="zh-CN" altLang="en-US" smtClean="0"/>
              <a:pPr>
                <a:defRPr/>
              </a:pPr>
              <a:t>2022-09-06</a:t>
            </a:fld>
            <a:endParaRPr lang="en-US" altLang="zh-CN" smtClean="0"/>
          </a:p>
        </p:txBody>
      </p:sp>
      <p:sp>
        <p:nvSpPr>
          <p:cNvPr id="5" name="文本占位符 592898"/>
          <p:cNvSpPr txBox="1">
            <a:spLocks noChangeArrowheads="1"/>
          </p:cNvSpPr>
          <p:nvPr/>
        </p:nvSpPr>
        <p:spPr bwMode="auto">
          <a:xfrm>
            <a:off x="251520" y="1484784"/>
            <a:ext cx="8640960" cy="5112568"/>
          </a:xfrm>
          <a:prstGeom prst="rect">
            <a:avLst/>
          </a:prstGeom>
          <a:noFill/>
          <a:ln w="9525">
            <a:noFill/>
            <a:miter lim="800000"/>
            <a:headEnd/>
            <a:tailEnd/>
          </a:ln>
        </p:spPr>
        <p:txBody>
          <a:bodyPr vert="horz" wrap="square" lIns="91385" tIns="45690" rIns="91385" bIns="45690" numCol="1" anchor="t" anchorCtr="0" compatLnSpc="1">
            <a:prstTxWarp prst="textNoShape">
              <a:avLst/>
            </a:prstTxWarp>
          </a:bodyPr>
          <a:lstStyle/>
          <a:p>
            <a:pPr marL="457200" indent="-457200">
              <a:lnSpc>
                <a:spcPct val="150000"/>
              </a:lnSpc>
              <a:buFont typeface="Wingdings" panose="05000000000000000000" pitchFamily="2" charset="2"/>
              <a:buChar char="Ø"/>
            </a:pPr>
            <a:r>
              <a:rPr lang="x-none" altLang="zh-CN">
                <a:solidFill>
                  <a:schemeClr val="accent2"/>
                </a:solidFill>
                <a:latin typeface="宋体" panose="02010600030101010101" pitchFamily="2" charset="-122"/>
                <a:ea typeface="宋体" panose="02010600030101010101" pitchFamily="2" charset="-122"/>
              </a:rPr>
              <a:t>智能网联汽车</a:t>
            </a:r>
            <a:r>
              <a:rPr lang="zh-CN" altLang="zh-CN">
                <a:solidFill>
                  <a:schemeClr val="accent2"/>
                </a:solidFill>
                <a:latin typeface="宋体" panose="02010600030101010101" pitchFamily="2" charset="-122"/>
                <a:ea typeface="宋体" panose="02010600030101010101" pitchFamily="2" charset="-122"/>
              </a:rPr>
              <a:t>是智能汽车与车联网相融合的产物；智能汽车和智能网联汽车的终极发展目标是无人驾驶汽车；车联网的终极发展目标是智能交通系统。</a:t>
            </a:r>
          </a:p>
          <a:p>
            <a:pPr marL="457200" indent="-457200">
              <a:lnSpc>
                <a:spcPct val="150000"/>
              </a:lnSpc>
              <a:buFont typeface="Wingdings" panose="05000000000000000000" pitchFamily="2" charset="2"/>
              <a:buChar char="Ø"/>
            </a:pPr>
            <a:r>
              <a:rPr lang="x-none" altLang="zh-CN">
                <a:solidFill>
                  <a:schemeClr val="accent2"/>
                </a:solidFill>
                <a:latin typeface="宋体" panose="02010600030101010101" pitchFamily="2" charset="-122"/>
                <a:ea typeface="宋体" panose="02010600030101010101" pitchFamily="2" charset="-122"/>
              </a:rPr>
              <a:t>智能网联汽车实现自动驾驶必须包括感知系统、</a:t>
            </a:r>
            <a:r>
              <a:rPr lang="x-none" altLang="zh-CN" smtClean="0">
                <a:solidFill>
                  <a:schemeClr val="accent2"/>
                </a:solidFill>
                <a:latin typeface="宋体" panose="02010600030101010101" pitchFamily="2" charset="-122"/>
                <a:ea typeface="宋体" panose="02010600030101010101" pitchFamily="2" charset="-122"/>
              </a:rPr>
              <a:t>决策系统和执行系统</a:t>
            </a:r>
            <a:r>
              <a:rPr lang="zh-CN" altLang="zh-CN" smtClean="0">
                <a:solidFill>
                  <a:schemeClr val="accent2"/>
                </a:solidFill>
                <a:latin typeface="宋体" panose="02010600030101010101" pitchFamily="2" charset="-122"/>
                <a:ea typeface="宋体" panose="02010600030101010101" pitchFamily="2" charset="-122"/>
              </a:rPr>
              <a:t>。</a:t>
            </a:r>
            <a:endParaRPr lang="zh-CN" altLang="zh-CN">
              <a:solidFill>
                <a:schemeClr val="accent2"/>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7995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模板)">
  <a:themeElements>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PT(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00"/>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黑体" pitchFamily="2" charset="-122"/>
          </a:defRPr>
        </a:defPPr>
      </a:lstStyle>
    </a:spDef>
    <a:lnDef>
      <a:spPr bwMode="auto">
        <a:xfrm>
          <a:off x="0" y="0"/>
          <a:ext cx="1" cy="1"/>
        </a:xfrm>
        <a:custGeom>
          <a:avLst/>
          <a:gdLst/>
          <a:ahLst/>
          <a:cxnLst/>
          <a:rect l="0" t="0" r="0" b="0"/>
          <a:pathLst/>
        </a:custGeom>
        <a:solidFill>
          <a:srgbClr val="FF6600"/>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ahoma" pitchFamily="34" charset="0"/>
            <a:ea typeface="黑体" pitchFamily="2" charset="-122"/>
          </a:defRPr>
        </a:defPPr>
      </a:lstStyle>
    </a:lnDef>
  </a:objectDefaults>
  <a:extraClrSchemeLst>
    <a:extraClrScheme>
      <a:clrScheme name="PPT(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C:\Documents and Settings\VAIO\桌面\演示文稿.pot</Template>
  <TotalTime>12868</TotalTime>
  <Words>1874</Words>
  <Application>Microsoft Office PowerPoint</Application>
  <PresentationFormat>全屏显示(4:3)</PresentationFormat>
  <Paragraphs>136</Paragraphs>
  <Slides>38</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8" baseType="lpstr">
      <vt:lpstr>黑体</vt:lpstr>
      <vt:lpstr>华文行楷</vt:lpstr>
      <vt:lpstr>宋体</vt:lpstr>
      <vt:lpstr>Arial</vt:lpstr>
      <vt:lpstr>Tahoma</vt:lpstr>
      <vt:lpstr>Times New Roman</vt:lpstr>
      <vt:lpstr>Verdana</vt:lpstr>
      <vt:lpstr>Wingdings</vt:lpstr>
      <vt:lpstr>PPT(模板)</vt:lpstr>
      <vt:lpstr>Image</vt:lpstr>
      <vt:lpstr>PowerPoint 演示文稿</vt:lpstr>
      <vt:lpstr>智能网联汽车技术</vt:lpstr>
      <vt:lpstr>第1章  绪论</vt:lpstr>
      <vt:lpstr>PowerPoint 演示文稿</vt:lpstr>
      <vt:lpstr>1.1 智能网联汽车的定义与分级</vt:lpstr>
      <vt:lpstr>1.1.1 智能网联汽车的定义</vt:lpstr>
      <vt:lpstr>1.1.1 智能网联汽车的定义</vt:lpstr>
      <vt:lpstr>1.1.1 智能网联汽车的定义</vt:lpstr>
      <vt:lpstr>1.1.1 智能网联汽车的定义</vt:lpstr>
      <vt:lpstr>1.1.1 智能网联汽车的定义</vt:lpstr>
      <vt:lpstr>1.1.1 智能网联汽车的定义</vt:lpstr>
      <vt:lpstr>1.1.1 智能网联汽车的定义</vt:lpstr>
      <vt:lpstr>1.1.2　智能网联汽车的驾驶自动化分级</vt:lpstr>
      <vt:lpstr>第二节 智能网联汽车技术分级</vt:lpstr>
      <vt:lpstr>1.1.2　智能网联汽车的分级</vt:lpstr>
      <vt:lpstr>PowerPoint 演示文稿</vt:lpstr>
      <vt:lpstr>PowerPoint 演示文稿</vt:lpstr>
      <vt:lpstr>1.2　智能网联汽车的体系结构与关键技术</vt:lpstr>
      <vt:lpstr>2.智能网联汽车的技术架构</vt:lpstr>
      <vt:lpstr>2.智能网联汽车的技术架构</vt:lpstr>
      <vt:lpstr>2.智能网联汽车的技术架构</vt:lpstr>
      <vt:lpstr>2.智能网联汽车的技术架构</vt:lpstr>
      <vt:lpstr>1.2.2　智能网联汽车的关键技术</vt:lpstr>
      <vt:lpstr>2.智能网联汽车的关键技术</vt:lpstr>
      <vt:lpstr>2.智能网联汽车的关键技术</vt:lpstr>
      <vt:lpstr>2.智能网联汽车的关键技术</vt:lpstr>
      <vt:lpstr>2.智能网联汽车的关键技术</vt:lpstr>
      <vt:lpstr>2.智能网联汽车的关键技术</vt:lpstr>
      <vt:lpstr>2.智能网联汽车的关键技术</vt:lpstr>
      <vt:lpstr>2.智能网联汽车的关键技术</vt:lpstr>
      <vt:lpstr>2.智能网联汽车的关键技术</vt:lpstr>
      <vt:lpstr>1.3　智能网联汽车的标准体系</vt:lpstr>
      <vt:lpstr>1.4 智能网联汽车的发展趋势</vt:lpstr>
      <vt:lpstr>1.4　智能网联汽车的发展趋势</vt:lpstr>
      <vt:lpstr>1.4　智能网联汽车的发展趋势</vt:lpstr>
      <vt:lpstr>1.4　智能网联汽车的发展趋势</vt:lpstr>
      <vt:lpstr>1.5　智能网联汽车的发展趋势</vt:lpstr>
      <vt:lpstr>练习题</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车辆工程专业导论</dc:title>
  <dc:creator>崔胜民</dc:creator>
  <cp:lastModifiedBy>User</cp:lastModifiedBy>
  <cp:revision>646</cp:revision>
  <dcterms:created xsi:type="dcterms:W3CDTF">2006-06-13T03:13:08Z</dcterms:created>
  <dcterms:modified xsi:type="dcterms:W3CDTF">2022-09-06T00:12:08Z</dcterms:modified>
</cp:coreProperties>
</file>