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142"/>
  </p:normalViewPr>
  <p:slideViewPr>
    <p:cSldViewPr snapToGrid="0" snapToObjects="1">
      <p:cViewPr varScale="1">
        <p:scale>
          <a:sx n="88" d="100"/>
          <a:sy n="88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A3686-E9DE-4E48-BDB0-3B62B3CAB9A6}" type="datetimeFigureOut">
              <a:rPr kumimoji="1" lang="zh-CN" altLang="en-US" smtClean="0"/>
              <a:t>2021/7/11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F7668-8EA5-9E41-82FB-659FFA2CD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97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compile shader source into a library without using </a:t>
            </a:r>
            <a:r>
              <a:rPr lang="en" altLang="zh-CN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Xcode</a:t>
            </a:r>
            <a:r>
              <a:rPr lang="en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metal tool to compile each .metal file into a single .air file, which stores an intermediate representation (IR) of shader language code.</a:t>
            </a:r>
          </a:p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Optionally, use the metal-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 to archive several .air files together into a single .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metalar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file. (metal-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similar to the Unix ar.)</a:t>
            </a:r>
          </a:p>
          <a:p>
            <a:pPr fontAlgn="base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metallib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tool to build a Metal .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metallib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 file from IR .air files or from archive .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metalar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files.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https://</a:t>
            </a:r>
            <a:r>
              <a:rPr kumimoji="1" lang="en" altLang="zh-CN" dirty="0" err="1"/>
              <a:t>developer.apple.com</a:t>
            </a:r>
            <a:r>
              <a:rPr kumimoji="1" lang="en" altLang="zh-CN" dirty="0"/>
              <a:t>/library/archive/documentation/Miscellaneous/Conceptual/</a:t>
            </a:r>
            <a:r>
              <a:rPr kumimoji="1" lang="en" altLang="zh-CN" dirty="0" err="1"/>
              <a:t>MetalProgrammingGuide</a:t>
            </a:r>
            <a:r>
              <a:rPr kumimoji="1" lang="en" altLang="zh-CN" dirty="0"/>
              <a:t>/Dev-Technique/Dev-</a:t>
            </a:r>
            <a:r>
              <a:rPr kumimoji="1" lang="en" altLang="zh-CN" dirty="0" err="1"/>
              <a:t>Technique.html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F7668-8EA5-9E41-82FB-659FFA2CDB4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4406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F7668-8EA5-9E41-82FB-659FFA2CDB4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31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MTLCompileOptions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options = [[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MTLCompileOptions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];    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makeLibraryWithSource</a:t>
            </a:r>
            <a:endParaRPr lang="en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" altLang="zh-CN" dirty="0"/>
              <a:t>https://</a:t>
            </a:r>
            <a:r>
              <a:rPr kumimoji="1" lang="en" altLang="zh-CN" dirty="0" err="1"/>
              <a:t>github.com</a:t>
            </a:r>
            <a:r>
              <a:rPr kumimoji="1" lang="en" altLang="zh-CN" dirty="0"/>
              <a:t>/</a:t>
            </a:r>
            <a:r>
              <a:rPr kumimoji="1" lang="en" altLang="zh-CN" dirty="0" err="1"/>
              <a:t>tensorflow</a:t>
            </a:r>
            <a:r>
              <a:rPr kumimoji="1" lang="en" altLang="zh-CN" dirty="0"/>
              <a:t>/</a:t>
            </a:r>
            <a:r>
              <a:rPr kumimoji="1" lang="en" altLang="zh-CN" dirty="0" err="1"/>
              <a:t>tensorflow</a:t>
            </a:r>
            <a:r>
              <a:rPr kumimoji="1" lang="en" altLang="zh-CN" dirty="0"/>
              <a:t>/blob/master/</a:t>
            </a:r>
            <a:r>
              <a:rPr kumimoji="1" lang="en" altLang="zh-CN" dirty="0" err="1"/>
              <a:t>tensorflow</a:t>
            </a:r>
            <a:r>
              <a:rPr kumimoji="1" lang="en" altLang="zh-CN" dirty="0"/>
              <a:t>/lite/delegates/</a:t>
            </a:r>
            <a:r>
              <a:rPr kumimoji="1" lang="en" altLang="zh-CN" dirty="0" err="1"/>
              <a:t>gpu</a:t>
            </a:r>
            <a:r>
              <a:rPr kumimoji="1" lang="en" altLang="zh-CN" dirty="0"/>
              <a:t>/metal/</a:t>
            </a:r>
            <a:r>
              <a:rPr kumimoji="1" lang="en" altLang="zh-CN" dirty="0" err="1"/>
              <a:t>common.mm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F7668-8EA5-9E41-82FB-659FFA2CDB4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5521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function object is a proxy for the MSL function, but it’s not executable code. You convert the function into executable code by creating a </a:t>
            </a:r>
            <a:r>
              <a:rPr lang="en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pipeline specifies the steps that the GPU performs to complete a specific task. In Metal, a pipeline is represented by a </a:t>
            </a:r>
            <a:r>
              <a:rPr lang="en" altLang="zh-C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 state object</a:t>
            </a:r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F7668-8EA5-9E41-82FB-659FFA2CDB4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5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21BCC-ADFA-CE40-8E94-E391AAF06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EE64D5-0EE8-0A45-882F-A3B086B46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4C30E-9CF3-F34D-8E37-37F5A333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456-92B0-E444-8E44-3BB465CBC10C}" type="datetimeFigureOut">
              <a:rPr kumimoji="1" lang="zh-CN" altLang="en-US" smtClean="0"/>
              <a:t>2021/7/10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3A181-99DA-294E-9B5B-6E14980C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07561-E1BE-AB42-ADD5-AE32D8FC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FEAF-747A-914B-B97F-1E990BEFA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064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D3674-1248-FE40-95B2-90166DDC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24E76A-CD9F-D34B-8D2F-D12D4689A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FC562-1BF0-FF42-BD0D-43FCEB07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456-92B0-E444-8E44-3BB465CBC10C}" type="datetimeFigureOut">
              <a:rPr kumimoji="1" lang="zh-CN" altLang="en-US" smtClean="0"/>
              <a:t>2021/7/10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09C05-D86E-FA40-B289-F2747B37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EB007-49E6-9248-B29E-86C44082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FEAF-747A-914B-B97F-1E990BEFA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76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ECEEDA-922C-DF4F-A280-B35BA6FAD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AA80F7-4AE1-664D-85BA-F7D147153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941B3-AA35-9D40-838F-4BB97758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456-92B0-E444-8E44-3BB465CBC10C}" type="datetimeFigureOut">
              <a:rPr kumimoji="1" lang="zh-CN" altLang="en-US" smtClean="0"/>
              <a:t>2021/7/10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F4638-AEA0-A44D-A53E-BCB86849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C3748-4B63-4240-99EA-3F3FB4EC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FEAF-747A-914B-B97F-1E990BEFA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97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B1BDF-D413-AA48-8598-8CC91F1C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F8537-3020-424C-9285-E56732BB7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EF303-F2AA-7240-878E-7CFF65C0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456-92B0-E444-8E44-3BB465CBC10C}" type="datetimeFigureOut">
              <a:rPr kumimoji="1" lang="zh-CN" altLang="en-US" smtClean="0"/>
              <a:t>2021/7/10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5343C-44DE-144F-B371-E732EB3C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57295-BDA5-7647-90D9-077D40EE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FEAF-747A-914B-B97F-1E990BEFA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698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C2389-11BA-1E49-8FD3-1FA3BD90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A9C3F-2F42-FD4F-8028-FEEBFFCEB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B452D-1D34-E542-A691-620AF620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456-92B0-E444-8E44-3BB465CBC10C}" type="datetimeFigureOut">
              <a:rPr kumimoji="1" lang="zh-CN" altLang="en-US" smtClean="0"/>
              <a:t>2021/7/10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932EB-A74C-B149-B0C6-7FDD3124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46968-2577-F94C-AF26-52107B70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FEAF-747A-914B-B97F-1E990BEFA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20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B3342-B8A5-1D4A-82EC-BF0362B6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759697-0C54-6349-A213-D581F5F43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F87590-EBBD-A84E-B274-060C2CD84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766863-2E94-C540-B751-BE041271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456-92B0-E444-8E44-3BB465CBC10C}" type="datetimeFigureOut">
              <a:rPr kumimoji="1" lang="zh-CN" altLang="en-US" smtClean="0"/>
              <a:t>2021/7/10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531C87-A4EE-784B-9F24-BD3501A3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27613-7EA2-C64F-93FA-E0B00D6F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FEAF-747A-914B-B97F-1E990BEFA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440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97152-F2CB-4545-8771-2D050A61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76B507-F8A1-2345-84CE-69BD4F7A7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28945F-68F1-DE4A-B260-5B9A3D5E3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FAC9D3-F7F0-1943-BC73-E161DAFC4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A9703F-C738-6949-A79E-94A9C7249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9B4AA7-E3D5-BC4D-ADAC-37A26030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456-92B0-E444-8E44-3BB465CBC10C}" type="datetimeFigureOut">
              <a:rPr kumimoji="1" lang="zh-CN" altLang="en-US" smtClean="0"/>
              <a:t>2021/7/10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05B19C-ECDF-5F4C-9DFD-C2CEED45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12C0E1-25C1-DC44-9674-14FB8761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FEAF-747A-914B-B97F-1E990BEFA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25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3AE66-0115-BB4B-894E-2F995315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728AF8-0420-544B-A1F7-7A4CB98A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456-92B0-E444-8E44-3BB465CBC10C}" type="datetimeFigureOut">
              <a:rPr kumimoji="1" lang="zh-CN" altLang="en-US" smtClean="0"/>
              <a:t>2021/7/10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BE152D-9D4A-9B4B-AA43-46DE68AD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BD1677-6B58-2943-AE6A-3E09BF38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FEAF-747A-914B-B97F-1E990BEFA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1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04D9D7-160C-8442-B478-B74E2D63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456-92B0-E444-8E44-3BB465CBC10C}" type="datetimeFigureOut">
              <a:rPr kumimoji="1" lang="zh-CN" altLang="en-US" smtClean="0"/>
              <a:t>2021/7/10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E7F239-50BB-984C-818B-1914D81D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E15B6F-BA31-584C-9076-7CB4ED3B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FEAF-747A-914B-B97F-1E990BEFA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45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CF148-9F5F-3A40-88E9-B4257FB1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16711-34A6-6C42-9AB3-E1097CFA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C93B0B-5025-134F-91E3-DBA0E3A94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97CA41-D83B-9340-8C3C-F6F357F1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456-92B0-E444-8E44-3BB465CBC10C}" type="datetimeFigureOut">
              <a:rPr kumimoji="1" lang="zh-CN" altLang="en-US" smtClean="0"/>
              <a:t>2021/7/10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156430-E3ED-1F4B-A426-9BC77713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6D229-369A-054C-A6C7-40E577B6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FEAF-747A-914B-B97F-1E990BEFA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24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65AA2-0D34-7C44-AC55-894BBADC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9A667C-9E2D-BF44-A422-F017B7035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134C08-E1DC-C247-AF05-E44442B81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DD4E65-6D9D-C74B-9701-8224EBDA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5456-92B0-E444-8E44-3BB465CBC10C}" type="datetimeFigureOut">
              <a:rPr kumimoji="1" lang="zh-CN" altLang="en-US" smtClean="0"/>
              <a:t>2021/7/10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3BE370-B9DA-244E-88D4-9D1C8F08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3DD029-9FC3-394A-8FBF-5CB90413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FEAF-747A-914B-B97F-1E990BEFA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47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CF660E-81F2-2047-B969-DB6A03D7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0D2E32-05EE-7D48-B97B-95B5BAD5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A9C64-9944-134C-9CD6-11B56845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A5456-92B0-E444-8E44-3BB465CBC10C}" type="datetimeFigureOut">
              <a:rPr kumimoji="1" lang="zh-CN" altLang="en-US" smtClean="0"/>
              <a:t>2021/7/10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DC85C-7F5E-F341-8BD8-47503CE2D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967B1-6ED9-5245-A5F4-D77E15126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8FEAF-747A-914B-B97F-1E990BEFA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36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developer.apple.com/documentation/metal/mtlbuff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ED383-9F63-9D4D-A1C3-B20778F4C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6769CF-526C-E646-B27B-2242EB581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62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55D4C-3218-B74F-959C-1E8276A4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E2A8D-BF1F-3D4E-9A54-57DD9E2E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创建</a:t>
            </a:r>
            <a:r>
              <a:rPr kumimoji="1" lang="en-US" altLang="zh-CN" dirty="0" err="1"/>
              <a:t>metallib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dirty="0"/>
              <a:t>	</a:t>
            </a:r>
            <a:r>
              <a:rPr lang="en" altLang="zh-CN" dirty="0" err="1"/>
              <a:t>NSError</a:t>
            </a:r>
            <a:r>
              <a:rPr lang="en" altLang="zh-CN" dirty="0"/>
              <a:t> *error = nil; </a:t>
            </a:r>
          </a:p>
          <a:p>
            <a:pPr marL="0" indent="0">
              <a:buNone/>
            </a:pPr>
            <a:r>
              <a:rPr lang="en" altLang="zh-CN" dirty="0"/>
              <a:t>	</a:t>
            </a:r>
            <a:r>
              <a:rPr lang="en" altLang="zh-CN" dirty="0" err="1"/>
              <a:t>NSString</a:t>
            </a:r>
            <a:r>
              <a:rPr lang="en" altLang="zh-CN" dirty="0"/>
              <a:t> *</a:t>
            </a:r>
            <a:r>
              <a:rPr lang="en" altLang="zh-CN" dirty="0" err="1"/>
              <a:t>libPath</a:t>
            </a:r>
            <a:r>
              <a:rPr lang="en" altLang="zh-CN" dirty="0"/>
              <a:t> = [[</a:t>
            </a:r>
            <a:r>
              <a:rPr lang="en" altLang="zh-CN" dirty="0" err="1"/>
              <a:t>NSBundle</a:t>
            </a:r>
            <a:r>
              <a:rPr lang="en" altLang="zh-CN" dirty="0"/>
              <a:t> </a:t>
            </a:r>
            <a:r>
              <a:rPr lang="en" altLang="zh-CN" dirty="0" err="1"/>
              <a:t>mainBundle</a:t>
            </a:r>
            <a:r>
              <a:rPr lang="en" altLang="zh-CN" dirty="0"/>
              <a:t>] </a:t>
            </a:r>
            <a:r>
              <a:rPr lang="en" altLang="zh-CN" dirty="0" err="1"/>
              <a:t>pathForResource</a:t>
            </a:r>
            <a:r>
              <a:rPr lang="en" altLang="zh-CN" dirty="0"/>
              <a:t>:@"</a:t>
            </a:r>
            <a:r>
              <a:rPr lang="en" altLang="zh-CN" dirty="0" err="1"/>
              <a:t>MySecretMetalLib</a:t>
            </a:r>
            <a:r>
              <a:rPr lang="en" altLang="zh-CN" dirty="0"/>
              <a:t>" </a:t>
            </a:r>
            <a:r>
              <a:rPr lang="en" altLang="zh-CN" dirty="0" err="1"/>
              <a:t>ofType</a:t>
            </a:r>
            <a:r>
              <a:rPr lang="en" altLang="zh-CN" dirty="0"/>
              <a:t>:@"</a:t>
            </a:r>
            <a:r>
              <a:rPr lang="en" altLang="zh-CN" dirty="0" err="1"/>
              <a:t>metallib</a:t>
            </a:r>
            <a:r>
              <a:rPr lang="en" altLang="zh-CN" dirty="0"/>
              <a:t>"]; 	id&lt;</a:t>
            </a:r>
            <a:r>
              <a:rPr lang="en" altLang="zh-CN" dirty="0" err="1"/>
              <a:t>MTLLibrary</a:t>
            </a:r>
            <a:r>
              <a:rPr lang="en" altLang="zh-CN" dirty="0"/>
              <a:t>&gt; library = [device </a:t>
            </a:r>
            <a:r>
              <a:rPr lang="en" altLang="zh-CN" dirty="0" err="1"/>
              <a:t>newLibraryWithFile:libPath</a:t>
            </a:r>
            <a:r>
              <a:rPr lang="en" altLang="zh-CN" dirty="0"/>
              <a:t> error:&amp;error];</a:t>
            </a:r>
          </a:p>
          <a:p>
            <a:pPr marL="0" indent="0">
              <a:buNone/>
            </a:pPr>
            <a:endParaRPr kumimoji="1" lang="en" altLang="zh-CN" dirty="0"/>
          </a:p>
          <a:p>
            <a:r>
              <a:rPr lang="zh-CN" altLang="en-US" dirty="0"/>
              <a:t>使用</a:t>
            </a:r>
            <a:r>
              <a:rPr lang="en" altLang="zh-CN" dirty="0"/>
              <a:t>metal</a:t>
            </a:r>
            <a:r>
              <a:rPr lang="zh-CN" altLang="en-US" dirty="0"/>
              <a:t>工具將每一個</a:t>
            </a:r>
            <a:r>
              <a:rPr lang="en-US" altLang="zh-CN" dirty="0"/>
              <a:t>.</a:t>
            </a:r>
            <a:r>
              <a:rPr lang="en" altLang="zh-CN" dirty="0"/>
              <a:t>metal</a:t>
            </a:r>
            <a:r>
              <a:rPr lang="zh-CN" altLang="en-US" dirty="0"/>
              <a:t>文件編譯為</a:t>
            </a:r>
            <a:r>
              <a:rPr lang="en-US" altLang="zh-CN" dirty="0"/>
              <a:t>.</a:t>
            </a:r>
            <a:r>
              <a:rPr lang="en" altLang="zh-CN" dirty="0"/>
              <a:t>air</a:t>
            </a:r>
            <a:r>
              <a:rPr lang="zh-CN" altLang="en-US" dirty="0"/>
              <a:t>文件</a:t>
            </a:r>
            <a:br>
              <a:rPr lang="zh-CN" altLang="en-US" dirty="0"/>
            </a:br>
            <a:r>
              <a:rPr lang="en" altLang="zh-CN" dirty="0" err="1"/>
              <a:t>xcrun</a:t>
            </a:r>
            <a:r>
              <a:rPr lang="en" altLang="zh-CN" dirty="0"/>
              <a:t> -</a:t>
            </a:r>
            <a:r>
              <a:rPr lang="en" altLang="zh-CN" dirty="0" err="1"/>
              <a:t>sdk</a:t>
            </a:r>
            <a:r>
              <a:rPr lang="en" altLang="zh-CN" dirty="0"/>
              <a:t> </a:t>
            </a:r>
            <a:r>
              <a:rPr lang="en" altLang="zh-CN" dirty="0" err="1"/>
              <a:t>macosx</a:t>
            </a:r>
            <a:r>
              <a:rPr lang="en" altLang="zh-CN" dirty="0"/>
              <a:t> metal -c </a:t>
            </a:r>
            <a:r>
              <a:rPr lang="en" altLang="zh-CN" dirty="0" err="1"/>
              <a:t>mylibrary.metal</a:t>
            </a:r>
            <a:r>
              <a:rPr lang="en" altLang="zh-CN" dirty="0"/>
              <a:t> -o </a:t>
            </a:r>
            <a:r>
              <a:rPr lang="en" altLang="zh-CN" dirty="0" err="1"/>
              <a:t>mylibrary.air</a:t>
            </a:r>
            <a:endParaRPr lang="en" altLang="zh-CN" dirty="0"/>
          </a:p>
          <a:p>
            <a:r>
              <a:rPr lang="zh-CN" altLang="en-US" dirty="0"/>
              <a:t>使用</a:t>
            </a:r>
            <a:r>
              <a:rPr lang="en" altLang="zh-CN" dirty="0" err="1"/>
              <a:t>metallib</a:t>
            </a:r>
            <a:r>
              <a:rPr lang="zh-CN" altLang="en-US" dirty="0"/>
              <a:t>工具將</a:t>
            </a:r>
            <a:r>
              <a:rPr lang="en-US" altLang="zh-CN" dirty="0"/>
              <a:t>.</a:t>
            </a:r>
            <a:r>
              <a:rPr lang="en" altLang="zh-CN" dirty="0"/>
              <a:t>air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" altLang="zh-CN" dirty="0" err="1"/>
              <a:t>metalar</a:t>
            </a:r>
            <a:r>
              <a:rPr lang="zh-CN" altLang="en-US" dirty="0"/>
              <a:t>文件生成一個</a:t>
            </a:r>
            <a:r>
              <a:rPr lang="en-US" altLang="zh-CN" dirty="0"/>
              <a:t>.</a:t>
            </a:r>
            <a:r>
              <a:rPr lang="en" altLang="zh-CN" dirty="0" err="1"/>
              <a:t>metallib</a:t>
            </a:r>
            <a:r>
              <a:rPr lang="zh-CN" altLang="en-US" dirty="0"/>
              <a:t>文件</a:t>
            </a:r>
            <a:br>
              <a:rPr lang="zh-CN" altLang="en-US" dirty="0"/>
            </a:br>
            <a:r>
              <a:rPr lang="en" altLang="zh-CN" dirty="0" err="1"/>
              <a:t>xcrun</a:t>
            </a:r>
            <a:r>
              <a:rPr lang="en" altLang="zh-CN" dirty="0"/>
              <a:t> -</a:t>
            </a:r>
            <a:r>
              <a:rPr lang="en" altLang="zh-CN" dirty="0" err="1"/>
              <a:t>sdk</a:t>
            </a:r>
            <a:r>
              <a:rPr lang="en" altLang="zh-CN" dirty="0"/>
              <a:t> </a:t>
            </a:r>
            <a:r>
              <a:rPr lang="en" altLang="zh-CN" dirty="0" err="1"/>
              <a:t>macosx</a:t>
            </a:r>
            <a:r>
              <a:rPr lang="en" altLang="zh-CN" dirty="0"/>
              <a:t> </a:t>
            </a:r>
            <a:r>
              <a:rPr lang="en" altLang="zh-CN" dirty="0" err="1"/>
              <a:t>metallib</a:t>
            </a:r>
            <a:r>
              <a:rPr lang="en" altLang="zh-CN" dirty="0"/>
              <a:t> </a:t>
            </a:r>
            <a:r>
              <a:rPr lang="en" altLang="zh-CN" dirty="0" err="1"/>
              <a:t>mylibrary.air</a:t>
            </a:r>
            <a:r>
              <a:rPr lang="en" altLang="zh-CN" dirty="0"/>
              <a:t> -o </a:t>
            </a:r>
            <a:r>
              <a:rPr lang="en" altLang="zh-CN" dirty="0" err="1"/>
              <a:t>mylibrary.metallib</a:t>
            </a:r>
            <a:endParaRPr lang="en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08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8F780-107B-0D46-8DC2-1D1C250A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CA1D1-C1C4-3740-ADAE-BC894D07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Rendering</a:t>
            </a:r>
          </a:p>
          <a:p>
            <a:pPr marL="457200" lvl="1" indent="0">
              <a:buNone/>
            </a:pPr>
            <a:r>
              <a:rPr lang="en" altLang="zh-CN" dirty="0" err="1"/>
              <a:t>MTLRenderPipelineDescriptor</a:t>
            </a:r>
            <a:endParaRPr kumimoji="1" lang="en-US" altLang="zh-CN" dirty="0"/>
          </a:p>
          <a:p>
            <a:r>
              <a:rPr kumimoji="1" lang="en-US" altLang="zh-CN" dirty="0"/>
              <a:t>Compute</a:t>
            </a:r>
          </a:p>
          <a:p>
            <a:pPr marL="457200" lvl="1" indent="0">
              <a:buNone/>
            </a:pPr>
            <a:r>
              <a:rPr lang="en" altLang="zh-CN" dirty="0" err="1"/>
              <a:t>MTLComputePipelineState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10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80215-1D5C-D047-88B6-9081CE10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F5106-8D73-4E41-AE1A-28C30A66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/>
              <a:t>MTLBuffer</a:t>
            </a:r>
            <a:endParaRPr lang="en" altLang="zh-CN" dirty="0"/>
          </a:p>
          <a:p>
            <a:r>
              <a:rPr lang="en" altLang="zh-CN" dirty="0" err="1"/>
              <a:t>MTLCommandBuffer</a:t>
            </a:r>
            <a:endParaRPr lang="en" altLang="zh-CN" dirty="0"/>
          </a:p>
          <a:p>
            <a:endParaRPr kumimoji="1" lang="en" altLang="zh-CN" dirty="0"/>
          </a:p>
          <a:p>
            <a:r>
              <a:rPr kumimoji="1" lang="en-US" altLang="zh-CN" dirty="0"/>
              <a:t>Metal function</a:t>
            </a:r>
          </a:p>
          <a:p>
            <a:pPr marL="457200" lvl="1" indent="0">
              <a:buNone/>
            </a:pPr>
            <a:r>
              <a:rPr lang="en" altLang="zh-CN" dirty="0"/>
              <a:t>id&lt;</a:t>
            </a:r>
            <a:r>
              <a:rPr lang="en" altLang="zh-CN" dirty="0" err="1"/>
              <a:t>MTLFunction</a:t>
            </a:r>
            <a:r>
              <a:rPr lang="en" altLang="zh-CN" dirty="0"/>
              <a:t>&gt; </a:t>
            </a:r>
            <a:r>
              <a:rPr lang="en" altLang="zh-CN" dirty="0" err="1"/>
              <a:t>func</a:t>
            </a:r>
            <a:r>
              <a:rPr lang="en" altLang="zh-CN" dirty="0"/>
              <a:t> = [_library </a:t>
            </a:r>
            <a:r>
              <a:rPr lang="en" altLang="zh-CN" dirty="0" err="1"/>
              <a:t>newFunctionWithName:name</a:t>
            </a:r>
            <a:r>
              <a:rPr lang="en" altLang="zh-CN" dirty="0"/>
              <a:t>];</a:t>
            </a:r>
          </a:p>
          <a:p>
            <a:pPr marL="457200" lvl="1" indent="0">
              <a:buNone/>
            </a:pPr>
            <a:r>
              <a:rPr lang="en" altLang="zh-CN" dirty="0"/>
              <a:t>id&lt;</a:t>
            </a:r>
            <a:r>
              <a:rPr lang="en" altLang="zh-CN" dirty="0" err="1"/>
              <a:t>MTLComputePipelineState</a:t>
            </a:r>
            <a:r>
              <a:rPr lang="en" altLang="zh-CN" dirty="0"/>
              <a:t>&gt; result = [_device </a:t>
            </a:r>
            <a:r>
              <a:rPr lang="en" altLang="zh-CN" dirty="0" err="1"/>
              <a:t>newComputePipelineStateWithFunction:func</a:t>
            </a:r>
            <a:r>
              <a:rPr lang="en" altLang="zh-CN" dirty="0"/>
              <a:t> error:&amp;error];</a:t>
            </a:r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389302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9C02D-909B-9A4C-886A-8E32492B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6825F-39E1-3641-ACA8-E3C8AE376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内存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Buffer</a:t>
            </a:r>
          </a:p>
          <a:p>
            <a:pPr lvl="1"/>
            <a:r>
              <a:rPr kumimoji="1" lang="en-US" altLang="zh-CN" dirty="0"/>
              <a:t>Texture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Pixelformat</a:t>
            </a:r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dirty="0"/>
          </a:p>
          <a:p>
            <a:pPr marL="914400" lvl="2" indent="0">
              <a:buNone/>
            </a:pPr>
            <a:r>
              <a:rPr lang="en-US" altLang="zh-CN" dirty="0" err="1"/>
              <a:t>pixelbuffer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texture</a:t>
            </a:r>
          </a:p>
          <a:p>
            <a:pPr marL="914400" lvl="2" indent="0">
              <a:buNone/>
            </a:pPr>
            <a:endParaRPr lang="en-US" altLang="zh-CN" dirty="0"/>
          </a:p>
          <a:p>
            <a:r>
              <a:rPr kumimoji="1" lang="en-US" altLang="zh-CN" dirty="0"/>
              <a:t>Command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</a:p>
          <a:p>
            <a:r>
              <a:rPr kumimoji="1" lang="en-US" altLang="zh-CN" dirty="0"/>
              <a:t>Command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Buffer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33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C9EA4-F1C5-7241-8E58-DA99ED8D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B6A97-F2E7-8340-A3A4-5642B1310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 err="1"/>
              <a:t>MTLTexture</a:t>
            </a:r>
            <a:endParaRPr lang="en" altLang="zh-CN" dirty="0"/>
          </a:p>
          <a:p>
            <a:pPr marL="457200" lvl="1" indent="0">
              <a:buNone/>
            </a:pPr>
            <a:r>
              <a:rPr lang="en" altLang="zh-CN" dirty="0" err="1"/>
              <a:t>MTLPixelFormat</a:t>
            </a:r>
            <a:endParaRPr lang="en" altLang="zh-CN" dirty="0"/>
          </a:p>
          <a:p>
            <a:pPr marL="457200" lvl="1" indent="0">
              <a:buNone/>
            </a:pPr>
            <a:endParaRPr lang="en" altLang="zh-CN" dirty="0"/>
          </a:p>
          <a:p>
            <a:pPr marL="457200" lvl="1" indent="0">
              <a:buNone/>
            </a:pPr>
            <a:endParaRPr lang="en" altLang="zh-CN" dirty="0"/>
          </a:p>
          <a:p>
            <a:pPr marL="457200" lvl="1" indent="0">
              <a:buNone/>
            </a:pPr>
            <a:endParaRPr lang="en" altLang="zh-CN" dirty="0"/>
          </a:p>
          <a:p>
            <a:pPr marL="457200" lvl="1" indent="0">
              <a:buNone/>
            </a:pPr>
            <a:r>
              <a:rPr lang="en" altLang="zh-CN" dirty="0"/>
              <a:t>layout of pixel data in the texture</a:t>
            </a:r>
          </a:p>
          <a:p>
            <a:r>
              <a:rPr lang="en" altLang="zh-CN" u="sng" dirty="0">
                <a:hlinkClick r:id="rId2"/>
              </a:rPr>
              <a:t>MTLBuffer</a:t>
            </a:r>
            <a:endParaRPr lang="en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918CE6-DF6B-FB4B-BD46-099051BF5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1" y="2878364"/>
            <a:ext cx="78994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5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E6B67-9F02-4447-A7F3-DBD60C9D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5AB1E-73E9-8C4A-B2C6-A082176C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GPUs</a:t>
            </a:r>
          </a:p>
          <a:p>
            <a:pPr marL="457200" lvl="1" indent="0">
              <a:buNone/>
            </a:pPr>
            <a:r>
              <a:rPr lang="en" altLang="zh-CN" dirty="0">
                <a:effectLst/>
              </a:rPr>
              <a:t>id&lt;</a:t>
            </a:r>
            <a:r>
              <a:rPr lang="en" altLang="zh-CN" dirty="0" err="1">
                <a:effectLst/>
              </a:rPr>
              <a:t>MTLDevice</a:t>
            </a:r>
            <a:r>
              <a:rPr lang="en" altLang="zh-CN" dirty="0">
                <a:effectLst/>
              </a:rPr>
              <a:t>&gt; device = </a:t>
            </a:r>
            <a:r>
              <a:rPr lang="en" altLang="zh-CN" dirty="0" err="1">
                <a:effectLst/>
              </a:rPr>
              <a:t>MTLCreateSystemDefaultDevice</a:t>
            </a:r>
            <a:r>
              <a:rPr lang="en" altLang="zh-CN" dirty="0">
                <a:effectLst/>
              </a:rPr>
              <a:t>();</a:t>
            </a:r>
          </a:p>
          <a:p>
            <a:r>
              <a:rPr lang="en" altLang="zh-CN" b="1" dirty="0"/>
              <a:t>Prepare a Metal Pipeline</a:t>
            </a:r>
          </a:p>
          <a:p>
            <a:pPr marL="457200" lvl="1" indent="0">
              <a:buNone/>
            </a:pPr>
            <a:r>
              <a:rPr lang="en" altLang="zh-CN" dirty="0"/>
              <a:t>_</a:t>
            </a:r>
            <a:r>
              <a:rPr lang="en" altLang="zh-CN" dirty="0" err="1"/>
              <a:t>mAddFunctionPSO</a:t>
            </a:r>
            <a:r>
              <a:rPr lang="en" altLang="zh-CN" dirty="0"/>
              <a:t> = [_</a:t>
            </a:r>
            <a:r>
              <a:rPr lang="en" altLang="zh-CN" dirty="0" err="1"/>
              <a:t>mDevice</a:t>
            </a:r>
            <a:r>
              <a:rPr lang="en" altLang="zh-CN" dirty="0"/>
              <a:t> </a:t>
            </a:r>
            <a:r>
              <a:rPr lang="en" altLang="zh-CN" dirty="0" err="1"/>
              <a:t>newComputePipelineStateWithFunction</a:t>
            </a:r>
            <a:r>
              <a:rPr lang="en" altLang="zh-CN" dirty="0"/>
              <a:t>: </a:t>
            </a:r>
            <a:r>
              <a:rPr lang="en" altLang="zh-CN" dirty="0" err="1"/>
              <a:t>addFunction</a:t>
            </a:r>
            <a:r>
              <a:rPr lang="en" altLang="zh-CN" dirty="0"/>
              <a:t> error:&amp;error];</a:t>
            </a:r>
          </a:p>
          <a:p>
            <a:r>
              <a:rPr lang="en" altLang="zh-CN" b="1" dirty="0"/>
              <a:t>Create a Command Queue</a:t>
            </a:r>
          </a:p>
          <a:p>
            <a:pPr marL="457200" lvl="1" indent="0">
              <a:buNone/>
            </a:pPr>
            <a:r>
              <a:rPr lang="en" altLang="zh-CN" dirty="0">
                <a:effectLst/>
              </a:rPr>
              <a:t>_</a:t>
            </a:r>
            <a:r>
              <a:rPr lang="en" altLang="zh-CN" dirty="0" err="1">
                <a:effectLst/>
              </a:rPr>
              <a:t>mCommandQueue</a:t>
            </a:r>
            <a:r>
              <a:rPr lang="en" altLang="zh-CN" dirty="0">
                <a:effectLst/>
              </a:rPr>
              <a:t> = [_</a:t>
            </a:r>
            <a:r>
              <a:rPr lang="en" altLang="zh-CN" dirty="0" err="1">
                <a:effectLst/>
              </a:rPr>
              <a:t>mDevice</a:t>
            </a:r>
            <a:r>
              <a:rPr lang="en" altLang="zh-CN" dirty="0">
                <a:effectLst/>
              </a:rPr>
              <a:t> </a:t>
            </a:r>
            <a:r>
              <a:rPr lang="en" altLang="zh-CN" dirty="0" err="1">
                <a:effectLst/>
              </a:rPr>
              <a:t>newCommandQueue</a:t>
            </a:r>
            <a:r>
              <a:rPr lang="en" altLang="zh-CN" dirty="0">
                <a:effectLst/>
              </a:rPr>
              <a:t>];</a:t>
            </a:r>
          </a:p>
          <a:p>
            <a:r>
              <a:rPr lang="en" altLang="zh-CN" b="1" dirty="0"/>
              <a:t>Create Data Buffers and Load Data</a:t>
            </a:r>
          </a:p>
          <a:p>
            <a:pPr marL="457200" lvl="1" indent="0">
              <a:buNone/>
            </a:pPr>
            <a:r>
              <a:rPr lang="en" altLang="zh-CN" dirty="0"/>
              <a:t>_</a:t>
            </a:r>
            <a:r>
              <a:rPr lang="en" altLang="zh-CN" dirty="0" err="1"/>
              <a:t>mBufferA</a:t>
            </a:r>
            <a:r>
              <a:rPr lang="en" altLang="zh-CN" dirty="0"/>
              <a:t> = [_</a:t>
            </a:r>
            <a:r>
              <a:rPr lang="en" altLang="zh-CN" dirty="0" err="1"/>
              <a:t>mDevice</a:t>
            </a:r>
            <a:r>
              <a:rPr lang="en" altLang="zh-CN" dirty="0"/>
              <a:t> </a:t>
            </a:r>
            <a:r>
              <a:rPr lang="en" altLang="zh-CN" dirty="0" err="1"/>
              <a:t>newBufferWithLength:bufferSize</a:t>
            </a:r>
            <a:r>
              <a:rPr lang="en" altLang="zh-CN" dirty="0"/>
              <a:t> </a:t>
            </a:r>
            <a:r>
              <a:rPr lang="en" altLang="zh-CN" dirty="0" err="1"/>
              <a:t>options:MTLResourceStorageModeShared</a:t>
            </a:r>
            <a:r>
              <a:rPr lang="en" altLang="zh-CN" dirty="0"/>
              <a:t>];</a:t>
            </a:r>
          </a:p>
          <a:p>
            <a:pPr marL="457200" lvl="1" indent="0">
              <a:buNone/>
            </a:pPr>
            <a:r>
              <a:rPr lang="en" altLang="zh-CN" dirty="0"/>
              <a:t>_</a:t>
            </a:r>
            <a:r>
              <a:rPr lang="en" altLang="zh-CN" dirty="0" err="1"/>
              <a:t>mBufferB</a:t>
            </a:r>
            <a:r>
              <a:rPr lang="en" altLang="zh-CN" dirty="0"/>
              <a:t> = [_</a:t>
            </a:r>
            <a:r>
              <a:rPr lang="en" altLang="zh-CN" dirty="0" err="1"/>
              <a:t>mDevice</a:t>
            </a:r>
            <a:r>
              <a:rPr lang="en" altLang="zh-CN" dirty="0"/>
              <a:t> </a:t>
            </a:r>
            <a:r>
              <a:rPr lang="en" altLang="zh-CN" dirty="0" err="1"/>
              <a:t>newBufferWithLength:bufferSize</a:t>
            </a:r>
            <a:r>
              <a:rPr lang="en" altLang="zh-CN" dirty="0"/>
              <a:t> </a:t>
            </a:r>
            <a:r>
              <a:rPr lang="en" altLang="zh-CN" dirty="0" err="1"/>
              <a:t>options:MTLResourceStorageModeShared</a:t>
            </a:r>
            <a:r>
              <a:rPr lang="en" altLang="zh-CN" dirty="0"/>
              <a:t>];</a:t>
            </a:r>
          </a:p>
          <a:p>
            <a:pPr marL="457200" lvl="1" indent="0">
              <a:buNone/>
            </a:pPr>
            <a:r>
              <a:rPr lang="en" altLang="zh-CN" dirty="0"/>
              <a:t>_</a:t>
            </a:r>
            <a:r>
              <a:rPr lang="en" altLang="zh-CN" dirty="0" err="1"/>
              <a:t>mBufferResult</a:t>
            </a:r>
            <a:r>
              <a:rPr lang="en" altLang="zh-CN" dirty="0"/>
              <a:t> = [_</a:t>
            </a:r>
            <a:r>
              <a:rPr lang="en" altLang="zh-CN" dirty="0" err="1"/>
              <a:t>mDevice</a:t>
            </a:r>
            <a:r>
              <a:rPr lang="en" altLang="zh-CN" dirty="0"/>
              <a:t> </a:t>
            </a:r>
            <a:r>
              <a:rPr lang="en" altLang="zh-CN" dirty="0" err="1"/>
              <a:t>newBufferWithLength:bufferSize</a:t>
            </a:r>
            <a:r>
              <a:rPr lang="en" altLang="zh-CN" dirty="0"/>
              <a:t> </a:t>
            </a:r>
            <a:r>
              <a:rPr lang="en" altLang="zh-CN" dirty="0" err="1"/>
              <a:t>options:MTLResourceStorageModeShared</a:t>
            </a:r>
            <a:r>
              <a:rPr lang="en" altLang="zh-CN" dirty="0"/>
              <a:t>]; </a:t>
            </a:r>
          </a:p>
          <a:p>
            <a:pPr marL="457200" lvl="1" indent="0">
              <a:buNone/>
            </a:pPr>
            <a:r>
              <a:rPr lang="en" altLang="zh-CN" dirty="0"/>
              <a:t>[self </a:t>
            </a:r>
            <a:r>
              <a:rPr lang="en" altLang="zh-CN" dirty="0" err="1"/>
              <a:t>generateRandomFloatData</a:t>
            </a:r>
            <a:r>
              <a:rPr lang="en" altLang="zh-CN" dirty="0"/>
              <a:t>:_</a:t>
            </a:r>
            <a:r>
              <a:rPr lang="en" altLang="zh-CN" dirty="0" err="1"/>
              <a:t>mBufferA</a:t>
            </a:r>
            <a:r>
              <a:rPr lang="en" altLang="zh-CN" dirty="0"/>
              <a:t>];</a:t>
            </a:r>
          </a:p>
          <a:p>
            <a:pPr marL="457200" lvl="1" indent="0">
              <a:buNone/>
            </a:pPr>
            <a:r>
              <a:rPr lang="en" altLang="zh-CN" dirty="0"/>
              <a:t>[self </a:t>
            </a:r>
            <a:r>
              <a:rPr lang="en" altLang="zh-CN" dirty="0" err="1"/>
              <a:t>generateRandomFloatData</a:t>
            </a:r>
            <a:r>
              <a:rPr lang="en" altLang="zh-CN" dirty="0"/>
              <a:t>:_</a:t>
            </a:r>
            <a:r>
              <a:rPr lang="en" altLang="zh-CN" dirty="0" err="1"/>
              <a:t>mBufferB</a:t>
            </a:r>
            <a:r>
              <a:rPr lang="en" altLang="zh-CN" dirty="0"/>
              <a:t>];</a:t>
            </a:r>
            <a:br>
              <a:rPr lang="en" altLang="zh-CN" dirty="0"/>
            </a:br>
            <a:endParaRPr lang="en" altLang="zh-CN" dirty="0"/>
          </a:p>
          <a:p>
            <a:br>
              <a:rPr lang="en" altLang="zh-CN" dirty="0"/>
            </a:b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707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BBB82-2C9F-5E49-A3DD-819747D5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13D3D-5608-994B-B719-296E75F2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*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rawData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(float*)malloc(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(float) * 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img.cols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img.rows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img.rows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 </a:t>
            </a:r>
          </a:p>
          <a:p>
            <a:pPr marL="457200" lvl="1" indent="0">
              <a:buNone/>
            </a:pP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img.cols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</a:p>
          <a:p>
            <a:pPr marL="457200" lvl="1" indent="0">
              <a:buNone/>
            </a:pP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rawData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img.cols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j] = 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img.at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&lt;float&gt;(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j); </a:t>
            </a:r>
          </a:p>
          <a:p>
            <a:pPr marL="457200" lvl="1" indent="0">
              <a:buNone/>
            </a:pP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lvl="1" indent="0">
              <a:buNone/>
            </a:pP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457200" lvl="1" indent="0">
              <a:buNone/>
            </a:pP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MTLTextureDescriptor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textureDescriptor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MTLTextureDescriptor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texture2DDescriptorWithPixelFormat:MTLPixelFormatR32Float 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width:img.cols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height:img.rows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mipmapped:NO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pPr marL="457200" lvl="1" indent="0">
              <a:buNone/>
            </a:pP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[texture 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replaceRegion:region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mipmapLevel:0 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withBytes:rawData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bytesPerRow:bytesPerRow</a:t>
            </a:r>
            <a:r>
              <a:rPr lang="e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0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595</Words>
  <Application>Microsoft Macintosh PowerPoint</Application>
  <PresentationFormat>宽屏</PresentationFormat>
  <Paragraphs>66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jun</dc:creator>
  <cp:lastModifiedBy>zhang jun</cp:lastModifiedBy>
  <cp:revision>12</cp:revision>
  <dcterms:created xsi:type="dcterms:W3CDTF">2021-07-10T15:48:10Z</dcterms:created>
  <dcterms:modified xsi:type="dcterms:W3CDTF">2021-07-11T16:50:38Z</dcterms:modified>
</cp:coreProperties>
</file>