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44" r:id="rId2"/>
    <p:sldId id="779" r:id="rId3"/>
    <p:sldId id="781" r:id="rId4"/>
    <p:sldId id="780" r:id="rId5"/>
    <p:sldId id="782" r:id="rId6"/>
    <p:sldId id="783" r:id="rId7"/>
    <p:sldId id="784" r:id="rId8"/>
    <p:sldId id="785" r:id="rId9"/>
    <p:sldId id="786" r:id="rId10"/>
    <p:sldId id="78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56E93-1AC5-42D4-B43E-E0F30DDAAA15}" v="499" dt="2022-07-28T13:27:30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-1376" y="20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奡东 谭" userId="54884a8295395b64" providerId="LiveId" clId="{C9B56E93-1AC5-42D4-B43E-E0F30DDAAA15}"/>
    <pc:docChg chg="undo redo custSel addSld modSld">
      <pc:chgData name="奡东 谭" userId="54884a8295395b64" providerId="LiveId" clId="{C9B56E93-1AC5-42D4-B43E-E0F30DDAAA15}" dt="2022-07-28T13:31:37.796" v="1391" actId="208"/>
      <pc:docMkLst>
        <pc:docMk/>
      </pc:docMkLst>
      <pc:sldChg chg="addSp modSp mod modAnim">
        <pc:chgData name="奡东 谭" userId="54884a8295395b64" providerId="LiveId" clId="{C9B56E93-1AC5-42D4-B43E-E0F30DDAAA15}" dt="2022-07-18T11:47:57.366" v="373"/>
        <pc:sldMkLst>
          <pc:docMk/>
          <pc:sldMk cId="2349664876" sldId="779"/>
        </pc:sldMkLst>
        <pc:spChg chg="add mod">
          <ac:chgData name="奡东 谭" userId="54884a8295395b64" providerId="LiveId" clId="{C9B56E93-1AC5-42D4-B43E-E0F30DDAAA15}" dt="2022-07-18T11:45:48.280" v="72"/>
          <ac:spMkLst>
            <pc:docMk/>
            <pc:sldMk cId="2349664876" sldId="779"/>
            <ac:spMk id="9" creationId="{0B34CABC-1098-4D77-B4C4-7414C625DB30}"/>
          </ac:spMkLst>
        </pc:spChg>
        <pc:spChg chg="add mod">
          <ac:chgData name="奡东 谭" userId="54884a8295395b64" providerId="LiveId" clId="{C9B56E93-1AC5-42D4-B43E-E0F30DDAAA15}" dt="2022-07-18T11:46:46.382" v="203"/>
          <ac:spMkLst>
            <pc:docMk/>
            <pc:sldMk cId="2349664876" sldId="779"/>
            <ac:spMk id="10" creationId="{A83C66A0-CB46-7F79-1344-B1BE7E330846}"/>
          </ac:spMkLst>
        </pc:spChg>
        <pc:spChg chg="mod">
          <ac:chgData name="奡东 谭" userId="54884a8295395b64" providerId="LiveId" clId="{C9B56E93-1AC5-42D4-B43E-E0F30DDAAA15}" dt="2022-07-18T11:45:37.628" v="52" actId="1076"/>
          <ac:spMkLst>
            <pc:docMk/>
            <pc:sldMk cId="2349664876" sldId="779"/>
            <ac:spMk id="11" creationId="{886DA08B-C2DC-F495-AB0A-E981BFAD4E2F}"/>
          </ac:spMkLst>
        </pc:spChg>
        <pc:spChg chg="mod">
          <ac:chgData name="奡东 谭" userId="54884a8295395b64" providerId="LiveId" clId="{C9B56E93-1AC5-42D4-B43E-E0F30DDAAA15}" dt="2022-07-18T11:45:37.628" v="52" actId="1076"/>
          <ac:spMkLst>
            <pc:docMk/>
            <pc:sldMk cId="2349664876" sldId="779"/>
            <ac:spMk id="12" creationId="{D9E380A4-F1B1-DFC7-D05B-D80B7ADA15CB}"/>
          </ac:spMkLst>
        </pc:spChg>
        <pc:spChg chg="mod">
          <ac:chgData name="奡东 谭" userId="54884a8295395b64" providerId="LiveId" clId="{C9B56E93-1AC5-42D4-B43E-E0F30DDAAA15}" dt="2022-07-18T11:45:37.628" v="52" actId="1076"/>
          <ac:spMkLst>
            <pc:docMk/>
            <pc:sldMk cId="2349664876" sldId="779"/>
            <ac:spMk id="13" creationId="{D9971B21-1F5C-40CD-98B0-A885C4497F8C}"/>
          </ac:spMkLst>
        </pc:spChg>
        <pc:spChg chg="add mod">
          <ac:chgData name="奡东 谭" userId="54884a8295395b64" providerId="LiveId" clId="{C9B56E93-1AC5-42D4-B43E-E0F30DDAAA15}" dt="2022-07-18T11:47:41.401" v="371" actId="14100"/>
          <ac:spMkLst>
            <pc:docMk/>
            <pc:sldMk cId="2349664876" sldId="779"/>
            <ac:spMk id="14" creationId="{3F73F984-624F-F132-5D84-0A09AB363E58}"/>
          </ac:spMkLst>
        </pc:spChg>
      </pc:sldChg>
      <pc:sldChg chg="addSp delSp modSp new mod modAnim">
        <pc:chgData name="奡东 谭" userId="54884a8295395b64" providerId="LiveId" clId="{C9B56E93-1AC5-42D4-B43E-E0F30DDAAA15}" dt="2022-07-28T13:05:21.405" v="793"/>
        <pc:sldMkLst>
          <pc:docMk/>
          <pc:sldMk cId="792988067" sldId="780"/>
        </pc:sldMkLst>
        <pc:spChg chg="mod">
          <ac:chgData name="奡东 谭" userId="54884a8295395b64" providerId="LiveId" clId="{C9B56E93-1AC5-42D4-B43E-E0F30DDAAA15}" dt="2022-07-18T11:48:20.783" v="398"/>
          <ac:spMkLst>
            <pc:docMk/>
            <pc:sldMk cId="792988067" sldId="780"/>
            <ac:spMk id="2" creationId="{1C62F933-3B2E-0180-34B3-EAB7A4E73DCA}"/>
          </ac:spMkLst>
        </pc:spChg>
        <pc:spChg chg="add mod">
          <ac:chgData name="奡东 谭" userId="54884a8295395b64" providerId="LiveId" clId="{C9B56E93-1AC5-42D4-B43E-E0F30DDAAA15}" dt="2022-07-18T12:01:52.672" v="457" actId="1076"/>
          <ac:spMkLst>
            <pc:docMk/>
            <pc:sldMk cId="792988067" sldId="780"/>
            <ac:spMk id="5" creationId="{4C7DC037-D5E1-7EF6-2E69-431240036DA7}"/>
          </ac:spMkLst>
        </pc:spChg>
        <pc:spChg chg="add mod">
          <ac:chgData name="奡东 谭" userId="54884a8295395b64" providerId="LiveId" clId="{C9B56E93-1AC5-42D4-B43E-E0F30DDAAA15}" dt="2022-07-18T11:49:27.121" v="448" actId="571"/>
          <ac:spMkLst>
            <pc:docMk/>
            <pc:sldMk cId="792988067" sldId="780"/>
            <ac:spMk id="6" creationId="{E82F5BD2-C9F6-4CA9-CA17-61BD9704E120}"/>
          </ac:spMkLst>
        </pc:spChg>
        <pc:spChg chg="add del">
          <ac:chgData name="奡东 谭" userId="54884a8295395b64" providerId="LiveId" clId="{C9B56E93-1AC5-42D4-B43E-E0F30DDAAA15}" dt="2022-07-18T11:49:35.748" v="450" actId="22"/>
          <ac:spMkLst>
            <pc:docMk/>
            <pc:sldMk cId="792988067" sldId="780"/>
            <ac:spMk id="8" creationId="{62B9B748-F6D1-FECE-F85A-E4D2DB3768E5}"/>
          </ac:spMkLst>
        </pc:spChg>
        <pc:spChg chg="add del mod">
          <ac:chgData name="奡东 谭" userId="54884a8295395b64" providerId="LiveId" clId="{C9B56E93-1AC5-42D4-B43E-E0F30DDAAA15}" dt="2022-07-18T12:01:54.927" v="458" actId="21"/>
          <ac:spMkLst>
            <pc:docMk/>
            <pc:sldMk cId="792988067" sldId="780"/>
            <ac:spMk id="10" creationId="{E17F49A6-D0A6-6B26-9474-6F119B7ADD18}"/>
          </ac:spMkLst>
        </pc:spChg>
        <pc:spChg chg="add del mod">
          <ac:chgData name="奡东 谭" userId="54884a8295395b64" providerId="LiveId" clId="{C9B56E93-1AC5-42D4-B43E-E0F30DDAAA15}" dt="2022-07-18T12:01:54.927" v="458" actId="21"/>
          <ac:spMkLst>
            <pc:docMk/>
            <pc:sldMk cId="792988067" sldId="780"/>
            <ac:spMk id="11" creationId="{F988A53A-B3D7-B0C4-9A68-C39A185948BE}"/>
          </ac:spMkLst>
        </pc:spChg>
        <pc:spChg chg="add mod">
          <ac:chgData name="奡东 谭" userId="54884a8295395b64" providerId="LiveId" clId="{C9B56E93-1AC5-42D4-B43E-E0F30DDAAA15}" dt="2022-07-18T12:03:16.096" v="564"/>
          <ac:spMkLst>
            <pc:docMk/>
            <pc:sldMk cId="792988067" sldId="780"/>
            <ac:spMk id="12" creationId="{8DAE435B-FC04-4D69-E1A9-0ADFFC4F520C}"/>
          </ac:spMkLst>
        </pc:spChg>
        <pc:spChg chg="add mod">
          <ac:chgData name="奡东 谭" userId="54884a8295395b64" providerId="LiveId" clId="{C9B56E93-1AC5-42D4-B43E-E0F30DDAAA15}" dt="2022-07-18T12:15:15.687" v="569" actId="14100"/>
          <ac:spMkLst>
            <pc:docMk/>
            <pc:sldMk cId="792988067" sldId="780"/>
            <ac:spMk id="14" creationId="{A957085C-84B9-CFD5-CBC6-C216B70A2F4E}"/>
          </ac:spMkLst>
        </pc:spChg>
        <pc:spChg chg="add mod">
          <ac:chgData name="奡东 谭" userId="54884a8295395b64" providerId="LiveId" clId="{C9B56E93-1AC5-42D4-B43E-E0F30DDAAA15}" dt="2022-07-18T12:16:17.490" v="597" actId="692"/>
          <ac:spMkLst>
            <pc:docMk/>
            <pc:sldMk cId="792988067" sldId="780"/>
            <ac:spMk id="17" creationId="{D9AA5FFF-489F-6C9A-0C49-E921D9F71E0A}"/>
          </ac:spMkLst>
        </pc:spChg>
        <pc:spChg chg="add mod">
          <ac:chgData name="奡东 谭" userId="54884a8295395b64" providerId="LiveId" clId="{C9B56E93-1AC5-42D4-B43E-E0F30DDAAA15}" dt="2022-07-18T12:16:53.277" v="659" actId="1076"/>
          <ac:spMkLst>
            <pc:docMk/>
            <pc:sldMk cId="792988067" sldId="780"/>
            <ac:spMk id="18" creationId="{A8EE6A41-DDC3-6331-E315-B6F4EFBEAC66}"/>
          </ac:spMkLst>
        </pc:spChg>
        <pc:picChg chg="add mod">
          <ac:chgData name="奡东 谭" userId="54884a8295395b64" providerId="LiveId" clId="{C9B56E93-1AC5-42D4-B43E-E0F30DDAAA15}" dt="2022-07-18T12:17:25.917" v="715" actId="1076"/>
          <ac:picMkLst>
            <pc:docMk/>
            <pc:sldMk cId="792988067" sldId="780"/>
            <ac:picMk id="16" creationId="{E6266C97-CA19-F0A6-B5B3-9B813B1A8972}"/>
          </ac:picMkLst>
        </pc:picChg>
      </pc:sldChg>
      <pc:sldChg chg="addSp modSp new mod modAnim">
        <pc:chgData name="奡东 谭" userId="54884a8295395b64" providerId="LiveId" clId="{C9B56E93-1AC5-42D4-B43E-E0F30DDAAA15}" dt="2022-07-28T13:05:29.075" v="794"/>
        <pc:sldMkLst>
          <pc:docMk/>
          <pc:sldMk cId="2946537343" sldId="781"/>
        </pc:sldMkLst>
        <pc:spChg chg="add mod">
          <ac:chgData name="奡东 谭" userId="54884a8295395b64" providerId="LiveId" clId="{C9B56E93-1AC5-42D4-B43E-E0F30DDAAA15}" dt="2022-07-18T12:02:00.884" v="460"/>
          <ac:spMkLst>
            <pc:docMk/>
            <pc:sldMk cId="2946537343" sldId="781"/>
            <ac:spMk id="5" creationId="{AEBC0C2B-1C60-F4A9-803D-DD0A9E4CF82F}"/>
          </ac:spMkLst>
        </pc:spChg>
        <pc:spChg chg="add mod">
          <ac:chgData name="奡东 谭" userId="54884a8295395b64" providerId="LiveId" clId="{C9B56E93-1AC5-42D4-B43E-E0F30DDAAA15}" dt="2022-07-18T12:02:00.884" v="460"/>
          <ac:spMkLst>
            <pc:docMk/>
            <pc:sldMk cId="2946537343" sldId="781"/>
            <ac:spMk id="6" creationId="{2897E8A1-0B99-FF52-3DBE-380BC132AD41}"/>
          </ac:spMkLst>
        </pc:spChg>
        <pc:spChg chg="add mod">
          <ac:chgData name="奡东 谭" userId="54884a8295395b64" providerId="LiveId" clId="{C9B56E93-1AC5-42D4-B43E-E0F30DDAAA15}" dt="2022-07-18T12:02:38.915" v="517" actId="14100"/>
          <ac:spMkLst>
            <pc:docMk/>
            <pc:sldMk cId="2946537343" sldId="781"/>
            <ac:spMk id="7" creationId="{B3BB86B7-DFCF-AC31-78B6-2A1AB8C0EAF6}"/>
          </ac:spMkLst>
        </pc:spChg>
      </pc:sldChg>
      <pc:sldChg chg="addSp delSp modSp new mod modAnim">
        <pc:chgData name="奡东 谭" userId="54884a8295395b64" providerId="LiveId" clId="{C9B56E93-1AC5-42D4-B43E-E0F30DDAAA15}" dt="2022-07-28T13:05:57.560" v="801" actId="207"/>
        <pc:sldMkLst>
          <pc:docMk/>
          <pc:sldMk cId="2913047271" sldId="782"/>
        </pc:sldMkLst>
        <pc:spChg chg="mod">
          <ac:chgData name="奡东 谭" userId="54884a8295395b64" providerId="LiveId" clId="{C9B56E93-1AC5-42D4-B43E-E0F30DDAAA15}" dt="2022-07-18T12:17:18.025" v="714"/>
          <ac:spMkLst>
            <pc:docMk/>
            <pc:sldMk cId="2913047271" sldId="782"/>
            <ac:spMk id="2" creationId="{D3349DE8-A31E-E88F-9557-22CB1099757F}"/>
          </ac:spMkLst>
        </pc:spChg>
        <pc:spChg chg="add del">
          <ac:chgData name="奡东 谭" userId="54884a8295395b64" providerId="LiveId" clId="{C9B56E93-1AC5-42D4-B43E-E0F30DDAAA15}" dt="2022-07-28T13:03:07.654" v="728"/>
          <ac:spMkLst>
            <pc:docMk/>
            <pc:sldMk cId="2913047271" sldId="782"/>
            <ac:spMk id="5" creationId="{8667442B-2AE2-1312-B882-2BAE74DD0D36}"/>
          </ac:spMkLst>
        </pc:spChg>
        <pc:spChg chg="add del">
          <ac:chgData name="奡东 谭" userId="54884a8295395b64" providerId="LiveId" clId="{C9B56E93-1AC5-42D4-B43E-E0F30DDAAA15}" dt="2022-07-18T12:18:13.772" v="719" actId="22"/>
          <ac:spMkLst>
            <pc:docMk/>
            <pc:sldMk cId="2913047271" sldId="782"/>
            <ac:spMk id="6" creationId="{448481F6-EFA2-6428-0864-5185E8CCF2C8}"/>
          </ac:spMkLst>
        </pc:spChg>
        <pc:spChg chg="add del">
          <ac:chgData name="奡东 谭" userId="54884a8295395b64" providerId="LiveId" clId="{C9B56E93-1AC5-42D4-B43E-E0F30DDAAA15}" dt="2022-07-28T13:04:48.190" v="782"/>
          <ac:spMkLst>
            <pc:docMk/>
            <pc:sldMk cId="2913047271" sldId="782"/>
            <ac:spMk id="7" creationId="{3C932324-4E96-23DE-0BC6-BDF7DA419CBB}"/>
          </ac:spMkLst>
        </pc:spChg>
        <pc:spChg chg="add mod">
          <ac:chgData name="奡东 谭" userId="54884a8295395b64" providerId="LiveId" clId="{C9B56E93-1AC5-42D4-B43E-E0F30DDAAA15}" dt="2022-07-18T12:18:27.199" v="726" actId="113"/>
          <ac:spMkLst>
            <pc:docMk/>
            <pc:sldMk cId="2913047271" sldId="782"/>
            <ac:spMk id="8" creationId="{0476B1AE-0A00-D804-A882-28A609EFE66A}"/>
          </ac:spMkLst>
        </pc:spChg>
        <pc:spChg chg="add mod">
          <ac:chgData name="奡东 谭" userId="54884a8295395b64" providerId="LiveId" clId="{C9B56E93-1AC5-42D4-B43E-E0F30DDAAA15}" dt="2022-07-28T13:03:22.187" v="736" actId="404"/>
          <ac:spMkLst>
            <pc:docMk/>
            <pc:sldMk cId="2913047271" sldId="782"/>
            <ac:spMk id="9" creationId="{15882FC2-DD50-0B8D-1A65-58D1028091A2}"/>
          </ac:spMkLst>
        </pc:spChg>
        <pc:spChg chg="add mod">
          <ac:chgData name="奡东 谭" userId="54884a8295395b64" providerId="LiveId" clId="{C9B56E93-1AC5-42D4-B43E-E0F30DDAAA15}" dt="2022-07-28T13:04:36.059" v="780" actId="1076"/>
          <ac:spMkLst>
            <pc:docMk/>
            <pc:sldMk cId="2913047271" sldId="782"/>
            <ac:spMk id="10" creationId="{D469677D-D981-48D4-FE96-27C6DF5022C1}"/>
          </ac:spMkLst>
        </pc:spChg>
        <pc:spChg chg="add mod">
          <ac:chgData name="奡东 谭" userId="54884a8295395b64" providerId="LiveId" clId="{C9B56E93-1AC5-42D4-B43E-E0F30DDAAA15}" dt="2022-07-28T13:04:56.974" v="788" actId="14100"/>
          <ac:spMkLst>
            <pc:docMk/>
            <pc:sldMk cId="2913047271" sldId="782"/>
            <ac:spMk id="12" creationId="{10243795-5753-BCB0-53DB-CF1311963578}"/>
          </ac:spMkLst>
        </pc:spChg>
        <pc:spChg chg="add mod">
          <ac:chgData name="奡东 谭" userId="54884a8295395b64" providerId="LiveId" clId="{C9B56E93-1AC5-42D4-B43E-E0F30DDAAA15}" dt="2022-07-28T13:05:57.560" v="801" actId="207"/>
          <ac:spMkLst>
            <pc:docMk/>
            <pc:sldMk cId="2913047271" sldId="782"/>
            <ac:spMk id="13" creationId="{049CE892-D932-A06E-2EA6-2BC6BA18DE7D}"/>
          </ac:spMkLst>
        </pc:spChg>
      </pc:sldChg>
      <pc:sldChg chg="addSp delSp modSp new mod modAnim">
        <pc:chgData name="奡东 谭" userId="54884a8295395b64" providerId="LiveId" clId="{C9B56E93-1AC5-42D4-B43E-E0F30DDAAA15}" dt="2022-07-28T13:08:15.268" v="823"/>
        <pc:sldMkLst>
          <pc:docMk/>
          <pc:sldMk cId="252863164" sldId="783"/>
        </pc:sldMkLst>
        <pc:spChg chg="add del">
          <ac:chgData name="奡东 谭" userId="54884a8295395b64" providerId="LiveId" clId="{C9B56E93-1AC5-42D4-B43E-E0F30DDAAA15}" dt="2022-07-28T13:06:35.799" v="804"/>
          <ac:spMkLst>
            <pc:docMk/>
            <pc:sldMk cId="252863164" sldId="783"/>
            <ac:spMk id="5" creationId="{F187B8EE-83C1-D926-4586-C37F6BCFD670}"/>
          </ac:spMkLst>
        </pc:spChg>
        <pc:spChg chg="add mod">
          <ac:chgData name="奡东 谭" userId="54884a8295395b64" providerId="LiveId" clId="{C9B56E93-1AC5-42D4-B43E-E0F30DDAAA15}" dt="2022-07-28T13:06:46.524" v="810" actId="1076"/>
          <ac:spMkLst>
            <pc:docMk/>
            <pc:sldMk cId="252863164" sldId="783"/>
            <ac:spMk id="7" creationId="{9182EC46-FF0F-7E49-FBF4-2DB9FFE1798B}"/>
          </ac:spMkLst>
        </pc:spChg>
        <pc:spChg chg="add mod">
          <ac:chgData name="奡东 谭" userId="54884a8295395b64" providerId="LiveId" clId="{C9B56E93-1AC5-42D4-B43E-E0F30DDAAA15}" dt="2022-07-28T13:07:45.253" v="822" actId="1076"/>
          <ac:spMkLst>
            <pc:docMk/>
            <pc:sldMk cId="252863164" sldId="783"/>
            <ac:spMk id="9" creationId="{256F2841-049E-C35A-BB25-C2A061B947F9}"/>
          </ac:spMkLst>
        </pc:spChg>
        <pc:spChg chg="add mod">
          <ac:chgData name="奡东 谭" userId="54884a8295395b64" providerId="LiveId" clId="{C9B56E93-1AC5-42D4-B43E-E0F30DDAAA15}" dt="2022-07-28T13:07:45.253" v="822" actId="1076"/>
          <ac:spMkLst>
            <pc:docMk/>
            <pc:sldMk cId="252863164" sldId="783"/>
            <ac:spMk id="10" creationId="{6C1A7D05-6283-C477-3729-F68B49DEEBC2}"/>
          </ac:spMkLst>
        </pc:spChg>
      </pc:sldChg>
      <pc:sldChg chg="addSp delSp modSp new mod modAnim">
        <pc:chgData name="奡东 谭" userId="54884a8295395b64" providerId="LiveId" clId="{C9B56E93-1AC5-42D4-B43E-E0F30DDAAA15}" dt="2022-07-28T13:23:06.294" v="1282" actId="20577"/>
        <pc:sldMkLst>
          <pc:docMk/>
          <pc:sldMk cId="2848881675" sldId="784"/>
        </pc:sldMkLst>
        <pc:spChg chg="mod">
          <ac:chgData name="奡东 谭" userId="54884a8295395b64" providerId="LiveId" clId="{C9B56E93-1AC5-42D4-B43E-E0F30DDAAA15}" dt="2022-07-28T13:08:48.908" v="858"/>
          <ac:spMkLst>
            <pc:docMk/>
            <pc:sldMk cId="2848881675" sldId="784"/>
            <ac:spMk id="2" creationId="{A545689D-A87F-77FC-0F69-A0C3F7930058}"/>
          </ac:spMkLst>
        </pc:spChg>
        <pc:spChg chg="add mod">
          <ac:chgData name="奡东 谭" userId="54884a8295395b64" providerId="LiveId" clId="{C9B56E93-1AC5-42D4-B43E-E0F30DDAAA15}" dt="2022-07-28T13:17:48.487" v="863" actId="1076"/>
          <ac:spMkLst>
            <pc:docMk/>
            <pc:sldMk cId="2848881675" sldId="784"/>
            <ac:spMk id="6" creationId="{02DF412A-0B6D-74B2-9043-0D5897AFBFE2}"/>
          </ac:spMkLst>
        </pc:spChg>
        <pc:spChg chg="add del">
          <ac:chgData name="奡东 谭" userId="54884a8295395b64" providerId="LiveId" clId="{C9B56E93-1AC5-42D4-B43E-E0F30DDAAA15}" dt="2022-07-28T13:18:02.179" v="870"/>
          <ac:spMkLst>
            <pc:docMk/>
            <pc:sldMk cId="2848881675" sldId="784"/>
            <ac:spMk id="7" creationId="{6AF17031-218D-69FE-6013-B47F29A78760}"/>
          </ac:spMkLst>
        </pc:spChg>
        <pc:spChg chg="add mod">
          <ac:chgData name="奡东 谭" userId="54884a8295395b64" providerId="LiveId" clId="{C9B56E93-1AC5-42D4-B43E-E0F30DDAAA15}" dt="2022-07-28T13:18:43.181" v="886"/>
          <ac:spMkLst>
            <pc:docMk/>
            <pc:sldMk cId="2848881675" sldId="784"/>
            <ac:spMk id="9" creationId="{A1D0D293-E11E-48EF-CEE2-F796ACF0DC96}"/>
          </ac:spMkLst>
        </pc:spChg>
        <pc:spChg chg="add mod">
          <ac:chgData name="奡东 谭" userId="54884a8295395b64" providerId="LiveId" clId="{C9B56E93-1AC5-42D4-B43E-E0F30DDAAA15}" dt="2022-07-28T13:18:56.789" v="893" actId="123"/>
          <ac:spMkLst>
            <pc:docMk/>
            <pc:sldMk cId="2848881675" sldId="784"/>
            <ac:spMk id="10" creationId="{F39C4529-794A-7F76-A76F-B20C2E3B4F4B}"/>
          </ac:spMkLst>
        </pc:spChg>
        <pc:spChg chg="add mod">
          <ac:chgData name="奡东 谭" userId="54884a8295395b64" providerId="LiveId" clId="{C9B56E93-1AC5-42D4-B43E-E0F30DDAAA15}" dt="2022-07-28T13:19:35.003" v="901"/>
          <ac:spMkLst>
            <pc:docMk/>
            <pc:sldMk cId="2848881675" sldId="784"/>
            <ac:spMk id="11" creationId="{F9FD9BC2-6F0F-9558-0613-7056584BA2D5}"/>
          </ac:spMkLst>
        </pc:spChg>
        <pc:spChg chg="add mod">
          <ac:chgData name="奡东 谭" userId="54884a8295395b64" providerId="LiveId" clId="{C9B56E93-1AC5-42D4-B43E-E0F30DDAAA15}" dt="2022-07-28T13:23:06.294" v="1282" actId="20577"/>
          <ac:spMkLst>
            <pc:docMk/>
            <pc:sldMk cId="2848881675" sldId="784"/>
            <ac:spMk id="12" creationId="{CED58953-F70C-2A30-ED21-8422CE06F27E}"/>
          </ac:spMkLst>
        </pc:spChg>
      </pc:sldChg>
      <pc:sldChg chg="addSp modSp new mod">
        <pc:chgData name="奡东 谭" userId="54884a8295395b64" providerId="LiveId" clId="{C9B56E93-1AC5-42D4-B43E-E0F30DDAAA15}" dt="2022-07-28T13:21:16.264" v="1077"/>
        <pc:sldMkLst>
          <pc:docMk/>
          <pc:sldMk cId="3526921129" sldId="785"/>
        </pc:sldMkLst>
        <pc:spChg chg="add mod">
          <ac:chgData name="奡东 谭" userId="54884a8295395b64" providerId="LiveId" clId="{C9B56E93-1AC5-42D4-B43E-E0F30DDAAA15}" dt="2022-07-28T13:21:16.264" v="1077"/>
          <ac:spMkLst>
            <pc:docMk/>
            <pc:sldMk cId="3526921129" sldId="785"/>
            <ac:spMk id="6" creationId="{FC4B4896-32DB-E3F1-43BD-0099E8CB7B0B}"/>
          </ac:spMkLst>
        </pc:spChg>
      </pc:sldChg>
      <pc:sldChg chg="addSp delSp modSp new mod">
        <pc:chgData name="奡东 谭" userId="54884a8295395b64" providerId="LiveId" clId="{C9B56E93-1AC5-42D4-B43E-E0F30DDAAA15}" dt="2022-07-28T13:27:00.382" v="1332"/>
        <pc:sldMkLst>
          <pc:docMk/>
          <pc:sldMk cId="3404300752" sldId="786"/>
        </pc:sldMkLst>
        <pc:spChg chg="mod">
          <ac:chgData name="奡东 谭" userId="54884a8295395b64" providerId="LiveId" clId="{C9B56E93-1AC5-42D4-B43E-E0F30DDAAA15}" dt="2022-07-28T13:26:05.034" v="1309"/>
          <ac:spMkLst>
            <pc:docMk/>
            <pc:sldMk cId="3404300752" sldId="786"/>
            <ac:spMk id="2" creationId="{856F4AB9-DFF9-4520-E90D-190DAAD0F11D}"/>
          </ac:spMkLst>
        </pc:spChg>
        <pc:spChg chg="add del">
          <ac:chgData name="奡东 谭" userId="54884a8295395b64" providerId="LiveId" clId="{C9B56E93-1AC5-42D4-B43E-E0F30DDAAA15}" dt="2022-07-28T13:26:10.196" v="1313" actId="22"/>
          <ac:spMkLst>
            <pc:docMk/>
            <pc:sldMk cId="3404300752" sldId="786"/>
            <ac:spMk id="6" creationId="{5A98A5F2-DFA8-690A-8712-05A8CBA79C91}"/>
          </ac:spMkLst>
        </pc:spChg>
        <pc:spChg chg="add mod">
          <ac:chgData name="奡东 谭" userId="54884a8295395b64" providerId="LiveId" clId="{C9B56E93-1AC5-42D4-B43E-E0F30DDAAA15}" dt="2022-07-28T13:26:42.911" v="1328" actId="1076"/>
          <ac:spMkLst>
            <pc:docMk/>
            <pc:sldMk cId="3404300752" sldId="786"/>
            <ac:spMk id="8" creationId="{EDD8BC03-B460-F82F-AF24-07A4B0AF2C6E}"/>
          </ac:spMkLst>
        </pc:spChg>
        <pc:spChg chg="add mod">
          <ac:chgData name="奡东 谭" userId="54884a8295395b64" providerId="LiveId" clId="{C9B56E93-1AC5-42D4-B43E-E0F30DDAAA15}" dt="2022-07-28T13:27:00.382" v="1332"/>
          <ac:spMkLst>
            <pc:docMk/>
            <pc:sldMk cId="3404300752" sldId="786"/>
            <ac:spMk id="9" creationId="{3D135A70-BC59-8EEE-0B10-6E0793F9D201}"/>
          </ac:spMkLst>
        </pc:spChg>
      </pc:sldChg>
      <pc:sldChg chg="addSp modSp new mod">
        <pc:chgData name="奡东 谭" userId="54884a8295395b64" providerId="LiveId" clId="{C9B56E93-1AC5-42D4-B43E-E0F30DDAAA15}" dt="2022-07-28T13:31:37.796" v="1391" actId="208"/>
        <pc:sldMkLst>
          <pc:docMk/>
          <pc:sldMk cId="434510955" sldId="787"/>
        </pc:sldMkLst>
        <pc:spChg chg="mod">
          <ac:chgData name="奡东 谭" userId="54884a8295395b64" providerId="LiveId" clId="{C9B56E93-1AC5-42D4-B43E-E0F30DDAAA15}" dt="2022-07-28T13:27:30.730" v="1366"/>
          <ac:spMkLst>
            <pc:docMk/>
            <pc:sldMk cId="434510955" sldId="787"/>
            <ac:spMk id="2" creationId="{787C8DBE-3E53-8EB5-6A55-C6866BFD85E5}"/>
          </ac:spMkLst>
        </pc:spChg>
        <pc:spChg chg="add mod">
          <ac:chgData name="奡东 谭" userId="54884a8295395b64" providerId="LiveId" clId="{C9B56E93-1AC5-42D4-B43E-E0F30DDAAA15}" dt="2022-07-28T13:31:20.888" v="1389" actId="1076"/>
          <ac:spMkLst>
            <pc:docMk/>
            <pc:sldMk cId="434510955" sldId="787"/>
            <ac:spMk id="6" creationId="{33149A8C-23D8-B5B6-F1BC-A27EC59F4BD7}"/>
          </ac:spMkLst>
        </pc:spChg>
        <pc:spChg chg="add mod">
          <ac:chgData name="奡东 谭" userId="54884a8295395b64" providerId="LiveId" clId="{C9B56E93-1AC5-42D4-B43E-E0F30DDAAA15}" dt="2022-07-28T13:31:37.796" v="1391" actId="208"/>
          <ac:spMkLst>
            <pc:docMk/>
            <pc:sldMk cId="434510955" sldId="787"/>
            <ac:spMk id="8" creationId="{307AA4EE-74A7-8154-138F-0F648561E5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îSľïḍe">
            <a:extLst>
              <a:ext uri="{FF2B5EF4-FFF2-40B4-BE49-F238E27FC236}">
                <a16:creationId xmlns:a16="http://schemas.microsoft.com/office/drawing/2014/main" id="{E0F96BF8-369D-46E7-B959-32CEB9E811B1}"/>
              </a:ext>
            </a:extLst>
          </p:cNvPr>
          <p:cNvSpPr/>
          <p:nvPr userDrawn="1"/>
        </p:nvSpPr>
        <p:spPr>
          <a:xfrm>
            <a:off x="0" y="3129657"/>
            <a:ext cx="12192000" cy="3757091"/>
          </a:xfrm>
          <a:custGeom>
            <a:avLst/>
            <a:gdLst>
              <a:gd name="connsiteX0" fmla="*/ 0 w 12192000"/>
              <a:gd name="connsiteY0" fmla="*/ 0 h 3057434"/>
              <a:gd name="connsiteX1" fmla="*/ 12192000 w 12192000"/>
              <a:gd name="connsiteY1" fmla="*/ 0 h 3057434"/>
              <a:gd name="connsiteX2" fmla="*/ 12192000 w 12192000"/>
              <a:gd name="connsiteY2" fmla="*/ 3057434 h 3057434"/>
              <a:gd name="connsiteX3" fmla="*/ 0 w 12192000"/>
              <a:gd name="connsiteY3" fmla="*/ 3057434 h 3057434"/>
              <a:gd name="connsiteX4" fmla="*/ 0 w 12192000"/>
              <a:gd name="connsiteY4" fmla="*/ 0 h 3057434"/>
              <a:gd name="connsiteX0" fmla="*/ 0 w 12192000"/>
              <a:gd name="connsiteY0" fmla="*/ 12337 h 3069771"/>
              <a:gd name="connsiteX1" fmla="*/ 6168571 w 12192000"/>
              <a:gd name="connsiteY1" fmla="*/ 0 h 3069771"/>
              <a:gd name="connsiteX2" fmla="*/ 12192000 w 12192000"/>
              <a:gd name="connsiteY2" fmla="*/ 12337 h 3069771"/>
              <a:gd name="connsiteX3" fmla="*/ 12192000 w 12192000"/>
              <a:gd name="connsiteY3" fmla="*/ 3069771 h 3069771"/>
              <a:gd name="connsiteX4" fmla="*/ 0 w 12192000"/>
              <a:gd name="connsiteY4" fmla="*/ 3069771 h 3069771"/>
              <a:gd name="connsiteX5" fmla="*/ 0 w 12192000"/>
              <a:gd name="connsiteY5" fmla="*/ 12337 h 3069771"/>
              <a:gd name="connsiteX0" fmla="*/ 0 w 12192000"/>
              <a:gd name="connsiteY0" fmla="*/ 0 h 3057434"/>
              <a:gd name="connsiteX1" fmla="*/ 6154057 w 12192000"/>
              <a:gd name="connsiteY1" fmla="*/ 466634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  <a:gd name="connsiteX0" fmla="*/ 0 w 12192000"/>
              <a:gd name="connsiteY0" fmla="*/ 0 h 3057434"/>
              <a:gd name="connsiteX1" fmla="*/ 6168571 w 12192000"/>
              <a:gd name="connsiteY1" fmla="*/ 626291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  <a:gd name="connsiteX0" fmla="*/ 0 w 12192000"/>
              <a:gd name="connsiteY0" fmla="*/ 0 h 3057434"/>
              <a:gd name="connsiteX1" fmla="*/ 6168571 w 12192000"/>
              <a:gd name="connsiteY1" fmla="*/ 1058038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  <a:gd name="connsiteX0" fmla="*/ 0 w 12192000"/>
              <a:gd name="connsiteY0" fmla="*/ 0 h 3057434"/>
              <a:gd name="connsiteX1" fmla="*/ 6183085 w 12192000"/>
              <a:gd name="connsiteY1" fmla="*/ 925569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057434">
                <a:moveTo>
                  <a:pt x="0" y="0"/>
                </a:moveTo>
                <a:lnTo>
                  <a:pt x="6183085" y="925569"/>
                </a:lnTo>
                <a:lnTo>
                  <a:pt x="12192000" y="0"/>
                </a:lnTo>
                <a:lnTo>
                  <a:pt x="12192000" y="3057434"/>
                </a:lnTo>
                <a:lnTo>
                  <a:pt x="0" y="3057434"/>
                </a:lnTo>
                <a:lnTo>
                  <a:pt x="0" y="0"/>
                </a:lnTo>
                <a:close/>
              </a:path>
            </a:pathLst>
          </a:custGeom>
          <a:solidFill>
            <a:srgbClr val="C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ïSḷîďè">
            <a:extLst>
              <a:ext uri="{FF2B5EF4-FFF2-40B4-BE49-F238E27FC236}">
                <a16:creationId xmlns:a16="http://schemas.microsoft.com/office/drawing/2014/main" id="{BF7AF521-6A6C-4A11-99C4-2BA0899A727D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3057434"/>
              <a:gd name="connsiteX1" fmla="*/ 12192000 w 12192000"/>
              <a:gd name="connsiteY1" fmla="*/ 0 h 3057434"/>
              <a:gd name="connsiteX2" fmla="*/ 12192000 w 12192000"/>
              <a:gd name="connsiteY2" fmla="*/ 3057434 h 3057434"/>
              <a:gd name="connsiteX3" fmla="*/ 0 w 12192000"/>
              <a:gd name="connsiteY3" fmla="*/ 3057434 h 3057434"/>
              <a:gd name="connsiteX4" fmla="*/ 0 w 12192000"/>
              <a:gd name="connsiteY4" fmla="*/ 0 h 3057434"/>
              <a:gd name="connsiteX0" fmla="*/ 0 w 12192000"/>
              <a:gd name="connsiteY0" fmla="*/ 12337 h 3069771"/>
              <a:gd name="connsiteX1" fmla="*/ 6168571 w 12192000"/>
              <a:gd name="connsiteY1" fmla="*/ 0 h 3069771"/>
              <a:gd name="connsiteX2" fmla="*/ 12192000 w 12192000"/>
              <a:gd name="connsiteY2" fmla="*/ 12337 h 3069771"/>
              <a:gd name="connsiteX3" fmla="*/ 12192000 w 12192000"/>
              <a:gd name="connsiteY3" fmla="*/ 3069771 h 3069771"/>
              <a:gd name="connsiteX4" fmla="*/ 0 w 12192000"/>
              <a:gd name="connsiteY4" fmla="*/ 3069771 h 3069771"/>
              <a:gd name="connsiteX5" fmla="*/ 0 w 12192000"/>
              <a:gd name="connsiteY5" fmla="*/ 12337 h 3069771"/>
              <a:gd name="connsiteX0" fmla="*/ 0 w 12192000"/>
              <a:gd name="connsiteY0" fmla="*/ 0 h 3057434"/>
              <a:gd name="connsiteX1" fmla="*/ 6154057 w 12192000"/>
              <a:gd name="connsiteY1" fmla="*/ 466634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  <a:gd name="connsiteX0" fmla="*/ 0 w 12192000"/>
              <a:gd name="connsiteY0" fmla="*/ 0 h 3057434"/>
              <a:gd name="connsiteX1" fmla="*/ 6168571 w 12192000"/>
              <a:gd name="connsiteY1" fmla="*/ 626291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057434">
                <a:moveTo>
                  <a:pt x="0" y="0"/>
                </a:moveTo>
                <a:lnTo>
                  <a:pt x="6168571" y="626291"/>
                </a:lnTo>
                <a:lnTo>
                  <a:pt x="12192000" y="0"/>
                </a:lnTo>
                <a:lnTo>
                  <a:pt x="12192000" y="3057434"/>
                </a:lnTo>
                <a:lnTo>
                  <a:pt x="0" y="3057434"/>
                </a:lnTo>
                <a:lnTo>
                  <a:pt x="0" y="0"/>
                </a:lnTo>
                <a:close/>
              </a:path>
            </a:pathLst>
          </a:custGeom>
          <a:solidFill>
            <a:srgbClr val="204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3091465"/>
            <a:ext cx="10744201" cy="2686348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874731"/>
            <a:ext cx="1074420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6171002"/>
            <a:ext cx="1074420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85889EA-F571-4FDE-916B-D39CEEDAA8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0409" y="1220291"/>
            <a:ext cx="5791754" cy="2619826"/>
          </a:xfrm>
          <a:prstGeom prst="rect">
            <a:avLst/>
          </a:prstGeom>
        </p:spPr>
      </p:pic>
      <p:sp>
        <p:nvSpPr>
          <p:cNvPr id="21" name="iṡlïďê">
            <a:extLst>
              <a:ext uri="{FF2B5EF4-FFF2-40B4-BE49-F238E27FC236}">
                <a16:creationId xmlns:a16="http://schemas.microsoft.com/office/drawing/2014/main" id="{94B3D96D-84CB-4A3B-B334-58E9C9674175}"/>
              </a:ext>
            </a:extLst>
          </p:cNvPr>
          <p:cNvSpPr/>
          <p:nvPr userDrawn="1"/>
        </p:nvSpPr>
        <p:spPr>
          <a:xfrm>
            <a:off x="9115384" y="1889248"/>
            <a:ext cx="447675" cy="447675"/>
          </a:xfrm>
          <a:custGeom>
            <a:avLst/>
            <a:gdLst>
              <a:gd name="connsiteX0" fmla="*/ 449580 w 447675"/>
              <a:gd name="connsiteY0" fmla="*/ 224790 h 447675"/>
              <a:gd name="connsiteX1" fmla="*/ 224790 w 447675"/>
              <a:gd name="connsiteY1" fmla="*/ 449580 h 447675"/>
              <a:gd name="connsiteX2" fmla="*/ 0 w 447675"/>
              <a:gd name="connsiteY2" fmla="*/ 224790 h 447675"/>
              <a:gd name="connsiteX3" fmla="*/ 224790 w 447675"/>
              <a:gd name="connsiteY3" fmla="*/ 0 h 447675"/>
              <a:gd name="connsiteX4" fmla="*/ 449580 w 447675"/>
              <a:gd name="connsiteY4" fmla="*/ 22479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447675">
                <a:moveTo>
                  <a:pt x="449580" y="224790"/>
                </a:moveTo>
                <a:cubicBezTo>
                  <a:pt x="449580" y="348938"/>
                  <a:pt x="348938" y="449580"/>
                  <a:pt x="224790" y="449580"/>
                </a:cubicBezTo>
                <a:cubicBezTo>
                  <a:pt x="100642" y="449580"/>
                  <a:pt x="0" y="348938"/>
                  <a:pt x="0" y="224790"/>
                </a:cubicBezTo>
                <a:cubicBezTo>
                  <a:pt x="0" y="100642"/>
                  <a:pt x="100642" y="0"/>
                  <a:pt x="224790" y="0"/>
                </a:cubicBezTo>
                <a:cubicBezTo>
                  <a:pt x="348938" y="0"/>
                  <a:pt x="449580" y="100642"/>
                  <a:pt x="449580" y="224790"/>
                </a:cubicBezTo>
                <a:close/>
              </a:path>
            </a:pathLst>
          </a:custGeom>
          <a:noFill/>
          <a:ln w="14288" cap="rnd">
            <a:solidFill>
              <a:srgbClr val="4375E5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B686A09-CB21-46C3-AAC5-0B01EBD8B9F4}"/>
              </a:ext>
            </a:extLst>
          </p:cNvPr>
          <p:cNvGrpSpPr/>
          <p:nvPr userDrawn="1"/>
        </p:nvGrpSpPr>
        <p:grpSpPr>
          <a:xfrm>
            <a:off x="2448520" y="1501398"/>
            <a:ext cx="370971" cy="368360"/>
            <a:chOff x="2258695" y="1972718"/>
            <a:chExt cx="270510" cy="268606"/>
          </a:xfrm>
        </p:grpSpPr>
        <p:sp>
          <p:nvSpPr>
            <p:cNvPr id="23" name="íśḷîḑe">
              <a:extLst>
                <a:ext uri="{FF2B5EF4-FFF2-40B4-BE49-F238E27FC236}">
                  <a16:creationId xmlns:a16="http://schemas.microsoft.com/office/drawing/2014/main" id="{9E8ADDFA-9284-4E56-B72E-74C035E1EEC8}"/>
                </a:ext>
              </a:extLst>
            </p:cNvPr>
            <p:cNvSpPr/>
            <p:nvPr/>
          </p:nvSpPr>
          <p:spPr>
            <a:xfrm>
              <a:off x="2395855" y="1972718"/>
              <a:ext cx="133350" cy="238125"/>
            </a:xfrm>
            <a:custGeom>
              <a:avLst/>
              <a:gdLst>
                <a:gd name="connsiteX0" fmla="*/ 0 w 133350"/>
                <a:gd name="connsiteY0" fmla="*/ 135255 h 238125"/>
                <a:gd name="connsiteX1" fmla="*/ 41910 w 133350"/>
                <a:gd name="connsiteY1" fmla="*/ 0 h 238125"/>
                <a:gd name="connsiteX2" fmla="*/ 138113 w 133350"/>
                <a:gd name="connsiteY2" fmla="*/ 103823 h 238125"/>
                <a:gd name="connsiteX3" fmla="*/ 96202 w 133350"/>
                <a:gd name="connsiteY3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38125">
                  <a:moveTo>
                    <a:pt x="0" y="135255"/>
                  </a:moveTo>
                  <a:lnTo>
                    <a:pt x="41910" y="0"/>
                  </a:lnTo>
                  <a:lnTo>
                    <a:pt x="138113" y="103823"/>
                  </a:lnTo>
                  <a:lnTo>
                    <a:pt x="96202" y="238125"/>
                  </a:lnTo>
                  <a:close/>
                </a:path>
              </a:pathLst>
            </a:custGeom>
            <a:noFill/>
            <a:ln w="14288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îŝḷiḑê">
              <a:extLst>
                <a:ext uri="{FF2B5EF4-FFF2-40B4-BE49-F238E27FC236}">
                  <a16:creationId xmlns:a16="http://schemas.microsoft.com/office/drawing/2014/main" id="{F90B5759-5356-49F6-9F6B-245388B0F61F}"/>
                </a:ext>
              </a:extLst>
            </p:cNvPr>
            <p:cNvSpPr/>
            <p:nvPr/>
          </p:nvSpPr>
          <p:spPr>
            <a:xfrm>
              <a:off x="2258695" y="2107974"/>
              <a:ext cx="228600" cy="133350"/>
            </a:xfrm>
            <a:custGeom>
              <a:avLst/>
              <a:gdLst>
                <a:gd name="connsiteX0" fmla="*/ 137160 w 228600"/>
                <a:gd name="connsiteY0" fmla="*/ 0 h 133350"/>
                <a:gd name="connsiteX1" fmla="*/ 0 w 228600"/>
                <a:gd name="connsiteY1" fmla="*/ 30480 h 133350"/>
                <a:gd name="connsiteX2" fmla="*/ 95250 w 228600"/>
                <a:gd name="connsiteY2" fmla="*/ 134303 h 133350"/>
                <a:gd name="connsiteX3" fmla="*/ 233363 w 228600"/>
                <a:gd name="connsiteY3" fmla="*/ 10287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133350">
                  <a:moveTo>
                    <a:pt x="137160" y="0"/>
                  </a:moveTo>
                  <a:lnTo>
                    <a:pt x="0" y="30480"/>
                  </a:lnTo>
                  <a:lnTo>
                    <a:pt x="95250" y="134303"/>
                  </a:lnTo>
                  <a:lnTo>
                    <a:pt x="233363" y="102870"/>
                  </a:lnTo>
                  <a:close/>
                </a:path>
              </a:pathLst>
            </a:custGeom>
            <a:noFill/>
            <a:ln w="14288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íşliďê">
              <a:extLst>
                <a:ext uri="{FF2B5EF4-FFF2-40B4-BE49-F238E27FC236}">
                  <a16:creationId xmlns:a16="http://schemas.microsoft.com/office/drawing/2014/main" id="{6A6B9B7A-DC9F-4F0C-A1E3-86F4B9703BC7}"/>
                </a:ext>
              </a:extLst>
            </p:cNvPr>
            <p:cNvSpPr/>
            <p:nvPr/>
          </p:nvSpPr>
          <p:spPr>
            <a:xfrm>
              <a:off x="2258695" y="1972718"/>
              <a:ext cx="171450" cy="161925"/>
            </a:xfrm>
            <a:custGeom>
              <a:avLst/>
              <a:gdLst>
                <a:gd name="connsiteX0" fmla="*/ 40958 w 171450"/>
                <a:gd name="connsiteY0" fmla="*/ 30480 h 161925"/>
                <a:gd name="connsiteX1" fmla="*/ 0 w 171450"/>
                <a:gd name="connsiteY1" fmla="*/ 165735 h 161925"/>
                <a:gd name="connsiteX2" fmla="*/ 137160 w 171450"/>
                <a:gd name="connsiteY2" fmla="*/ 135255 h 161925"/>
                <a:gd name="connsiteX3" fmla="*/ 179070 w 171450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61925">
                  <a:moveTo>
                    <a:pt x="40958" y="30480"/>
                  </a:moveTo>
                  <a:lnTo>
                    <a:pt x="0" y="165735"/>
                  </a:lnTo>
                  <a:lnTo>
                    <a:pt x="137160" y="135255"/>
                  </a:lnTo>
                  <a:lnTo>
                    <a:pt x="179070" y="0"/>
                  </a:lnTo>
                  <a:close/>
                </a:path>
              </a:pathLst>
            </a:custGeom>
            <a:noFill/>
            <a:ln w="14288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71F9407-6664-4CDC-87B8-965BC7A9EDEB}"/>
              </a:ext>
            </a:extLst>
          </p:cNvPr>
          <p:cNvGrpSpPr/>
          <p:nvPr userDrawn="1"/>
        </p:nvGrpSpPr>
        <p:grpSpPr>
          <a:xfrm>
            <a:off x="5260749" y="952500"/>
            <a:ext cx="316190" cy="498158"/>
            <a:chOff x="4970463" y="1324066"/>
            <a:chExt cx="316190" cy="498158"/>
          </a:xfrm>
        </p:grpSpPr>
        <p:sp>
          <p:nvSpPr>
            <p:cNvPr id="27" name="ïśľïďê">
              <a:extLst>
                <a:ext uri="{FF2B5EF4-FFF2-40B4-BE49-F238E27FC236}">
                  <a16:creationId xmlns:a16="http://schemas.microsoft.com/office/drawing/2014/main" id="{93341005-30C9-47D0-A04F-E643A2BA87B8}"/>
                </a:ext>
              </a:extLst>
            </p:cNvPr>
            <p:cNvSpPr/>
            <p:nvPr/>
          </p:nvSpPr>
          <p:spPr>
            <a:xfrm>
              <a:off x="4970463" y="1324066"/>
              <a:ext cx="314325" cy="476250"/>
            </a:xfrm>
            <a:custGeom>
              <a:avLst/>
              <a:gdLst>
                <a:gd name="connsiteX0" fmla="*/ 318434 w 314325"/>
                <a:gd name="connsiteY0" fmla="*/ 415991 h 476250"/>
                <a:gd name="connsiteX1" fmla="*/ 154604 w 314325"/>
                <a:gd name="connsiteY1" fmla="*/ 22609 h 476250"/>
                <a:gd name="connsiteX2" fmla="*/ 154604 w 314325"/>
                <a:gd name="connsiteY2" fmla="*/ 22609 h 476250"/>
                <a:gd name="connsiteX3" fmla="*/ 119362 w 314325"/>
                <a:gd name="connsiteY3" fmla="*/ 701 h 476250"/>
                <a:gd name="connsiteX4" fmla="*/ 11729 w 314325"/>
                <a:gd name="connsiteY4" fmla="*/ 45469 h 476250"/>
                <a:gd name="connsiteX5" fmla="*/ 2204 w 314325"/>
                <a:gd name="connsiteY5" fmla="*/ 86426 h 476250"/>
                <a:gd name="connsiteX6" fmla="*/ 2204 w 314325"/>
                <a:gd name="connsiteY6" fmla="*/ 86426 h 476250"/>
                <a:gd name="connsiteX7" fmla="*/ 166034 w 314325"/>
                <a:gd name="connsiteY7" fmla="*/ 480761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325" h="476250">
                  <a:moveTo>
                    <a:pt x="318434" y="415991"/>
                  </a:moveTo>
                  <a:lnTo>
                    <a:pt x="154604" y="22609"/>
                  </a:lnTo>
                  <a:lnTo>
                    <a:pt x="154604" y="22609"/>
                  </a:lnTo>
                  <a:cubicBezTo>
                    <a:pt x="149842" y="11179"/>
                    <a:pt x="137459" y="2606"/>
                    <a:pt x="119362" y="701"/>
                  </a:cubicBezTo>
                  <a:cubicBezTo>
                    <a:pt x="82214" y="-4061"/>
                    <a:pt x="33637" y="15941"/>
                    <a:pt x="11729" y="45469"/>
                  </a:cubicBezTo>
                  <a:cubicBezTo>
                    <a:pt x="299" y="60709"/>
                    <a:pt x="-2558" y="74996"/>
                    <a:pt x="2204" y="86426"/>
                  </a:cubicBezTo>
                  <a:lnTo>
                    <a:pt x="2204" y="86426"/>
                  </a:lnTo>
                  <a:lnTo>
                    <a:pt x="166034" y="480761"/>
                  </a:lnTo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ïśḻîḋê">
              <a:extLst>
                <a:ext uri="{FF2B5EF4-FFF2-40B4-BE49-F238E27FC236}">
                  <a16:creationId xmlns:a16="http://schemas.microsoft.com/office/drawing/2014/main" id="{1151A5DA-16B4-4845-8552-4B23A05587E5}"/>
                </a:ext>
              </a:extLst>
            </p:cNvPr>
            <p:cNvSpPr/>
            <p:nvPr/>
          </p:nvSpPr>
          <p:spPr>
            <a:xfrm>
              <a:off x="5134253" y="1717449"/>
              <a:ext cx="152400" cy="104775"/>
            </a:xfrm>
            <a:custGeom>
              <a:avLst/>
              <a:gdLst>
                <a:gd name="connsiteX0" fmla="*/ 37487 w 152400"/>
                <a:gd name="connsiteY0" fmla="*/ 108333 h 104775"/>
                <a:gd name="connsiteX1" fmla="*/ 145119 w 152400"/>
                <a:gd name="connsiteY1" fmla="*/ 63566 h 104775"/>
                <a:gd name="connsiteX2" fmla="*/ 119402 w 152400"/>
                <a:gd name="connsiteY2" fmla="*/ 701 h 104775"/>
                <a:gd name="connsiteX3" fmla="*/ 11769 w 152400"/>
                <a:gd name="connsiteY3" fmla="*/ 45468 h 104775"/>
                <a:gd name="connsiteX4" fmla="*/ 37487 w 152400"/>
                <a:gd name="connsiteY4" fmla="*/ 1083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04775">
                  <a:moveTo>
                    <a:pt x="37487" y="108333"/>
                  </a:moveTo>
                  <a:cubicBezTo>
                    <a:pt x="74634" y="113096"/>
                    <a:pt x="123212" y="93093"/>
                    <a:pt x="145119" y="63566"/>
                  </a:cubicBezTo>
                  <a:cubicBezTo>
                    <a:pt x="167979" y="34039"/>
                    <a:pt x="155597" y="5464"/>
                    <a:pt x="119402" y="701"/>
                  </a:cubicBezTo>
                  <a:cubicBezTo>
                    <a:pt x="82254" y="-4061"/>
                    <a:pt x="33677" y="15941"/>
                    <a:pt x="11769" y="45468"/>
                  </a:cubicBezTo>
                  <a:cubicBezTo>
                    <a:pt x="-11091" y="74996"/>
                    <a:pt x="339" y="103571"/>
                    <a:pt x="37487" y="108333"/>
                  </a:cubicBezTo>
                  <a:close/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iSļîḑé">
              <a:extLst>
                <a:ext uri="{FF2B5EF4-FFF2-40B4-BE49-F238E27FC236}">
                  <a16:creationId xmlns:a16="http://schemas.microsoft.com/office/drawing/2014/main" id="{31D643B1-3FF4-43B5-A81C-5C9F1D626D55}"/>
                </a:ext>
              </a:extLst>
            </p:cNvPr>
            <p:cNvSpPr/>
            <p:nvPr/>
          </p:nvSpPr>
          <p:spPr>
            <a:xfrm>
              <a:off x="4973320" y="1535521"/>
              <a:ext cx="38100" cy="38100"/>
            </a:xfrm>
            <a:custGeom>
              <a:avLst/>
              <a:gdLst>
                <a:gd name="connsiteX0" fmla="*/ 40005 w 38100"/>
                <a:gd name="connsiteY0" fmla="*/ 20003 h 38100"/>
                <a:gd name="connsiteX1" fmla="*/ 20002 w 38100"/>
                <a:gd name="connsiteY1" fmla="*/ 40005 h 38100"/>
                <a:gd name="connsiteX2" fmla="*/ 0 w 38100"/>
                <a:gd name="connsiteY2" fmla="*/ 20003 h 38100"/>
                <a:gd name="connsiteX3" fmla="*/ 20002 w 38100"/>
                <a:gd name="connsiteY3" fmla="*/ 0 h 38100"/>
                <a:gd name="connsiteX4" fmla="*/ 40005 w 38100"/>
                <a:gd name="connsiteY4" fmla="*/ 2000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40005" y="20003"/>
                  </a:moveTo>
                  <a:cubicBezTo>
                    <a:pt x="40005" y="31050"/>
                    <a:pt x="31049" y="40005"/>
                    <a:pt x="20002" y="40005"/>
                  </a:cubicBezTo>
                  <a:cubicBezTo>
                    <a:pt x="8955" y="40005"/>
                    <a:pt x="0" y="31050"/>
                    <a:pt x="0" y="20003"/>
                  </a:cubicBezTo>
                  <a:cubicBezTo>
                    <a:pt x="0" y="8956"/>
                    <a:pt x="8955" y="0"/>
                    <a:pt x="20002" y="0"/>
                  </a:cubicBezTo>
                  <a:cubicBezTo>
                    <a:pt x="31049" y="0"/>
                    <a:pt x="40005" y="8956"/>
                    <a:pt x="40005" y="20003"/>
                  </a:cubicBezTo>
                  <a:close/>
                </a:path>
              </a:pathLst>
            </a:custGeom>
            <a:solidFill>
              <a:srgbClr val="D6E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" name="ïšľíḍé">
            <a:extLst>
              <a:ext uri="{FF2B5EF4-FFF2-40B4-BE49-F238E27FC236}">
                <a16:creationId xmlns:a16="http://schemas.microsoft.com/office/drawing/2014/main" id="{8D163820-4D18-460F-AE42-6C7745239118}"/>
              </a:ext>
            </a:extLst>
          </p:cNvPr>
          <p:cNvSpPr>
            <a:spLocks/>
          </p:cNvSpPr>
          <p:nvPr userDrawn="1"/>
        </p:nvSpPr>
        <p:spPr bwMode="auto">
          <a:xfrm>
            <a:off x="9383486" y="538072"/>
            <a:ext cx="444500" cy="669925"/>
          </a:xfrm>
          <a:custGeom>
            <a:avLst/>
            <a:gdLst>
              <a:gd name="T0" fmla="*/ 135 w 135"/>
              <a:gd name="T1" fmla="*/ 177 h 203"/>
              <a:gd name="T2" fmla="*/ 66 w 135"/>
              <a:gd name="T3" fmla="*/ 11 h 203"/>
              <a:gd name="T4" fmla="*/ 66 w 135"/>
              <a:gd name="T5" fmla="*/ 11 h 203"/>
              <a:gd name="T6" fmla="*/ 51 w 135"/>
              <a:gd name="T7" fmla="*/ 2 h 203"/>
              <a:gd name="T8" fmla="*/ 6 w 135"/>
              <a:gd name="T9" fmla="*/ 21 h 203"/>
              <a:gd name="T10" fmla="*/ 2 w 135"/>
              <a:gd name="T11" fmla="*/ 38 h 203"/>
              <a:gd name="T12" fmla="*/ 2 w 135"/>
              <a:gd name="T13" fmla="*/ 38 h 203"/>
              <a:gd name="T14" fmla="*/ 71 w 13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203">
                <a:moveTo>
                  <a:pt x="135" y="177"/>
                </a:move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4" y="6"/>
                  <a:pt x="59" y="3"/>
                  <a:pt x="51" y="2"/>
                </a:cubicBezTo>
                <a:cubicBezTo>
                  <a:pt x="36" y="0"/>
                  <a:pt x="15" y="8"/>
                  <a:pt x="6" y="21"/>
                </a:cubicBezTo>
                <a:cubicBezTo>
                  <a:pt x="1" y="27"/>
                  <a:pt x="0" y="33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71" y="203"/>
                  <a:pt x="71" y="203"/>
                  <a:pt x="71" y="203"/>
                </a:cubicBezTo>
              </a:path>
            </a:pathLst>
          </a:custGeom>
          <a:noFill/>
          <a:ln w="25400" cap="rnd">
            <a:solidFill>
              <a:srgbClr val="437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íšļïḋê">
            <a:extLst>
              <a:ext uri="{FF2B5EF4-FFF2-40B4-BE49-F238E27FC236}">
                <a16:creationId xmlns:a16="http://schemas.microsoft.com/office/drawing/2014/main" id="{2545DD51-EC11-4C0A-98AE-35C0588FB652}"/>
              </a:ext>
            </a:extLst>
          </p:cNvPr>
          <p:cNvSpPr>
            <a:spLocks/>
          </p:cNvSpPr>
          <p:nvPr userDrawn="1"/>
        </p:nvSpPr>
        <p:spPr bwMode="auto">
          <a:xfrm>
            <a:off x="9597799" y="1082584"/>
            <a:ext cx="247650" cy="161925"/>
          </a:xfrm>
          <a:custGeom>
            <a:avLst/>
            <a:gdLst>
              <a:gd name="T0" fmla="*/ 20 w 75"/>
              <a:gd name="T1" fmla="*/ 47 h 49"/>
              <a:gd name="T2" fmla="*/ 66 w 75"/>
              <a:gd name="T3" fmla="*/ 29 h 49"/>
              <a:gd name="T4" fmla="*/ 55 w 75"/>
              <a:gd name="T5" fmla="*/ 2 h 49"/>
              <a:gd name="T6" fmla="*/ 9 w 75"/>
              <a:gd name="T7" fmla="*/ 21 h 49"/>
              <a:gd name="T8" fmla="*/ 20 w 75"/>
              <a:gd name="T9" fmla="*/ 4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49">
                <a:moveTo>
                  <a:pt x="20" y="47"/>
                </a:moveTo>
                <a:cubicBezTo>
                  <a:pt x="36" y="49"/>
                  <a:pt x="56" y="41"/>
                  <a:pt x="66" y="29"/>
                </a:cubicBezTo>
                <a:cubicBezTo>
                  <a:pt x="75" y="16"/>
                  <a:pt x="70" y="4"/>
                  <a:pt x="55" y="2"/>
                </a:cubicBezTo>
                <a:cubicBezTo>
                  <a:pt x="39" y="0"/>
                  <a:pt x="19" y="9"/>
                  <a:pt x="9" y="21"/>
                </a:cubicBezTo>
                <a:cubicBezTo>
                  <a:pt x="0" y="33"/>
                  <a:pt x="5" y="45"/>
                  <a:pt x="20" y="47"/>
                </a:cubicBezTo>
                <a:close/>
              </a:path>
            </a:pathLst>
          </a:custGeom>
          <a:noFill/>
          <a:ln w="25400" cap="rnd">
            <a:solidFill>
              <a:srgbClr val="437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85E5B75-51E0-48E5-850D-4F3AEEFBB204}"/>
              </a:ext>
            </a:extLst>
          </p:cNvPr>
          <p:cNvGrpSpPr/>
          <p:nvPr userDrawn="1"/>
        </p:nvGrpSpPr>
        <p:grpSpPr>
          <a:xfrm>
            <a:off x="7345414" y="741233"/>
            <a:ext cx="783110" cy="760165"/>
            <a:chOff x="6010275" y="-2276475"/>
            <a:chExt cx="1246188" cy="1209675"/>
          </a:xfrm>
        </p:grpSpPr>
        <p:sp>
          <p:nvSpPr>
            <p:cNvPr id="33" name="išļíďé">
              <a:extLst>
                <a:ext uri="{FF2B5EF4-FFF2-40B4-BE49-F238E27FC236}">
                  <a16:creationId xmlns:a16="http://schemas.microsoft.com/office/drawing/2014/main" id="{4C4FD7C4-AD86-4AD5-B918-F729A8B1C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-2276475"/>
              <a:ext cx="622300" cy="1081088"/>
            </a:xfrm>
            <a:custGeom>
              <a:avLst/>
              <a:gdLst>
                <a:gd name="T0" fmla="*/ 0 w 392"/>
                <a:gd name="T1" fmla="*/ 382 h 681"/>
                <a:gd name="T2" fmla="*/ 124 w 392"/>
                <a:gd name="T3" fmla="*/ 0 h 681"/>
                <a:gd name="T4" fmla="*/ 392 w 392"/>
                <a:gd name="T5" fmla="*/ 299 h 681"/>
                <a:gd name="T6" fmla="*/ 267 w 392"/>
                <a:gd name="T7" fmla="*/ 681 h 681"/>
                <a:gd name="T8" fmla="*/ 0 w 392"/>
                <a:gd name="T9" fmla="*/ 382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681">
                  <a:moveTo>
                    <a:pt x="0" y="382"/>
                  </a:moveTo>
                  <a:lnTo>
                    <a:pt x="124" y="0"/>
                  </a:lnTo>
                  <a:lnTo>
                    <a:pt x="392" y="299"/>
                  </a:lnTo>
                  <a:lnTo>
                    <a:pt x="267" y="681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81A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íṥľïḓè">
              <a:extLst>
                <a:ext uri="{FF2B5EF4-FFF2-40B4-BE49-F238E27FC236}">
                  <a16:creationId xmlns:a16="http://schemas.microsoft.com/office/drawing/2014/main" id="{6C50E462-3540-469B-B61B-D664CD312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-1670050"/>
              <a:ext cx="1047750" cy="603250"/>
            </a:xfrm>
            <a:custGeom>
              <a:avLst/>
              <a:gdLst>
                <a:gd name="T0" fmla="*/ 393 w 660"/>
                <a:gd name="T1" fmla="*/ 0 h 380"/>
                <a:gd name="T2" fmla="*/ 0 w 660"/>
                <a:gd name="T3" fmla="*/ 83 h 380"/>
                <a:gd name="T4" fmla="*/ 268 w 660"/>
                <a:gd name="T5" fmla="*/ 380 h 380"/>
                <a:gd name="T6" fmla="*/ 660 w 660"/>
                <a:gd name="T7" fmla="*/ 299 h 380"/>
                <a:gd name="T8" fmla="*/ 393 w 660"/>
                <a:gd name="T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380">
                  <a:moveTo>
                    <a:pt x="393" y="0"/>
                  </a:moveTo>
                  <a:lnTo>
                    <a:pt x="0" y="83"/>
                  </a:lnTo>
                  <a:lnTo>
                    <a:pt x="268" y="380"/>
                  </a:lnTo>
                  <a:lnTo>
                    <a:pt x="660" y="29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23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isľïďè">
              <a:extLst>
                <a:ext uri="{FF2B5EF4-FFF2-40B4-BE49-F238E27FC236}">
                  <a16:creationId xmlns:a16="http://schemas.microsoft.com/office/drawing/2014/main" id="{7BA31437-1F41-41F8-8399-9B8409A90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-2276475"/>
              <a:ext cx="820738" cy="738188"/>
            </a:xfrm>
            <a:custGeom>
              <a:avLst/>
              <a:gdLst>
                <a:gd name="T0" fmla="*/ 123 w 517"/>
                <a:gd name="T1" fmla="*/ 81 h 465"/>
                <a:gd name="T2" fmla="*/ 0 w 517"/>
                <a:gd name="T3" fmla="*/ 465 h 465"/>
                <a:gd name="T4" fmla="*/ 393 w 517"/>
                <a:gd name="T5" fmla="*/ 382 h 465"/>
                <a:gd name="T6" fmla="*/ 517 w 517"/>
                <a:gd name="T7" fmla="*/ 0 h 465"/>
                <a:gd name="T8" fmla="*/ 123 w 517"/>
                <a:gd name="T9" fmla="*/ 81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465">
                  <a:moveTo>
                    <a:pt x="123" y="81"/>
                  </a:moveTo>
                  <a:lnTo>
                    <a:pt x="0" y="465"/>
                  </a:lnTo>
                  <a:lnTo>
                    <a:pt x="393" y="382"/>
                  </a:lnTo>
                  <a:lnTo>
                    <a:pt x="517" y="0"/>
                  </a:lnTo>
                  <a:lnTo>
                    <a:pt x="123" y="81"/>
                  </a:lnTo>
                  <a:close/>
                </a:path>
              </a:pathLst>
            </a:cu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54D2DB-2892-495B-A25C-E8A98AF86E04}"/>
              </a:ext>
            </a:extLst>
          </p:cNvPr>
          <p:cNvGrpSpPr/>
          <p:nvPr userDrawn="1"/>
        </p:nvGrpSpPr>
        <p:grpSpPr>
          <a:xfrm>
            <a:off x="9519920" y="2825637"/>
            <a:ext cx="752475" cy="777875"/>
            <a:chOff x="5195888" y="211138"/>
            <a:chExt cx="752475" cy="777875"/>
          </a:xfrm>
        </p:grpSpPr>
        <p:sp>
          <p:nvSpPr>
            <p:cNvPr id="37" name="íŝlîḍe">
              <a:extLst>
                <a:ext uri="{FF2B5EF4-FFF2-40B4-BE49-F238E27FC236}">
                  <a16:creationId xmlns:a16="http://schemas.microsoft.com/office/drawing/2014/main" id="{7C88E47E-533D-4907-AFD9-7175CFE5D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5" y="336550"/>
              <a:ext cx="376238" cy="652463"/>
            </a:xfrm>
            <a:custGeom>
              <a:avLst/>
              <a:gdLst>
                <a:gd name="T0" fmla="*/ 0 w 237"/>
                <a:gd name="T1" fmla="*/ 166 h 411"/>
                <a:gd name="T2" fmla="*/ 187 w 237"/>
                <a:gd name="T3" fmla="*/ 0 h 411"/>
                <a:gd name="T4" fmla="*/ 237 w 237"/>
                <a:gd name="T5" fmla="*/ 245 h 411"/>
                <a:gd name="T6" fmla="*/ 50 w 237"/>
                <a:gd name="T7" fmla="*/ 411 h 411"/>
                <a:gd name="T8" fmla="*/ 0 w 237"/>
                <a:gd name="T9" fmla="*/ 16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411">
                  <a:moveTo>
                    <a:pt x="0" y="166"/>
                  </a:moveTo>
                  <a:lnTo>
                    <a:pt x="187" y="0"/>
                  </a:lnTo>
                  <a:lnTo>
                    <a:pt x="237" y="245"/>
                  </a:lnTo>
                  <a:lnTo>
                    <a:pt x="50" y="41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F60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íṥḻïḑe">
              <a:extLst>
                <a:ext uri="{FF2B5EF4-FFF2-40B4-BE49-F238E27FC236}">
                  <a16:creationId xmlns:a16="http://schemas.microsoft.com/office/drawing/2014/main" id="{8AB39220-DA78-46AC-98DD-E5BB35AE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74663"/>
              <a:ext cx="455613" cy="514350"/>
            </a:xfrm>
            <a:custGeom>
              <a:avLst/>
              <a:gdLst>
                <a:gd name="T0" fmla="*/ 237 w 287"/>
                <a:gd name="T1" fmla="*/ 79 h 324"/>
                <a:gd name="T2" fmla="*/ 0 w 287"/>
                <a:gd name="T3" fmla="*/ 0 h 324"/>
                <a:gd name="T4" fmla="*/ 50 w 287"/>
                <a:gd name="T5" fmla="*/ 245 h 324"/>
                <a:gd name="T6" fmla="*/ 287 w 287"/>
                <a:gd name="T7" fmla="*/ 324 h 324"/>
                <a:gd name="T8" fmla="*/ 237 w 287"/>
                <a:gd name="T9" fmla="*/ 7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324">
                  <a:moveTo>
                    <a:pt x="237" y="79"/>
                  </a:moveTo>
                  <a:lnTo>
                    <a:pt x="0" y="0"/>
                  </a:lnTo>
                  <a:lnTo>
                    <a:pt x="50" y="245"/>
                  </a:lnTo>
                  <a:lnTo>
                    <a:pt x="287" y="324"/>
                  </a:lnTo>
                  <a:lnTo>
                    <a:pt x="237" y="79"/>
                  </a:lnTo>
                  <a:close/>
                </a:path>
              </a:pathLst>
            </a:custGeom>
            <a:solidFill>
              <a:srgbClr val="8A0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ís1ïḋè">
              <a:extLst>
                <a:ext uri="{FF2B5EF4-FFF2-40B4-BE49-F238E27FC236}">
                  <a16:creationId xmlns:a16="http://schemas.microsoft.com/office/drawing/2014/main" id="{7F02DB5F-983E-4485-9D01-1F504ABAA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211138"/>
              <a:ext cx="673100" cy="388938"/>
            </a:xfrm>
            <a:custGeom>
              <a:avLst/>
              <a:gdLst>
                <a:gd name="T0" fmla="*/ 187 w 424"/>
                <a:gd name="T1" fmla="*/ 0 h 245"/>
                <a:gd name="T2" fmla="*/ 0 w 424"/>
                <a:gd name="T3" fmla="*/ 166 h 245"/>
                <a:gd name="T4" fmla="*/ 237 w 424"/>
                <a:gd name="T5" fmla="*/ 245 h 245"/>
                <a:gd name="T6" fmla="*/ 424 w 424"/>
                <a:gd name="T7" fmla="*/ 79 h 245"/>
                <a:gd name="T8" fmla="*/ 187 w 424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245">
                  <a:moveTo>
                    <a:pt x="187" y="0"/>
                  </a:moveTo>
                  <a:lnTo>
                    <a:pt x="0" y="166"/>
                  </a:lnTo>
                  <a:lnTo>
                    <a:pt x="237" y="245"/>
                  </a:lnTo>
                  <a:lnTo>
                    <a:pt x="424" y="79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A7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0CF661F-F85B-4FAA-BA30-0217B3426925}"/>
              </a:ext>
            </a:extLst>
          </p:cNvPr>
          <p:cNvGrpSpPr/>
          <p:nvPr userDrawn="1"/>
        </p:nvGrpSpPr>
        <p:grpSpPr>
          <a:xfrm>
            <a:off x="2770637" y="694144"/>
            <a:ext cx="632778" cy="622188"/>
            <a:chOff x="114300" y="1812925"/>
            <a:chExt cx="379413" cy="373063"/>
          </a:xfrm>
        </p:grpSpPr>
        <p:sp>
          <p:nvSpPr>
            <p:cNvPr id="41" name="íŝ1ïde">
              <a:extLst>
                <a:ext uri="{FF2B5EF4-FFF2-40B4-BE49-F238E27FC236}">
                  <a16:creationId xmlns:a16="http://schemas.microsoft.com/office/drawing/2014/main" id="{D3AC5987-765A-4982-92F6-3C149E4E6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1812925"/>
              <a:ext cx="187325" cy="330200"/>
            </a:xfrm>
            <a:custGeom>
              <a:avLst/>
              <a:gdLst>
                <a:gd name="T0" fmla="*/ 0 w 118"/>
                <a:gd name="T1" fmla="*/ 119 h 208"/>
                <a:gd name="T2" fmla="*/ 35 w 118"/>
                <a:gd name="T3" fmla="*/ 0 h 208"/>
                <a:gd name="T4" fmla="*/ 118 w 118"/>
                <a:gd name="T5" fmla="*/ 90 h 208"/>
                <a:gd name="T6" fmla="*/ 83 w 118"/>
                <a:gd name="T7" fmla="*/ 208 h 208"/>
                <a:gd name="T8" fmla="*/ 0 w 118"/>
                <a:gd name="T9" fmla="*/ 11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8">
                  <a:moveTo>
                    <a:pt x="0" y="119"/>
                  </a:moveTo>
                  <a:lnTo>
                    <a:pt x="35" y="0"/>
                  </a:lnTo>
                  <a:lnTo>
                    <a:pt x="118" y="90"/>
                  </a:lnTo>
                  <a:lnTo>
                    <a:pt x="83" y="208"/>
                  </a:lnTo>
                  <a:lnTo>
                    <a:pt x="0" y="119"/>
                  </a:lnTo>
                  <a:close/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iş1iḋè">
              <a:extLst>
                <a:ext uri="{FF2B5EF4-FFF2-40B4-BE49-F238E27FC236}">
                  <a16:creationId xmlns:a16="http://schemas.microsoft.com/office/drawing/2014/main" id="{8B1433FE-E907-4515-ACD3-ADC656F07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00" y="2001838"/>
              <a:ext cx="323850" cy="184150"/>
            </a:xfrm>
            <a:custGeom>
              <a:avLst/>
              <a:gdLst>
                <a:gd name="T0" fmla="*/ 121 w 204"/>
                <a:gd name="T1" fmla="*/ 0 h 116"/>
                <a:gd name="T2" fmla="*/ 0 w 204"/>
                <a:gd name="T3" fmla="*/ 27 h 116"/>
                <a:gd name="T4" fmla="*/ 83 w 204"/>
                <a:gd name="T5" fmla="*/ 116 h 116"/>
                <a:gd name="T6" fmla="*/ 204 w 204"/>
                <a:gd name="T7" fmla="*/ 89 h 116"/>
                <a:gd name="T8" fmla="*/ 121 w 204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16">
                  <a:moveTo>
                    <a:pt x="121" y="0"/>
                  </a:moveTo>
                  <a:lnTo>
                    <a:pt x="0" y="27"/>
                  </a:lnTo>
                  <a:lnTo>
                    <a:pt x="83" y="116"/>
                  </a:lnTo>
                  <a:lnTo>
                    <a:pt x="204" y="89"/>
                  </a:lnTo>
                  <a:lnTo>
                    <a:pt x="121" y="0"/>
                  </a:lnTo>
                  <a:close/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iṡḻiḍé">
              <a:extLst>
                <a:ext uri="{FF2B5EF4-FFF2-40B4-BE49-F238E27FC236}">
                  <a16:creationId xmlns:a16="http://schemas.microsoft.com/office/drawing/2014/main" id="{B07A026C-7FE8-49C6-93AF-F88854FA7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00" y="1812925"/>
              <a:ext cx="247650" cy="231775"/>
            </a:xfrm>
            <a:custGeom>
              <a:avLst/>
              <a:gdLst>
                <a:gd name="T0" fmla="*/ 36 w 156"/>
                <a:gd name="T1" fmla="*/ 27 h 146"/>
                <a:gd name="T2" fmla="*/ 0 w 156"/>
                <a:gd name="T3" fmla="*/ 146 h 146"/>
                <a:gd name="T4" fmla="*/ 121 w 156"/>
                <a:gd name="T5" fmla="*/ 119 h 146"/>
                <a:gd name="T6" fmla="*/ 156 w 156"/>
                <a:gd name="T7" fmla="*/ 0 h 146"/>
                <a:gd name="T8" fmla="*/ 36 w 156"/>
                <a:gd name="T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46">
                  <a:moveTo>
                    <a:pt x="36" y="27"/>
                  </a:moveTo>
                  <a:lnTo>
                    <a:pt x="0" y="146"/>
                  </a:lnTo>
                  <a:lnTo>
                    <a:pt x="121" y="119"/>
                  </a:lnTo>
                  <a:lnTo>
                    <a:pt x="156" y="0"/>
                  </a:lnTo>
                  <a:lnTo>
                    <a:pt x="36" y="27"/>
                  </a:lnTo>
                  <a:close/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D27E172-D98C-4223-8317-DFAB8765AB93}"/>
              </a:ext>
            </a:extLst>
          </p:cNvPr>
          <p:cNvGrpSpPr/>
          <p:nvPr userDrawn="1"/>
        </p:nvGrpSpPr>
        <p:grpSpPr>
          <a:xfrm>
            <a:off x="1847438" y="2373241"/>
            <a:ext cx="1362075" cy="1558926"/>
            <a:chOff x="1255713" y="-695325"/>
            <a:chExt cx="1362075" cy="1558926"/>
          </a:xfrm>
        </p:grpSpPr>
        <p:sp>
          <p:nvSpPr>
            <p:cNvPr id="45" name="îṥľídè">
              <a:extLst>
                <a:ext uri="{FF2B5EF4-FFF2-40B4-BE49-F238E27FC236}">
                  <a16:creationId xmlns:a16="http://schemas.microsoft.com/office/drawing/2014/main" id="{E3E30AE6-919A-4FB8-BFD5-098C664F7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650" y="633413"/>
              <a:ext cx="131763" cy="230188"/>
            </a:xfrm>
            <a:custGeom>
              <a:avLst/>
              <a:gdLst>
                <a:gd name="T0" fmla="*/ 0 w 83"/>
                <a:gd name="T1" fmla="*/ 62 h 145"/>
                <a:gd name="T2" fmla="*/ 60 w 83"/>
                <a:gd name="T3" fmla="*/ 0 h 145"/>
                <a:gd name="T4" fmla="*/ 83 w 83"/>
                <a:gd name="T5" fmla="*/ 83 h 145"/>
                <a:gd name="T6" fmla="*/ 23 w 83"/>
                <a:gd name="T7" fmla="*/ 145 h 145"/>
                <a:gd name="T8" fmla="*/ 0 w 83"/>
                <a:gd name="T9" fmla="*/ 6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5">
                  <a:moveTo>
                    <a:pt x="0" y="62"/>
                  </a:moveTo>
                  <a:lnTo>
                    <a:pt x="60" y="0"/>
                  </a:lnTo>
                  <a:lnTo>
                    <a:pt x="83" y="83"/>
                  </a:lnTo>
                  <a:lnTo>
                    <a:pt x="23" y="14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60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îṣ1íḍé">
              <a:extLst>
                <a:ext uri="{FF2B5EF4-FFF2-40B4-BE49-F238E27FC236}">
                  <a16:creationId xmlns:a16="http://schemas.microsoft.com/office/drawing/2014/main" id="{B5254481-D15B-4E9E-9A4D-10BC7BFE1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713" y="696913"/>
              <a:ext cx="171450" cy="166688"/>
            </a:xfrm>
            <a:custGeom>
              <a:avLst/>
              <a:gdLst>
                <a:gd name="T0" fmla="*/ 85 w 108"/>
                <a:gd name="T1" fmla="*/ 22 h 105"/>
                <a:gd name="T2" fmla="*/ 0 w 108"/>
                <a:gd name="T3" fmla="*/ 0 h 105"/>
                <a:gd name="T4" fmla="*/ 25 w 108"/>
                <a:gd name="T5" fmla="*/ 85 h 105"/>
                <a:gd name="T6" fmla="*/ 108 w 108"/>
                <a:gd name="T7" fmla="*/ 105 h 105"/>
                <a:gd name="T8" fmla="*/ 85 w 108"/>
                <a:gd name="T9" fmla="*/ 2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5">
                  <a:moveTo>
                    <a:pt x="85" y="22"/>
                  </a:moveTo>
                  <a:lnTo>
                    <a:pt x="0" y="0"/>
                  </a:lnTo>
                  <a:lnTo>
                    <a:pt x="25" y="85"/>
                  </a:lnTo>
                  <a:lnTo>
                    <a:pt x="108" y="105"/>
                  </a:lnTo>
                  <a:lnTo>
                    <a:pt x="85" y="22"/>
                  </a:lnTo>
                  <a:close/>
                </a:path>
              </a:pathLst>
            </a:custGeom>
            <a:solidFill>
              <a:srgbClr val="8A0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í$ḷiḑe">
              <a:extLst>
                <a:ext uri="{FF2B5EF4-FFF2-40B4-BE49-F238E27FC236}">
                  <a16:creationId xmlns:a16="http://schemas.microsoft.com/office/drawing/2014/main" id="{2EC737B6-1F19-4CCF-8B66-B7BEB2D84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713" y="600075"/>
              <a:ext cx="230188" cy="131763"/>
            </a:xfrm>
            <a:custGeom>
              <a:avLst/>
              <a:gdLst>
                <a:gd name="T0" fmla="*/ 62 w 145"/>
                <a:gd name="T1" fmla="*/ 0 h 83"/>
                <a:gd name="T2" fmla="*/ 0 w 145"/>
                <a:gd name="T3" fmla="*/ 61 h 83"/>
                <a:gd name="T4" fmla="*/ 85 w 145"/>
                <a:gd name="T5" fmla="*/ 83 h 83"/>
                <a:gd name="T6" fmla="*/ 145 w 145"/>
                <a:gd name="T7" fmla="*/ 21 h 83"/>
                <a:gd name="T8" fmla="*/ 62 w 145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3">
                  <a:moveTo>
                    <a:pt x="62" y="0"/>
                  </a:moveTo>
                  <a:lnTo>
                    <a:pt x="0" y="61"/>
                  </a:lnTo>
                  <a:lnTo>
                    <a:pt x="85" y="83"/>
                  </a:lnTo>
                  <a:lnTo>
                    <a:pt x="145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7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íśļiḑè">
              <a:extLst>
                <a:ext uri="{FF2B5EF4-FFF2-40B4-BE49-F238E27FC236}">
                  <a16:creationId xmlns:a16="http://schemas.microsoft.com/office/drawing/2014/main" id="{44F79EB3-5D0E-4F80-AAB0-780097470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-246062"/>
              <a:ext cx="771525" cy="889000"/>
            </a:xfrm>
            <a:custGeom>
              <a:avLst/>
              <a:gdLst>
                <a:gd name="T0" fmla="*/ 81 w 486"/>
                <a:gd name="T1" fmla="*/ 141 h 560"/>
                <a:gd name="T2" fmla="*/ 486 w 486"/>
                <a:gd name="T3" fmla="*/ 0 h 560"/>
                <a:gd name="T4" fmla="*/ 405 w 486"/>
                <a:gd name="T5" fmla="*/ 419 h 560"/>
                <a:gd name="T6" fmla="*/ 0 w 486"/>
                <a:gd name="T7" fmla="*/ 560 h 560"/>
                <a:gd name="T8" fmla="*/ 81 w 486"/>
                <a:gd name="T9" fmla="*/ 14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560">
                  <a:moveTo>
                    <a:pt x="81" y="141"/>
                  </a:moveTo>
                  <a:lnTo>
                    <a:pt x="486" y="0"/>
                  </a:lnTo>
                  <a:lnTo>
                    <a:pt x="405" y="419"/>
                  </a:lnTo>
                  <a:lnTo>
                    <a:pt x="0" y="560"/>
                  </a:lnTo>
                  <a:lnTo>
                    <a:pt x="81" y="141"/>
                  </a:lnTo>
                  <a:close/>
                </a:path>
              </a:pathLst>
            </a:custGeom>
            <a:noFill/>
            <a:ln w="25400" cap="rnd">
              <a:solidFill>
                <a:srgbClr val="43539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ïślîḑe">
              <a:extLst>
                <a:ext uri="{FF2B5EF4-FFF2-40B4-BE49-F238E27FC236}">
                  <a16:creationId xmlns:a16="http://schemas.microsoft.com/office/drawing/2014/main" id="{59FB57D2-AFC2-4B3E-BEE5-BE5EBCA11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913" y="-466725"/>
              <a:ext cx="642938" cy="1109663"/>
            </a:xfrm>
            <a:custGeom>
              <a:avLst/>
              <a:gdLst>
                <a:gd name="T0" fmla="*/ 405 w 405"/>
                <a:gd name="T1" fmla="*/ 280 h 699"/>
                <a:gd name="T2" fmla="*/ 81 w 405"/>
                <a:gd name="T3" fmla="*/ 0 h 699"/>
                <a:gd name="T4" fmla="*/ 0 w 405"/>
                <a:gd name="T5" fmla="*/ 419 h 699"/>
                <a:gd name="T6" fmla="*/ 324 w 405"/>
                <a:gd name="T7" fmla="*/ 699 h 699"/>
                <a:gd name="T8" fmla="*/ 405 w 405"/>
                <a:gd name="T9" fmla="*/ 28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99">
                  <a:moveTo>
                    <a:pt x="405" y="280"/>
                  </a:moveTo>
                  <a:lnTo>
                    <a:pt x="81" y="0"/>
                  </a:lnTo>
                  <a:lnTo>
                    <a:pt x="0" y="419"/>
                  </a:lnTo>
                  <a:lnTo>
                    <a:pt x="324" y="699"/>
                  </a:lnTo>
                  <a:lnTo>
                    <a:pt x="405" y="280"/>
                  </a:lnTo>
                  <a:close/>
                </a:path>
              </a:pathLst>
            </a:custGeom>
            <a:noFill/>
            <a:ln w="25400" cap="rnd">
              <a:solidFill>
                <a:srgbClr val="43539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iṩļîḋé">
              <a:extLst>
                <a:ext uri="{FF2B5EF4-FFF2-40B4-BE49-F238E27FC236}">
                  <a16:creationId xmlns:a16="http://schemas.microsoft.com/office/drawing/2014/main" id="{10872FEC-177E-45DF-B084-44839539B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500" y="-695325"/>
              <a:ext cx="1157288" cy="673100"/>
            </a:xfrm>
            <a:custGeom>
              <a:avLst/>
              <a:gdLst>
                <a:gd name="T0" fmla="*/ 405 w 729"/>
                <a:gd name="T1" fmla="*/ 0 h 424"/>
                <a:gd name="T2" fmla="*/ 0 w 729"/>
                <a:gd name="T3" fmla="*/ 144 h 424"/>
                <a:gd name="T4" fmla="*/ 324 w 729"/>
                <a:gd name="T5" fmla="*/ 424 h 424"/>
                <a:gd name="T6" fmla="*/ 729 w 729"/>
                <a:gd name="T7" fmla="*/ 283 h 424"/>
                <a:gd name="T8" fmla="*/ 405 w 729"/>
                <a:gd name="T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424">
                  <a:moveTo>
                    <a:pt x="405" y="0"/>
                  </a:moveTo>
                  <a:lnTo>
                    <a:pt x="0" y="144"/>
                  </a:lnTo>
                  <a:lnTo>
                    <a:pt x="324" y="424"/>
                  </a:lnTo>
                  <a:lnTo>
                    <a:pt x="729" y="283"/>
                  </a:lnTo>
                  <a:lnTo>
                    <a:pt x="405" y="0"/>
                  </a:lnTo>
                  <a:close/>
                </a:path>
              </a:pathLst>
            </a:custGeom>
            <a:noFill/>
            <a:ln w="25400" cap="rnd">
              <a:solidFill>
                <a:srgbClr val="43539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706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ś1îde">
            <a:extLst>
              <a:ext uri="{FF2B5EF4-FFF2-40B4-BE49-F238E27FC236}">
                <a16:creationId xmlns:a16="http://schemas.microsoft.com/office/drawing/2014/main" id="{CBB980B9-7EA8-4DB4-9045-5694156155AC}"/>
              </a:ext>
            </a:extLst>
          </p:cNvPr>
          <p:cNvSpPr/>
          <p:nvPr userDrawn="1"/>
        </p:nvSpPr>
        <p:spPr>
          <a:xfrm>
            <a:off x="0" y="4711700"/>
            <a:ext cx="12192000" cy="2175048"/>
          </a:xfrm>
          <a:custGeom>
            <a:avLst/>
            <a:gdLst>
              <a:gd name="connsiteX0" fmla="*/ 0 w 12192000"/>
              <a:gd name="connsiteY0" fmla="*/ 0 h 3057434"/>
              <a:gd name="connsiteX1" fmla="*/ 12192000 w 12192000"/>
              <a:gd name="connsiteY1" fmla="*/ 0 h 3057434"/>
              <a:gd name="connsiteX2" fmla="*/ 12192000 w 12192000"/>
              <a:gd name="connsiteY2" fmla="*/ 3057434 h 3057434"/>
              <a:gd name="connsiteX3" fmla="*/ 0 w 12192000"/>
              <a:gd name="connsiteY3" fmla="*/ 3057434 h 3057434"/>
              <a:gd name="connsiteX4" fmla="*/ 0 w 12192000"/>
              <a:gd name="connsiteY4" fmla="*/ 0 h 3057434"/>
              <a:gd name="connsiteX0" fmla="*/ 0 w 12192000"/>
              <a:gd name="connsiteY0" fmla="*/ 12337 h 3069771"/>
              <a:gd name="connsiteX1" fmla="*/ 6168571 w 12192000"/>
              <a:gd name="connsiteY1" fmla="*/ 0 h 3069771"/>
              <a:gd name="connsiteX2" fmla="*/ 12192000 w 12192000"/>
              <a:gd name="connsiteY2" fmla="*/ 12337 h 3069771"/>
              <a:gd name="connsiteX3" fmla="*/ 12192000 w 12192000"/>
              <a:gd name="connsiteY3" fmla="*/ 3069771 h 3069771"/>
              <a:gd name="connsiteX4" fmla="*/ 0 w 12192000"/>
              <a:gd name="connsiteY4" fmla="*/ 3069771 h 3069771"/>
              <a:gd name="connsiteX5" fmla="*/ 0 w 12192000"/>
              <a:gd name="connsiteY5" fmla="*/ 12337 h 3069771"/>
              <a:gd name="connsiteX0" fmla="*/ 0 w 12192000"/>
              <a:gd name="connsiteY0" fmla="*/ 0 h 3057434"/>
              <a:gd name="connsiteX1" fmla="*/ 6154057 w 12192000"/>
              <a:gd name="connsiteY1" fmla="*/ 466634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  <a:gd name="connsiteX0" fmla="*/ 0 w 12192000"/>
              <a:gd name="connsiteY0" fmla="*/ 0 h 3057434"/>
              <a:gd name="connsiteX1" fmla="*/ 6168571 w 12192000"/>
              <a:gd name="connsiteY1" fmla="*/ 626291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  <a:gd name="connsiteX0" fmla="*/ 0 w 12192000"/>
              <a:gd name="connsiteY0" fmla="*/ 0 h 3057434"/>
              <a:gd name="connsiteX1" fmla="*/ 6168571 w 12192000"/>
              <a:gd name="connsiteY1" fmla="*/ 1058038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  <a:gd name="connsiteX0" fmla="*/ 0 w 12192000"/>
              <a:gd name="connsiteY0" fmla="*/ 0 h 3057434"/>
              <a:gd name="connsiteX1" fmla="*/ 6183085 w 12192000"/>
              <a:gd name="connsiteY1" fmla="*/ 925569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057434">
                <a:moveTo>
                  <a:pt x="0" y="0"/>
                </a:moveTo>
                <a:lnTo>
                  <a:pt x="6183085" y="925569"/>
                </a:lnTo>
                <a:lnTo>
                  <a:pt x="12192000" y="0"/>
                </a:lnTo>
                <a:lnTo>
                  <a:pt x="12192000" y="3057434"/>
                </a:lnTo>
                <a:lnTo>
                  <a:pt x="0" y="3057434"/>
                </a:lnTo>
                <a:lnTo>
                  <a:pt x="0" y="0"/>
                </a:lnTo>
                <a:close/>
              </a:path>
            </a:pathLst>
          </a:custGeom>
          <a:solidFill>
            <a:srgbClr val="CDD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íS1iḋè">
            <a:extLst>
              <a:ext uri="{FF2B5EF4-FFF2-40B4-BE49-F238E27FC236}">
                <a16:creationId xmlns:a16="http://schemas.microsoft.com/office/drawing/2014/main" id="{6D0EE815-DEFD-420E-8DA7-837AA0944BA5}"/>
              </a:ext>
            </a:extLst>
          </p:cNvPr>
          <p:cNvSpPr/>
          <p:nvPr userDrawn="1"/>
        </p:nvSpPr>
        <p:spPr>
          <a:xfrm>
            <a:off x="0" y="4872890"/>
            <a:ext cx="12192000" cy="1985110"/>
          </a:xfrm>
          <a:custGeom>
            <a:avLst/>
            <a:gdLst>
              <a:gd name="connsiteX0" fmla="*/ 0 w 12192000"/>
              <a:gd name="connsiteY0" fmla="*/ 0 h 3057434"/>
              <a:gd name="connsiteX1" fmla="*/ 12192000 w 12192000"/>
              <a:gd name="connsiteY1" fmla="*/ 0 h 3057434"/>
              <a:gd name="connsiteX2" fmla="*/ 12192000 w 12192000"/>
              <a:gd name="connsiteY2" fmla="*/ 3057434 h 3057434"/>
              <a:gd name="connsiteX3" fmla="*/ 0 w 12192000"/>
              <a:gd name="connsiteY3" fmla="*/ 3057434 h 3057434"/>
              <a:gd name="connsiteX4" fmla="*/ 0 w 12192000"/>
              <a:gd name="connsiteY4" fmla="*/ 0 h 3057434"/>
              <a:gd name="connsiteX0" fmla="*/ 0 w 12192000"/>
              <a:gd name="connsiteY0" fmla="*/ 12337 h 3069771"/>
              <a:gd name="connsiteX1" fmla="*/ 6168571 w 12192000"/>
              <a:gd name="connsiteY1" fmla="*/ 0 h 3069771"/>
              <a:gd name="connsiteX2" fmla="*/ 12192000 w 12192000"/>
              <a:gd name="connsiteY2" fmla="*/ 12337 h 3069771"/>
              <a:gd name="connsiteX3" fmla="*/ 12192000 w 12192000"/>
              <a:gd name="connsiteY3" fmla="*/ 3069771 h 3069771"/>
              <a:gd name="connsiteX4" fmla="*/ 0 w 12192000"/>
              <a:gd name="connsiteY4" fmla="*/ 3069771 h 3069771"/>
              <a:gd name="connsiteX5" fmla="*/ 0 w 12192000"/>
              <a:gd name="connsiteY5" fmla="*/ 12337 h 3069771"/>
              <a:gd name="connsiteX0" fmla="*/ 0 w 12192000"/>
              <a:gd name="connsiteY0" fmla="*/ 0 h 3057434"/>
              <a:gd name="connsiteX1" fmla="*/ 6154057 w 12192000"/>
              <a:gd name="connsiteY1" fmla="*/ 466634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  <a:gd name="connsiteX0" fmla="*/ 0 w 12192000"/>
              <a:gd name="connsiteY0" fmla="*/ 0 h 3057434"/>
              <a:gd name="connsiteX1" fmla="*/ 6168571 w 12192000"/>
              <a:gd name="connsiteY1" fmla="*/ 626291 h 3057434"/>
              <a:gd name="connsiteX2" fmla="*/ 12192000 w 12192000"/>
              <a:gd name="connsiteY2" fmla="*/ 0 h 3057434"/>
              <a:gd name="connsiteX3" fmla="*/ 12192000 w 12192000"/>
              <a:gd name="connsiteY3" fmla="*/ 3057434 h 3057434"/>
              <a:gd name="connsiteX4" fmla="*/ 0 w 12192000"/>
              <a:gd name="connsiteY4" fmla="*/ 3057434 h 3057434"/>
              <a:gd name="connsiteX5" fmla="*/ 0 w 12192000"/>
              <a:gd name="connsiteY5" fmla="*/ 0 h 305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057434">
                <a:moveTo>
                  <a:pt x="0" y="0"/>
                </a:moveTo>
                <a:lnTo>
                  <a:pt x="6168571" y="626291"/>
                </a:lnTo>
                <a:lnTo>
                  <a:pt x="12192000" y="0"/>
                </a:lnTo>
                <a:lnTo>
                  <a:pt x="12192000" y="3057434"/>
                </a:lnTo>
                <a:lnTo>
                  <a:pt x="0" y="3057434"/>
                </a:lnTo>
                <a:lnTo>
                  <a:pt x="0" y="0"/>
                </a:lnTo>
                <a:close/>
              </a:path>
            </a:pathLst>
          </a:custGeom>
          <a:solidFill>
            <a:srgbClr val="204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 hasCustomPrompt="1"/>
          </p:nvPr>
        </p:nvSpPr>
        <p:spPr>
          <a:xfrm>
            <a:off x="2580698" y="2972904"/>
            <a:ext cx="5419185" cy="895350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10" name="ísļíde">
            <a:extLst>
              <a:ext uri="{FF2B5EF4-FFF2-40B4-BE49-F238E27FC236}">
                <a16:creationId xmlns:a16="http://schemas.microsoft.com/office/drawing/2014/main" id="{E15152E3-4FF4-4A1A-80D4-A2ACF55AEE0B}"/>
              </a:ext>
            </a:extLst>
          </p:cNvPr>
          <p:cNvSpPr/>
          <p:nvPr userDrawn="1"/>
        </p:nvSpPr>
        <p:spPr>
          <a:xfrm>
            <a:off x="7776045" y="3644417"/>
            <a:ext cx="447675" cy="447675"/>
          </a:xfrm>
          <a:custGeom>
            <a:avLst/>
            <a:gdLst>
              <a:gd name="connsiteX0" fmla="*/ 449580 w 447675"/>
              <a:gd name="connsiteY0" fmla="*/ 224790 h 447675"/>
              <a:gd name="connsiteX1" fmla="*/ 224790 w 447675"/>
              <a:gd name="connsiteY1" fmla="*/ 449580 h 447675"/>
              <a:gd name="connsiteX2" fmla="*/ 0 w 447675"/>
              <a:gd name="connsiteY2" fmla="*/ 224790 h 447675"/>
              <a:gd name="connsiteX3" fmla="*/ 224790 w 447675"/>
              <a:gd name="connsiteY3" fmla="*/ 0 h 447675"/>
              <a:gd name="connsiteX4" fmla="*/ 449580 w 447675"/>
              <a:gd name="connsiteY4" fmla="*/ 22479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447675">
                <a:moveTo>
                  <a:pt x="449580" y="224790"/>
                </a:moveTo>
                <a:cubicBezTo>
                  <a:pt x="449580" y="348938"/>
                  <a:pt x="348938" y="449580"/>
                  <a:pt x="224790" y="449580"/>
                </a:cubicBezTo>
                <a:cubicBezTo>
                  <a:pt x="100642" y="449580"/>
                  <a:pt x="0" y="348938"/>
                  <a:pt x="0" y="224790"/>
                </a:cubicBezTo>
                <a:cubicBezTo>
                  <a:pt x="0" y="100642"/>
                  <a:pt x="100642" y="0"/>
                  <a:pt x="224790" y="0"/>
                </a:cubicBezTo>
                <a:cubicBezTo>
                  <a:pt x="348938" y="0"/>
                  <a:pt x="449580" y="100642"/>
                  <a:pt x="449580" y="224790"/>
                </a:cubicBezTo>
                <a:close/>
              </a:path>
            </a:pathLst>
          </a:custGeom>
          <a:noFill/>
          <a:ln w="14288" cap="rnd">
            <a:solidFill>
              <a:srgbClr val="4375E5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01E7345-562D-4CBA-991C-3935E1B951D3}"/>
              </a:ext>
            </a:extLst>
          </p:cNvPr>
          <p:cNvGrpSpPr/>
          <p:nvPr userDrawn="1"/>
        </p:nvGrpSpPr>
        <p:grpSpPr>
          <a:xfrm>
            <a:off x="9604414" y="1924881"/>
            <a:ext cx="370971" cy="368360"/>
            <a:chOff x="2258695" y="1972718"/>
            <a:chExt cx="270510" cy="268606"/>
          </a:xfrm>
        </p:grpSpPr>
        <p:sp>
          <p:nvSpPr>
            <p:cNvPr id="12" name="ïṧḷide">
              <a:extLst>
                <a:ext uri="{FF2B5EF4-FFF2-40B4-BE49-F238E27FC236}">
                  <a16:creationId xmlns:a16="http://schemas.microsoft.com/office/drawing/2014/main" id="{9FF78632-0C7E-4705-84E5-367E3BD29082}"/>
                </a:ext>
              </a:extLst>
            </p:cNvPr>
            <p:cNvSpPr/>
            <p:nvPr/>
          </p:nvSpPr>
          <p:spPr>
            <a:xfrm>
              <a:off x="2395855" y="1972718"/>
              <a:ext cx="133350" cy="238125"/>
            </a:xfrm>
            <a:custGeom>
              <a:avLst/>
              <a:gdLst>
                <a:gd name="connsiteX0" fmla="*/ 0 w 133350"/>
                <a:gd name="connsiteY0" fmla="*/ 135255 h 238125"/>
                <a:gd name="connsiteX1" fmla="*/ 41910 w 133350"/>
                <a:gd name="connsiteY1" fmla="*/ 0 h 238125"/>
                <a:gd name="connsiteX2" fmla="*/ 138113 w 133350"/>
                <a:gd name="connsiteY2" fmla="*/ 103823 h 238125"/>
                <a:gd name="connsiteX3" fmla="*/ 96202 w 133350"/>
                <a:gd name="connsiteY3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38125">
                  <a:moveTo>
                    <a:pt x="0" y="135255"/>
                  </a:moveTo>
                  <a:lnTo>
                    <a:pt x="41910" y="0"/>
                  </a:lnTo>
                  <a:lnTo>
                    <a:pt x="138113" y="103823"/>
                  </a:lnTo>
                  <a:lnTo>
                    <a:pt x="96202" y="238125"/>
                  </a:lnTo>
                  <a:close/>
                </a:path>
              </a:pathLst>
            </a:custGeom>
            <a:noFill/>
            <a:ln w="14288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i$ľíḓê">
              <a:extLst>
                <a:ext uri="{FF2B5EF4-FFF2-40B4-BE49-F238E27FC236}">
                  <a16:creationId xmlns:a16="http://schemas.microsoft.com/office/drawing/2014/main" id="{75AFB543-2C48-4C3E-B8A1-AC204361F913}"/>
                </a:ext>
              </a:extLst>
            </p:cNvPr>
            <p:cNvSpPr/>
            <p:nvPr/>
          </p:nvSpPr>
          <p:spPr>
            <a:xfrm>
              <a:off x="2258695" y="2107974"/>
              <a:ext cx="228600" cy="133350"/>
            </a:xfrm>
            <a:custGeom>
              <a:avLst/>
              <a:gdLst>
                <a:gd name="connsiteX0" fmla="*/ 137160 w 228600"/>
                <a:gd name="connsiteY0" fmla="*/ 0 h 133350"/>
                <a:gd name="connsiteX1" fmla="*/ 0 w 228600"/>
                <a:gd name="connsiteY1" fmla="*/ 30480 h 133350"/>
                <a:gd name="connsiteX2" fmla="*/ 95250 w 228600"/>
                <a:gd name="connsiteY2" fmla="*/ 134303 h 133350"/>
                <a:gd name="connsiteX3" fmla="*/ 233363 w 228600"/>
                <a:gd name="connsiteY3" fmla="*/ 10287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133350">
                  <a:moveTo>
                    <a:pt x="137160" y="0"/>
                  </a:moveTo>
                  <a:lnTo>
                    <a:pt x="0" y="30480"/>
                  </a:lnTo>
                  <a:lnTo>
                    <a:pt x="95250" y="134303"/>
                  </a:lnTo>
                  <a:lnTo>
                    <a:pt x="233363" y="102870"/>
                  </a:lnTo>
                  <a:close/>
                </a:path>
              </a:pathLst>
            </a:custGeom>
            <a:noFill/>
            <a:ln w="14288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íş1íḓe">
              <a:extLst>
                <a:ext uri="{FF2B5EF4-FFF2-40B4-BE49-F238E27FC236}">
                  <a16:creationId xmlns:a16="http://schemas.microsoft.com/office/drawing/2014/main" id="{DC488B84-5EC4-45B0-897F-3903CACE33D0}"/>
                </a:ext>
              </a:extLst>
            </p:cNvPr>
            <p:cNvSpPr/>
            <p:nvPr/>
          </p:nvSpPr>
          <p:spPr>
            <a:xfrm>
              <a:off x="2258695" y="1972718"/>
              <a:ext cx="171450" cy="161925"/>
            </a:xfrm>
            <a:custGeom>
              <a:avLst/>
              <a:gdLst>
                <a:gd name="connsiteX0" fmla="*/ 40958 w 171450"/>
                <a:gd name="connsiteY0" fmla="*/ 30480 h 161925"/>
                <a:gd name="connsiteX1" fmla="*/ 0 w 171450"/>
                <a:gd name="connsiteY1" fmla="*/ 165735 h 161925"/>
                <a:gd name="connsiteX2" fmla="*/ 137160 w 171450"/>
                <a:gd name="connsiteY2" fmla="*/ 135255 h 161925"/>
                <a:gd name="connsiteX3" fmla="*/ 179070 w 171450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61925">
                  <a:moveTo>
                    <a:pt x="40958" y="30480"/>
                  </a:moveTo>
                  <a:lnTo>
                    <a:pt x="0" y="165735"/>
                  </a:lnTo>
                  <a:lnTo>
                    <a:pt x="137160" y="135255"/>
                  </a:lnTo>
                  <a:lnTo>
                    <a:pt x="179070" y="0"/>
                  </a:lnTo>
                  <a:close/>
                </a:path>
              </a:pathLst>
            </a:custGeom>
            <a:noFill/>
            <a:ln w="14288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9" name="îṩ1iḍè">
            <a:extLst>
              <a:ext uri="{FF2B5EF4-FFF2-40B4-BE49-F238E27FC236}">
                <a16:creationId xmlns:a16="http://schemas.microsoft.com/office/drawing/2014/main" id="{34367319-6D5F-49ED-A9D4-3CBE9E5ED108}"/>
              </a:ext>
            </a:extLst>
          </p:cNvPr>
          <p:cNvSpPr>
            <a:spLocks/>
          </p:cNvSpPr>
          <p:nvPr userDrawn="1"/>
        </p:nvSpPr>
        <p:spPr bwMode="auto">
          <a:xfrm>
            <a:off x="8044147" y="2293241"/>
            <a:ext cx="444500" cy="669925"/>
          </a:xfrm>
          <a:custGeom>
            <a:avLst/>
            <a:gdLst>
              <a:gd name="T0" fmla="*/ 135 w 135"/>
              <a:gd name="T1" fmla="*/ 177 h 203"/>
              <a:gd name="T2" fmla="*/ 66 w 135"/>
              <a:gd name="T3" fmla="*/ 11 h 203"/>
              <a:gd name="T4" fmla="*/ 66 w 135"/>
              <a:gd name="T5" fmla="*/ 11 h 203"/>
              <a:gd name="T6" fmla="*/ 51 w 135"/>
              <a:gd name="T7" fmla="*/ 2 h 203"/>
              <a:gd name="T8" fmla="*/ 6 w 135"/>
              <a:gd name="T9" fmla="*/ 21 h 203"/>
              <a:gd name="T10" fmla="*/ 2 w 135"/>
              <a:gd name="T11" fmla="*/ 38 h 203"/>
              <a:gd name="T12" fmla="*/ 2 w 135"/>
              <a:gd name="T13" fmla="*/ 38 h 203"/>
              <a:gd name="T14" fmla="*/ 71 w 13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203">
                <a:moveTo>
                  <a:pt x="135" y="177"/>
                </a:move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4" y="6"/>
                  <a:pt x="59" y="3"/>
                  <a:pt x="51" y="2"/>
                </a:cubicBezTo>
                <a:cubicBezTo>
                  <a:pt x="36" y="0"/>
                  <a:pt x="15" y="8"/>
                  <a:pt x="6" y="21"/>
                </a:cubicBezTo>
                <a:cubicBezTo>
                  <a:pt x="1" y="27"/>
                  <a:pt x="0" y="33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71" y="203"/>
                  <a:pt x="71" y="203"/>
                  <a:pt x="71" y="203"/>
                </a:cubicBezTo>
              </a:path>
            </a:pathLst>
          </a:custGeom>
          <a:noFill/>
          <a:ln w="25400" cap="rnd">
            <a:solidFill>
              <a:srgbClr val="437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îśliḍê">
            <a:extLst>
              <a:ext uri="{FF2B5EF4-FFF2-40B4-BE49-F238E27FC236}">
                <a16:creationId xmlns:a16="http://schemas.microsoft.com/office/drawing/2014/main" id="{FC6F0ED2-C1D7-463A-86D2-987F70746F53}"/>
              </a:ext>
            </a:extLst>
          </p:cNvPr>
          <p:cNvSpPr>
            <a:spLocks/>
          </p:cNvSpPr>
          <p:nvPr userDrawn="1"/>
        </p:nvSpPr>
        <p:spPr bwMode="auto">
          <a:xfrm>
            <a:off x="8258460" y="2837753"/>
            <a:ext cx="247650" cy="161925"/>
          </a:xfrm>
          <a:custGeom>
            <a:avLst/>
            <a:gdLst>
              <a:gd name="T0" fmla="*/ 20 w 75"/>
              <a:gd name="T1" fmla="*/ 47 h 49"/>
              <a:gd name="T2" fmla="*/ 66 w 75"/>
              <a:gd name="T3" fmla="*/ 29 h 49"/>
              <a:gd name="T4" fmla="*/ 55 w 75"/>
              <a:gd name="T5" fmla="*/ 2 h 49"/>
              <a:gd name="T6" fmla="*/ 9 w 75"/>
              <a:gd name="T7" fmla="*/ 21 h 49"/>
              <a:gd name="T8" fmla="*/ 20 w 75"/>
              <a:gd name="T9" fmla="*/ 4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49">
                <a:moveTo>
                  <a:pt x="20" y="47"/>
                </a:moveTo>
                <a:cubicBezTo>
                  <a:pt x="36" y="49"/>
                  <a:pt x="56" y="41"/>
                  <a:pt x="66" y="29"/>
                </a:cubicBezTo>
                <a:cubicBezTo>
                  <a:pt x="75" y="16"/>
                  <a:pt x="70" y="4"/>
                  <a:pt x="55" y="2"/>
                </a:cubicBezTo>
                <a:cubicBezTo>
                  <a:pt x="39" y="0"/>
                  <a:pt x="19" y="9"/>
                  <a:pt x="9" y="21"/>
                </a:cubicBezTo>
                <a:cubicBezTo>
                  <a:pt x="0" y="33"/>
                  <a:pt x="5" y="45"/>
                  <a:pt x="20" y="47"/>
                </a:cubicBezTo>
                <a:close/>
              </a:path>
            </a:pathLst>
          </a:custGeom>
          <a:noFill/>
          <a:ln w="25400" cap="rnd">
            <a:solidFill>
              <a:srgbClr val="437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157E95B-5B77-4D7B-BD19-FBD1532D5788}"/>
              </a:ext>
            </a:extLst>
          </p:cNvPr>
          <p:cNvGrpSpPr/>
          <p:nvPr userDrawn="1"/>
        </p:nvGrpSpPr>
        <p:grpSpPr>
          <a:xfrm>
            <a:off x="9926531" y="1117627"/>
            <a:ext cx="632778" cy="622188"/>
            <a:chOff x="114300" y="1812925"/>
            <a:chExt cx="379413" cy="373063"/>
          </a:xfrm>
        </p:grpSpPr>
        <p:sp>
          <p:nvSpPr>
            <p:cNvPr id="32" name="íśļídè">
              <a:extLst>
                <a:ext uri="{FF2B5EF4-FFF2-40B4-BE49-F238E27FC236}">
                  <a16:creationId xmlns:a16="http://schemas.microsoft.com/office/drawing/2014/main" id="{F52123FC-C0E1-4428-9226-63B78FF75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1812925"/>
              <a:ext cx="187325" cy="330200"/>
            </a:xfrm>
            <a:custGeom>
              <a:avLst/>
              <a:gdLst>
                <a:gd name="T0" fmla="*/ 0 w 118"/>
                <a:gd name="T1" fmla="*/ 119 h 208"/>
                <a:gd name="T2" fmla="*/ 35 w 118"/>
                <a:gd name="T3" fmla="*/ 0 h 208"/>
                <a:gd name="T4" fmla="*/ 118 w 118"/>
                <a:gd name="T5" fmla="*/ 90 h 208"/>
                <a:gd name="T6" fmla="*/ 83 w 118"/>
                <a:gd name="T7" fmla="*/ 208 h 208"/>
                <a:gd name="T8" fmla="*/ 0 w 118"/>
                <a:gd name="T9" fmla="*/ 11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8">
                  <a:moveTo>
                    <a:pt x="0" y="119"/>
                  </a:moveTo>
                  <a:lnTo>
                    <a:pt x="35" y="0"/>
                  </a:lnTo>
                  <a:lnTo>
                    <a:pt x="118" y="90"/>
                  </a:lnTo>
                  <a:lnTo>
                    <a:pt x="83" y="208"/>
                  </a:lnTo>
                  <a:lnTo>
                    <a:pt x="0" y="119"/>
                  </a:lnTo>
                  <a:close/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íslïḑê">
              <a:extLst>
                <a:ext uri="{FF2B5EF4-FFF2-40B4-BE49-F238E27FC236}">
                  <a16:creationId xmlns:a16="http://schemas.microsoft.com/office/drawing/2014/main" id="{9C9AA829-2944-4B7B-A725-0E5331AA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00" y="2001838"/>
              <a:ext cx="323850" cy="184150"/>
            </a:xfrm>
            <a:custGeom>
              <a:avLst/>
              <a:gdLst>
                <a:gd name="T0" fmla="*/ 121 w 204"/>
                <a:gd name="T1" fmla="*/ 0 h 116"/>
                <a:gd name="T2" fmla="*/ 0 w 204"/>
                <a:gd name="T3" fmla="*/ 27 h 116"/>
                <a:gd name="T4" fmla="*/ 83 w 204"/>
                <a:gd name="T5" fmla="*/ 116 h 116"/>
                <a:gd name="T6" fmla="*/ 204 w 204"/>
                <a:gd name="T7" fmla="*/ 89 h 116"/>
                <a:gd name="T8" fmla="*/ 121 w 204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16">
                  <a:moveTo>
                    <a:pt x="121" y="0"/>
                  </a:moveTo>
                  <a:lnTo>
                    <a:pt x="0" y="27"/>
                  </a:lnTo>
                  <a:lnTo>
                    <a:pt x="83" y="116"/>
                  </a:lnTo>
                  <a:lnTo>
                    <a:pt x="204" y="89"/>
                  </a:lnTo>
                  <a:lnTo>
                    <a:pt x="121" y="0"/>
                  </a:lnTo>
                  <a:close/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ïsľiḓè">
              <a:extLst>
                <a:ext uri="{FF2B5EF4-FFF2-40B4-BE49-F238E27FC236}">
                  <a16:creationId xmlns:a16="http://schemas.microsoft.com/office/drawing/2014/main" id="{D2A1277C-B478-4210-9C14-1E24219B0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00" y="1812925"/>
              <a:ext cx="247650" cy="231775"/>
            </a:xfrm>
            <a:custGeom>
              <a:avLst/>
              <a:gdLst>
                <a:gd name="T0" fmla="*/ 36 w 156"/>
                <a:gd name="T1" fmla="*/ 27 h 146"/>
                <a:gd name="T2" fmla="*/ 0 w 156"/>
                <a:gd name="T3" fmla="*/ 146 h 146"/>
                <a:gd name="T4" fmla="*/ 121 w 156"/>
                <a:gd name="T5" fmla="*/ 119 h 146"/>
                <a:gd name="T6" fmla="*/ 156 w 156"/>
                <a:gd name="T7" fmla="*/ 0 h 146"/>
                <a:gd name="T8" fmla="*/ 36 w 156"/>
                <a:gd name="T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46">
                  <a:moveTo>
                    <a:pt x="36" y="27"/>
                  </a:moveTo>
                  <a:lnTo>
                    <a:pt x="0" y="146"/>
                  </a:lnTo>
                  <a:lnTo>
                    <a:pt x="121" y="119"/>
                  </a:lnTo>
                  <a:lnTo>
                    <a:pt x="156" y="0"/>
                  </a:lnTo>
                  <a:lnTo>
                    <a:pt x="36" y="27"/>
                  </a:lnTo>
                  <a:close/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EB673C7-8081-4B14-B923-C0A54F258349}"/>
              </a:ext>
            </a:extLst>
          </p:cNvPr>
          <p:cNvGrpSpPr/>
          <p:nvPr userDrawn="1"/>
        </p:nvGrpSpPr>
        <p:grpSpPr>
          <a:xfrm>
            <a:off x="9003332" y="2796724"/>
            <a:ext cx="1362075" cy="1558926"/>
            <a:chOff x="1255713" y="-695325"/>
            <a:chExt cx="1362075" cy="1558926"/>
          </a:xfrm>
        </p:grpSpPr>
        <p:sp>
          <p:nvSpPr>
            <p:cNvPr id="36" name="iṧľíḓé">
              <a:extLst>
                <a:ext uri="{FF2B5EF4-FFF2-40B4-BE49-F238E27FC236}">
                  <a16:creationId xmlns:a16="http://schemas.microsoft.com/office/drawing/2014/main" id="{53C63BBF-B14D-42D2-8A07-945C94185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650" y="633413"/>
              <a:ext cx="131763" cy="230188"/>
            </a:xfrm>
            <a:custGeom>
              <a:avLst/>
              <a:gdLst>
                <a:gd name="T0" fmla="*/ 0 w 83"/>
                <a:gd name="T1" fmla="*/ 62 h 145"/>
                <a:gd name="T2" fmla="*/ 60 w 83"/>
                <a:gd name="T3" fmla="*/ 0 h 145"/>
                <a:gd name="T4" fmla="*/ 83 w 83"/>
                <a:gd name="T5" fmla="*/ 83 h 145"/>
                <a:gd name="T6" fmla="*/ 23 w 83"/>
                <a:gd name="T7" fmla="*/ 145 h 145"/>
                <a:gd name="T8" fmla="*/ 0 w 83"/>
                <a:gd name="T9" fmla="*/ 6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5">
                  <a:moveTo>
                    <a:pt x="0" y="62"/>
                  </a:moveTo>
                  <a:lnTo>
                    <a:pt x="60" y="0"/>
                  </a:lnTo>
                  <a:lnTo>
                    <a:pt x="83" y="83"/>
                  </a:lnTo>
                  <a:lnTo>
                    <a:pt x="23" y="14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60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işľíḍê">
              <a:extLst>
                <a:ext uri="{FF2B5EF4-FFF2-40B4-BE49-F238E27FC236}">
                  <a16:creationId xmlns:a16="http://schemas.microsoft.com/office/drawing/2014/main" id="{EACDB597-39E9-4025-B3E7-B8241BE8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713" y="696913"/>
              <a:ext cx="171450" cy="166688"/>
            </a:xfrm>
            <a:custGeom>
              <a:avLst/>
              <a:gdLst>
                <a:gd name="T0" fmla="*/ 85 w 108"/>
                <a:gd name="T1" fmla="*/ 22 h 105"/>
                <a:gd name="T2" fmla="*/ 0 w 108"/>
                <a:gd name="T3" fmla="*/ 0 h 105"/>
                <a:gd name="T4" fmla="*/ 25 w 108"/>
                <a:gd name="T5" fmla="*/ 85 h 105"/>
                <a:gd name="T6" fmla="*/ 108 w 108"/>
                <a:gd name="T7" fmla="*/ 105 h 105"/>
                <a:gd name="T8" fmla="*/ 85 w 108"/>
                <a:gd name="T9" fmla="*/ 2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5">
                  <a:moveTo>
                    <a:pt x="85" y="22"/>
                  </a:moveTo>
                  <a:lnTo>
                    <a:pt x="0" y="0"/>
                  </a:lnTo>
                  <a:lnTo>
                    <a:pt x="25" y="85"/>
                  </a:lnTo>
                  <a:lnTo>
                    <a:pt x="108" y="105"/>
                  </a:lnTo>
                  <a:lnTo>
                    <a:pt x="85" y="22"/>
                  </a:lnTo>
                  <a:close/>
                </a:path>
              </a:pathLst>
            </a:custGeom>
            <a:solidFill>
              <a:srgbClr val="8A0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ïSḷíďè">
              <a:extLst>
                <a:ext uri="{FF2B5EF4-FFF2-40B4-BE49-F238E27FC236}">
                  <a16:creationId xmlns:a16="http://schemas.microsoft.com/office/drawing/2014/main" id="{E95E4294-84FC-406F-85EE-D99A9B10C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713" y="600075"/>
              <a:ext cx="230188" cy="131763"/>
            </a:xfrm>
            <a:custGeom>
              <a:avLst/>
              <a:gdLst>
                <a:gd name="T0" fmla="*/ 62 w 145"/>
                <a:gd name="T1" fmla="*/ 0 h 83"/>
                <a:gd name="T2" fmla="*/ 0 w 145"/>
                <a:gd name="T3" fmla="*/ 61 h 83"/>
                <a:gd name="T4" fmla="*/ 85 w 145"/>
                <a:gd name="T5" fmla="*/ 83 h 83"/>
                <a:gd name="T6" fmla="*/ 145 w 145"/>
                <a:gd name="T7" fmla="*/ 21 h 83"/>
                <a:gd name="T8" fmla="*/ 62 w 145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3">
                  <a:moveTo>
                    <a:pt x="62" y="0"/>
                  </a:moveTo>
                  <a:lnTo>
                    <a:pt x="0" y="61"/>
                  </a:lnTo>
                  <a:lnTo>
                    <a:pt x="85" y="83"/>
                  </a:lnTo>
                  <a:lnTo>
                    <a:pt x="145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7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íšḻïďé">
              <a:extLst>
                <a:ext uri="{FF2B5EF4-FFF2-40B4-BE49-F238E27FC236}">
                  <a16:creationId xmlns:a16="http://schemas.microsoft.com/office/drawing/2014/main" id="{C0C52E61-6737-4624-8BB1-D47D29979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-246062"/>
              <a:ext cx="771525" cy="889000"/>
            </a:xfrm>
            <a:custGeom>
              <a:avLst/>
              <a:gdLst>
                <a:gd name="T0" fmla="*/ 81 w 486"/>
                <a:gd name="T1" fmla="*/ 141 h 560"/>
                <a:gd name="T2" fmla="*/ 486 w 486"/>
                <a:gd name="T3" fmla="*/ 0 h 560"/>
                <a:gd name="T4" fmla="*/ 405 w 486"/>
                <a:gd name="T5" fmla="*/ 419 h 560"/>
                <a:gd name="T6" fmla="*/ 0 w 486"/>
                <a:gd name="T7" fmla="*/ 560 h 560"/>
                <a:gd name="T8" fmla="*/ 81 w 486"/>
                <a:gd name="T9" fmla="*/ 14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560">
                  <a:moveTo>
                    <a:pt x="81" y="141"/>
                  </a:moveTo>
                  <a:lnTo>
                    <a:pt x="486" y="0"/>
                  </a:lnTo>
                  <a:lnTo>
                    <a:pt x="405" y="419"/>
                  </a:lnTo>
                  <a:lnTo>
                    <a:pt x="0" y="560"/>
                  </a:lnTo>
                  <a:lnTo>
                    <a:pt x="81" y="141"/>
                  </a:lnTo>
                  <a:close/>
                </a:path>
              </a:pathLst>
            </a:custGeom>
            <a:noFill/>
            <a:ln w="25400" cap="rnd">
              <a:solidFill>
                <a:srgbClr val="43539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ïṧḻíḋè">
              <a:extLst>
                <a:ext uri="{FF2B5EF4-FFF2-40B4-BE49-F238E27FC236}">
                  <a16:creationId xmlns:a16="http://schemas.microsoft.com/office/drawing/2014/main" id="{F5E87FBC-20B0-491F-AB0F-11EFFF28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913" y="-466725"/>
              <a:ext cx="642938" cy="1109663"/>
            </a:xfrm>
            <a:custGeom>
              <a:avLst/>
              <a:gdLst>
                <a:gd name="T0" fmla="*/ 405 w 405"/>
                <a:gd name="T1" fmla="*/ 280 h 699"/>
                <a:gd name="T2" fmla="*/ 81 w 405"/>
                <a:gd name="T3" fmla="*/ 0 h 699"/>
                <a:gd name="T4" fmla="*/ 0 w 405"/>
                <a:gd name="T5" fmla="*/ 419 h 699"/>
                <a:gd name="T6" fmla="*/ 324 w 405"/>
                <a:gd name="T7" fmla="*/ 699 h 699"/>
                <a:gd name="T8" fmla="*/ 405 w 405"/>
                <a:gd name="T9" fmla="*/ 28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99">
                  <a:moveTo>
                    <a:pt x="405" y="280"/>
                  </a:moveTo>
                  <a:lnTo>
                    <a:pt x="81" y="0"/>
                  </a:lnTo>
                  <a:lnTo>
                    <a:pt x="0" y="419"/>
                  </a:lnTo>
                  <a:lnTo>
                    <a:pt x="324" y="699"/>
                  </a:lnTo>
                  <a:lnTo>
                    <a:pt x="405" y="280"/>
                  </a:lnTo>
                  <a:close/>
                </a:path>
              </a:pathLst>
            </a:custGeom>
            <a:noFill/>
            <a:ln w="25400" cap="rnd">
              <a:solidFill>
                <a:srgbClr val="43539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ïṩľiďé">
              <a:extLst>
                <a:ext uri="{FF2B5EF4-FFF2-40B4-BE49-F238E27FC236}">
                  <a16:creationId xmlns:a16="http://schemas.microsoft.com/office/drawing/2014/main" id="{C265E7A9-D6C9-4481-B231-8BF8EA6E3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500" y="-695325"/>
              <a:ext cx="1157288" cy="673100"/>
            </a:xfrm>
            <a:custGeom>
              <a:avLst/>
              <a:gdLst>
                <a:gd name="T0" fmla="*/ 405 w 729"/>
                <a:gd name="T1" fmla="*/ 0 h 424"/>
                <a:gd name="T2" fmla="*/ 0 w 729"/>
                <a:gd name="T3" fmla="*/ 144 h 424"/>
                <a:gd name="T4" fmla="*/ 324 w 729"/>
                <a:gd name="T5" fmla="*/ 424 h 424"/>
                <a:gd name="T6" fmla="*/ 729 w 729"/>
                <a:gd name="T7" fmla="*/ 283 h 424"/>
                <a:gd name="T8" fmla="*/ 405 w 729"/>
                <a:gd name="T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424">
                  <a:moveTo>
                    <a:pt x="405" y="0"/>
                  </a:moveTo>
                  <a:lnTo>
                    <a:pt x="0" y="144"/>
                  </a:lnTo>
                  <a:lnTo>
                    <a:pt x="324" y="424"/>
                  </a:lnTo>
                  <a:lnTo>
                    <a:pt x="729" y="283"/>
                  </a:lnTo>
                  <a:lnTo>
                    <a:pt x="405" y="0"/>
                  </a:lnTo>
                  <a:close/>
                </a:path>
              </a:pathLst>
            </a:custGeom>
            <a:noFill/>
            <a:ln w="25400" cap="rnd">
              <a:solidFill>
                <a:srgbClr val="43539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" name="图片 1" descr="图片包含 游戏机, 物体, 钟表, 标志&#10;&#10;描述已自动生成">
            <a:extLst>
              <a:ext uri="{FF2B5EF4-FFF2-40B4-BE49-F238E27FC236}">
                <a16:creationId xmlns:a16="http://schemas.microsoft.com/office/drawing/2014/main" id="{5F188A37-72E4-4C8B-992D-D6EA1DEE59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8631"/>
            <a:ext cx="1856300" cy="6715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E0DBBD-D093-4650-A0ED-6DBD1AB754A9}"/>
              </a:ext>
            </a:extLst>
          </p:cNvPr>
          <p:cNvSpPr/>
          <p:nvPr userDrawn="1"/>
        </p:nvSpPr>
        <p:spPr>
          <a:xfrm>
            <a:off x="2679700" y="3951178"/>
            <a:ext cx="4699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C34A619-6E15-42D6-88FC-DF21F6984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91894" y="514350"/>
            <a:ext cx="2728593" cy="479416"/>
          </a:xfrm>
          <a:prstGeom prst="rect">
            <a:avLst/>
          </a:prstGeom>
        </p:spPr>
      </p:pic>
      <p:pic>
        <p:nvPicPr>
          <p:cNvPr id="27" name="图片 26" descr="图片包含 标志, 房间, 游戏机, 极&#10;&#10;描述已自动生成">
            <a:extLst>
              <a:ext uri="{FF2B5EF4-FFF2-40B4-BE49-F238E27FC236}">
                <a16:creationId xmlns:a16="http://schemas.microsoft.com/office/drawing/2014/main" id="{DF328B7E-9372-43B4-AD69-BC70976774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72" y="463785"/>
            <a:ext cx="554922" cy="5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88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513394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2819630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2523359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86B8D45-7C54-406B-B391-A64797D533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66109" y="3453218"/>
            <a:ext cx="5791754" cy="2619826"/>
          </a:xfrm>
          <a:prstGeom prst="rect">
            <a:avLst/>
          </a:prstGeom>
        </p:spPr>
      </p:pic>
      <p:sp>
        <p:nvSpPr>
          <p:cNvPr id="18" name="išļíḓe">
            <a:extLst>
              <a:ext uri="{FF2B5EF4-FFF2-40B4-BE49-F238E27FC236}">
                <a16:creationId xmlns:a16="http://schemas.microsoft.com/office/drawing/2014/main" id="{AFFC5E3F-A744-4FE6-875E-690233127D2C}"/>
              </a:ext>
            </a:extLst>
          </p:cNvPr>
          <p:cNvSpPr/>
          <p:nvPr userDrawn="1"/>
        </p:nvSpPr>
        <p:spPr>
          <a:xfrm>
            <a:off x="9178884" y="4097957"/>
            <a:ext cx="447675" cy="447675"/>
          </a:xfrm>
          <a:custGeom>
            <a:avLst/>
            <a:gdLst>
              <a:gd name="connsiteX0" fmla="*/ 449580 w 447675"/>
              <a:gd name="connsiteY0" fmla="*/ 224790 h 447675"/>
              <a:gd name="connsiteX1" fmla="*/ 224790 w 447675"/>
              <a:gd name="connsiteY1" fmla="*/ 449580 h 447675"/>
              <a:gd name="connsiteX2" fmla="*/ 0 w 447675"/>
              <a:gd name="connsiteY2" fmla="*/ 224790 h 447675"/>
              <a:gd name="connsiteX3" fmla="*/ 224790 w 447675"/>
              <a:gd name="connsiteY3" fmla="*/ 0 h 447675"/>
              <a:gd name="connsiteX4" fmla="*/ 449580 w 447675"/>
              <a:gd name="connsiteY4" fmla="*/ 22479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7675" h="447675">
                <a:moveTo>
                  <a:pt x="449580" y="224790"/>
                </a:moveTo>
                <a:cubicBezTo>
                  <a:pt x="449580" y="348938"/>
                  <a:pt x="348938" y="449580"/>
                  <a:pt x="224790" y="449580"/>
                </a:cubicBezTo>
                <a:cubicBezTo>
                  <a:pt x="100642" y="449580"/>
                  <a:pt x="0" y="348938"/>
                  <a:pt x="0" y="224790"/>
                </a:cubicBezTo>
                <a:cubicBezTo>
                  <a:pt x="0" y="100642"/>
                  <a:pt x="100642" y="0"/>
                  <a:pt x="224790" y="0"/>
                </a:cubicBezTo>
                <a:cubicBezTo>
                  <a:pt x="348938" y="0"/>
                  <a:pt x="449580" y="100642"/>
                  <a:pt x="449580" y="224790"/>
                </a:cubicBezTo>
                <a:close/>
              </a:path>
            </a:pathLst>
          </a:custGeom>
          <a:noFill/>
          <a:ln w="14288" cap="rnd">
            <a:solidFill>
              <a:srgbClr val="4375E5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2FF9DBF-6FCA-419C-9402-8700458F4214}"/>
              </a:ext>
            </a:extLst>
          </p:cNvPr>
          <p:cNvGrpSpPr/>
          <p:nvPr userDrawn="1"/>
        </p:nvGrpSpPr>
        <p:grpSpPr>
          <a:xfrm>
            <a:off x="2512020" y="3710107"/>
            <a:ext cx="370971" cy="368360"/>
            <a:chOff x="2258695" y="1972718"/>
            <a:chExt cx="270510" cy="268606"/>
          </a:xfrm>
        </p:grpSpPr>
        <p:sp>
          <p:nvSpPr>
            <p:cNvPr id="20" name="ísḷïḓe">
              <a:extLst>
                <a:ext uri="{FF2B5EF4-FFF2-40B4-BE49-F238E27FC236}">
                  <a16:creationId xmlns:a16="http://schemas.microsoft.com/office/drawing/2014/main" id="{A8ED0C32-0B90-4320-81EE-C68C5FA2BE09}"/>
                </a:ext>
              </a:extLst>
            </p:cNvPr>
            <p:cNvSpPr/>
            <p:nvPr/>
          </p:nvSpPr>
          <p:spPr>
            <a:xfrm>
              <a:off x="2395855" y="1972718"/>
              <a:ext cx="133350" cy="238125"/>
            </a:xfrm>
            <a:custGeom>
              <a:avLst/>
              <a:gdLst>
                <a:gd name="connsiteX0" fmla="*/ 0 w 133350"/>
                <a:gd name="connsiteY0" fmla="*/ 135255 h 238125"/>
                <a:gd name="connsiteX1" fmla="*/ 41910 w 133350"/>
                <a:gd name="connsiteY1" fmla="*/ 0 h 238125"/>
                <a:gd name="connsiteX2" fmla="*/ 138113 w 133350"/>
                <a:gd name="connsiteY2" fmla="*/ 103823 h 238125"/>
                <a:gd name="connsiteX3" fmla="*/ 96202 w 133350"/>
                <a:gd name="connsiteY3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38125">
                  <a:moveTo>
                    <a:pt x="0" y="135255"/>
                  </a:moveTo>
                  <a:lnTo>
                    <a:pt x="41910" y="0"/>
                  </a:lnTo>
                  <a:lnTo>
                    <a:pt x="138113" y="103823"/>
                  </a:lnTo>
                  <a:lnTo>
                    <a:pt x="96202" y="238125"/>
                  </a:lnTo>
                  <a:close/>
                </a:path>
              </a:pathLst>
            </a:custGeom>
            <a:noFill/>
            <a:ln w="14288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ïṥḻïḑé">
              <a:extLst>
                <a:ext uri="{FF2B5EF4-FFF2-40B4-BE49-F238E27FC236}">
                  <a16:creationId xmlns:a16="http://schemas.microsoft.com/office/drawing/2014/main" id="{FF61DAB0-A1EA-4FD7-B4CE-CA1A3A068D3C}"/>
                </a:ext>
              </a:extLst>
            </p:cNvPr>
            <p:cNvSpPr/>
            <p:nvPr/>
          </p:nvSpPr>
          <p:spPr>
            <a:xfrm>
              <a:off x="2258695" y="2107974"/>
              <a:ext cx="228600" cy="133350"/>
            </a:xfrm>
            <a:custGeom>
              <a:avLst/>
              <a:gdLst>
                <a:gd name="connsiteX0" fmla="*/ 137160 w 228600"/>
                <a:gd name="connsiteY0" fmla="*/ 0 h 133350"/>
                <a:gd name="connsiteX1" fmla="*/ 0 w 228600"/>
                <a:gd name="connsiteY1" fmla="*/ 30480 h 133350"/>
                <a:gd name="connsiteX2" fmla="*/ 95250 w 228600"/>
                <a:gd name="connsiteY2" fmla="*/ 134303 h 133350"/>
                <a:gd name="connsiteX3" fmla="*/ 233363 w 228600"/>
                <a:gd name="connsiteY3" fmla="*/ 10287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133350">
                  <a:moveTo>
                    <a:pt x="137160" y="0"/>
                  </a:moveTo>
                  <a:lnTo>
                    <a:pt x="0" y="30480"/>
                  </a:lnTo>
                  <a:lnTo>
                    <a:pt x="95250" y="134303"/>
                  </a:lnTo>
                  <a:lnTo>
                    <a:pt x="233363" y="102870"/>
                  </a:lnTo>
                  <a:close/>
                </a:path>
              </a:pathLst>
            </a:custGeom>
            <a:noFill/>
            <a:ln w="14288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is1ïḋê">
              <a:extLst>
                <a:ext uri="{FF2B5EF4-FFF2-40B4-BE49-F238E27FC236}">
                  <a16:creationId xmlns:a16="http://schemas.microsoft.com/office/drawing/2014/main" id="{2C31ED06-F0F9-4639-BA2E-39DD5F15C9DF}"/>
                </a:ext>
              </a:extLst>
            </p:cNvPr>
            <p:cNvSpPr/>
            <p:nvPr/>
          </p:nvSpPr>
          <p:spPr>
            <a:xfrm>
              <a:off x="2258695" y="1972718"/>
              <a:ext cx="171450" cy="161925"/>
            </a:xfrm>
            <a:custGeom>
              <a:avLst/>
              <a:gdLst>
                <a:gd name="connsiteX0" fmla="*/ 40958 w 171450"/>
                <a:gd name="connsiteY0" fmla="*/ 30480 h 161925"/>
                <a:gd name="connsiteX1" fmla="*/ 0 w 171450"/>
                <a:gd name="connsiteY1" fmla="*/ 165735 h 161925"/>
                <a:gd name="connsiteX2" fmla="*/ 137160 w 171450"/>
                <a:gd name="connsiteY2" fmla="*/ 135255 h 161925"/>
                <a:gd name="connsiteX3" fmla="*/ 179070 w 171450"/>
                <a:gd name="connsiteY3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161925">
                  <a:moveTo>
                    <a:pt x="40958" y="30480"/>
                  </a:moveTo>
                  <a:lnTo>
                    <a:pt x="0" y="165735"/>
                  </a:lnTo>
                  <a:lnTo>
                    <a:pt x="137160" y="135255"/>
                  </a:lnTo>
                  <a:lnTo>
                    <a:pt x="179070" y="0"/>
                  </a:lnTo>
                  <a:close/>
                </a:path>
              </a:pathLst>
            </a:custGeom>
            <a:noFill/>
            <a:ln w="14288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14B3A47-3553-429C-B7DD-DAE65AE64E4D}"/>
              </a:ext>
            </a:extLst>
          </p:cNvPr>
          <p:cNvGrpSpPr/>
          <p:nvPr userDrawn="1"/>
        </p:nvGrpSpPr>
        <p:grpSpPr>
          <a:xfrm>
            <a:off x="5324249" y="3161209"/>
            <a:ext cx="316190" cy="498158"/>
            <a:chOff x="4970463" y="1324066"/>
            <a:chExt cx="316190" cy="498158"/>
          </a:xfrm>
        </p:grpSpPr>
        <p:sp>
          <p:nvSpPr>
            <p:cNvPr id="24" name="iŝḻidê">
              <a:extLst>
                <a:ext uri="{FF2B5EF4-FFF2-40B4-BE49-F238E27FC236}">
                  <a16:creationId xmlns:a16="http://schemas.microsoft.com/office/drawing/2014/main" id="{AC616045-B971-466B-AA9A-4BE7F22A9967}"/>
                </a:ext>
              </a:extLst>
            </p:cNvPr>
            <p:cNvSpPr/>
            <p:nvPr/>
          </p:nvSpPr>
          <p:spPr>
            <a:xfrm>
              <a:off x="4970463" y="1324066"/>
              <a:ext cx="314325" cy="476250"/>
            </a:xfrm>
            <a:custGeom>
              <a:avLst/>
              <a:gdLst>
                <a:gd name="connsiteX0" fmla="*/ 318434 w 314325"/>
                <a:gd name="connsiteY0" fmla="*/ 415991 h 476250"/>
                <a:gd name="connsiteX1" fmla="*/ 154604 w 314325"/>
                <a:gd name="connsiteY1" fmla="*/ 22609 h 476250"/>
                <a:gd name="connsiteX2" fmla="*/ 154604 w 314325"/>
                <a:gd name="connsiteY2" fmla="*/ 22609 h 476250"/>
                <a:gd name="connsiteX3" fmla="*/ 119362 w 314325"/>
                <a:gd name="connsiteY3" fmla="*/ 701 h 476250"/>
                <a:gd name="connsiteX4" fmla="*/ 11729 w 314325"/>
                <a:gd name="connsiteY4" fmla="*/ 45469 h 476250"/>
                <a:gd name="connsiteX5" fmla="*/ 2204 w 314325"/>
                <a:gd name="connsiteY5" fmla="*/ 86426 h 476250"/>
                <a:gd name="connsiteX6" fmla="*/ 2204 w 314325"/>
                <a:gd name="connsiteY6" fmla="*/ 86426 h 476250"/>
                <a:gd name="connsiteX7" fmla="*/ 166034 w 314325"/>
                <a:gd name="connsiteY7" fmla="*/ 480761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4325" h="476250">
                  <a:moveTo>
                    <a:pt x="318434" y="415991"/>
                  </a:moveTo>
                  <a:lnTo>
                    <a:pt x="154604" y="22609"/>
                  </a:lnTo>
                  <a:lnTo>
                    <a:pt x="154604" y="22609"/>
                  </a:lnTo>
                  <a:cubicBezTo>
                    <a:pt x="149842" y="11179"/>
                    <a:pt x="137459" y="2606"/>
                    <a:pt x="119362" y="701"/>
                  </a:cubicBezTo>
                  <a:cubicBezTo>
                    <a:pt x="82214" y="-4061"/>
                    <a:pt x="33637" y="15941"/>
                    <a:pt x="11729" y="45469"/>
                  </a:cubicBezTo>
                  <a:cubicBezTo>
                    <a:pt x="299" y="60709"/>
                    <a:pt x="-2558" y="74996"/>
                    <a:pt x="2204" y="86426"/>
                  </a:cubicBezTo>
                  <a:lnTo>
                    <a:pt x="2204" y="86426"/>
                  </a:lnTo>
                  <a:lnTo>
                    <a:pt x="166034" y="480761"/>
                  </a:lnTo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îṥ1iďé">
              <a:extLst>
                <a:ext uri="{FF2B5EF4-FFF2-40B4-BE49-F238E27FC236}">
                  <a16:creationId xmlns:a16="http://schemas.microsoft.com/office/drawing/2014/main" id="{7BB305BE-FC6D-4508-A3A2-9F6495E0983C}"/>
                </a:ext>
              </a:extLst>
            </p:cNvPr>
            <p:cNvSpPr/>
            <p:nvPr/>
          </p:nvSpPr>
          <p:spPr>
            <a:xfrm>
              <a:off x="5134253" y="1717449"/>
              <a:ext cx="152400" cy="104775"/>
            </a:xfrm>
            <a:custGeom>
              <a:avLst/>
              <a:gdLst>
                <a:gd name="connsiteX0" fmla="*/ 37487 w 152400"/>
                <a:gd name="connsiteY0" fmla="*/ 108333 h 104775"/>
                <a:gd name="connsiteX1" fmla="*/ 145119 w 152400"/>
                <a:gd name="connsiteY1" fmla="*/ 63566 h 104775"/>
                <a:gd name="connsiteX2" fmla="*/ 119402 w 152400"/>
                <a:gd name="connsiteY2" fmla="*/ 701 h 104775"/>
                <a:gd name="connsiteX3" fmla="*/ 11769 w 152400"/>
                <a:gd name="connsiteY3" fmla="*/ 45468 h 104775"/>
                <a:gd name="connsiteX4" fmla="*/ 37487 w 152400"/>
                <a:gd name="connsiteY4" fmla="*/ 1083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04775">
                  <a:moveTo>
                    <a:pt x="37487" y="108333"/>
                  </a:moveTo>
                  <a:cubicBezTo>
                    <a:pt x="74634" y="113096"/>
                    <a:pt x="123212" y="93093"/>
                    <a:pt x="145119" y="63566"/>
                  </a:cubicBezTo>
                  <a:cubicBezTo>
                    <a:pt x="167979" y="34039"/>
                    <a:pt x="155597" y="5464"/>
                    <a:pt x="119402" y="701"/>
                  </a:cubicBezTo>
                  <a:cubicBezTo>
                    <a:pt x="82254" y="-4061"/>
                    <a:pt x="33677" y="15941"/>
                    <a:pt x="11769" y="45468"/>
                  </a:cubicBezTo>
                  <a:cubicBezTo>
                    <a:pt x="-11091" y="74996"/>
                    <a:pt x="339" y="103571"/>
                    <a:pt x="37487" y="108333"/>
                  </a:cubicBezTo>
                  <a:close/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ïṥľidè">
              <a:extLst>
                <a:ext uri="{FF2B5EF4-FFF2-40B4-BE49-F238E27FC236}">
                  <a16:creationId xmlns:a16="http://schemas.microsoft.com/office/drawing/2014/main" id="{75F7F351-46CF-4244-8E5A-159336953CC5}"/>
                </a:ext>
              </a:extLst>
            </p:cNvPr>
            <p:cNvSpPr/>
            <p:nvPr/>
          </p:nvSpPr>
          <p:spPr>
            <a:xfrm>
              <a:off x="4973320" y="1535521"/>
              <a:ext cx="38100" cy="38100"/>
            </a:xfrm>
            <a:custGeom>
              <a:avLst/>
              <a:gdLst>
                <a:gd name="connsiteX0" fmla="*/ 40005 w 38100"/>
                <a:gd name="connsiteY0" fmla="*/ 20003 h 38100"/>
                <a:gd name="connsiteX1" fmla="*/ 20002 w 38100"/>
                <a:gd name="connsiteY1" fmla="*/ 40005 h 38100"/>
                <a:gd name="connsiteX2" fmla="*/ 0 w 38100"/>
                <a:gd name="connsiteY2" fmla="*/ 20003 h 38100"/>
                <a:gd name="connsiteX3" fmla="*/ 20002 w 38100"/>
                <a:gd name="connsiteY3" fmla="*/ 0 h 38100"/>
                <a:gd name="connsiteX4" fmla="*/ 40005 w 38100"/>
                <a:gd name="connsiteY4" fmla="*/ 2000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40005" y="20003"/>
                  </a:moveTo>
                  <a:cubicBezTo>
                    <a:pt x="40005" y="31050"/>
                    <a:pt x="31049" y="40005"/>
                    <a:pt x="20002" y="40005"/>
                  </a:cubicBezTo>
                  <a:cubicBezTo>
                    <a:pt x="8955" y="40005"/>
                    <a:pt x="0" y="31050"/>
                    <a:pt x="0" y="20003"/>
                  </a:cubicBezTo>
                  <a:cubicBezTo>
                    <a:pt x="0" y="8956"/>
                    <a:pt x="8955" y="0"/>
                    <a:pt x="20002" y="0"/>
                  </a:cubicBezTo>
                  <a:cubicBezTo>
                    <a:pt x="31049" y="0"/>
                    <a:pt x="40005" y="8956"/>
                    <a:pt x="40005" y="20003"/>
                  </a:cubicBezTo>
                  <a:close/>
                </a:path>
              </a:pathLst>
            </a:custGeom>
            <a:solidFill>
              <a:srgbClr val="D6E4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7" name="íśḷíḑê">
            <a:extLst>
              <a:ext uri="{FF2B5EF4-FFF2-40B4-BE49-F238E27FC236}">
                <a16:creationId xmlns:a16="http://schemas.microsoft.com/office/drawing/2014/main" id="{87849125-265C-48ED-BD68-4CD0FA5DFA37}"/>
              </a:ext>
            </a:extLst>
          </p:cNvPr>
          <p:cNvSpPr>
            <a:spLocks/>
          </p:cNvSpPr>
          <p:nvPr userDrawn="1"/>
        </p:nvSpPr>
        <p:spPr bwMode="auto">
          <a:xfrm>
            <a:off x="9446986" y="2746781"/>
            <a:ext cx="444500" cy="669925"/>
          </a:xfrm>
          <a:custGeom>
            <a:avLst/>
            <a:gdLst>
              <a:gd name="T0" fmla="*/ 135 w 135"/>
              <a:gd name="T1" fmla="*/ 177 h 203"/>
              <a:gd name="T2" fmla="*/ 66 w 135"/>
              <a:gd name="T3" fmla="*/ 11 h 203"/>
              <a:gd name="T4" fmla="*/ 66 w 135"/>
              <a:gd name="T5" fmla="*/ 11 h 203"/>
              <a:gd name="T6" fmla="*/ 51 w 135"/>
              <a:gd name="T7" fmla="*/ 2 h 203"/>
              <a:gd name="T8" fmla="*/ 6 w 135"/>
              <a:gd name="T9" fmla="*/ 21 h 203"/>
              <a:gd name="T10" fmla="*/ 2 w 135"/>
              <a:gd name="T11" fmla="*/ 38 h 203"/>
              <a:gd name="T12" fmla="*/ 2 w 135"/>
              <a:gd name="T13" fmla="*/ 38 h 203"/>
              <a:gd name="T14" fmla="*/ 71 w 135"/>
              <a:gd name="T15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" h="203">
                <a:moveTo>
                  <a:pt x="135" y="177"/>
                </a:moveTo>
                <a:cubicBezTo>
                  <a:pt x="66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4" y="6"/>
                  <a:pt x="59" y="3"/>
                  <a:pt x="51" y="2"/>
                </a:cubicBezTo>
                <a:cubicBezTo>
                  <a:pt x="36" y="0"/>
                  <a:pt x="15" y="8"/>
                  <a:pt x="6" y="21"/>
                </a:cubicBezTo>
                <a:cubicBezTo>
                  <a:pt x="1" y="27"/>
                  <a:pt x="0" y="33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71" y="203"/>
                  <a:pt x="71" y="203"/>
                  <a:pt x="71" y="203"/>
                </a:cubicBezTo>
              </a:path>
            </a:pathLst>
          </a:custGeom>
          <a:noFill/>
          <a:ln w="25400" cap="rnd">
            <a:solidFill>
              <a:srgbClr val="437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ïsliḓe">
            <a:extLst>
              <a:ext uri="{FF2B5EF4-FFF2-40B4-BE49-F238E27FC236}">
                <a16:creationId xmlns:a16="http://schemas.microsoft.com/office/drawing/2014/main" id="{F590A83E-3448-448F-9F07-129B41E8683C}"/>
              </a:ext>
            </a:extLst>
          </p:cNvPr>
          <p:cNvSpPr>
            <a:spLocks/>
          </p:cNvSpPr>
          <p:nvPr userDrawn="1"/>
        </p:nvSpPr>
        <p:spPr bwMode="auto">
          <a:xfrm>
            <a:off x="9661299" y="3291293"/>
            <a:ext cx="247650" cy="161925"/>
          </a:xfrm>
          <a:custGeom>
            <a:avLst/>
            <a:gdLst>
              <a:gd name="T0" fmla="*/ 20 w 75"/>
              <a:gd name="T1" fmla="*/ 47 h 49"/>
              <a:gd name="T2" fmla="*/ 66 w 75"/>
              <a:gd name="T3" fmla="*/ 29 h 49"/>
              <a:gd name="T4" fmla="*/ 55 w 75"/>
              <a:gd name="T5" fmla="*/ 2 h 49"/>
              <a:gd name="T6" fmla="*/ 9 w 75"/>
              <a:gd name="T7" fmla="*/ 21 h 49"/>
              <a:gd name="T8" fmla="*/ 20 w 75"/>
              <a:gd name="T9" fmla="*/ 4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49">
                <a:moveTo>
                  <a:pt x="20" y="47"/>
                </a:moveTo>
                <a:cubicBezTo>
                  <a:pt x="36" y="49"/>
                  <a:pt x="56" y="41"/>
                  <a:pt x="66" y="29"/>
                </a:cubicBezTo>
                <a:cubicBezTo>
                  <a:pt x="75" y="16"/>
                  <a:pt x="70" y="4"/>
                  <a:pt x="55" y="2"/>
                </a:cubicBezTo>
                <a:cubicBezTo>
                  <a:pt x="39" y="0"/>
                  <a:pt x="19" y="9"/>
                  <a:pt x="9" y="21"/>
                </a:cubicBezTo>
                <a:cubicBezTo>
                  <a:pt x="0" y="33"/>
                  <a:pt x="5" y="45"/>
                  <a:pt x="20" y="47"/>
                </a:cubicBezTo>
                <a:close/>
              </a:path>
            </a:pathLst>
          </a:custGeom>
          <a:noFill/>
          <a:ln w="25400" cap="rnd">
            <a:solidFill>
              <a:srgbClr val="4375E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7D63F22-8C53-46E2-BB9A-D5CDC87F9179}"/>
              </a:ext>
            </a:extLst>
          </p:cNvPr>
          <p:cNvGrpSpPr/>
          <p:nvPr userDrawn="1"/>
        </p:nvGrpSpPr>
        <p:grpSpPr>
          <a:xfrm>
            <a:off x="7408914" y="2949942"/>
            <a:ext cx="783110" cy="760165"/>
            <a:chOff x="6010275" y="-2276475"/>
            <a:chExt cx="1246188" cy="1209675"/>
          </a:xfrm>
        </p:grpSpPr>
        <p:sp>
          <p:nvSpPr>
            <p:cNvPr id="30" name="íśļîḋe">
              <a:extLst>
                <a:ext uri="{FF2B5EF4-FFF2-40B4-BE49-F238E27FC236}">
                  <a16:creationId xmlns:a16="http://schemas.microsoft.com/office/drawing/2014/main" id="{5DF1B657-FFE3-446A-8ED7-F5E5972A5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-2276475"/>
              <a:ext cx="622300" cy="1081088"/>
            </a:xfrm>
            <a:custGeom>
              <a:avLst/>
              <a:gdLst>
                <a:gd name="T0" fmla="*/ 0 w 392"/>
                <a:gd name="T1" fmla="*/ 382 h 681"/>
                <a:gd name="T2" fmla="*/ 124 w 392"/>
                <a:gd name="T3" fmla="*/ 0 h 681"/>
                <a:gd name="T4" fmla="*/ 392 w 392"/>
                <a:gd name="T5" fmla="*/ 299 h 681"/>
                <a:gd name="T6" fmla="*/ 267 w 392"/>
                <a:gd name="T7" fmla="*/ 681 h 681"/>
                <a:gd name="T8" fmla="*/ 0 w 392"/>
                <a:gd name="T9" fmla="*/ 382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681">
                  <a:moveTo>
                    <a:pt x="0" y="382"/>
                  </a:moveTo>
                  <a:lnTo>
                    <a:pt x="124" y="0"/>
                  </a:lnTo>
                  <a:lnTo>
                    <a:pt x="392" y="299"/>
                  </a:lnTo>
                  <a:lnTo>
                    <a:pt x="267" y="681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81A9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iṡ1ïḋe">
              <a:extLst>
                <a:ext uri="{FF2B5EF4-FFF2-40B4-BE49-F238E27FC236}">
                  <a16:creationId xmlns:a16="http://schemas.microsoft.com/office/drawing/2014/main" id="{1F99CDC0-2BC8-4081-B3FA-481EAF357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-1670050"/>
              <a:ext cx="1047750" cy="603250"/>
            </a:xfrm>
            <a:custGeom>
              <a:avLst/>
              <a:gdLst>
                <a:gd name="T0" fmla="*/ 393 w 660"/>
                <a:gd name="T1" fmla="*/ 0 h 380"/>
                <a:gd name="T2" fmla="*/ 0 w 660"/>
                <a:gd name="T3" fmla="*/ 83 h 380"/>
                <a:gd name="T4" fmla="*/ 268 w 660"/>
                <a:gd name="T5" fmla="*/ 380 h 380"/>
                <a:gd name="T6" fmla="*/ 660 w 660"/>
                <a:gd name="T7" fmla="*/ 299 h 380"/>
                <a:gd name="T8" fmla="*/ 393 w 660"/>
                <a:gd name="T9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0" h="380">
                  <a:moveTo>
                    <a:pt x="393" y="0"/>
                  </a:moveTo>
                  <a:lnTo>
                    <a:pt x="0" y="83"/>
                  </a:lnTo>
                  <a:lnTo>
                    <a:pt x="268" y="380"/>
                  </a:lnTo>
                  <a:lnTo>
                    <a:pt x="660" y="29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234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išļiďe">
              <a:extLst>
                <a:ext uri="{FF2B5EF4-FFF2-40B4-BE49-F238E27FC236}">
                  <a16:creationId xmlns:a16="http://schemas.microsoft.com/office/drawing/2014/main" id="{842D114F-1A5D-4EBC-8B28-1A3F44A75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275" y="-2276475"/>
              <a:ext cx="820738" cy="738188"/>
            </a:xfrm>
            <a:custGeom>
              <a:avLst/>
              <a:gdLst>
                <a:gd name="T0" fmla="*/ 123 w 517"/>
                <a:gd name="T1" fmla="*/ 81 h 465"/>
                <a:gd name="T2" fmla="*/ 0 w 517"/>
                <a:gd name="T3" fmla="*/ 465 h 465"/>
                <a:gd name="T4" fmla="*/ 393 w 517"/>
                <a:gd name="T5" fmla="*/ 382 h 465"/>
                <a:gd name="T6" fmla="*/ 517 w 517"/>
                <a:gd name="T7" fmla="*/ 0 h 465"/>
                <a:gd name="T8" fmla="*/ 123 w 517"/>
                <a:gd name="T9" fmla="*/ 81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7" h="465">
                  <a:moveTo>
                    <a:pt x="123" y="81"/>
                  </a:moveTo>
                  <a:lnTo>
                    <a:pt x="0" y="465"/>
                  </a:lnTo>
                  <a:lnTo>
                    <a:pt x="393" y="382"/>
                  </a:lnTo>
                  <a:lnTo>
                    <a:pt x="517" y="0"/>
                  </a:lnTo>
                  <a:lnTo>
                    <a:pt x="123" y="81"/>
                  </a:lnTo>
                  <a:close/>
                </a:path>
              </a:pathLst>
            </a:custGeom>
            <a:solidFill>
              <a:srgbClr val="D6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FE21A63-BF51-4B0E-9F2D-D870F27604D9}"/>
              </a:ext>
            </a:extLst>
          </p:cNvPr>
          <p:cNvGrpSpPr/>
          <p:nvPr userDrawn="1"/>
        </p:nvGrpSpPr>
        <p:grpSpPr>
          <a:xfrm>
            <a:off x="9583420" y="5034346"/>
            <a:ext cx="752475" cy="777875"/>
            <a:chOff x="5195888" y="211138"/>
            <a:chExt cx="752475" cy="777875"/>
          </a:xfrm>
        </p:grpSpPr>
        <p:sp>
          <p:nvSpPr>
            <p:cNvPr id="34" name="iṧḻîḍê">
              <a:extLst>
                <a:ext uri="{FF2B5EF4-FFF2-40B4-BE49-F238E27FC236}">
                  <a16:creationId xmlns:a16="http://schemas.microsoft.com/office/drawing/2014/main" id="{A5AE0099-EC66-43D9-91F0-75BF3DF9B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5" y="336550"/>
              <a:ext cx="376238" cy="652463"/>
            </a:xfrm>
            <a:custGeom>
              <a:avLst/>
              <a:gdLst>
                <a:gd name="T0" fmla="*/ 0 w 237"/>
                <a:gd name="T1" fmla="*/ 166 h 411"/>
                <a:gd name="T2" fmla="*/ 187 w 237"/>
                <a:gd name="T3" fmla="*/ 0 h 411"/>
                <a:gd name="T4" fmla="*/ 237 w 237"/>
                <a:gd name="T5" fmla="*/ 245 h 411"/>
                <a:gd name="T6" fmla="*/ 50 w 237"/>
                <a:gd name="T7" fmla="*/ 411 h 411"/>
                <a:gd name="T8" fmla="*/ 0 w 237"/>
                <a:gd name="T9" fmla="*/ 166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411">
                  <a:moveTo>
                    <a:pt x="0" y="166"/>
                  </a:moveTo>
                  <a:lnTo>
                    <a:pt x="187" y="0"/>
                  </a:lnTo>
                  <a:lnTo>
                    <a:pt x="237" y="245"/>
                  </a:lnTo>
                  <a:lnTo>
                    <a:pt x="50" y="411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F60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iŝ1iḋê">
              <a:extLst>
                <a:ext uri="{FF2B5EF4-FFF2-40B4-BE49-F238E27FC236}">
                  <a16:creationId xmlns:a16="http://schemas.microsoft.com/office/drawing/2014/main" id="{7F0E9CA6-10FF-490D-964D-5F7CF0B7A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474663"/>
              <a:ext cx="455613" cy="514350"/>
            </a:xfrm>
            <a:custGeom>
              <a:avLst/>
              <a:gdLst>
                <a:gd name="T0" fmla="*/ 237 w 287"/>
                <a:gd name="T1" fmla="*/ 79 h 324"/>
                <a:gd name="T2" fmla="*/ 0 w 287"/>
                <a:gd name="T3" fmla="*/ 0 h 324"/>
                <a:gd name="T4" fmla="*/ 50 w 287"/>
                <a:gd name="T5" fmla="*/ 245 h 324"/>
                <a:gd name="T6" fmla="*/ 287 w 287"/>
                <a:gd name="T7" fmla="*/ 324 h 324"/>
                <a:gd name="T8" fmla="*/ 237 w 287"/>
                <a:gd name="T9" fmla="*/ 79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324">
                  <a:moveTo>
                    <a:pt x="237" y="79"/>
                  </a:moveTo>
                  <a:lnTo>
                    <a:pt x="0" y="0"/>
                  </a:lnTo>
                  <a:lnTo>
                    <a:pt x="50" y="245"/>
                  </a:lnTo>
                  <a:lnTo>
                    <a:pt x="287" y="324"/>
                  </a:lnTo>
                  <a:lnTo>
                    <a:pt x="237" y="79"/>
                  </a:lnTo>
                  <a:close/>
                </a:path>
              </a:pathLst>
            </a:custGeom>
            <a:solidFill>
              <a:srgbClr val="8A0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îṥḷïḑé">
              <a:extLst>
                <a:ext uri="{FF2B5EF4-FFF2-40B4-BE49-F238E27FC236}">
                  <a16:creationId xmlns:a16="http://schemas.microsoft.com/office/drawing/2014/main" id="{B357CB68-28E0-4E7A-A171-AEC55BCEA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211138"/>
              <a:ext cx="673100" cy="388938"/>
            </a:xfrm>
            <a:custGeom>
              <a:avLst/>
              <a:gdLst>
                <a:gd name="T0" fmla="*/ 187 w 424"/>
                <a:gd name="T1" fmla="*/ 0 h 245"/>
                <a:gd name="T2" fmla="*/ 0 w 424"/>
                <a:gd name="T3" fmla="*/ 166 h 245"/>
                <a:gd name="T4" fmla="*/ 237 w 424"/>
                <a:gd name="T5" fmla="*/ 245 h 245"/>
                <a:gd name="T6" fmla="*/ 424 w 424"/>
                <a:gd name="T7" fmla="*/ 79 h 245"/>
                <a:gd name="T8" fmla="*/ 187 w 424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245">
                  <a:moveTo>
                    <a:pt x="187" y="0"/>
                  </a:moveTo>
                  <a:lnTo>
                    <a:pt x="0" y="166"/>
                  </a:lnTo>
                  <a:lnTo>
                    <a:pt x="237" y="245"/>
                  </a:lnTo>
                  <a:lnTo>
                    <a:pt x="424" y="79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A7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C5282CF-04D1-4CEC-BAC5-67FC1976E77A}"/>
              </a:ext>
            </a:extLst>
          </p:cNvPr>
          <p:cNvGrpSpPr/>
          <p:nvPr userDrawn="1"/>
        </p:nvGrpSpPr>
        <p:grpSpPr>
          <a:xfrm>
            <a:off x="2834137" y="2902853"/>
            <a:ext cx="632778" cy="622188"/>
            <a:chOff x="114300" y="1812925"/>
            <a:chExt cx="379413" cy="373063"/>
          </a:xfrm>
        </p:grpSpPr>
        <p:sp>
          <p:nvSpPr>
            <p:cNvPr id="38" name="iṡlíďê">
              <a:extLst>
                <a:ext uri="{FF2B5EF4-FFF2-40B4-BE49-F238E27FC236}">
                  <a16:creationId xmlns:a16="http://schemas.microsoft.com/office/drawing/2014/main" id="{5A67114D-7753-4125-8002-F367DA7DA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88" y="1812925"/>
              <a:ext cx="187325" cy="330200"/>
            </a:xfrm>
            <a:custGeom>
              <a:avLst/>
              <a:gdLst>
                <a:gd name="T0" fmla="*/ 0 w 118"/>
                <a:gd name="T1" fmla="*/ 119 h 208"/>
                <a:gd name="T2" fmla="*/ 35 w 118"/>
                <a:gd name="T3" fmla="*/ 0 h 208"/>
                <a:gd name="T4" fmla="*/ 118 w 118"/>
                <a:gd name="T5" fmla="*/ 90 h 208"/>
                <a:gd name="T6" fmla="*/ 83 w 118"/>
                <a:gd name="T7" fmla="*/ 208 h 208"/>
                <a:gd name="T8" fmla="*/ 0 w 118"/>
                <a:gd name="T9" fmla="*/ 11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8">
                  <a:moveTo>
                    <a:pt x="0" y="119"/>
                  </a:moveTo>
                  <a:lnTo>
                    <a:pt x="35" y="0"/>
                  </a:lnTo>
                  <a:lnTo>
                    <a:pt x="118" y="90"/>
                  </a:lnTo>
                  <a:lnTo>
                    <a:pt x="83" y="208"/>
                  </a:lnTo>
                  <a:lnTo>
                    <a:pt x="0" y="119"/>
                  </a:lnTo>
                  <a:close/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íṥ1îḋé">
              <a:extLst>
                <a:ext uri="{FF2B5EF4-FFF2-40B4-BE49-F238E27FC236}">
                  <a16:creationId xmlns:a16="http://schemas.microsoft.com/office/drawing/2014/main" id="{02839B3A-4848-4BD8-9F93-D1FC3E742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00" y="2001838"/>
              <a:ext cx="323850" cy="184150"/>
            </a:xfrm>
            <a:custGeom>
              <a:avLst/>
              <a:gdLst>
                <a:gd name="T0" fmla="*/ 121 w 204"/>
                <a:gd name="T1" fmla="*/ 0 h 116"/>
                <a:gd name="T2" fmla="*/ 0 w 204"/>
                <a:gd name="T3" fmla="*/ 27 h 116"/>
                <a:gd name="T4" fmla="*/ 83 w 204"/>
                <a:gd name="T5" fmla="*/ 116 h 116"/>
                <a:gd name="T6" fmla="*/ 204 w 204"/>
                <a:gd name="T7" fmla="*/ 89 h 116"/>
                <a:gd name="T8" fmla="*/ 121 w 204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16">
                  <a:moveTo>
                    <a:pt x="121" y="0"/>
                  </a:moveTo>
                  <a:lnTo>
                    <a:pt x="0" y="27"/>
                  </a:lnTo>
                  <a:lnTo>
                    <a:pt x="83" y="116"/>
                  </a:lnTo>
                  <a:lnTo>
                    <a:pt x="204" y="89"/>
                  </a:lnTo>
                  <a:lnTo>
                    <a:pt x="121" y="0"/>
                  </a:lnTo>
                  <a:close/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íṥ1íḓê">
              <a:extLst>
                <a:ext uri="{FF2B5EF4-FFF2-40B4-BE49-F238E27FC236}">
                  <a16:creationId xmlns:a16="http://schemas.microsoft.com/office/drawing/2014/main" id="{7DBBAC21-7246-44AB-99BD-3F6780543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00" y="1812925"/>
              <a:ext cx="247650" cy="231775"/>
            </a:xfrm>
            <a:custGeom>
              <a:avLst/>
              <a:gdLst>
                <a:gd name="T0" fmla="*/ 36 w 156"/>
                <a:gd name="T1" fmla="*/ 27 h 146"/>
                <a:gd name="T2" fmla="*/ 0 w 156"/>
                <a:gd name="T3" fmla="*/ 146 h 146"/>
                <a:gd name="T4" fmla="*/ 121 w 156"/>
                <a:gd name="T5" fmla="*/ 119 h 146"/>
                <a:gd name="T6" fmla="*/ 156 w 156"/>
                <a:gd name="T7" fmla="*/ 0 h 146"/>
                <a:gd name="T8" fmla="*/ 36 w 156"/>
                <a:gd name="T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46">
                  <a:moveTo>
                    <a:pt x="36" y="27"/>
                  </a:moveTo>
                  <a:lnTo>
                    <a:pt x="0" y="146"/>
                  </a:lnTo>
                  <a:lnTo>
                    <a:pt x="121" y="119"/>
                  </a:lnTo>
                  <a:lnTo>
                    <a:pt x="156" y="0"/>
                  </a:lnTo>
                  <a:lnTo>
                    <a:pt x="36" y="27"/>
                  </a:lnTo>
                  <a:close/>
                </a:path>
              </a:pathLst>
            </a:custGeom>
            <a:noFill/>
            <a:ln w="19050" cap="rnd">
              <a:solidFill>
                <a:srgbClr val="4375E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3006D2F-8403-425C-966E-0481364C9C25}"/>
              </a:ext>
            </a:extLst>
          </p:cNvPr>
          <p:cNvGrpSpPr/>
          <p:nvPr userDrawn="1"/>
        </p:nvGrpSpPr>
        <p:grpSpPr>
          <a:xfrm>
            <a:off x="1910938" y="4581950"/>
            <a:ext cx="1362075" cy="1558926"/>
            <a:chOff x="1255713" y="-695325"/>
            <a:chExt cx="1362075" cy="1558926"/>
          </a:xfrm>
        </p:grpSpPr>
        <p:sp>
          <p:nvSpPr>
            <p:cNvPr id="42" name="íŝḷîḍé">
              <a:extLst>
                <a:ext uri="{FF2B5EF4-FFF2-40B4-BE49-F238E27FC236}">
                  <a16:creationId xmlns:a16="http://schemas.microsoft.com/office/drawing/2014/main" id="{EE51BEAF-0C9C-43B9-991C-8794B5F6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650" y="633413"/>
              <a:ext cx="131763" cy="230188"/>
            </a:xfrm>
            <a:custGeom>
              <a:avLst/>
              <a:gdLst>
                <a:gd name="T0" fmla="*/ 0 w 83"/>
                <a:gd name="T1" fmla="*/ 62 h 145"/>
                <a:gd name="T2" fmla="*/ 60 w 83"/>
                <a:gd name="T3" fmla="*/ 0 h 145"/>
                <a:gd name="T4" fmla="*/ 83 w 83"/>
                <a:gd name="T5" fmla="*/ 83 h 145"/>
                <a:gd name="T6" fmla="*/ 23 w 83"/>
                <a:gd name="T7" fmla="*/ 145 h 145"/>
                <a:gd name="T8" fmla="*/ 0 w 83"/>
                <a:gd name="T9" fmla="*/ 6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5">
                  <a:moveTo>
                    <a:pt x="0" y="62"/>
                  </a:moveTo>
                  <a:lnTo>
                    <a:pt x="60" y="0"/>
                  </a:lnTo>
                  <a:lnTo>
                    <a:pt x="83" y="83"/>
                  </a:lnTo>
                  <a:lnTo>
                    <a:pt x="23" y="145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60C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i$1iḋé">
              <a:extLst>
                <a:ext uri="{FF2B5EF4-FFF2-40B4-BE49-F238E27FC236}">
                  <a16:creationId xmlns:a16="http://schemas.microsoft.com/office/drawing/2014/main" id="{EFEB1EB3-CBBA-4AE9-8E56-42479A1AD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713" y="696913"/>
              <a:ext cx="171450" cy="166688"/>
            </a:xfrm>
            <a:custGeom>
              <a:avLst/>
              <a:gdLst>
                <a:gd name="T0" fmla="*/ 85 w 108"/>
                <a:gd name="T1" fmla="*/ 22 h 105"/>
                <a:gd name="T2" fmla="*/ 0 w 108"/>
                <a:gd name="T3" fmla="*/ 0 h 105"/>
                <a:gd name="T4" fmla="*/ 25 w 108"/>
                <a:gd name="T5" fmla="*/ 85 h 105"/>
                <a:gd name="T6" fmla="*/ 108 w 108"/>
                <a:gd name="T7" fmla="*/ 105 h 105"/>
                <a:gd name="T8" fmla="*/ 85 w 108"/>
                <a:gd name="T9" fmla="*/ 2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5">
                  <a:moveTo>
                    <a:pt x="85" y="22"/>
                  </a:moveTo>
                  <a:lnTo>
                    <a:pt x="0" y="0"/>
                  </a:lnTo>
                  <a:lnTo>
                    <a:pt x="25" y="85"/>
                  </a:lnTo>
                  <a:lnTo>
                    <a:pt x="108" y="105"/>
                  </a:lnTo>
                  <a:lnTo>
                    <a:pt x="85" y="22"/>
                  </a:lnTo>
                  <a:close/>
                </a:path>
              </a:pathLst>
            </a:custGeom>
            <a:solidFill>
              <a:srgbClr val="8A0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íślïdé">
              <a:extLst>
                <a:ext uri="{FF2B5EF4-FFF2-40B4-BE49-F238E27FC236}">
                  <a16:creationId xmlns:a16="http://schemas.microsoft.com/office/drawing/2014/main" id="{DD6A6B7A-45CE-4B5B-BDF7-DF9AB5702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713" y="600075"/>
              <a:ext cx="230188" cy="131763"/>
            </a:xfrm>
            <a:custGeom>
              <a:avLst/>
              <a:gdLst>
                <a:gd name="T0" fmla="*/ 62 w 145"/>
                <a:gd name="T1" fmla="*/ 0 h 83"/>
                <a:gd name="T2" fmla="*/ 0 w 145"/>
                <a:gd name="T3" fmla="*/ 61 h 83"/>
                <a:gd name="T4" fmla="*/ 85 w 145"/>
                <a:gd name="T5" fmla="*/ 83 h 83"/>
                <a:gd name="T6" fmla="*/ 145 w 145"/>
                <a:gd name="T7" fmla="*/ 21 h 83"/>
                <a:gd name="T8" fmla="*/ 62 w 145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83">
                  <a:moveTo>
                    <a:pt x="62" y="0"/>
                  </a:moveTo>
                  <a:lnTo>
                    <a:pt x="0" y="61"/>
                  </a:lnTo>
                  <a:lnTo>
                    <a:pt x="85" y="83"/>
                  </a:lnTo>
                  <a:lnTo>
                    <a:pt x="145" y="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7D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ïṧḷiḍê">
              <a:extLst>
                <a:ext uri="{FF2B5EF4-FFF2-40B4-BE49-F238E27FC236}">
                  <a16:creationId xmlns:a16="http://schemas.microsoft.com/office/drawing/2014/main" id="{4AF13BB7-F5B3-446B-BC37-9BC9A326C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-246062"/>
              <a:ext cx="771525" cy="889000"/>
            </a:xfrm>
            <a:custGeom>
              <a:avLst/>
              <a:gdLst>
                <a:gd name="T0" fmla="*/ 81 w 486"/>
                <a:gd name="T1" fmla="*/ 141 h 560"/>
                <a:gd name="T2" fmla="*/ 486 w 486"/>
                <a:gd name="T3" fmla="*/ 0 h 560"/>
                <a:gd name="T4" fmla="*/ 405 w 486"/>
                <a:gd name="T5" fmla="*/ 419 h 560"/>
                <a:gd name="T6" fmla="*/ 0 w 486"/>
                <a:gd name="T7" fmla="*/ 560 h 560"/>
                <a:gd name="T8" fmla="*/ 81 w 486"/>
                <a:gd name="T9" fmla="*/ 14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560">
                  <a:moveTo>
                    <a:pt x="81" y="141"/>
                  </a:moveTo>
                  <a:lnTo>
                    <a:pt x="486" y="0"/>
                  </a:lnTo>
                  <a:lnTo>
                    <a:pt x="405" y="419"/>
                  </a:lnTo>
                  <a:lnTo>
                    <a:pt x="0" y="560"/>
                  </a:lnTo>
                  <a:lnTo>
                    <a:pt x="81" y="141"/>
                  </a:lnTo>
                  <a:close/>
                </a:path>
              </a:pathLst>
            </a:custGeom>
            <a:noFill/>
            <a:ln w="25400" cap="rnd">
              <a:solidFill>
                <a:srgbClr val="43539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ïŝľíḓê">
              <a:extLst>
                <a:ext uri="{FF2B5EF4-FFF2-40B4-BE49-F238E27FC236}">
                  <a16:creationId xmlns:a16="http://schemas.microsoft.com/office/drawing/2014/main" id="{9B34ED1B-1F44-4EDF-8D3F-968BE7B3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913" y="-466725"/>
              <a:ext cx="642938" cy="1109663"/>
            </a:xfrm>
            <a:custGeom>
              <a:avLst/>
              <a:gdLst>
                <a:gd name="T0" fmla="*/ 405 w 405"/>
                <a:gd name="T1" fmla="*/ 280 h 699"/>
                <a:gd name="T2" fmla="*/ 81 w 405"/>
                <a:gd name="T3" fmla="*/ 0 h 699"/>
                <a:gd name="T4" fmla="*/ 0 w 405"/>
                <a:gd name="T5" fmla="*/ 419 h 699"/>
                <a:gd name="T6" fmla="*/ 324 w 405"/>
                <a:gd name="T7" fmla="*/ 699 h 699"/>
                <a:gd name="T8" fmla="*/ 405 w 405"/>
                <a:gd name="T9" fmla="*/ 28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99">
                  <a:moveTo>
                    <a:pt x="405" y="280"/>
                  </a:moveTo>
                  <a:lnTo>
                    <a:pt x="81" y="0"/>
                  </a:lnTo>
                  <a:lnTo>
                    <a:pt x="0" y="419"/>
                  </a:lnTo>
                  <a:lnTo>
                    <a:pt x="324" y="699"/>
                  </a:lnTo>
                  <a:lnTo>
                    <a:pt x="405" y="280"/>
                  </a:lnTo>
                  <a:close/>
                </a:path>
              </a:pathLst>
            </a:custGeom>
            <a:noFill/>
            <a:ln w="25400" cap="rnd">
              <a:solidFill>
                <a:srgbClr val="43539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ïśḷïḑê">
              <a:extLst>
                <a:ext uri="{FF2B5EF4-FFF2-40B4-BE49-F238E27FC236}">
                  <a16:creationId xmlns:a16="http://schemas.microsoft.com/office/drawing/2014/main" id="{616A4D7B-E29E-4AF0-8884-E23848D9F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500" y="-695325"/>
              <a:ext cx="1157288" cy="673100"/>
            </a:xfrm>
            <a:custGeom>
              <a:avLst/>
              <a:gdLst>
                <a:gd name="T0" fmla="*/ 405 w 729"/>
                <a:gd name="T1" fmla="*/ 0 h 424"/>
                <a:gd name="T2" fmla="*/ 0 w 729"/>
                <a:gd name="T3" fmla="*/ 144 h 424"/>
                <a:gd name="T4" fmla="*/ 324 w 729"/>
                <a:gd name="T5" fmla="*/ 424 h 424"/>
                <a:gd name="T6" fmla="*/ 729 w 729"/>
                <a:gd name="T7" fmla="*/ 283 h 424"/>
                <a:gd name="T8" fmla="*/ 405 w 729"/>
                <a:gd name="T9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424">
                  <a:moveTo>
                    <a:pt x="405" y="0"/>
                  </a:moveTo>
                  <a:lnTo>
                    <a:pt x="0" y="144"/>
                  </a:lnTo>
                  <a:lnTo>
                    <a:pt x="324" y="424"/>
                  </a:lnTo>
                  <a:lnTo>
                    <a:pt x="729" y="283"/>
                  </a:lnTo>
                  <a:lnTo>
                    <a:pt x="405" y="0"/>
                  </a:lnTo>
                  <a:close/>
                </a:path>
              </a:pathLst>
            </a:custGeom>
            <a:noFill/>
            <a:ln w="25400" cap="rnd">
              <a:solidFill>
                <a:srgbClr val="43539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1B9F2837-CABA-463E-891B-39E75CC086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08" y="-783591"/>
            <a:ext cx="8425181" cy="84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81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C1158-EAE2-4E2B-91E0-B9DA1929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948" y="1"/>
            <a:ext cx="10395539" cy="1028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17EE47-911F-4C94-A71E-E51B8B1E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98AFC-984F-4BF0-99C8-C816E27B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" name="图片 2" descr="图片包含 游戏机, 物体, 钟表, 标志&#10;&#10;描述已自动生成">
            <a:extLst>
              <a:ext uri="{FF2B5EF4-FFF2-40B4-BE49-F238E27FC236}">
                <a16:creationId xmlns:a16="http://schemas.microsoft.com/office/drawing/2014/main" id="{D6B9B608-AC61-4742-9799-86201A6BF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41" y="1986410"/>
            <a:ext cx="9986318" cy="3612763"/>
          </a:xfrm>
          <a:prstGeom prst="rect">
            <a:avLst/>
          </a:prstGeom>
        </p:spPr>
      </p:pic>
      <p:pic>
        <p:nvPicPr>
          <p:cNvPr id="14" name="图片 13" descr="图片包含 游戏机, 钟表, 标志&#10;&#10;描述已自动生成">
            <a:extLst>
              <a:ext uri="{FF2B5EF4-FFF2-40B4-BE49-F238E27FC236}">
                <a16:creationId xmlns:a16="http://schemas.microsoft.com/office/drawing/2014/main" id="{C0FC1847-9DCC-427E-B36F-590478EA1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9" y="433236"/>
            <a:ext cx="632778" cy="6030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DD5037-AD71-4011-A3F4-CB8C336FC9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91894" y="514350"/>
            <a:ext cx="2728593" cy="479416"/>
          </a:xfrm>
          <a:prstGeom prst="rect">
            <a:avLst/>
          </a:prstGeom>
        </p:spPr>
      </p:pic>
      <p:pic>
        <p:nvPicPr>
          <p:cNvPr id="8" name="图片 7" descr="图片包含 标志, 房间, 游戏机, 极&#10;&#10;描述已自动生成">
            <a:extLst>
              <a:ext uri="{FF2B5EF4-FFF2-40B4-BE49-F238E27FC236}">
                <a16:creationId xmlns:a16="http://schemas.microsoft.com/office/drawing/2014/main" id="{A87E69CC-6CBD-4A74-B77C-9DFF07167BB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72" y="463785"/>
            <a:ext cx="554922" cy="5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9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C7CCC0F-F70B-4606-8D02-0A6F821E38E0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5C1158-EAE2-4E2B-91E0-B9DA1929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948" y="1"/>
            <a:ext cx="10395539" cy="1028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17EE47-911F-4C94-A71E-E51B8B1E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98AFC-984F-4BF0-99C8-C816E27B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" name="图片 2" descr="图片包含 游戏机, 物体, 钟表, 标志&#10;&#10;描述已自动生成">
            <a:extLst>
              <a:ext uri="{FF2B5EF4-FFF2-40B4-BE49-F238E27FC236}">
                <a16:creationId xmlns:a16="http://schemas.microsoft.com/office/drawing/2014/main" id="{D6B9B608-AC61-4742-9799-86201A6BF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41" y="1986410"/>
            <a:ext cx="9986318" cy="3612763"/>
          </a:xfrm>
          <a:prstGeom prst="rect">
            <a:avLst/>
          </a:prstGeom>
        </p:spPr>
      </p:pic>
      <p:pic>
        <p:nvPicPr>
          <p:cNvPr id="14" name="图片 13" descr="图片包含 游戏机, 钟表, 标志&#10;&#10;描述已自动生成">
            <a:extLst>
              <a:ext uri="{FF2B5EF4-FFF2-40B4-BE49-F238E27FC236}">
                <a16:creationId xmlns:a16="http://schemas.microsoft.com/office/drawing/2014/main" id="{C0FC1847-9DCC-427E-B36F-590478EA1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9" y="433236"/>
            <a:ext cx="632778" cy="60308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776E8AD-7875-4098-891B-B61E7A8247D1}"/>
              </a:ext>
            </a:extLst>
          </p:cNvPr>
          <p:cNvCxnSpPr>
            <a:cxnSpLocks/>
          </p:cNvCxnSpPr>
          <p:nvPr userDrawn="1"/>
        </p:nvCxnSpPr>
        <p:spPr>
          <a:xfrm>
            <a:off x="1229360" y="1028700"/>
            <a:ext cx="1029112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1AC2F11-B0B2-445A-BCD9-80FCBC5602D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91894" y="514350"/>
            <a:ext cx="2728593" cy="479416"/>
          </a:xfrm>
          <a:prstGeom prst="rect">
            <a:avLst/>
          </a:prstGeom>
        </p:spPr>
      </p:pic>
      <p:pic>
        <p:nvPicPr>
          <p:cNvPr id="10" name="图片 9" descr="图片包含 标志, 房间, 游戏机, 极&#10;&#10;描述已自动生成">
            <a:extLst>
              <a:ext uri="{FF2B5EF4-FFF2-40B4-BE49-F238E27FC236}">
                <a16:creationId xmlns:a16="http://schemas.microsoft.com/office/drawing/2014/main" id="{463DDAAC-9CDD-4424-B81E-A103AAC5AF6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72" y="463785"/>
            <a:ext cx="554922" cy="5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AAE2AEA-0E59-4321-B19E-E037FEBD7286}"/>
              </a:ext>
            </a:extLst>
          </p:cNvPr>
          <p:cNvSpPr/>
          <p:nvPr userDrawn="1"/>
        </p:nvSpPr>
        <p:spPr>
          <a:xfrm>
            <a:off x="0" y="3796075"/>
            <a:ext cx="12192000" cy="3061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5C1158-EAE2-4E2B-91E0-B9DA1929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948" y="1"/>
            <a:ext cx="10395539" cy="10286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17EE47-911F-4C94-A71E-E51B8B1E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E98AFC-984F-4BF0-99C8-C816E27B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4" name="图片 13" descr="图片包含 游戏机, 钟表, 标志&#10;&#10;描述已自动生成">
            <a:extLst>
              <a:ext uri="{FF2B5EF4-FFF2-40B4-BE49-F238E27FC236}">
                <a16:creationId xmlns:a16="http://schemas.microsoft.com/office/drawing/2014/main" id="{C0FC1847-9DCC-427E-B36F-590478EA15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9" y="433236"/>
            <a:ext cx="632778" cy="603084"/>
          </a:xfrm>
          <a:prstGeom prst="rect">
            <a:avLst/>
          </a:prstGeom>
        </p:spPr>
      </p:pic>
      <p:pic>
        <p:nvPicPr>
          <p:cNvPr id="8" name="图片 7" descr="图片包含 游戏机, 物体, 钟表, 标志&#10;&#10;描述已自动生成">
            <a:extLst>
              <a:ext uri="{FF2B5EF4-FFF2-40B4-BE49-F238E27FC236}">
                <a16:creationId xmlns:a16="http://schemas.microsoft.com/office/drawing/2014/main" id="{8C55B224-2871-4BB9-AC5F-84748A1A4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41" y="1986410"/>
            <a:ext cx="9986318" cy="36127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3A5C1E-6CCC-4A10-91CB-AA5E3A658F4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91894" y="514350"/>
            <a:ext cx="2728593" cy="479416"/>
          </a:xfrm>
          <a:prstGeom prst="rect">
            <a:avLst/>
          </a:prstGeom>
        </p:spPr>
      </p:pic>
      <p:pic>
        <p:nvPicPr>
          <p:cNvPr id="10" name="图片 9" descr="图片包含 标志, 房间, 游戏机, 极&#10;&#10;描述已自动生成">
            <a:extLst>
              <a:ext uri="{FF2B5EF4-FFF2-40B4-BE49-F238E27FC236}">
                <a16:creationId xmlns:a16="http://schemas.microsoft.com/office/drawing/2014/main" id="{89FEBB61-3892-4125-8CFB-FDFD18468EB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72" y="463785"/>
            <a:ext cx="554922" cy="5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08D8B9-9CE0-404A-B04E-FEE50DC8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302E-FE5F-45DD-A71D-7FF3C604D642}" type="datetimeFigureOut">
              <a:rPr lang="zh-CN" altLang="en-US" smtClean="0"/>
              <a:t>22/7/28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3667CA-D7DA-4A93-B042-3CEEFF19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BBB99-F8CF-45C5-AFB5-C31F8332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3F-5923-484C-B835-F940138D26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A2CAE8-BD85-4069-A3B2-5FD1D34687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91894" y="514350"/>
            <a:ext cx="2728593" cy="479416"/>
          </a:xfrm>
          <a:prstGeom prst="rect">
            <a:avLst/>
          </a:prstGeom>
        </p:spPr>
      </p:pic>
      <p:pic>
        <p:nvPicPr>
          <p:cNvPr id="6" name="图片 5" descr="图片包含 标志, 房间, 游戏机, 极&#10;&#10;描述已自动生成">
            <a:extLst>
              <a:ext uri="{FF2B5EF4-FFF2-40B4-BE49-F238E27FC236}">
                <a16:creationId xmlns:a16="http://schemas.microsoft.com/office/drawing/2014/main" id="{C2840982-124F-4D29-A2EF-0ADE193982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72" y="463785"/>
            <a:ext cx="554922" cy="5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6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52DCD-6CED-4CBE-A7E9-619E5FC5D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F8B884-0F9D-4521-BEE4-2B0B0C2F4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F3D67-3B74-41B0-ABF4-339F5F1D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302E-FE5F-45DD-A71D-7FF3C604D642}" type="datetimeFigureOut">
              <a:rPr lang="zh-CN" altLang="en-US" smtClean="0"/>
              <a:t>22/7/28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0B1F3-1E65-48F3-8CED-52BCA9AE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FC484-599B-4ADF-A889-F65F59B1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0D3F-5923-484C-B835-F940138D26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4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>
            <a:cxnSpLocks/>
          </p:cNvCxnSpPr>
          <p:nvPr userDrawn="1"/>
        </p:nvCxnSpPr>
        <p:spPr>
          <a:xfrm>
            <a:off x="1229360" y="1028700"/>
            <a:ext cx="10291127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22/7/28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4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0D88F-EC54-4C99-87E9-14AC4EF33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000" dirty="0"/>
              <a:t>信息学暑期</a:t>
            </a:r>
            <a:br>
              <a:rPr lang="en-US" altLang="zh-CN" sz="6600" dirty="0">
                <a:solidFill>
                  <a:srgbClr val="FFC000"/>
                </a:solidFill>
              </a:rPr>
            </a:br>
            <a:r>
              <a:rPr lang="zh-CN" altLang="en-US" sz="6600" dirty="0">
                <a:solidFill>
                  <a:srgbClr val="FFC000"/>
                </a:solidFill>
              </a:rPr>
              <a:t>对 拍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B986C-E75F-494D-BAB4-0E1BC4820A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0D290-C499-4F18-8689-23C719447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72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C8DBE-3E53-8EB5-6A55-C6866BF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加一点优化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38A3B5-BAFC-F804-F48F-8B532BA1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45986-9B21-0037-99BB-51DE71C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149A8C-23D8-B5B6-F1BC-A27EC59F4BD7}"/>
              </a:ext>
            </a:extLst>
          </p:cNvPr>
          <p:cNvSpPr txBox="1"/>
          <p:nvPr/>
        </p:nvSpPr>
        <p:spPr>
          <a:xfrm>
            <a:off x="0" y="1502688"/>
            <a:ext cx="12439052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windows.h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ok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请输入你希望对拍的次数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,&amp;n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n; ++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"make.exe &gt; make.txt"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"std.exe &lt; make.txt &gt; std.txt"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begin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"baoli.exe &lt; make.txt &gt; baoli.txt"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end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7AA4EE-74A7-8154-138F-0F648561E583}"/>
              </a:ext>
            </a:extLst>
          </p:cNvPr>
          <p:cNvSpPr txBox="1"/>
          <p:nvPr/>
        </p:nvSpPr>
        <p:spPr>
          <a:xfrm>
            <a:off x="4810125" y="411156"/>
            <a:ext cx="11141075" cy="48320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 = (end - begin);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"fc std.txt baoli.txt"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测试点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Wrong Answer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(t &gt;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//1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秒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测试点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Time Limited Exceeded 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用时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%.0lf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测试点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Accepted 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用时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%.0lf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ok++;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//AC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数量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+1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 = 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ok / n;</a:t>
            </a: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共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组测试数据，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 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组。 得分</a:t>
            </a:r>
            <a:r>
              <a:rPr lang="en-US" altLang="zh-C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%.1lf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。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n, ok, res);</a:t>
            </a:r>
          </a:p>
          <a:p>
            <a:b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休眠</a:t>
            </a:r>
            <a:r>
              <a:rPr lang="en-US" altLang="zh-CN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秒，为了节约对拍次数。</a:t>
            </a:r>
            <a:endParaRPr lang="zh-CN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51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94E69-786C-D059-1F62-6C9BCE26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对拍是什么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5B2F11-5529-7D1B-43D8-6F13C1DF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2F99D2-C3B4-8EE6-08DC-4A0A5FAD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DC4F3B-5108-DB05-9D15-695465640519}"/>
              </a:ext>
            </a:extLst>
          </p:cNvPr>
          <p:cNvSpPr txBox="1"/>
          <p:nvPr/>
        </p:nvSpPr>
        <p:spPr>
          <a:xfrm>
            <a:off x="1124948" y="1531118"/>
            <a:ext cx="9858126" cy="940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对拍，是一个比较实用的工具。它能够非常方便地对于两个程序的输出文件进行比较，可以帮助我们实现一些自动化的比较输出结果的问题。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6DA08B-C2DC-F495-AB0A-E981BFAD4E2F}"/>
              </a:ext>
            </a:extLst>
          </p:cNvPr>
          <p:cNvSpPr txBox="1"/>
          <p:nvPr/>
        </p:nvSpPr>
        <p:spPr>
          <a:xfrm>
            <a:off x="1124948" y="2610737"/>
            <a:ext cx="2820328" cy="503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4D4D4D"/>
                </a:solidFill>
                <a:latin typeface="-apple-system"/>
              </a:rPr>
              <a:t>对拍实现的基础：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E380A4-F1B1-DFC7-D05B-D80B7ADA15CB}"/>
              </a:ext>
            </a:extLst>
          </p:cNvPr>
          <p:cNvSpPr txBox="1"/>
          <p:nvPr/>
        </p:nvSpPr>
        <p:spPr>
          <a:xfrm>
            <a:off x="1124948" y="3091398"/>
            <a:ext cx="8019052" cy="503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已有一份暴力代码，保证输出结果正确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971B21-1F5C-40CD-98B0-A885C4497F8C}"/>
              </a:ext>
            </a:extLst>
          </p:cNvPr>
          <p:cNvSpPr txBox="1"/>
          <p:nvPr/>
        </p:nvSpPr>
        <p:spPr>
          <a:xfrm>
            <a:off x="1124948" y="3651227"/>
            <a:ext cx="5275852" cy="503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已有一份（你觉得是）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”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正解</a:t>
            </a:r>
            <a:r>
              <a:rPr lang="en-US" altLang="zh-CN" sz="2400" dirty="0">
                <a:solidFill>
                  <a:srgbClr val="4D4D4D"/>
                </a:solidFill>
                <a:latin typeface="-apple-system"/>
              </a:rPr>
              <a:t>”</a:t>
            </a: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 代码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4CABC-1098-4D77-B4C4-7414C625DB30}"/>
              </a:ext>
            </a:extLst>
          </p:cNvPr>
          <p:cNvSpPr txBox="1"/>
          <p:nvPr/>
        </p:nvSpPr>
        <p:spPr>
          <a:xfrm>
            <a:off x="1124948" y="4477280"/>
            <a:ext cx="2820328" cy="49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4D4D4D"/>
                </a:solidFill>
                <a:latin typeface="-apple-system"/>
              </a:rPr>
              <a:t>对拍实现的过程：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3C66A0-CB46-7F79-1344-B1BE7E330846}"/>
              </a:ext>
            </a:extLst>
          </p:cNvPr>
          <p:cNvSpPr txBox="1"/>
          <p:nvPr/>
        </p:nvSpPr>
        <p:spPr>
          <a:xfrm>
            <a:off x="1124948" y="5075082"/>
            <a:ext cx="8019052" cy="49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使用暴力代码和“正解”代码，运行多组数据，跑出结果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73F984-624F-F132-5D84-0A09AB363E58}"/>
              </a:ext>
            </a:extLst>
          </p:cNvPr>
          <p:cNvSpPr txBox="1"/>
          <p:nvPr/>
        </p:nvSpPr>
        <p:spPr>
          <a:xfrm>
            <a:off x="1124948" y="5679167"/>
            <a:ext cx="10238270" cy="49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-apple-system"/>
              </a:rPr>
              <a:t>将结果进行对比，如果多组数据均相同，则大概率“正解”代码没问题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966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9" grpId="0"/>
      <p:bldP spid="10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A165E-DD42-E49C-7038-BEB2C51F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F77FA7-0E77-ED03-CA6F-8035A92C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9290E-77C9-A77B-2B79-0DDF38E4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BC0C2B-1C60-F4A9-803D-DD0A9E4CF82F}"/>
              </a:ext>
            </a:extLst>
          </p:cNvPr>
          <p:cNvSpPr txBox="1"/>
          <p:nvPr/>
        </p:nvSpPr>
        <p:spPr>
          <a:xfrm>
            <a:off x="757719" y="2401099"/>
            <a:ext cx="376291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自己写的标准代码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&lt;bits/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++.h&gt;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d%d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97E8A1-0B99-FF52-3DBE-380BC132AD41}"/>
              </a:ext>
            </a:extLst>
          </p:cNvPr>
          <p:cNvSpPr txBox="1"/>
          <p:nvPr/>
        </p:nvSpPr>
        <p:spPr>
          <a:xfrm>
            <a:off x="6449602" y="2401099"/>
            <a:ext cx="376291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自己写的标准代码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&lt;bits/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++.h&gt;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d%d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B86B7-DFCF-AC31-78B6-2A1AB8C0EAF6}"/>
              </a:ext>
            </a:extLst>
          </p:cNvPr>
          <p:cNvSpPr txBox="1"/>
          <p:nvPr/>
        </p:nvSpPr>
        <p:spPr>
          <a:xfrm>
            <a:off x="1027416" y="1428108"/>
            <a:ext cx="394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对于问题</a:t>
            </a:r>
            <a:r>
              <a:rPr lang="en-US" altLang="zh-CN" sz="2000" dirty="0"/>
              <a:t>A+B</a:t>
            </a:r>
            <a:r>
              <a:rPr lang="zh-CN" altLang="en-US" sz="2000" dirty="0"/>
              <a:t>我们来做一下对拍</a:t>
            </a:r>
          </a:p>
        </p:txBody>
      </p:sp>
    </p:spTree>
    <p:extLst>
      <p:ext uri="{BB962C8B-B14F-4D97-AF65-F5344CB8AC3E}">
        <p14:creationId xmlns:p14="http://schemas.microsoft.com/office/powerpoint/2010/main" val="294653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2F933-3B2E-0180-34B3-EAB7A4E7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数据怎么生成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B3C50A-6ADF-116C-D87F-1602C794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FF5AFB-1643-CE24-7052-36320DDB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7DC037-D5E1-7EF6-2E69-431240036DA7}"/>
              </a:ext>
            </a:extLst>
          </p:cNvPr>
          <p:cNvSpPr txBox="1"/>
          <p:nvPr/>
        </p:nvSpPr>
        <p:spPr>
          <a:xfrm>
            <a:off x="669925" y="142405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依据输入格式对应生成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AE435B-FC04-4D69-E1A9-0ADFFC4F520C}"/>
              </a:ext>
            </a:extLst>
          </p:cNvPr>
          <p:cNvSpPr txBox="1"/>
          <p:nvPr/>
        </p:nvSpPr>
        <p:spPr>
          <a:xfrm>
            <a:off x="669925" y="2019469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输入两个数，空格隔开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57085C-84B9-CFD5-CBC6-C216B70A2F4E}"/>
              </a:ext>
            </a:extLst>
          </p:cNvPr>
          <p:cNvSpPr txBox="1"/>
          <p:nvPr/>
        </p:nvSpPr>
        <p:spPr>
          <a:xfrm>
            <a:off x="669924" y="2576055"/>
            <a:ext cx="6164013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&lt;bits/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stdc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++.h&gt;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这是一个生成随机数随机种子，需要用到 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库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这样就生成了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个随机数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6266C97-CA19-F0A6-B5B3-9B813B1A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594" y="1824167"/>
            <a:ext cx="3895725" cy="16383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9AA5FFF-489F-6C9A-0C49-E921D9F71E0A}"/>
              </a:ext>
            </a:extLst>
          </p:cNvPr>
          <p:cNvSpPr/>
          <p:nvPr/>
        </p:nvSpPr>
        <p:spPr>
          <a:xfrm>
            <a:off x="1124948" y="4004109"/>
            <a:ext cx="5708989" cy="577516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EE6A41-DDC3-6331-E315-B6F4EFBEAC66}"/>
              </a:ext>
            </a:extLst>
          </p:cNvPr>
          <p:cNvSpPr txBox="1"/>
          <p:nvPr/>
        </p:nvSpPr>
        <p:spPr>
          <a:xfrm>
            <a:off x="7411452" y="410820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使每次运行生成的数据不同</a:t>
            </a:r>
          </a:p>
        </p:txBody>
      </p:sp>
    </p:spTree>
    <p:extLst>
      <p:ext uri="{BB962C8B-B14F-4D97-AF65-F5344CB8AC3E}">
        <p14:creationId xmlns:p14="http://schemas.microsoft.com/office/powerpoint/2010/main" val="79298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49DE8-A31E-E88F-9557-22CB1099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数据范围怎么办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AB9EDA-E1D3-3EB2-CE30-276FEC2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0CC41-B8F2-9EF5-731F-7E237A75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76B1AE-0A00-D804-A882-28A609EFE66A}"/>
              </a:ext>
            </a:extLst>
          </p:cNvPr>
          <p:cNvSpPr txBox="1"/>
          <p:nvPr/>
        </p:nvSpPr>
        <p:spPr>
          <a:xfrm>
            <a:off x="669924" y="1385318"/>
            <a:ext cx="8980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​要让随机数限定在一个范围，可以采用 “</a:t>
            </a:r>
            <a:r>
              <a:rPr lang="zh-CN" altLang="en-US" sz="2400" b="1" dirty="0"/>
              <a:t>模除加加法” </a:t>
            </a:r>
            <a:r>
              <a:rPr lang="zh-CN" altLang="en-US" sz="2400" dirty="0"/>
              <a:t>的方式。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882FC2-DD50-0B8D-1A65-58D1028091A2}"/>
              </a:ext>
            </a:extLst>
          </p:cNvPr>
          <p:cNvSpPr txBox="1"/>
          <p:nvPr/>
        </p:nvSpPr>
        <p:spPr>
          <a:xfrm>
            <a:off x="669925" y="2116745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​对于任意数，</a:t>
            </a:r>
            <a:r>
              <a:rPr lang="en-US" altLang="zh-CN" sz="2400" dirty="0"/>
              <a:t>0≤rand()%(a+1)≤a </a:t>
            </a:r>
            <a:r>
              <a:rPr lang="zh-CN" altLang="en-US" sz="2400" dirty="0"/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69677D-D981-48D4-FE96-27C6DF5022C1}"/>
              </a:ext>
            </a:extLst>
          </p:cNvPr>
          <p:cNvSpPr txBox="1"/>
          <p:nvPr/>
        </p:nvSpPr>
        <p:spPr>
          <a:xfrm>
            <a:off x="669925" y="2763774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于是 </a:t>
            </a:r>
            <a:r>
              <a:rPr lang="en-US" altLang="zh-CN" sz="2400" dirty="0"/>
              <a:t>0 + k</a:t>
            </a:r>
            <a:r>
              <a:rPr lang="zh-CN" altLang="en-US" sz="2400" dirty="0"/>
              <a:t> </a:t>
            </a:r>
            <a:r>
              <a:rPr lang="en-US" altLang="zh-CN" sz="2400" dirty="0"/>
              <a:t>≤rand()%(a+1) + k ≤a + k  </a:t>
            </a:r>
            <a:r>
              <a:rPr lang="zh-CN" altLang="en-US" sz="2400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243795-5753-BCB0-53DB-CF1311963578}"/>
              </a:ext>
            </a:extLst>
          </p:cNvPr>
          <p:cNvSpPr txBox="1"/>
          <p:nvPr/>
        </p:nvSpPr>
        <p:spPr>
          <a:xfrm>
            <a:off x="669924" y="3478232"/>
            <a:ext cx="7703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要想让 </a:t>
            </a:r>
            <a:r>
              <a:rPr lang="en-US" altLang="zh-CN" sz="2400" dirty="0"/>
              <a:t>1≤a≤30000 </a:t>
            </a:r>
            <a:r>
              <a:rPr lang="zh-CN" altLang="en-US" sz="2400" dirty="0"/>
              <a:t>，则 </a:t>
            </a:r>
            <a:r>
              <a:rPr lang="en-US" altLang="zh-CN" sz="2400" dirty="0"/>
              <a:t>a=rand()%30000+1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9CE892-D932-A06E-2EA6-2BC6BA18DE7D}"/>
              </a:ext>
            </a:extLst>
          </p:cNvPr>
          <p:cNvSpPr txBox="1"/>
          <p:nvPr/>
        </p:nvSpPr>
        <p:spPr>
          <a:xfrm>
            <a:off x="669923" y="4209659"/>
            <a:ext cx="10850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有个小问题。</a:t>
            </a:r>
            <a:r>
              <a:rPr lang="en-US" altLang="zh-CN" sz="2400" dirty="0"/>
              <a:t>Windows </a:t>
            </a:r>
            <a:r>
              <a:rPr lang="zh-CN" altLang="en-US" sz="2400" dirty="0"/>
              <a:t>系统下 </a:t>
            </a:r>
            <a:r>
              <a:rPr lang="en-US" altLang="zh-CN" sz="2400" dirty="0"/>
              <a:t>rand() </a:t>
            </a:r>
            <a:r>
              <a:rPr lang="zh-CN" altLang="en-US" sz="2400" dirty="0"/>
              <a:t>生成的随机数的范围在</a:t>
            </a:r>
            <a:r>
              <a:rPr lang="en-US" altLang="zh-CN" sz="2400" b="1" dirty="0">
                <a:solidFill>
                  <a:srgbClr val="C00000"/>
                </a:solidFill>
              </a:rPr>
              <a:t>0~32767</a:t>
            </a:r>
            <a:r>
              <a:rPr lang="zh-CN" altLang="en-US" sz="2400" dirty="0"/>
              <a:t>之间。</a:t>
            </a:r>
          </a:p>
        </p:txBody>
      </p:sp>
    </p:spTree>
    <p:extLst>
      <p:ext uri="{BB962C8B-B14F-4D97-AF65-F5344CB8AC3E}">
        <p14:creationId xmlns:p14="http://schemas.microsoft.com/office/powerpoint/2010/main" val="29130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A6DD-0FCF-015D-90AB-68F1415E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9893D2-5599-9D25-73B3-0DF0FA57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32F196-CCFA-4D3A-F0A1-786A91F0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82EC46-FF0F-7E49-FBF4-2DB9FFE1798B}"/>
              </a:ext>
            </a:extLst>
          </p:cNvPr>
          <p:cNvSpPr txBox="1"/>
          <p:nvPr/>
        </p:nvSpPr>
        <p:spPr>
          <a:xfrm>
            <a:off x="669924" y="1366731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比如让 </a:t>
            </a:r>
            <a:r>
              <a:rPr lang="en-US" altLang="zh-CN" sz="2400" dirty="0"/>
              <a:t>1≤a≤1,000,000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6F2841-049E-C35A-BB25-C2A061B947F9}"/>
              </a:ext>
            </a:extLst>
          </p:cNvPr>
          <p:cNvSpPr txBox="1"/>
          <p:nvPr/>
        </p:nvSpPr>
        <p:spPr>
          <a:xfrm>
            <a:off x="669924" y="2049270"/>
            <a:ext cx="4785654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n1, n2, n3, n4,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n1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n2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n3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n4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n1 * n2 % mod;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n3 % mod;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n4 % mod;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A7D05-6283-C477-3729-F68B49DEEBC2}"/>
              </a:ext>
            </a:extLst>
          </p:cNvPr>
          <p:cNvSpPr txBox="1"/>
          <p:nvPr/>
        </p:nvSpPr>
        <p:spPr>
          <a:xfrm>
            <a:off x="6096000" y="2049270"/>
            <a:ext cx="4619947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n =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cout &lt;&lt; n &lt;&lt;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86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5689D-A87F-77FC-0F69-A0C3F793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对拍代码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4BB539-E222-C479-2AB6-85F238B0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88A62-07F1-DBAE-586F-EE2D0041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DF412A-0B6D-74B2-9043-0D5897AFBFE2}"/>
              </a:ext>
            </a:extLst>
          </p:cNvPr>
          <p:cNvSpPr txBox="1"/>
          <p:nvPr/>
        </p:nvSpPr>
        <p:spPr>
          <a:xfrm>
            <a:off x="669925" y="1767423"/>
            <a:ext cx="6773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0"/>
              </a:rPr>
              <a:t>需要用到一些文件的读写符号。（需用到 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0"/>
              </a:rPr>
              <a:t>&lt;</a:t>
            </a:r>
            <a:r>
              <a:rPr lang="en-US" altLang="zh-CN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0"/>
              </a:rPr>
              <a:t>cstdlib</a:t>
            </a:r>
            <a:r>
              <a:rPr lang="en-US" altLang="zh-C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0"/>
              </a:rPr>
              <a:t>&gt; 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0"/>
              </a:rPr>
              <a:t>库）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D0D293-E11E-48EF-CEE2-F796ACF0DC96}"/>
              </a:ext>
            </a:extLst>
          </p:cNvPr>
          <p:cNvSpPr txBox="1"/>
          <p:nvPr/>
        </p:nvSpPr>
        <p:spPr>
          <a:xfrm>
            <a:off x="669925" y="2358390"/>
            <a:ext cx="9195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system("A.exe &gt; A.txt")</a:t>
            </a:r>
            <a:r>
              <a:rPr lang="zh-CN" altLang="en-US" sz="2000" dirty="0"/>
              <a:t>指的是运行 </a:t>
            </a:r>
            <a:r>
              <a:rPr lang="en-US" altLang="zh-CN" sz="2000" dirty="0"/>
              <a:t>A.exe</a:t>
            </a:r>
            <a:r>
              <a:rPr lang="zh-CN" altLang="en-US" sz="2000" dirty="0"/>
              <a:t>，把结果输出（</a:t>
            </a:r>
            <a:r>
              <a:rPr lang="en-US" altLang="zh-CN" sz="2000" dirty="0"/>
              <a:t>&gt;</a:t>
            </a:r>
            <a:r>
              <a:rPr lang="zh-CN" altLang="en-US" sz="2000" dirty="0"/>
              <a:t>）到 </a:t>
            </a:r>
            <a:r>
              <a:rPr lang="en-US" altLang="zh-CN" sz="2000" dirty="0"/>
              <a:t>A.txt </a:t>
            </a:r>
            <a:r>
              <a:rPr lang="zh-CN" altLang="en-US" sz="2000" dirty="0"/>
              <a:t>中。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9C4529-794A-7F76-A76F-B20C2E3B4F4B}"/>
              </a:ext>
            </a:extLst>
          </p:cNvPr>
          <p:cNvSpPr txBox="1"/>
          <p:nvPr/>
        </p:nvSpPr>
        <p:spPr>
          <a:xfrm>
            <a:off x="669925" y="3167652"/>
            <a:ext cx="9840538" cy="799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0" i="0" dirty="0"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system("B.exe &lt; A.txt &gt; C.txt")</a:t>
            </a:r>
            <a:r>
              <a:rPr lang="zh-CN" altLang="en-US" sz="2000" dirty="0"/>
              <a:t>指的是运行 </a:t>
            </a:r>
            <a:r>
              <a:rPr lang="en-US" altLang="zh-CN" sz="2000" dirty="0"/>
              <a:t>B.exe</a:t>
            </a:r>
            <a:r>
              <a:rPr lang="zh-CN" altLang="en-US" sz="2000" dirty="0"/>
              <a:t>，从 </a:t>
            </a:r>
            <a:r>
              <a:rPr lang="en-US" altLang="zh-CN" sz="2000" dirty="0"/>
              <a:t>A.txt </a:t>
            </a:r>
            <a:r>
              <a:rPr lang="zh-CN" altLang="en-US" sz="2000" dirty="0"/>
              <a:t>中读入（</a:t>
            </a:r>
            <a:r>
              <a:rPr lang="en-US" altLang="zh-CN" sz="2000" dirty="0"/>
              <a:t>&lt;</a:t>
            </a:r>
            <a:r>
              <a:rPr lang="zh-CN" altLang="en-US" sz="2000" dirty="0"/>
              <a:t>）数据，把结果输出（</a:t>
            </a:r>
            <a:r>
              <a:rPr lang="en-US" altLang="zh-CN" sz="2000" dirty="0"/>
              <a:t>&gt;</a:t>
            </a:r>
            <a:r>
              <a:rPr lang="zh-CN" altLang="en-US" sz="2000" dirty="0"/>
              <a:t>）到 </a:t>
            </a:r>
            <a:r>
              <a:rPr lang="en-US" altLang="zh-CN" sz="2000" dirty="0"/>
              <a:t>C.txt </a:t>
            </a:r>
            <a:r>
              <a:rPr lang="zh-CN" altLang="en-US" sz="2000" dirty="0"/>
              <a:t>中。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FD9BC2-6F0F-9558-0613-7056584BA2D5}"/>
              </a:ext>
            </a:extLst>
          </p:cNvPr>
          <p:cNvSpPr txBox="1"/>
          <p:nvPr/>
        </p:nvSpPr>
        <p:spPr>
          <a:xfrm>
            <a:off x="669925" y="4337420"/>
            <a:ext cx="9840538" cy="764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>
                <a:solidFill>
                  <a:srgbClr val="E83E8C"/>
                </a:solidFill>
                <a:latin typeface="consolas" panose="020B0609020204030204" pitchFamily="49" charset="0"/>
              </a:rPr>
              <a:t>system("fc A.txt B.txt</a:t>
            </a:r>
            <a:r>
              <a:rPr lang="en-US" altLang="zh-CN" sz="2000" b="0" i="0" dirty="0"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zh-CN" altLang="en-US" dirty="0"/>
              <a:t>指的是比较 </a:t>
            </a:r>
            <a:r>
              <a:rPr lang="en-US" altLang="zh-CN" dirty="0"/>
              <a:t>A.txt </a:t>
            </a:r>
            <a:r>
              <a:rPr lang="zh-CN" altLang="en-US" dirty="0"/>
              <a:t>和 </a:t>
            </a:r>
            <a:r>
              <a:rPr lang="en-US" altLang="zh-CN" dirty="0"/>
              <a:t>B.txt </a:t>
            </a:r>
            <a:r>
              <a:rPr lang="zh-CN" altLang="en-US" dirty="0"/>
              <a:t>，如果两个文件里的数据相同返回</a:t>
            </a:r>
            <a:r>
              <a:rPr lang="en-US" altLang="zh-CN" dirty="0"/>
              <a:t>0</a:t>
            </a:r>
            <a:r>
              <a:rPr lang="zh-CN" altLang="en-US" dirty="0"/>
              <a:t>，不同返回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D58953-F70C-2A30-ED21-8422CE06F27E}"/>
              </a:ext>
            </a:extLst>
          </p:cNvPr>
          <p:cNvSpPr txBox="1"/>
          <p:nvPr/>
        </p:nvSpPr>
        <p:spPr>
          <a:xfrm>
            <a:off x="669925" y="5471299"/>
            <a:ext cx="9024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0"/>
              </a:rPr>
              <a:t>如果程序中有标准输入输出，则对拍代码不必要使用“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&lt;</a:t>
            </a:r>
            <a:r>
              <a:rPr lang="zh-CN" alt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”&gt;”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</a:rPr>
              <a:t>等文件操作符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8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D0245-2852-8AEA-585B-D3E3ECDF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C22D27-4DBC-510B-5838-F9160E41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19403-272E-3CB9-A124-ED8C6507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4B4896-32DB-E3F1-43BD-0099E8CB7B0B}"/>
              </a:ext>
            </a:extLst>
          </p:cNvPr>
          <p:cNvSpPr txBox="1"/>
          <p:nvPr/>
        </p:nvSpPr>
        <p:spPr>
          <a:xfrm>
            <a:off x="898230" y="1510923"/>
            <a:ext cx="10395539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一直循环，直到找到不一样的数据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“data.exe &gt; in.txt”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让数据生成器生成数据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“baoli.exe &lt; in.txt &gt; baoli.txt”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跑一遍暴力输出结果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“std.exe &lt; in.txt &gt; std.txt”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同样的数据跑一遍正解，输出结果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"fc std.txt baoli.txt"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当 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fc 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时，说明这时数据不一样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         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不一样就跳出循环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692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F4AB9-DFF9-4520-E90D-190DAAD0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节约对拍次数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1CA5CD-B614-0EC1-0930-EC448E3A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88528-BBE6-9C36-CD2E-2E29481E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D8BC03-B460-F82F-AF24-07A4B0AF2C6E}"/>
              </a:ext>
            </a:extLst>
          </p:cNvPr>
          <p:cNvSpPr txBox="1"/>
          <p:nvPr/>
        </p:nvSpPr>
        <p:spPr>
          <a:xfrm>
            <a:off x="821611" y="1356761"/>
            <a:ext cx="10548778" cy="1725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在对拍时，你有没有发现在 </a:t>
            </a:r>
            <a:r>
              <a:rPr lang="en-US" altLang="zh-CN" dirty="0" err="1"/>
              <a:t>cmd</a:t>
            </a:r>
            <a:r>
              <a:rPr lang="en-US" altLang="zh-CN" dirty="0"/>
              <a:t> </a:t>
            </a:r>
            <a:r>
              <a:rPr lang="zh-CN" altLang="en-US" dirty="0"/>
              <a:t>的黑色框框里面，“找不到差异” 这几行输出的很快，看起来对拍的频率好像很高的样子。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zh-CN" altLang="en-US" dirty="0"/>
              <a:t>实际上，这样浪费了很多次对拍，数据生成需要一定的时间，而文件的读取输出等都需要一定时间。</a:t>
            </a:r>
            <a:endParaRPr lang="en-US" altLang="zh-CN" dirty="0"/>
          </a:p>
          <a:p>
            <a:pPr algn="just">
              <a:lnSpc>
                <a:spcPct val="120000"/>
              </a:lnSpc>
            </a:pPr>
            <a:r>
              <a:rPr lang="zh-CN" altLang="en-US" dirty="0"/>
              <a:t>但是两个输出文件的对比却在不停地运行着，数据生成器生成的文件在一定的时间内是相同的，这样就浪费了许多次对拍。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135A70-BC59-8EEE-0B10-6E0793F9D201}"/>
              </a:ext>
            </a:extLst>
          </p:cNvPr>
          <p:cNvSpPr txBox="1"/>
          <p:nvPr/>
        </p:nvSpPr>
        <p:spPr>
          <a:xfrm>
            <a:off x="821611" y="3637948"/>
            <a:ext cx="10548778" cy="728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为此，我们可以使每次对拍完毕后休眠</a:t>
            </a:r>
            <a:r>
              <a:rPr lang="en-US" altLang="zh-CN" dirty="0"/>
              <a:t>1</a:t>
            </a:r>
            <a:r>
              <a:rPr lang="zh-CN" altLang="en-US" dirty="0"/>
              <a:t>秒，给四个程序留给一定的缓冲时间，使得每次对拍时，数据生成器生成的数据都不同。</a:t>
            </a:r>
          </a:p>
        </p:txBody>
      </p:sp>
    </p:spTree>
    <p:extLst>
      <p:ext uri="{BB962C8B-B14F-4D97-AF65-F5344CB8AC3E}">
        <p14:creationId xmlns:p14="http://schemas.microsoft.com/office/powerpoint/2010/main" val="340430075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049D9"/>
      </a:accent1>
      <a:accent2>
        <a:srgbClr val="3E7FF8"/>
      </a:accent2>
      <a:accent3>
        <a:srgbClr val="F7D14E"/>
      </a:accent3>
      <a:accent4>
        <a:srgbClr val="81A9EC"/>
      </a:accent4>
      <a:accent5>
        <a:srgbClr val="FA7CB4"/>
      </a:accent5>
      <a:accent6>
        <a:srgbClr val="3E74B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1301</Words>
  <Application>Microsoft Office PowerPoint</Application>
  <PresentationFormat>宽屏</PresentationFormat>
  <Paragraphs>150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Consolas</vt:lpstr>
      <vt:lpstr>Consolas</vt:lpstr>
      <vt:lpstr>Lato</vt:lpstr>
      <vt:lpstr>主题5</vt:lpstr>
      <vt:lpstr>信息学暑期 对 拍</vt:lpstr>
      <vt:lpstr>对拍是什么</vt:lpstr>
      <vt:lpstr>PowerPoint 演示文稿</vt:lpstr>
      <vt:lpstr>数据怎么生成</vt:lpstr>
      <vt:lpstr>数据范围怎么办</vt:lpstr>
      <vt:lpstr>PowerPoint 演示文稿</vt:lpstr>
      <vt:lpstr>对拍代码</vt:lpstr>
      <vt:lpstr>PowerPoint 演示文稿</vt:lpstr>
      <vt:lpstr>节约对拍次数</vt:lpstr>
      <vt:lpstr>加一点优化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信息学暑期 对 拍</dc:title>
  <dc:creator>奡东 谭</dc:creator>
  <cp:lastModifiedBy>奡东 谭</cp:lastModifiedBy>
  <cp:revision>1</cp:revision>
  <dcterms:created xsi:type="dcterms:W3CDTF">2022-07-18T07:19:29Z</dcterms:created>
  <dcterms:modified xsi:type="dcterms:W3CDTF">2022-07-28T13:31:40Z</dcterms:modified>
</cp:coreProperties>
</file>