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61" r:id="rId24"/>
    <p:sldId id="274" r:id="rId25"/>
    <p:sldId id="27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蒋凌宇_信科学院" userId="14f5e320-bdab-453c-a01f-8b5016c2029a" providerId="ADAL" clId="{804DF5FB-E859-4C30-A30A-CE3260B705C3}"/>
    <pc:docChg chg="undo custSel addSld delSld modSld">
      <pc:chgData name="蒋凌宇_信科学院" userId="14f5e320-bdab-453c-a01f-8b5016c2029a" providerId="ADAL" clId="{804DF5FB-E859-4C30-A30A-CE3260B705C3}" dt="2023-07-24T13:36:10.715" v="9988" actId="20577"/>
      <pc:docMkLst>
        <pc:docMk/>
      </pc:docMkLst>
      <pc:sldChg chg="modSp">
        <pc:chgData name="蒋凌宇_信科学院" userId="14f5e320-bdab-453c-a01f-8b5016c2029a" providerId="ADAL" clId="{804DF5FB-E859-4C30-A30A-CE3260B705C3}" dt="2023-07-19T08:05:18.517" v="554" actId="113"/>
        <pc:sldMkLst>
          <pc:docMk/>
          <pc:sldMk cId="1220387032" sldId="256"/>
        </pc:sldMkLst>
        <pc:spChg chg="mod">
          <ac:chgData name="蒋凌宇_信科学院" userId="14f5e320-bdab-453c-a01f-8b5016c2029a" providerId="ADAL" clId="{804DF5FB-E859-4C30-A30A-CE3260B705C3}" dt="2023-07-19T08:05:18.517" v="554" actId="113"/>
          <ac:spMkLst>
            <pc:docMk/>
            <pc:sldMk cId="1220387032" sldId="256"/>
            <ac:spMk id="2" creationId="{413B7D81-4C53-4638-943A-B33ED94819BC}"/>
          </ac:spMkLst>
        </pc:spChg>
        <pc:spChg chg="mod">
          <ac:chgData name="蒋凌宇_信科学院" userId="14f5e320-bdab-453c-a01f-8b5016c2029a" providerId="ADAL" clId="{804DF5FB-E859-4C30-A30A-CE3260B705C3}" dt="2023-07-19T07:08:23.137" v="43" actId="20577"/>
          <ac:spMkLst>
            <pc:docMk/>
            <pc:sldMk cId="1220387032" sldId="256"/>
            <ac:spMk id="3" creationId="{B1D275CB-36E1-4317-B493-0118DFCE9F2A}"/>
          </ac:spMkLst>
        </pc:spChg>
      </pc:sldChg>
      <pc:sldChg chg="modSp add">
        <pc:chgData name="蒋凌宇_信科学院" userId="14f5e320-bdab-453c-a01f-8b5016c2029a" providerId="ADAL" clId="{804DF5FB-E859-4C30-A30A-CE3260B705C3}" dt="2023-07-19T08:12:16.952" v="875" actId="20577"/>
        <pc:sldMkLst>
          <pc:docMk/>
          <pc:sldMk cId="4106557973" sldId="257"/>
        </pc:sldMkLst>
        <pc:spChg chg="mod">
          <ac:chgData name="蒋凌宇_信科学院" userId="14f5e320-bdab-453c-a01f-8b5016c2029a" providerId="ADAL" clId="{804DF5FB-E859-4C30-A30A-CE3260B705C3}" dt="2023-07-19T08:05:25.285" v="556" actId="113"/>
          <ac:spMkLst>
            <pc:docMk/>
            <pc:sldMk cId="4106557973" sldId="257"/>
            <ac:spMk id="2" creationId="{9AF5B7AA-1F10-4D62-A3F2-E934A28C29F7}"/>
          </ac:spMkLst>
        </pc:spChg>
        <pc:spChg chg="mod">
          <ac:chgData name="蒋凌宇_信科学院" userId="14f5e320-bdab-453c-a01f-8b5016c2029a" providerId="ADAL" clId="{804DF5FB-E859-4C30-A30A-CE3260B705C3}" dt="2023-07-19T08:12:16.952" v="875" actId="20577"/>
          <ac:spMkLst>
            <pc:docMk/>
            <pc:sldMk cId="4106557973" sldId="257"/>
            <ac:spMk id="3" creationId="{5A2BC778-543E-4C66-AF76-29418488C8F5}"/>
          </ac:spMkLst>
        </pc:spChg>
      </pc:sldChg>
      <pc:sldChg chg="addSp delSp modSp add">
        <pc:chgData name="蒋凌宇_信科学院" userId="14f5e320-bdab-453c-a01f-8b5016c2029a" providerId="ADAL" clId="{804DF5FB-E859-4C30-A30A-CE3260B705C3}" dt="2023-07-19T08:56:33.486" v="935" actId="1076"/>
        <pc:sldMkLst>
          <pc:docMk/>
          <pc:sldMk cId="117690400" sldId="258"/>
        </pc:sldMkLst>
        <pc:spChg chg="mod">
          <ac:chgData name="蒋凌宇_信科学院" userId="14f5e320-bdab-453c-a01f-8b5016c2029a" providerId="ADAL" clId="{804DF5FB-E859-4C30-A30A-CE3260B705C3}" dt="2023-07-19T08:14:47.578" v="917" actId="20577"/>
          <ac:spMkLst>
            <pc:docMk/>
            <pc:sldMk cId="117690400" sldId="258"/>
            <ac:spMk id="2" creationId="{62B93C0E-80A8-48F2-82C0-0A417C1E3A31}"/>
          </ac:spMkLst>
        </pc:spChg>
        <pc:spChg chg="del">
          <ac:chgData name="蒋凌宇_信科学院" userId="14f5e320-bdab-453c-a01f-8b5016c2029a" providerId="ADAL" clId="{804DF5FB-E859-4C30-A30A-CE3260B705C3}" dt="2023-07-19T08:28:54.482" v="918"/>
          <ac:spMkLst>
            <pc:docMk/>
            <pc:sldMk cId="117690400" sldId="258"/>
            <ac:spMk id="3" creationId="{DCA50DD4-AE6D-4300-A331-50D03E5F37A0}"/>
          </ac:spMkLst>
        </pc:spChg>
        <pc:spChg chg="add del mod">
          <ac:chgData name="蒋凌宇_信科学院" userId="14f5e320-bdab-453c-a01f-8b5016c2029a" providerId="ADAL" clId="{804DF5FB-E859-4C30-A30A-CE3260B705C3}" dt="2023-07-19T08:29:28.089" v="922"/>
          <ac:spMkLst>
            <pc:docMk/>
            <pc:sldMk cId="117690400" sldId="258"/>
            <ac:spMk id="6" creationId="{1A4B5442-2129-40FC-9566-60435D8D83DE}"/>
          </ac:spMkLst>
        </pc:spChg>
        <pc:picChg chg="add del mod">
          <ac:chgData name="蒋凌宇_信科学院" userId="14f5e320-bdab-453c-a01f-8b5016c2029a" providerId="ADAL" clId="{804DF5FB-E859-4C30-A30A-CE3260B705C3}" dt="2023-07-19T08:29:23.913" v="921" actId="478"/>
          <ac:picMkLst>
            <pc:docMk/>
            <pc:sldMk cId="117690400" sldId="258"/>
            <ac:picMk id="4" creationId="{E618EC21-6E53-4625-BD21-B42B0040D1DB}"/>
          </ac:picMkLst>
        </pc:picChg>
        <pc:picChg chg="add mod">
          <ac:chgData name="蒋凌宇_信科学院" userId="14f5e320-bdab-453c-a01f-8b5016c2029a" providerId="ADAL" clId="{804DF5FB-E859-4C30-A30A-CE3260B705C3}" dt="2023-07-19T08:29:34.384" v="925" actId="1076"/>
          <ac:picMkLst>
            <pc:docMk/>
            <pc:sldMk cId="117690400" sldId="258"/>
            <ac:picMk id="7" creationId="{3AC43DC1-A737-42AB-86E9-B8D09B1E62E2}"/>
          </ac:picMkLst>
        </pc:picChg>
        <pc:picChg chg="add del mod">
          <ac:chgData name="蒋凌宇_信科学院" userId="14f5e320-bdab-453c-a01f-8b5016c2029a" providerId="ADAL" clId="{804DF5FB-E859-4C30-A30A-CE3260B705C3}" dt="2023-07-19T08:40:42.910" v="928" actId="478"/>
          <ac:picMkLst>
            <pc:docMk/>
            <pc:sldMk cId="117690400" sldId="258"/>
            <ac:picMk id="8" creationId="{382EDA3B-7FA3-4ED8-AE90-9139B3EECC3A}"/>
          </ac:picMkLst>
        </pc:picChg>
        <pc:picChg chg="add mod">
          <ac:chgData name="蒋凌宇_信科学院" userId="14f5e320-bdab-453c-a01f-8b5016c2029a" providerId="ADAL" clId="{804DF5FB-E859-4C30-A30A-CE3260B705C3}" dt="2023-07-19T08:41:07.149" v="931" actId="1076"/>
          <ac:picMkLst>
            <pc:docMk/>
            <pc:sldMk cId="117690400" sldId="258"/>
            <ac:picMk id="9" creationId="{84E99256-BE14-4CA2-AE8E-DFEFBCBACDB4}"/>
          </ac:picMkLst>
        </pc:picChg>
        <pc:picChg chg="add mod">
          <ac:chgData name="蒋凌宇_信科学院" userId="14f5e320-bdab-453c-a01f-8b5016c2029a" providerId="ADAL" clId="{804DF5FB-E859-4C30-A30A-CE3260B705C3}" dt="2023-07-19T08:56:33.486" v="935" actId="1076"/>
          <ac:picMkLst>
            <pc:docMk/>
            <pc:sldMk cId="117690400" sldId="258"/>
            <ac:picMk id="10" creationId="{B7818B65-BD5F-4E89-BF9B-9FD12055D30A}"/>
          </ac:picMkLst>
        </pc:picChg>
      </pc:sldChg>
      <pc:sldChg chg="modSp add">
        <pc:chgData name="蒋凌宇_信科学院" userId="14f5e320-bdab-453c-a01f-8b5016c2029a" providerId="ADAL" clId="{804DF5FB-E859-4C30-A30A-CE3260B705C3}" dt="2023-07-19T09:24:38.978" v="1871" actId="20577"/>
        <pc:sldMkLst>
          <pc:docMk/>
          <pc:sldMk cId="1280898" sldId="259"/>
        </pc:sldMkLst>
        <pc:spChg chg="mod">
          <ac:chgData name="蒋凌宇_信科学院" userId="14f5e320-bdab-453c-a01f-8b5016c2029a" providerId="ADAL" clId="{804DF5FB-E859-4C30-A30A-CE3260B705C3}" dt="2023-07-19T09:09:01.735" v="980" actId="20577"/>
          <ac:spMkLst>
            <pc:docMk/>
            <pc:sldMk cId="1280898" sldId="259"/>
            <ac:spMk id="2" creationId="{E199E0C2-8EB1-4447-A06B-31E392659168}"/>
          </ac:spMkLst>
        </pc:spChg>
        <pc:spChg chg="mod">
          <ac:chgData name="蒋凌宇_信科学院" userId="14f5e320-bdab-453c-a01f-8b5016c2029a" providerId="ADAL" clId="{804DF5FB-E859-4C30-A30A-CE3260B705C3}" dt="2023-07-19T09:24:38.978" v="1871" actId="20577"/>
          <ac:spMkLst>
            <pc:docMk/>
            <pc:sldMk cId="1280898" sldId="259"/>
            <ac:spMk id="3" creationId="{BC2C0F36-BB75-45A7-B3E1-0A44501BC264}"/>
          </ac:spMkLst>
        </pc:spChg>
      </pc:sldChg>
      <pc:sldChg chg="modSp add">
        <pc:chgData name="蒋凌宇_信科学院" userId="14f5e320-bdab-453c-a01f-8b5016c2029a" providerId="ADAL" clId="{804DF5FB-E859-4C30-A30A-CE3260B705C3}" dt="2023-07-22T14:14:48.922" v="2969" actId="20577"/>
        <pc:sldMkLst>
          <pc:docMk/>
          <pc:sldMk cId="3609693515" sldId="260"/>
        </pc:sldMkLst>
        <pc:spChg chg="mod">
          <ac:chgData name="蒋凌宇_信科学院" userId="14f5e320-bdab-453c-a01f-8b5016c2029a" providerId="ADAL" clId="{804DF5FB-E859-4C30-A30A-CE3260B705C3}" dt="2023-07-22T12:07:28.528" v="1888" actId="20577"/>
          <ac:spMkLst>
            <pc:docMk/>
            <pc:sldMk cId="3609693515" sldId="260"/>
            <ac:spMk id="2" creationId="{32531366-8FE7-4D57-9797-174F12704CD0}"/>
          </ac:spMkLst>
        </pc:spChg>
        <pc:spChg chg="mod">
          <ac:chgData name="蒋凌宇_信科学院" userId="14f5e320-bdab-453c-a01f-8b5016c2029a" providerId="ADAL" clId="{804DF5FB-E859-4C30-A30A-CE3260B705C3}" dt="2023-07-22T14:14:48.922" v="2969" actId="20577"/>
          <ac:spMkLst>
            <pc:docMk/>
            <pc:sldMk cId="3609693515" sldId="260"/>
            <ac:spMk id="3" creationId="{25CA3A0F-9B2D-4EAC-8B5C-FA50308ED076}"/>
          </ac:spMkLst>
        </pc:spChg>
      </pc:sldChg>
      <pc:sldChg chg="modSp add">
        <pc:chgData name="蒋凌宇_信科学院" userId="14f5e320-bdab-453c-a01f-8b5016c2029a" providerId="ADAL" clId="{804DF5FB-E859-4C30-A30A-CE3260B705C3}" dt="2023-07-22T15:22:41.962" v="7339" actId="20577"/>
        <pc:sldMkLst>
          <pc:docMk/>
          <pc:sldMk cId="3091978413" sldId="261"/>
        </pc:sldMkLst>
        <pc:spChg chg="mod">
          <ac:chgData name="蒋凌宇_信科学院" userId="14f5e320-bdab-453c-a01f-8b5016c2029a" providerId="ADAL" clId="{804DF5FB-E859-4C30-A30A-CE3260B705C3}" dt="2023-07-22T15:16:39.061" v="6584" actId="20577"/>
          <ac:spMkLst>
            <pc:docMk/>
            <pc:sldMk cId="3091978413" sldId="261"/>
            <ac:spMk id="2" creationId="{A8867112-DFD2-4ACE-945A-3CD8F3122777}"/>
          </ac:spMkLst>
        </pc:spChg>
        <pc:spChg chg="mod">
          <ac:chgData name="蒋凌宇_信科学院" userId="14f5e320-bdab-453c-a01f-8b5016c2029a" providerId="ADAL" clId="{804DF5FB-E859-4C30-A30A-CE3260B705C3}" dt="2023-07-22T15:22:41.962" v="7339" actId="20577"/>
          <ac:spMkLst>
            <pc:docMk/>
            <pc:sldMk cId="3091978413" sldId="261"/>
            <ac:spMk id="3" creationId="{2FEA905B-35B8-4E67-9484-9C6BF6C710A4}"/>
          </ac:spMkLst>
        </pc:spChg>
      </pc:sldChg>
      <pc:sldChg chg="addSp delSp modSp add">
        <pc:chgData name="蒋凌宇_信科学院" userId="14f5e320-bdab-453c-a01f-8b5016c2029a" providerId="ADAL" clId="{804DF5FB-E859-4C30-A30A-CE3260B705C3}" dt="2023-07-22T14:13:33.419" v="2857" actId="14100"/>
        <pc:sldMkLst>
          <pc:docMk/>
          <pc:sldMk cId="2783131801" sldId="262"/>
        </pc:sldMkLst>
        <pc:spChg chg="mod">
          <ac:chgData name="蒋凌宇_信科学院" userId="14f5e320-bdab-453c-a01f-8b5016c2029a" providerId="ADAL" clId="{804DF5FB-E859-4C30-A30A-CE3260B705C3}" dt="2023-07-22T14:03:21.270" v="2421" actId="20577"/>
          <ac:spMkLst>
            <pc:docMk/>
            <pc:sldMk cId="2783131801" sldId="262"/>
            <ac:spMk id="2" creationId="{4BA7692A-A19A-477C-8422-3B22104FDF63}"/>
          </ac:spMkLst>
        </pc:spChg>
        <pc:spChg chg="del">
          <ac:chgData name="蒋凌宇_信科学院" userId="14f5e320-bdab-453c-a01f-8b5016c2029a" providerId="ADAL" clId="{804DF5FB-E859-4C30-A30A-CE3260B705C3}" dt="2023-07-22T14:13:29.948" v="2855"/>
          <ac:spMkLst>
            <pc:docMk/>
            <pc:sldMk cId="2783131801" sldId="262"/>
            <ac:spMk id="3" creationId="{129C6EDA-1A9B-49A2-99A0-5685A7F05232}"/>
          </ac:spMkLst>
        </pc:spChg>
        <pc:picChg chg="add mod">
          <ac:chgData name="蒋凌宇_信科学院" userId="14f5e320-bdab-453c-a01f-8b5016c2029a" providerId="ADAL" clId="{804DF5FB-E859-4C30-A30A-CE3260B705C3}" dt="2023-07-22T14:13:33.419" v="2857" actId="14100"/>
          <ac:picMkLst>
            <pc:docMk/>
            <pc:sldMk cId="2783131801" sldId="262"/>
            <ac:picMk id="4" creationId="{F64F6191-143D-49D3-AE8E-131FFFCF5AF1}"/>
          </ac:picMkLst>
        </pc:picChg>
      </pc:sldChg>
      <pc:sldChg chg="addSp modSp add">
        <pc:chgData name="蒋凌宇_信科学院" userId="14f5e320-bdab-453c-a01f-8b5016c2029a" providerId="ADAL" clId="{804DF5FB-E859-4C30-A30A-CE3260B705C3}" dt="2023-07-22T14:10:15.584" v="2621" actId="20577"/>
        <pc:sldMkLst>
          <pc:docMk/>
          <pc:sldMk cId="706527378" sldId="263"/>
        </pc:sldMkLst>
        <pc:spChg chg="mod">
          <ac:chgData name="蒋凌宇_信科学院" userId="14f5e320-bdab-453c-a01f-8b5016c2029a" providerId="ADAL" clId="{804DF5FB-E859-4C30-A30A-CE3260B705C3}" dt="2023-07-22T14:07:26.938" v="2501" actId="20577"/>
          <ac:spMkLst>
            <pc:docMk/>
            <pc:sldMk cId="706527378" sldId="263"/>
            <ac:spMk id="2" creationId="{4B67889F-7E78-43B8-838B-175E0280CA9D}"/>
          </ac:spMkLst>
        </pc:spChg>
        <pc:spChg chg="mod">
          <ac:chgData name="蒋凌宇_信科学院" userId="14f5e320-bdab-453c-a01f-8b5016c2029a" providerId="ADAL" clId="{804DF5FB-E859-4C30-A30A-CE3260B705C3}" dt="2023-07-22T14:10:15.584" v="2621" actId="20577"/>
          <ac:spMkLst>
            <pc:docMk/>
            <pc:sldMk cId="706527378" sldId="263"/>
            <ac:spMk id="3" creationId="{6F475704-E39F-4B39-915E-0B0CBDB89B5A}"/>
          </ac:spMkLst>
        </pc:spChg>
        <pc:picChg chg="add mod">
          <ac:chgData name="蒋凌宇_信科学院" userId="14f5e320-bdab-453c-a01f-8b5016c2029a" providerId="ADAL" clId="{804DF5FB-E859-4C30-A30A-CE3260B705C3}" dt="2023-07-22T14:09:48.058" v="2599" actId="1076"/>
          <ac:picMkLst>
            <pc:docMk/>
            <pc:sldMk cId="706527378" sldId="263"/>
            <ac:picMk id="4" creationId="{5457211E-64EA-4A17-A010-B036B066DDE7}"/>
          </ac:picMkLst>
        </pc:picChg>
      </pc:sldChg>
      <pc:sldChg chg="addSp delSp modSp add">
        <pc:chgData name="蒋凌宇_信科学院" userId="14f5e320-bdab-453c-a01f-8b5016c2029a" providerId="ADAL" clId="{804DF5FB-E859-4C30-A30A-CE3260B705C3}" dt="2023-07-22T14:15:00.358" v="2973" actId="1076"/>
        <pc:sldMkLst>
          <pc:docMk/>
          <pc:sldMk cId="3870070722" sldId="264"/>
        </pc:sldMkLst>
        <pc:spChg chg="mod">
          <ac:chgData name="蒋凌宇_信科学院" userId="14f5e320-bdab-453c-a01f-8b5016c2029a" providerId="ADAL" clId="{804DF5FB-E859-4C30-A30A-CE3260B705C3}" dt="2023-07-22T14:10:43.010" v="2631"/>
          <ac:spMkLst>
            <pc:docMk/>
            <pc:sldMk cId="3870070722" sldId="264"/>
            <ac:spMk id="2" creationId="{4B67889F-7E78-43B8-838B-175E0280CA9D}"/>
          </ac:spMkLst>
        </pc:spChg>
        <pc:spChg chg="mod">
          <ac:chgData name="蒋凌宇_信科学院" userId="14f5e320-bdab-453c-a01f-8b5016c2029a" providerId="ADAL" clId="{804DF5FB-E859-4C30-A30A-CE3260B705C3}" dt="2023-07-22T14:11:10.555" v="2729" actId="20577"/>
          <ac:spMkLst>
            <pc:docMk/>
            <pc:sldMk cId="3870070722" sldId="264"/>
            <ac:spMk id="3" creationId="{6F475704-E39F-4B39-915E-0B0CBDB89B5A}"/>
          </ac:spMkLst>
        </pc:spChg>
        <pc:picChg chg="del">
          <ac:chgData name="蒋凌宇_信科学院" userId="14f5e320-bdab-453c-a01f-8b5016c2029a" providerId="ADAL" clId="{804DF5FB-E859-4C30-A30A-CE3260B705C3}" dt="2023-07-22T14:11:13.157" v="2730" actId="478"/>
          <ac:picMkLst>
            <pc:docMk/>
            <pc:sldMk cId="3870070722" sldId="264"/>
            <ac:picMk id="4" creationId="{5457211E-64EA-4A17-A010-B036B066DDE7}"/>
          </ac:picMkLst>
        </pc:picChg>
        <pc:picChg chg="add mod">
          <ac:chgData name="蒋凌宇_信科学院" userId="14f5e320-bdab-453c-a01f-8b5016c2029a" providerId="ADAL" clId="{804DF5FB-E859-4C30-A30A-CE3260B705C3}" dt="2023-07-22T14:15:00.358" v="2973" actId="1076"/>
          <ac:picMkLst>
            <pc:docMk/>
            <pc:sldMk cId="3870070722" sldId="264"/>
            <ac:picMk id="5" creationId="{FC27C399-FBD1-4550-9ECF-664802BA18FF}"/>
          </ac:picMkLst>
        </pc:picChg>
      </pc:sldChg>
      <pc:sldChg chg="addSp delSp modSp add">
        <pc:chgData name="蒋凌宇_信科学院" userId="14f5e320-bdab-453c-a01f-8b5016c2029a" providerId="ADAL" clId="{804DF5FB-E859-4C30-A30A-CE3260B705C3}" dt="2023-07-22T14:13:52.857" v="2874" actId="1076"/>
        <pc:sldMkLst>
          <pc:docMk/>
          <pc:sldMk cId="201357201" sldId="265"/>
        </pc:sldMkLst>
        <pc:spChg chg="mod">
          <ac:chgData name="蒋凌宇_信科学院" userId="14f5e320-bdab-453c-a01f-8b5016c2029a" providerId="ADAL" clId="{804DF5FB-E859-4C30-A30A-CE3260B705C3}" dt="2023-07-22T14:13:49.423" v="2872" actId="20577"/>
          <ac:spMkLst>
            <pc:docMk/>
            <pc:sldMk cId="201357201" sldId="265"/>
            <ac:spMk id="2" creationId="{A41F19D5-76F5-40E5-AD05-2DD66293116A}"/>
          </ac:spMkLst>
        </pc:spChg>
        <pc:spChg chg="del">
          <ac:chgData name="蒋凌宇_信科学院" userId="14f5e320-bdab-453c-a01f-8b5016c2029a" providerId="ADAL" clId="{804DF5FB-E859-4C30-A30A-CE3260B705C3}" dt="2023-07-22T14:13:46.093" v="2859"/>
          <ac:spMkLst>
            <pc:docMk/>
            <pc:sldMk cId="201357201" sldId="265"/>
            <ac:spMk id="3" creationId="{A79E8D28-A575-4B05-91E4-72F068CA8CBD}"/>
          </ac:spMkLst>
        </pc:spChg>
        <pc:picChg chg="add mod">
          <ac:chgData name="蒋凌宇_信科学院" userId="14f5e320-bdab-453c-a01f-8b5016c2029a" providerId="ADAL" clId="{804DF5FB-E859-4C30-A30A-CE3260B705C3}" dt="2023-07-22T14:13:52.857" v="2874" actId="1076"/>
          <ac:picMkLst>
            <pc:docMk/>
            <pc:sldMk cId="201357201" sldId="265"/>
            <ac:picMk id="4" creationId="{FA4AB674-20C0-4531-81A3-A3DEA8DD469D}"/>
          </ac:picMkLst>
        </pc:picChg>
      </pc:sldChg>
      <pc:sldChg chg="addSp delSp modSp add">
        <pc:chgData name="蒋凌宇_信科学院" userId="14f5e320-bdab-453c-a01f-8b5016c2029a" providerId="ADAL" clId="{804DF5FB-E859-4C30-A30A-CE3260B705C3}" dt="2023-07-22T14:19:39.583" v="3368" actId="20577"/>
        <pc:sldMkLst>
          <pc:docMk/>
          <pc:sldMk cId="4035270028" sldId="266"/>
        </pc:sldMkLst>
        <pc:spChg chg="mod">
          <ac:chgData name="蒋凌宇_信科学院" userId="14f5e320-bdab-453c-a01f-8b5016c2029a" providerId="ADAL" clId="{804DF5FB-E859-4C30-A30A-CE3260B705C3}" dt="2023-07-22T14:15:51.710" v="2988" actId="108"/>
          <ac:spMkLst>
            <pc:docMk/>
            <pc:sldMk cId="4035270028" sldId="266"/>
            <ac:spMk id="2" creationId="{8C5FA9B2-A17B-44CF-A11D-4FAFFB7B02C2}"/>
          </ac:spMkLst>
        </pc:spChg>
        <pc:spChg chg="mod">
          <ac:chgData name="蒋凌宇_信科学院" userId="14f5e320-bdab-453c-a01f-8b5016c2029a" providerId="ADAL" clId="{804DF5FB-E859-4C30-A30A-CE3260B705C3}" dt="2023-07-22T14:19:39.583" v="3368" actId="20577"/>
          <ac:spMkLst>
            <pc:docMk/>
            <pc:sldMk cId="4035270028" sldId="266"/>
            <ac:spMk id="3" creationId="{9BDD0516-87B7-42CC-BEC4-F3D704CBBC17}"/>
          </ac:spMkLst>
        </pc:spChg>
        <pc:spChg chg="add del">
          <ac:chgData name="蒋凌宇_信科学院" userId="14f5e320-bdab-453c-a01f-8b5016c2029a" providerId="ADAL" clId="{804DF5FB-E859-4C30-A30A-CE3260B705C3}" dt="2023-07-22T14:16:29.524" v="3016"/>
          <ac:spMkLst>
            <pc:docMk/>
            <pc:sldMk cId="4035270028" sldId="266"/>
            <ac:spMk id="4" creationId="{799ADC35-F67E-471F-8848-BAF8495C33B0}"/>
          </ac:spMkLst>
        </pc:spChg>
        <pc:spChg chg="add del">
          <ac:chgData name="蒋凌宇_信科学院" userId="14f5e320-bdab-453c-a01f-8b5016c2029a" providerId="ADAL" clId="{804DF5FB-E859-4C30-A30A-CE3260B705C3}" dt="2023-07-22T14:16:32.173" v="3018"/>
          <ac:spMkLst>
            <pc:docMk/>
            <pc:sldMk cId="4035270028" sldId="266"/>
            <ac:spMk id="5" creationId="{C3199B0C-28F7-4F1F-8C02-6DFAF8597BC2}"/>
          </ac:spMkLst>
        </pc:spChg>
      </pc:sldChg>
      <pc:sldChg chg="addSp delSp modSp add">
        <pc:chgData name="蒋凌宇_信科学院" userId="14f5e320-bdab-453c-a01f-8b5016c2029a" providerId="ADAL" clId="{804DF5FB-E859-4C30-A30A-CE3260B705C3}" dt="2023-07-22T14:36:48.156" v="4139" actId="20577"/>
        <pc:sldMkLst>
          <pc:docMk/>
          <pc:sldMk cId="3127280536" sldId="267"/>
        </pc:sldMkLst>
        <pc:spChg chg="mod">
          <ac:chgData name="蒋凌宇_信科学院" userId="14f5e320-bdab-453c-a01f-8b5016c2029a" providerId="ADAL" clId="{804DF5FB-E859-4C30-A30A-CE3260B705C3}" dt="2023-07-22T14:25:17.211" v="3374"/>
          <ac:spMkLst>
            <pc:docMk/>
            <pc:sldMk cId="3127280536" sldId="267"/>
            <ac:spMk id="2" creationId="{B1DFF4F1-B080-4C4A-9C66-6562697C22AC}"/>
          </ac:spMkLst>
        </pc:spChg>
        <pc:spChg chg="del">
          <ac:chgData name="蒋凌宇_信科学院" userId="14f5e320-bdab-453c-a01f-8b5016c2029a" providerId="ADAL" clId="{804DF5FB-E859-4C30-A30A-CE3260B705C3}" dt="2023-07-22T14:25:09.559" v="3370"/>
          <ac:spMkLst>
            <pc:docMk/>
            <pc:sldMk cId="3127280536" sldId="267"/>
            <ac:spMk id="3" creationId="{DA52C7DA-A539-4816-B82D-D2F6F8DED566}"/>
          </ac:spMkLst>
        </pc:spChg>
        <pc:spChg chg="add mod">
          <ac:chgData name="蒋凌宇_信科学院" userId="14f5e320-bdab-453c-a01f-8b5016c2029a" providerId="ADAL" clId="{804DF5FB-E859-4C30-A30A-CE3260B705C3}" dt="2023-07-22T14:36:48.156" v="4139" actId="20577"/>
          <ac:spMkLst>
            <pc:docMk/>
            <pc:sldMk cId="3127280536" sldId="267"/>
            <ac:spMk id="5" creationId="{3E821979-CAA9-44D8-8276-71E4EAD5D22B}"/>
          </ac:spMkLst>
        </pc:spChg>
        <pc:picChg chg="add del mod">
          <ac:chgData name="蒋凌宇_信科学院" userId="14f5e320-bdab-453c-a01f-8b5016c2029a" providerId="ADAL" clId="{804DF5FB-E859-4C30-A30A-CE3260B705C3}" dt="2023-07-22T14:25:19.362" v="3375"/>
          <ac:picMkLst>
            <pc:docMk/>
            <pc:sldMk cId="3127280536" sldId="267"/>
            <ac:picMk id="4" creationId="{8136407A-14F3-4C72-99F7-89EBB84C7B44}"/>
          </ac:picMkLst>
        </pc:picChg>
        <pc:picChg chg="add mod">
          <ac:chgData name="蒋凌宇_信科学院" userId="14f5e320-bdab-453c-a01f-8b5016c2029a" providerId="ADAL" clId="{804DF5FB-E859-4C30-A30A-CE3260B705C3}" dt="2023-07-22T14:36:25.355" v="4077" actId="1076"/>
          <ac:picMkLst>
            <pc:docMk/>
            <pc:sldMk cId="3127280536" sldId="267"/>
            <ac:picMk id="6" creationId="{6B7ACA97-6B4A-40C4-9A15-1D323F5A98AF}"/>
          </ac:picMkLst>
        </pc:picChg>
      </pc:sldChg>
      <pc:sldChg chg="delSp modSp add">
        <pc:chgData name="蒋凌宇_信科学院" userId="14f5e320-bdab-453c-a01f-8b5016c2029a" providerId="ADAL" clId="{804DF5FB-E859-4C30-A30A-CE3260B705C3}" dt="2023-07-22T15:19:22.978" v="6750" actId="20577"/>
        <pc:sldMkLst>
          <pc:docMk/>
          <pc:sldMk cId="3986207234" sldId="268"/>
        </pc:sldMkLst>
        <pc:spChg chg="mod">
          <ac:chgData name="蒋凌宇_信科学院" userId="14f5e320-bdab-453c-a01f-8b5016c2029a" providerId="ADAL" clId="{804DF5FB-E859-4C30-A30A-CE3260B705C3}" dt="2023-07-22T14:31:22.948" v="3525" actId="20577"/>
          <ac:spMkLst>
            <pc:docMk/>
            <pc:sldMk cId="3986207234" sldId="268"/>
            <ac:spMk id="2" creationId="{B1DFF4F1-B080-4C4A-9C66-6562697C22AC}"/>
          </ac:spMkLst>
        </pc:spChg>
        <pc:spChg chg="mod">
          <ac:chgData name="蒋凌宇_信科学院" userId="14f5e320-bdab-453c-a01f-8b5016c2029a" providerId="ADAL" clId="{804DF5FB-E859-4C30-A30A-CE3260B705C3}" dt="2023-07-22T15:19:22.978" v="6750" actId="20577"/>
          <ac:spMkLst>
            <pc:docMk/>
            <pc:sldMk cId="3986207234" sldId="268"/>
            <ac:spMk id="5" creationId="{3E821979-CAA9-44D8-8276-71E4EAD5D22B}"/>
          </ac:spMkLst>
        </pc:spChg>
        <pc:picChg chg="del">
          <ac:chgData name="蒋凌宇_信科学院" userId="14f5e320-bdab-453c-a01f-8b5016c2029a" providerId="ADAL" clId="{804DF5FB-E859-4C30-A30A-CE3260B705C3}" dt="2023-07-22T14:31:25.989" v="3526" actId="478"/>
          <ac:picMkLst>
            <pc:docMk/>
            <pc:sldMk cId="3986207234" sldId="268"/>
            <ac:picMk id="6" creationId="{6B7ACA97-6B4A-40C4-9A15-1D323F5A98AF}"/>
          </ac:picMkLst>
        </pc:picChg>
      </pc:sldChg>
      <pc:sldChg chg="modSp add">
        <pc:chgData name="蒋凌宇_信科学院" userId="14f5e320-bdab-453c-a01f-8b5016c2029a" providerId="ADAL" clId="{804DF5FB-E859-4C30-A30A-CE3260B705C3}" dt="2023-07-22T14:37:56.702" v="4287" actId="20577"/>
        <pc:sldMkLst>
          <pc:docMk/>
          <pc:sldMk cId="44190738" sldId="269"/>
        </pc:sldMkLst>
        <pc:spChg chg="mod">
          <ac:chgData name="蒋凌宇_信科学院" userId="14f5e320-bdab-453c-a01f-8b5016c2029a" providerId="ADAL" clId="{804DF5FB-E859-4C30-A30A-CE3260B705C3}" dt="2023-07-22T14:37:56.702" v="4287" actId="20577"/>
          <ac:spMkLst>
            <pc:docMk/>
            <pc:sldMk cId="44190738" sldId="269"/>
            <ac:spMk id="5" creationId="{3E821979-CAA9-44D8-8276-71E4EAD5D22B}"/>
          </ac:spMkLst>
        </pc:spChg>
      </pc:sldChg>
      <pc:sldChg chg="modSp add">
        <pc:chgData name="蒋凌宇_信科学院" userId="14f5e320-bdab-453c-a01f-8b5016c2029a" providerId="ADAL" clId="{804DF5FB-E859-4C30-A30A-CE3260B705C3}" dt="2023-07-22T14:44:21.911" v="4643" actId="20577"/>
        <pc:sldMkLst>
          <pc:docMk/>
          <pc:sldMk cId="4062272103" sldId="270"/>
        </pc:sldMkLst>
        <pc:spChg chg="mod">
          <ac:chgData name="蒋凌宇_信科学院" userId="14f5e320-bdab-453c-a01f-8b5016c2029a" providerId="ADAL" clId="{804DF5FB-E859-4C30-A30A-CE3260B705C3}" dt="2023-07-22T14:43:25.730" v="4536" actId="20577"/>
          <ac:spMkLst>
            <pc:docMk/>
            <pc:sldMk cId="4062272103" sldId="270"/>
            <ac:spMk id="2" creationId="{B1DFF4F1-B080-4C4A-9C66-6562697C22AC}"/>
          </ac:spMkLst>
        </pc:spChg>
        <pc:spChg chg="mod">
          <ac:chgData name="蒋凌宇_信科学院" userId="14f5e320-bdab-453c-a01f-8b5016c2029a" providerId="ADAL" clId="{804DF5FB-E859-4C30-A30A-CE3260B705C3}" dt="2023-07-22T14:44:21.911" v="4643" actId="20577"/>
          <ac:spMkLst>
            <pc:docMk/>
            <pc:sldMk cId="4062272103" sldId="270"/>
            <ac:spMk id="5" creationId="{3E821979-CAA9-44D8-8276-71E4EAD5D22B}"/>
          </ac:spMkLst>
        </pc:spChg>
      </pc:sldChg>
      <pc:sldChg chg="modSp add">
        <pc:chgData name="蒋凌宇_信科学院" userId="14f5e320-bdab-453c-a01f-8b5016c2029a" providerId="ADAL" clId="{804DF5FB-E859-4C30-A30A-CE3260B705C3}" dt="2023-07-22T14:47:03.346" v="5152" actId="20577"/>
        <pc:sldMkLst>
          <pc:docMk/>
          <pc:sldMk cId="3500557876" sldId="271"/>
        </pc:sldMkLst>
        <pc:spChg chg="mod">
          <ac:chgData name="蒋凌宇_信科学院" userId="14f5e320-bdab-453c-a01f-8b5016c2029a" providerId="ADAL" clId="{804DF5FB-E859-4C30-A30A-CE3260B705C3}" dt="2023-07-22T14:47:03.346" v="5152" actId="20577"/>
          <ac:spMkLst>
            <pc:docMk/>
            <pc:sldMk cId="3500557876" sldId="271"/>
            <ac:spMk id="5" creationId="{3E821979-CAA9-44D8-8276-71E4EAD5D22B}"/>
          </ac:spMkLst>
        </pc:spChg>
      </pc:sldChg>
      <pc:sldChg chg="modSp add">
        <pc:chgData name="蒋凌宇_信科学院" userId="14f5e320-bdab-453c-a01f-8b5016c2029a" providerId="ADAL" clId="{804DF5FB-E859-4C30-A30A-CE3260B705C3}" dt="2023-07-22T15:19:16.618" v="6743" actId="20577"/>
        <pc:sldMkLst>
          <pc:docMk/>
          <pc:sldMk cId="1200085603" sldId="272"/>
        </pc:sldMkLst>
        <pc:spChg chg="mod">
          <ac:chgData name="蒋凌宇_信科学院" userId="14f5e320-bdab-453c-a01f-8b5016c2029a" providerId="ADAL" clId="{804DF5FB-E859-4C30-A30A-CE3260B705C3}" dt="2023-07-22T15:07:45.309" v="5632"/>
          <ac:spMkLst>
            <pc:docMk/>
            <pc:sldMk cId="1200085603" sldId="272"/>
            <ac:spMk id="2" creationId="{A8867112-DFD2-4ACE-945A-3CD8F3122777}"/>
          </ac:spMkLst>
        </pc:spChg>
        <pc:spChg chg="mod">
          <ac:chgData name="蒋凌宇_信科学院" userId="14f5e320-bdab-453c-a01f-8b5016c2029a" providerId="ADAL" clId="{804DF5FB-E859-4C30-A30A-CE3260B705C3}" dt="2023-07-22T15:19:16.618" v="6743" actId="20577"/>
          <ac:spMkLst>
            <pc:docMk/>
            <pc:sldMk cId="1200085603" sldId="272"/>
            <ac:spMk id="3" creationId="{2FEA905B-35B8-4E67-9484-9C6BF6C710A4}"/>
          </ac:spMkLst>
        </pc:spChg>
      </pc:sldChg>
      <pc:sldChg chg="modSp add">
        <pc:chgData name="蒋凌宇_信科学院" userId="14f5e320-bdab-453c-a01f-8b5016c2029a" providerId="ADAL" clId="{804DF5FB-E859-4C30-A30A-CE3260B705C3}" dt="2023-07-22T15:14:37.748" v="6581" actId="20577"/>
        <pc:sldMkLst>
          <pc:docMk/>
          <pc:sldMk cId="3726090352" sldId="273"/>
        </pc:sldMkLst>
        <pc:spChg chg="mod">
          <ac:chgData name="蒋凌宇_信科学院" userId="14f5e320-bdab-453c-a01f-8b5016c2029a" providerId="ADAL" clId="{804DF5FB-E859-4C30-A30A-CE3260B705C3}" dt="2023-07-22T15:14:37.748" v="6581" actId="20577"/>
          <ac:spMkLst>
            <pc:docMk/>
            <pc:sldMk cId="3726090352" sldId="273"/>
            <ac:spMk id="3" creationId="{2FEA905B-35B8-4E67-9484-9C6BF6C710A4}"/>
          </ac:spMkLst>
        </pc:spChg>
      </pc:sldChg>
      <pc:sldChg chg="modSp add">
        <pc:chgData name="蒋凌宇_信科学院" userId="14f5e320-bdab-453c-a01f-8b5016c2029a" providerId="ADAL" clId="{804DF5FB-E859-4C30-A30A-CE3260B705C3}" dt="2023-07-22T15:34:18.963" v="8212" actId="20577"/>
        <pc:sldMkLst>
          <pc:docMk/>
          <pc:sldMk cId="2304384947" sldId="274"/>
        </pc:sldMkLst>
        <pc:spChg chg="mod">
          <ac:chgData name="蒋凌宇_信科学院" userId="14f5e320-bdab-453c-a01f-8b5016c2029a" providerId="ADAL" clId="{804DF5FB-E859-4C30-A30A-CE3260B705C3}" dt="2023-07-22T15:34:18.963" v="8212" actId="20577"/>
          <ac:spMkLst>
            <pc:docMk/>
            <pc:sldMk cId="2304384947" sldId="274"/>
            <ac:spMk id="3" creationId="{2FEA905B-35B8-4E67-9484-9C6BF6C710A4}"/>
          </ac:spMkLst>
        </pc:spChg>
      </pc:sldChg>
      <pc:sldChg chg="modSp add">
        <pc:chgData name="蒋凌宇_信科学院" userId="14f5e320-bdab-453c-a01f-8b5016c2029a" providerId="ADAL" clId="{804DF5FB-E859-4C30-A30A-CE3260B705C3}" dt="2023-07-22T15:44:02.851" v="8944" actId="20577"/>
        <pc:sldMkLst>
          <pc:docMk/>
          <pc:sldMk cId="1208071637" sldId="275"/>
        </pc:sldMkLst>
        <pc:spChg chg="mod">
          <ac:chgData name="蒋凌宇_信科学院" userId="14f5e320-bdab-453c-a01f-8b5016c2029a" providerId="ADAL" clId="{804DF5FB-E859-4C30-A30A-CE3260B705C3}" dt="2023-07-22T15:44:02.851" v="8944" actId="20577"/>
          <ac:spMkLst>
            <pc:docMk/>
            <pc:sldMk cId="1208071637" sldId="275"/>
            <ac:spMk id="3" creationId="{2FEA905B-35B8-4E67-9484-9C6BF6C710A4}"/>
          </ac:spMkLst>
        </pc:spChg>
      </pc:sldChg>
      <pc:sldChg chg="modSp add">
        <pc:chgData name="蒋凌宇_信科学院" userId="14f5e320-bdab-453c-a01f-8b5016c2029a" providerId="ADAL" clId="{804DF5FB-E859-4C30-A30A-CE3260B705C3}" dt="2023-07-24T13:32:30.305" v="9400" actId="20577"/>
        <pc:sldMkLst>
          <pc:docMk/>
          <pc:sldMk cId="3720617552" sldId="276"/>
        </pc:sldMkLst>
        <pc:spChg chg="mod">
          <ac:chgData name="蒋凌宇_信科学院" userId="14f5e320-bdab-453c-a01f-8b5016c2029a" providerId="ADAL" clId="{804DF5FB-E859-4C30-A30A-CE3260B705C3}" dt="2023-07-24T13:29:32.080" v="8953"/>
          <ac:spMkLst>
            <pc:docMk/>
            <pc:sldMk cId="3720617552" sldId="276"/>
            <ac:spMk id="2" creationId="{A8867112-DFD2-4ACE-945A-3CD8F3122777}"/>
          </ac:spMkLst>
        </pc:spChg>
        <pc:spChg chg="mod">
          <ac:chgData name="蒋凌宇_信科学院" userId="14f5e320-bdab-453c-a01f-8b5016c2029a" providerId="ADAL" clId="{804DF5FB-E859-4C30-A30A-CE3260B705C3}" dt="2023-07-24T13:32:30.305" v="9400" actId="20577"/>
          <ac:spMkLst>
            <pc:docMk/>
            <pc:sldMk cId="3720617552" sldId="276"/>
            <ac:spMk id="3" creationId="{2FEA905B-35B8-4E67-9484-9C6BF6C710A4}"/>
          </ac:spMkLst>
        </pc:spChg>
      </pc:sldChg>
      <pc:sldChg chg="modSp add">
        <pc:chgData name="蒋凌宇_信科学院" userId="14f5e320-bdab-453c-a01f-8b5016c2029a" providerId="ADAL" clId="{804DF5FB-E859-4C30-A30A-CE3260B705C3}" dt="2023-07-24T13:36:10.715" v="9988" actId="20577"/>
        <pc:sldMkLst>
          <pc:docMk/>
          <pc:sldMk cId="2825014214" sldId="277"/>
        </pc:sldMkLst>
        <pc:spChg chg="mod">
          <ac:chgData name="蒋凌宇_信科学院" userId="14f5e320-bdab-453c-a01f-8b5016c2029a" providerId="ADAL" clId="{804DF5FB-E859-4C30-A30A-CE3260B705C3}" dt="2023-07-24T13:36:10.715" v="9988" actId="20577"/>
          <ac:spMkLst>
            <pc:docMk/>
            <pc:sldMk cId="2825014214" sldId="277"/>
            <ac:spMk id="3" creationId="{2FEA905B-35B8-4E67-9484-9C6BF6C710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F2E23-8E32-4ABD-BB4A-1E048A3E9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76447-05CC-4903-B7E9-A80D1247A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967E9-A09A-4F7F-BA36-C99749A2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78B8-BEAC-452C-81C6-42BB46BAE0C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3E6DF-18A2-4AE0-83B0-02C5101A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72E0D-AFCD-4350-A403-9C1556BA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2A3-649C-49E6-A758-9F430028C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2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6D222-454E-411A-B4EC-4378D4AB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E7713C-448C-4446-9AA4-F0974013E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B6C9B-E2B6-4893-9A66-A11B03B4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78B8-BEAC-452C-81C6-42BB46BAE0C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C255F-434E-4CF1-BB84-BD13A828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24C10-0054-4F7C-9228-BFC60BD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2A3-649C-49E6-A758-9F430028C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9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B39811-4F67-44AA-90F3-BBF1C8B3E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727C6-AC81-4132-94A6-7BF0C676A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5F0CE-069C-4DC4-9292-9A40E656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78B8-BEAC-452C-81C6-42BB46BAE0C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658B0-D14E-4CDB-99CF-A98142D6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08114-29C9-4DBB-BE4E-FB008688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2A3-649C-49E6-A758-9F430028C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1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C7F16-2C7B-4364-A9AA-A1756C21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1E054-F601-43C1-A76C-4E81B312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0441A-1D61-4673-BBCC-6D15B8A1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78B8-BEAC-452C-81C6-42BB46BAE0C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E2019-A683-4FC0-9A82-A3357A50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F4244-9D09-432B-8D17-D263592F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2A3-649C-49E6-A758-9F430028C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D2D1B-28EE-4228-B88C-592F6A19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51BC0-F8E4-424B-86F8-6F975E08D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16C99-70D3-4329-AD89-C71A9BE2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78B8-BEAC-452C-81C6-42BB46BAE0C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C3315-85A0-4E8A-8F1E-D2A40FE7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68EE7-08E3-49ED-ADA7-C168E984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2A3-649C-49E6-A758-9F430028C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6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DFC5C-E624-448A-B81B-5A0F5F24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8B0B1-E290-42F0-BB18-1079C211C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3765C-9E8E-438D-80FD-A1F230E1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908EE-A377-42A9-8ABE-8E46E972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78B8-BEAC-452C-81C6-42BB46BAE0C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69947-42E8-4E09-A694-1EDE99AD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BD1D2-B9C1-45F4-8D52-B278543F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2A3-649C-49E6-A758-9F430028C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78E7-E4EE-429D-BAA7-E1157604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76766-291D-4952-A88E-6A1C7032A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8F1DBA-BD56-43C4-AC02-C1FD8CDEC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6DC7AF-6D41-4111-A782-65AA16290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07E845-BBD5-4ADC-9D8C-1D5121790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577D9-4346-4C73-9C34-E59F9FA3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78B8-BEAC-452C-81C6-42BB46BAE0C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B55E67-864F-400B-BD04-58B13BC4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A1F004-AA65-450C-ABDB-F640D1C2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2A3-649C-49E6-A758-9F430028C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2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1CA09-C2DD-4E49-9A3D-85F11BED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02F363-BEE0-4541-953F-ECB77BE6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78B8-BEAC-452C-81C6-42BB46BAE0C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7DD3D8-7BF1-46D0-9825-3AFF5885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2E06AE-5040-47B5-BB08-6E89E2A5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2A3-649C-49E6-A758-9F430028C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A6174F-B8CB-45E0-8118-D7B76A5C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78B8-BEAC-452C-81C6-42BB46BAE0C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63D04A-F1DF-4FCE-8F89-334109BB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116600-7A6C-4198-BD6D-794530F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2A3-649C-49E6-A758-9F430028C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330FF-FA77-4FA0-AB76-3F1C5904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7BB08-C502-4386-897B-686AA606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266B5-10C4-4C66-9197-C271E4099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8ED6E-5282-4B36-989D-4B022006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78B8-BEAC-452C-81C6-42BB46BAE0C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68143-E0EB-4679-87F8-FAC26A47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3ED4C-2A7D-45A3-AB86-61438AA6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2A3-649C-49E6-A758-9F430028C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6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C52DE-5950-44A6-AE52-5602D4BA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732D0F-7DE5-4E1F-BF93-7C97DF38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868F58-8713-4BC4-A1E1-3B2DA830D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61AE1-A325-4A97-9827-0CFEB5B4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78B8-BEAC-452C-81C6-42BB46BAE0C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3BCE4-B3D6-4F09-93E5-18E5B654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F35F6-A863-404F-90FF-18A3D14C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22A3-649C-49E6-A758-9F430028C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3CC983-831D-4C95-ACBD-A5FE9317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B2BD8A-202B-49D4-8A05-6269610C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A3B66-8E88-41AB-AB16-A26B9DCC2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78B8-BEAC-452C-81C6-42BB46BAE0C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0BCA7-AF68-40AF-B990-19B0AE24E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B797D-6F5E-4531-BDB6-3BDB2B4FB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22A3-649C-49E6-A758-9F430028C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0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B7D81-4C53-4638-943A-B33ED9481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树链剖分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D275CB-36E1-4317-B493-0118DFCE9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jiangly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38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FA9B2-A17B-44CF-A11D-4FAFFB7B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ZJOI 2008 </a:t>
            </a:r>
            <a:r>
              <a:rPr lang="zh-CN" altLang="en-US" dirty="0"/>
              <a:t>树的统计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DD0516-87B7-42CC-BEC4-F3D704CBB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个点的树，每个点有权值，有三种操作共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次：</a:t>
                </a:r>
                <a:endParaRPr lang="en-US" altLang="zh-CN" dirty="0"/>
              </a:p>
              <a:p>
                <a:r>
                  <a:rPr lang="en-US" altLang="zh-CN" dirty="0"/>
                  <a:t>CHANGE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把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的权值改为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QMAX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：询问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的路径上结点的权值最大值。</a:t>
                </a:r>
                <a:endParaRPr lang="en-US" altLang="zh-CN" dirty="0"/>
              </a:p>
              <a:p>
                <a:r>
                  <a:rPr lang="en-US" altLang="zh-CN" dirty="0"/>
                  <a:t>QSUM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：询问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的路径上结点的权值和。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DD0516-87B7-42CC-BEC4-F3D704CBB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27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FF4F1-B080-4C4A-9C66-6562697C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ZJOI 2008 </a:t>
            </a:r>
            <a:r>
              <a:rPr lang="zh-CN" altLang="en-US" dirty="0"/>
              <a:t>树的统计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树链剖分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线段树。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注意这道题可以同时加上子树操作。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6B7ACA97-6B4A-40C4-9A15-1D323F5A9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05" y="2398357"/>
            <a:ext cx="4494943" cy="23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FF4F1-B080-4C4A-9C66-6562697C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LNOI 2014 LCA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一棵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个点的有根树，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次询问，每个询问给出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𝑙𝑐𝑎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其中根的深度视为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20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FF4F1-B080-4C4A-9C66-6562697C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LNOI 2014 LCA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询问可以差分为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相当于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到根的路径上的公共点数。</a:t>
                </a:r>
                <a:endParaRPr lang="en-US" altLang="zh-CN" dirty="0"/>
              </a:p>
              <a:p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到根的路径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到根的路径的和，就是答案。</a:t>
                </a:r>
                <a:endParaRPr lang="en-US" altLang="zh-CN" dirty="0"/>
              </a:p>
              <a:p>
                <a:r>
                  <a:rPr lang="zh-CN" altLang="en-US" dirty="0"/>
                  <a:t>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到根的路径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并处理询问。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，这个技巧可以被用来维护点集内两两的距离和。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FF4F1-B080-4C4A-9C66-6562697C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HDOJ 4718 The LCIS on the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个点的树，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次询问，每次给定两个点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，询问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路径上按顺序的点权序列的最长连续上升序列的长度。</a:t>
                </a:r>
                <a:endParaRPr lang="en-US" altLang="zh-CN" dirty="0"/>
              </a:p>
              <a:p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1,3,2,4,6,5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的最长连续上升序列是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2,4,6</m:t>
                        </m:r>
                      </m:e>
                    </m:d>
                  </m:oMath>
                </a14:m>
                <a:r>
                  <a:rPr lang="zh-CN" altLang="en-US" dirty="0"/>
                  <a:t>，长度为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27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FF4F1-B080-4C4A-9C66-6562697C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HDOJ 4718 The LCIS on the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只需考虑所有极长的上升段。</a:t>
                </a:r>
                <a:endParaRPr lang="en-US" altLang="zh-CN" dirty="0"/>
              </a:p>
              <a:p>
                <a:r>
                  <a:rPr lang="zh-CN" altLang="en-US" dirty="0"/>
                  <a:t>线段树维护答案、最长上升前缀、最长上升后缀和两端的值（还有整个区间上升的情况）。</a:t>
                </a:r>
                <a:endParaRPr lang="en-US" altLang="zh-CN" dirty="0"/>
              </a:p>
              <a:p>
                <a:r>
                  <a:rPr lang="zh-CN" altLang="en-US" dirty="0"/>
                  <a:t>注意因为路径会是一段往上一段往下、还需要维护下降的答案（一般情况下也就是区间翻转后的答案）。</a:t>
                </a:r>
                <a:endParaRPr lang="en-US" altLang="zh-CN" dirty="0"/>
              </a:p>
              <a:p>
                <a:r>
                  <a:rPr lang="zh-CN" altLang="en-US" dirty="0"/>
                  <a:t>同时在查询的时候要注意合并的顺序。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E821979-CAA9-44D8-8276-71E4EAD5D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55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67112-DFD2-4ACE-945A-3CD8F312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CF600E </a:t>
            </a:r>
            <a:r>
              <a:rPr lang="en-US" altLang="zh-CN" dirty="0" err="1"/>
              <a:t>Lomsat</a:t>
            </a:r>
            <a:r>
              <a:rPr lang="en-US" altLang="zh-CN" dirty="0"/>
              <a:t> </a:t>
            </a:r>
            <a:r>
              <a:rPr lang="en-US" altLang="zh-CN" dirty="0" err="1"/>
              <a:t>gelral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个点的有根树，每个点有颜色，对每个子树，求其中出现次数最多的颜色，有多个则求其总和。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08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67112-DFD2-4ACE-945A-3CD8F312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CF600E </a:t>
            </a:r>
            <a:r>
              <a:rPr lang="en-US" altLang="zh-CN" dirty="0" err="1"/>
              <a:t>Lomsat</a:t>
            </a:r>
            <a:r>
              <a:rPr lang="en-US" altLang="zh-CN" dirty="0"/>
              <a:t> </a:t>
            </a:r>
            <a:r>
              <a:rPr lang="en-US" altLang="zh-CN" dirty="0" err="1"/>
              <a:t>gelral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树上启发式合并</a:t>
                </a:r>
                <a:r>
                  <a:rPr lang="en-US" altLang="zh-CN" dirty="0"/>
                  <a:t>/DSU on tree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DSU </a:t>
                </a:r>
                <a:r>
                  <a:rPr lang="zh-CN" altLang="en-US" dirty="0"/>
                  <a:t>指的是不交集合合并，也就是不同子树的合并。</a:t>
                </a:r>
                <a:endParaRPr lang="en-US" altLang="zh-CN" dirty="0"/>
              </a:p>
              <a:p>
                <a:r>
                  <a:rPr lang="zh-CN" altLang="en-US" dirty="0"/>
                  <a:t>可以使用</a:t>
                </a:r>
                <a:r>
                  <a:rPr lang="en-US" altLang="zh-CN" dirty="0"/>
                  <a:t> set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、哈希表等数据结构来进行启发式合并，但是通过本质相同的做法，可以去掉数据结构，减小常数和实现难度。</a:t>
                </a:r>
                <a:endParaRPr lang="en-US" altLang="zh-CN" dirty="0"/>
              </a:p>
              <a:p>
                <a:r>
                  <a:rPr lang="zh-CN" altLang="en-US" dirty="0"/>
                  <a:t>对每个点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，首先分别统计其所有轻子树的答案并清空统计值，然后统计其重子树的答案但不清空统计值，接着继续统计其所有轻子树和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自己，就得到了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子树的答案。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09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67112-DFD2-4ACE-945A-3CD8F312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CF704E Iron Man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个点的树，边长为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个人，第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个人从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时刻开始从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出发往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走，速度为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移动是连续的，一个人可能处于边上的任意一个位置。</a:t>
                </a:r>
                <a:endParaRPr lang="en-US" altLang="zh-CN" dirty="0"/>
              </a:p>
              <a:p>
                <a:r>
                  <a:rPr lang="zh-CN" altLang="en-US" dirty="0"/>
                  <a:t>可能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，代表这个人只在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时刻出现就立即消失。</a:t>
                </a:r>
                <a:endParaRPr lang="en-US" altLang="zh-CN" dirty="0"/>
              </a:p>
              <a:p>
                <a:r>
                  <a:rPr lang="zh-CN" altLang="en-US" dirty="0"/>
                  <a:t>求两个人碰面的最早时间，如果没有就输出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61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67112-DFD2-4ACE-945A-3CD8F312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CF704E Iron Man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如果是链上，那么每个人可以看成二维平面的一条线段，一维是时间，一维是位置。</a:t>
                </a:r>
                <a:endParaRPr lang="en-US" altLang="zh-CN" dirty="0"/>
              </a:p>
              <a:p>
                <a:r>
                  <a:rPr lang="zh-CN" altLang="en-US" dirty="0"/>
                  <a:t>只需扫描线就能求出最早的交点。</a:t>
                </a:r>
                <a:endParaRPr lang="en-US" altLang="zh-CN" dirty="0"/>
              </a:p>
              <a:p>
                <a:r>
                  <a:rPr lang="zh-CN" altLang="en-US" dirty="0"/>
                  <a:t>在树上则利用树链剖分把路径转化为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条链，然后对每条重链分别求解。</a:t>
                </a:r>
                <a:endParaRPr lang="en-US" altLang="zh-CN" dirty="0"/>
              </a:p>
              <a:p>
                <a:r>
                  <a:rPr lang="zh-CN" altLang="en-US" dirty="0"/>
                  <a:t>注意这里的链包含顶端的边。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01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5B7AA-1F10-4D62-A3F2-E934A28C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zh-CN" altLang="en-US" b="1" dirty="0"/>
              <a:t>树链剖分</a:t>
            </a:r>
            <a:r>
              <a:rPr lang="zh-CN" altLang="en-US" dirty="0"/>
              <a:t>？</a:t>
            </a:r>
            <a:r>
              <a:rPr lang="zh-CN" altLang="en-US" b="1" dirty="0"/>
              <a:t>树链剖分</a:t>
            </a:r>
            <a:r>
              <a:rPr lang="zh-CN" altLang="en-US" dirty="0"/>
              <a:t>有什么用？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BC778-543E-4C66-AF76-29418488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树链剖分</a:t>
            </a:r>
            <a:r>
              <a:rPr lang="zh-CN" altLang="en-US" dirty="0"/>
              <a:t>，顾名思义，就是将</a:t>
            </a:r>
            <a:r>
              <a:rPr lang="zh-CN" altLang="en-US" b="1" dirty="0"/>
              <a:t>树</a:t>
            </a:r>
            <a:r>
              <a:rPr lang="zh-CN" altLang="en-US" dirty="0"/>
              <a:t>剖分成若干条</a:t>
            </a:r>
            <a:r>
              <a:rPr lang="zh-CN" altLang="en-US" b="1" dirty="0"/>
              <a:t>链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这里的</a:t>
            </a:r>
            <a:r>
              <a:rPr lang="zh-CN" altLang="en-US" b="1" dirty="0"/>
              <a:t>链</a:t>
            </a:r>
            <a:r>
              <a:rPr lang="zh-CN" altLang="en-US" dirty="0"/>
              <a:t>，指的是有根树中祖先到后代（直上直下）的路径。</a:t>
            </a:r>
            <a:endParaRPr lang="en-US" altLang="zh-CN" dirty="0"/>
          </a:p>
          <a:p>
            <a:pPr lvl="1"/>
            <a:r>
              <a:rPr lang="zh-CN" altLang="en-US" dirty="0"/>
              <a:t>每个点恰好属于一条路径。</a:t>
            </a:r>
            <a:endParaRPr lang="en-US" altLang="zh-CN" dirty="0"/>
          </a:p>
          <a:p>
            <a:pPr lvl="1"/>
            <a:r>
              <a:rPr lang="zh-CN" altLang="en-US" dirty="0"/>
              <a:t>对于每个非叶结点，最多只有一个子结点和它属于同一条链。</a:t>
            </a:r>
            <a:endParaRPr lang="en-US" altLang="zh-CN" dirty="0"/>
          </a:p>
          <a:p>
            <a:r>
              <a:rPr lang="zh-CN" altLang="en-US" dirty="0"/>
              <a:t>最常见的树链剖分有重链剖分和长链剖分。</a:t>
            </a:r>
            <a:endParaRPr lang="en-US" altLang="zh-CN" dirty="0"/>
          </a:p>
          <a:p>
            <a:r>
              <a:rPr lang="zh-CN" altLang="en-US" dirty="0"/>
              <a:t>最常见的作用：</a:t>
            </a:r>
            <a:endParaRPr lang="en-US" altLang="zh-CN" dirty="0"/>
          </a:p>
          <a:p>
            <a:pPr lvl="1"/>
            <a:r>
              <a:rPr lang="zh-CN" altLang="en-US" dirty="0"/>
              <a:t>把树上问题转化成我们熟悉的序列问题。</a:t>
            </a:r>
            <a:endParaRPr lang="en-US" altLang="zh-CN" dirty="0"/>
          </a:p>
          <a:p>
            <a:pPr lvl="1"/>
            <a:r>
              <a:rPr lang="zh-CN" altLang="en-US" dirty="0"/>
              <a:t>求解一些树上查询，如 </a:t>
            </a:r>
            <a:r>
              <a:rPr lang="en-US" altLang="zh-CN" dirty="0"/>
              <a:t>LCA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zh-CN" altLang="en-US" dirty="0"/>
              <a:t> 级祖先等。</a:t>
            </a:r>
            <a:endParaRPr lang="en-US" altLang="zh-CN" dirty="0"/>
          </a:p>
          <a:p>
            <a:pPr lvl="1"/>
            <a:r>
              <a:rPr lang="zh-CN" altLang="en-US" dirty="0"/>
              <a:t>对树进行分治、优化树上 </a:t>
            </a:r>
            <a:r>
              <a:rPr lang="en-US" altLang="zh-CN" dirty="0"/>
              <a:t>DP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4106557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67112-DFD2-4ACE-945A-3CD8F312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ABC311Ex Many Illumination Plans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个点的有根树，每个点有美丽度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、重量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、颜色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或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），对每个子树求以下问题的答案：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你可以重复以下操作任意次：选择一个除根以外的点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的孩子都连到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的父亲上，然后删除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最后得到的树应当满足：相邻的点颜色不同、总重量不超过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在上述条件下最大化总美丽度。</a:t>
                </a:r>
                <a:endParaRPr lang="en-US" altLang="zh-CN" dirty="0"/>
              </a:p>
              <a:p>
                <a:r>
                  <a:rPr lang="zh-CN" altLang="en-US" dirty="0"/>
                  <a:t>所有子树的问题是独立的，并不会真的删除点。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≤50000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978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67112-DFD2-4ACE-945A-3CD8F312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ABC311Ex Many Illumination Plans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问题转化为选择若干个点，根必须选，并且选的每个点与它上面第一个点颜色不同。</a:t>
                </a:r>
                <a:endParaRPr lang="en-US" altLang="zh-CN" dirty="0"/>
              </a:p>
              <a:p>
                <a:r>
                  <a:rPr lang="zh-CN" altLang="en-US" dirty="0"/>
                  <a:t>直接对子树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的复杂度是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，无法避免合并背包。</a:t>
                </a:r>
                <a:endParaRPr lang="en-US" altLang="zh-CN" dirty="0"/>
              </a:p>
              <a:p>
                <a:r>
                  <a:rPr lang="zh-CN" altLang="en-US" dirty="0"/>
                  <a:t>先考虑只算整棵树的答案。考虑令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</m:d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的子树在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 的基础上算出的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数组。</a:t>
                </a:r>
                <a:endParaRPr lang="en-US" altLang="zh-CN" dirty="0"/>
              </a:p>
              <a:p>
                <a:r>
                  <a:rPr lang="zh-CN" altLang="en-US" dirty="0"/>
                  <a:t>先合并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的子树和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/>
                  <a:t>，再考虑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的贡献。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是叶子，那子树合并后就是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</m:d>
                  </m:oMath>
                </a14:m>
                <a:r>
                  <a:rPr lang="zh-CN" altLang="en-US" dirty="0"/>
                  <a:t>；否则，首先调用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h𝑒𝑎𝑣𝑦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</m:d>
                  </m:oMath>
                </a14:m>
                <a:r>
                  <a:rPr lang="zh-CN" altLang="en-US" dirty="0"/>
                  <a:t> 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，然后对每棵轻子树分别调用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得到合并后新的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38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67112-DFD2-4ACE-945A-3CD8F312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ABC311Ex Many Illumination Plans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对每个点，假设它到根的路径上有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条轻边，则它对时间复杂度的贡献就是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要计算每个点的答案时，因为重子树的答案可以继承，不用重新算，所以轻边的贡献变成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，仅仅差了常数。</a:t>
                </a:r>
                <a:endParaRPr lang="en-US" altLang="zh-CN" dirty="0"/>
              </a:p>
              <a:p>
                <a:r>
                  <a:rPr lang="zh-CN" altLang="en-US" dirty="0"/>
                  <a:t>而因为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然而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 的总和并不是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。令这个总和为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h𝑒𝑎𝑣𝑦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总复杂度为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EA905B-35B8-4E67-9484-9C6BF6C71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07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93C0E-80A8-48F2-82C0-0A417C1E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树链剖分的例子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AC43DC1-A737-42AB-86E9-B8D09B1E6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558" y="2118439"/>
            <a:ext cx="3217380" cy="35212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E99256-BE14-4CA2-AE8E-DFEFBCBA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218" y="2185987"/>
            <a:ext cx="2807789" cy="23533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818B65-BD5F-4E89-BF9B-9FD12055D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287" y="2226683"/>
            <a:ext cx="3548771" cy="30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9E0C2-8EB1-4447-A06B-31E39265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重链剖分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2C0F36-BB75-45A7-B3E1-0A44501BC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重链剖分（</a:t>
                </a:r>
                <a:r>
                  <a:rPr lang="en-US" altLang="zh-CN" dirty="0"/>
                  <a:t>Heavy-Light Decomposition</a:t>
                </a:r>
                <a:r>
                  <a:rPr lang="zh-CN" altLang="en-US" dirty="0"/>
                  <a:t>，简称 </a:t>
                </a:r>
                <a:r>
                  <a:rPr lang="en-US" altLang="zh-CN" dirty="0"/>
                  <a:t>HLD)</a:t>
                </a:r>
                <a:r>
                  <a:rPr lang="zh-CN" altLang="en-US" dirty="0"/>
                  <a:t>，也叫轻重链剖分。通常说的树链剖分基本都指重链剖分。</a:t>
                </a:r>
                <a:endParaRPr lang="en-US" altLang="zh-CN" dirty="0"/>
              </a:p>
              <a:p>
                <a:r>
                  <a:rPr lang="zh-CN" altLang="en-US" dirty="0"/>
                  <a:t>重链剖分最重要的用途是得到一个特殊的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序，使得每条树上路径都能被划分为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序上的区间，转化为序列上的问题。同时因为是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序，能兼容子树相关的问题。</a:t>
                </a:r>
                <a:endParaRPr lang="en-US" altLang="zh-CN" dirty="0"/>
              </a:p>
              <a:p>
                <a:r>
                  <a:rPr lang="zh-CN" altLang="en-US" dirty="0"/>
                  <a:t>除此之外，重链剖分也常被用来求 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级祖先等。</a:t>
                </a:r>
                <a:endParaRPr lang="en-US" altLang="zh-CN" dirty="0"/>
              </a:p>
              <a:p>
                <a:r>
                  <a:rPr lang="zh-CN" altLang="en-US" dirty="0"/>
                  <a:t>重链剖分还能被扩展为树上启发式合并、静态链分治等。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2C0F36-BB75-45A7-B3E1-0A44501BC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31366-8FE7-4D57-9797-174F1270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重链剖分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A3A0F-9B2D-4EAC-8B5C-FA50308ED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记每个点的子树大小为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dirty="0"/>
                  <a:t>深度为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𝑑𝑒𝑝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、父节点为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重链剖分就是每个点以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最大的子节点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作为重子节点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h𝑒𝑎𝑣𝑦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。其余子节点称为轻子节点。</a:t>
                </a:r>
                <a:endParaRPr lang="en-US" altLang="zh-CN" dirty="0"/>
              </a:p>
              <a:p>
                <a:r>
                  <a:rPr lang="zh-CN" altLang="en-US" dirty="0"/>
                  <a:t>记每个点所在链的顶端为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dirty="0"/>
                  <a:t>其子树所在的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区间为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𝑠𝑒𝑞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序中第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个点（也就是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）。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A3A0F-9B2D-4EAC-8B5C-FA50308ED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69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7692A-A19A-477C-8422-3B22104F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4F6191-143D-49D3-AE8E-131FFFCF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163" y="1759750"/>
            <a:ext cx="9416584" cy="41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3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F19D5-76F5-40E5-AD05-2DD66293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4AB674-20C0-4531-81A3-A3DEA8DD4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523" y="2450388"/>
            <a:ext cx="6892755" cy="27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889F-7E78-43B8-838B-175E0280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例题：最近公共祖先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475704-E39F-4B39-915E-0B0CBDB89B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预处理、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单次询问下解决最近公共祖先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475704-E39F-4B39-915E-0B0CBDB89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457211E-64EA-4A17-A010-B036B066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478" y="2643902"/>
            <a:ext cx="6415939" cy="3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2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B67889F-7E78-43B8-838B-175E0280CA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级祖先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B67889F-7E78-43B8-838B-175E0280C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475704-E39F-4B39-915E-0B0CBDB89B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预处理、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单次询问下解决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级祖先（也就是一个点往上跳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次到达的点）。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475704-E39F-4B39-915E-0B0CBDB89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C27C399-FBD1-4550-9ECF-664802BA1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613" y="3043254"/>
            <a:ext cx="4029756" cy="30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7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99608E88EB494F8CBCEC10CE2C74F5" ma:contentTypeVersion="10" ma:contentTypeDescription="Create a new document." ma:contentTypeScope="" ma:versionID="c5d55e256fd2ae0548723bcfee88b0c2">
  <xsd:schema xmlns:xsd="http://www.w3.org/2001/XMLSchema" xmlns:xs="http://www.w3.org/2001/XMLSchema" xmlns:p="http://schemas.microsoft.com/office/2006/metadata/properties" xmlns:ns3="17b7deb9-bcf8-498d-ba0f-efe7c240db97" targetNamespace="http://schemas.microsoft.com/office/2006/metadata/properties" ma:root="true" ma:fieldsID="111a0b2e0dfc7dfb68882bfd2e066d8b" ns3:_="">
    <xsd:import namespace="17b7deb9-bcf8-498d-ba0f-efe7c240db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7deb9-bcf8-498d-ba0f-efe7c240d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AFFB82-BF3C-4FBC-BF0A-E946F022C23F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17b7deb9-bcf8-498d-ba0f-efe7c240db9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2146ED-3E45-4F6D-B799-42A70BC109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A8CB22-A46A-43D4-B176-A70EDFD129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b7deb9-bcf8-498d-ba0f-efe7c240d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1590</Words>
  <Application>Microsoft Office PowerPoint</Application>
  <PresentationFormat>宽屏</PresentationFormat>
  <Paragraphs>110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树链剖分</vt:lpstr>
      <vt:lpstr>什么是树链剖分？树链剖分有什么用？</vt:lpstr>
      <vt:lpstr>树链剖分的例子</vt:lpstr>
      <vt:lpstr>重链剖分</vt:lpstr>
      <vt:lpstr>重链剖分</vt:lpstr>
      <vt:lpstr>代码实现</vt:lpstr>
      <vt:lpstr>代码实现</vt:lpstr>
      <vt:lpstr>例题：最近公共祖先</vt:lpstr>
      <vt:lpstr>例题：k 级祖先</vt:lpstr>
      <vt:lpstr>例题：ZJOI 2008 树的统计</vt:lpstr>
      <vt:lpstr>例题：ZJOI 2008 树的统计</vt:lpstr>
      <vt:lpstr>例题：LNOI 2014 LCA</vt:lpstr>
      <vt:lpstr>例题：LNOI 2014 LCA</vt:lpstr>
      <vt:lpstr>例题：HDOJ 4718 The LCIS on the Tree</vt:lpstr>
      <vt:lpstr>例题：HDOJ 4718 The LCIS on the Tree</vt:lpstr>
      <vt:lpstr>例题：CF600E Lomsat gelral</vt:lpstr>
      <vt:lpstr>例题：CF600E Lomsat gelral</vt:lpstr>
      <vt:lpstr>例题：CF704E Iron Man</vt:lpstr>
      <vt:lpstr>例题：CF704E Iron Man</vt:lpstr>
      <vt:lpstr>例题：ABC311Ex Many Illumination Plans</vt:lpstr>
      <vt:lpstr>例题：ABC311Ex Many Illumination Plans</vt:lpstr>
      <vt:lpstr>例题：ABC311Ex Many Illumination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蒋凌宇_信科学院</dc:creator>
  <cp:lastModifiedBy>蒋凌宇_信科学院</cp:lastModifiedBy>
  <cp:revision>8</cp:revision>
  <dcterms:created xsi:type="dcterms:W3CDTF">2023-07-14T05:43:52Z</dcterms:created>
  <dcterms:modified xsi:type="dcterms:W3CDTF">2023-07-24T13:36:14Z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0x0101002099608E88EB494F8CBCEC10CE2C74F5</vt:lpwstr>
  </property>
</Properties>
</file>