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74" r:id="rId6"/>
    <p:sldId id="275" r:id="rId7"/>
    <p:sldId id="276" r:id="rId8"/>
    <p:sldId id="277" r:id="rId9"/>
    <p:sldId id="280" r:id="rId10"/>
    <p:sldId id="278" r:id="rId11"/>
    <p:sldId id="279" r:id="rId12"/>
    <p:sldId id="281" r:id="rId13"/>
    <p:sldId id="282" r:id="rId14"/>
    <p:sldId id="283" r:id="rId15"/>
    <p:sldId id="284" r:id="rId16"/>
    <p:sldId id="285" r:id="rId17"/>
    <p:sldId id="286" r:id="rId18"/>
    <p:sldId id="287" r:id="rId19"/>
    <p:sldId id="288" r:id="rId20"/>
    <p:sldId id="289" r:id="rId21"/>
    <p:sldId id="290" r:id="rId22"/>
    <p:sldId id="291" r:id="rId23"/>
    <p:sldId id="292" r:id="rId24"/>
    <p:sldId id="293" r:id="rId25"/>
    <p:sldId id="294" r:id="rId26"/>
    <p:sldId id="295" r:id="rId27"/>
    <p:sldId id="296" r:id="rId28"/>
    <p:sldId id="297" r:id="rId29"/>
    <p:sldId id="298" r:id="rId30"/>
    <p:sldId id="272" r:id="rId31"/>
    <p:sldId id="273" r:id="rId32"/>
    <p:sldId id="299" r:id="rId33"/>
    <p:sldId id="300" r:id="rId3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94660"/>
  </p:normalViewPr>
  <p:slideViewPr>
    <p:cSldViewPr snapToGrid="0">
      <p:cViewPr varScale="1">
        <p:scale>
          <a:sx n="93" d="100"/>
          <a:sy n="93" d="100"/>
        </p:scale>
        <p:origin x="72" y="32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microsoft.com/office/2016/11/relationships/changesInfo" Target="changesInfos/changesInfo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蒋凌宇_信科学院" userId="14f5e320-bdab-453c-a01f-8b5016c2029a" providerId="ADAL" clId="{628E9A08-174D-41F4-A9A3-0558E466BE10}"/>
    <pc:docChg chg="undo custSel addSld delSld modSld">
      <pc:chgData name="蒋凌宇_信科学院" userId="14f5e320-bdab-453c-a01f-8b5016c2029a" providerId="ADAL" clId="{628E9A08-174D-41F4-A9A3-0558E466BE10}" dt="2023-07-24T13:27:10.751" v="9775" actId="20577"/>
      <pc:docMkLst>
        <pc:docMk/>
      </pc:docMkLst>
      <pc:sldChg chg="add">
        <pc:chgData name="蒋凌宇_信科学院" userId="14f5e320-bdab-453c-a01f-8b5016c2029a" providerId="ADAL" clId="{628E9A08-174D-41F4-A9A3-0558E466BE10}" dt="2023-07-22T15:01:51.935" v="0"/>
        <pc:sldMkLst>
          <pc:docMk/>
          <pc:sldMk cId="1878285579" sldId="272"/>
        </pc:sldMkLst>
      </pc:sldChg>
      <pc:sldChg chg="modSp add">
        <pc:chgData name="蒋凌宇_信科学院" userId="14f5e320-bdab-453c-a01f-8b5016c2029a" providerId="ADAL" clId="{628E9A08-174D-41F4-A9A3-0558E466BE10}" dt="2023-07-24T13:19:02.848" v="8582" actId="20577"/>
        <pc:sldMkLst>
          <pc:docMk/>
          <pc:sldMk cId="3959409686" sldId="273"/>
        </pc:sldMkLst>
        <pc:spChg chg="mod">
          <ac:chgData name="蒋凌宇_信科学院" userId="14f5e320-bdab-453c-a01f-8b5016c2029a" providerId="ADAL" clId="{628E9A08-174D-41F4-A9A3-0558E466BE10}" dt="2023-07-24T13:19:02.848" v="8582" actId="20577"/>
          <ac:spMkLst>
            <pc:docMk/>
            <pc:sldMk cId="3959409686" sldId="273"/>
            <ac:spMk id="5" creationId="{3E821979-CAA9-44D8-8276-71E4EAD5D22B}"/>
          </ac:spMkLst>
        </pc:spChg>
      </pc:sldChg>
      <pc:sldChg chg="modSp add">
        <pc:chgData name="蒋凌宇_信科学院" userId="14f5e320-bdab-453c-a01f-8b5016c2029a" providerId="ADAL" clId="{628E9A08-174D-41F4-A9A3-0558E466BE10}" dt="2023-07-24T11:19:31.453" v="897" actId="20577"/>
        <pc:sldMkLst>
          <pc:docMk/>
          <pc:sldMk cId="1451528332" sldId="274"/>
        </pc:sldMkLst>
        <pc:spChg chg="mod">
          <ac:chgData name="蒋凌宇_信科学院" userId="14f5e320-bdab-453c-a01f-8b5016c2029a" providerId="ADAL" clId="{628E9A08-174D-41F4-A9A3-0558E466BE10}" dt="2023-07-22T15:44:42.050" v="6" actId="20577"/>
          <ac:spMkLst>
            <pc:docMk/>
            <pc:sldMk cId="1451528332" sldId="274"/>
            <ac:spMk id="2" creationId="{D0B87DBF-AEC9-4C4B-8509-1BC1D3C25681}"/>
          </ac:spMkLst>
        </pc:spChg>
        <pc:spChg chg="mod">
          <ac:chgData name="蒋凌宇_信科学院" userId="14f5e320-bdab-453c-a01f-8b5016c2029a" providerId="ADAL" clId="{628E9A08-174D-41F4-A9A3-0558E466BE10}" dt="2023-07-24T11:19:31.453" v="897" actId="20577"/>
          <ac:spMkLst>
            <pc:docMk/>
            <pc:sldMk cId="1451528332" sldId="274"/>
            <ac:spMk id="3" creationId="{632BB440-5AEE-4C36-9A99-E65DEC05B37B}"/>
          </ac:spMkLst>
        </pc:spChg>
      </pc:sldChg>
      <pc:sldChg chg="modSp add">
        <pc:chgData name="蒋凌宇_信科学院" userId="14f5e320-bdab-453c-a01f-8b5016c2029a" providerId="ADAL" clId="{628E9A08-174D-41F4-A9A3-0558E466BE10}" dt="2023-07-24T11:21:52.684" v="1189" actId="20577"/>
        <pc:sldMkLst>
          <pc:docMk/>
          <pc:sldMk cId="1181658852" sldId="275"/>
        </pc:sldMkLst>
        <pc:spChg chg="mod">
          <ac:chgData name="蒋凌宇_信科学院" userId="14f5e320-bdab-453c-a01f-8b5016c2029a" providerId="ADAL" clId="{628E9A08-174D-41F4-A9A3-0558E466BE10}" dt="2023-07-24T11:17:00.582" v="505" actId="20577"/>
          <ac:spMkLst>
            <pc:docMk/>
            <pc:sldMk cId="1181658852" sldId="275"/>
            <ac:spMk id="2" creationId="{D500DD78-7E3F-413C-BE50-801457B768DF}"/>
          </ac:spMkLst>
        </pc:spChg>
        <pc:spChg chg="mod">
          <ac:chgData name="蒋凌宇_信科学院" userId="14f5e320-bdab-453c-a01f-8b5016c2029a" providerId="ADAL" clId="{628E9A08-174D-41F4-A9A3-0558E466BE10}" dt="2023-07-24T11:21:52.684" v="1189" actId="20577"/>
          <ac:spMkLst>
            <pc:docMk/>
            <pc:sldMk cId="1181658852" sldId="275"/>
            <ac:spMk id="3" creationId="{FF52ACDC-B2B5-41EF-B0BC-A84C023E7D3E}"/>
          </ac:spMkLst>
        </pc:spChg>
      </pc:sldChg>
      <pc:sldChg chg="addSp delSp modSp add">
        <pc:chgData name="蒋凌宇_信科学院" userId="14f5e320-bdab-453c-a01f-8b5016c2029a" providerId="ADAL" clId="{628E9A08-174D-41F4-A9A3-0558E466BE10}" dt="2023-07-24T11:38:18.720" v="1202" actId="1076"/>
        <pc:sldMkLst>
          <pc:docMk/>
          <pc:sldMk cId="3122385119" sldId="276"/>
        </pc:sldMkLst>
        <pc:spChg chg="del mod">
          <ac:chgData name="蒋凌宇_信科学院" userId="14f5e320-bdab-453c-a01f-8b5016c2029a" providerId="ADAL" clId="{628E9A08-174D-41F4-A9A3-0558E466BE10}" dt="2023-07-24T11:25:48.843" v="1192"/>
          <ac:spMkLst>
            <pc:docMk/>
            <pc:sldMk cId="3122385119" sldId="276"/>
            <ac:spMk id="3" creationId="{FF52ACDC-B2B5-41EF-B0BC-A84C023E7D3E}"/>
          </ac:spMkLst>
        </pc:spChg>
        <pc:picChg chg="add mod">
          <ac:chgData name="蒋凌宇_信科学院" userId="14f5e320-bdab-453c-a01f-8b5016c2029a" providerId="ADAL" clId="{628E9A08-174D-41F4-A9A3-0558E466BE10}" dt="2023-07-24T11:26:24.938" v="1195" actId="1076"/>
          <ac:picMkLst>
            <pc:docMk/>
            <pc:sldMk cId="3122385119" sldId="276"/>
            <ac:picMk id="4" creationId="{84346F17-136B-45B3-AC03-932C904CB2C9}"/>
          </ac:picMkLst>
        </pc:picChg>
        <pc:picChg chg="add del">
          <ac:chgData name="蒋凌宇_信科学院" userId="14f5e320-bdab-453c-a01f-8b5016c2029a" providerId="ADAL" clId="{628E9A08-174D-41F4-A9A3-0558E466BE10}" dt="2023-07-24T11:38:05.917" v="1197" actId="478"/>
          <ac:picMkLst>
            <pc:docMk/>
            <pc:sldMk cId="3122385119" sldId="276"/>
            <ac:picMk id="5" creationId="{0D4A4179-FCF8-44DE-A5FC-945B5179DE5F}"/>
          </ac:picMkLst>
        </pc:picChg>
        <pc:picChg chg="add del">
          <ac:chgData name="蒋凌宇_信科学院" userId="14f5e320-bdab-453c-a01f-8b5016c2029a" providerId="ADAL" clId="{628E9A08-174D-41F4-A9A3-0558E466BE10}" dt="2023-07-24T11:38:09.477" v="1199"/>
          <ac:picMkLst>
            <pc:docMk/>
            <pc:sldMk cId="3122385119" sldId="276"/>
            <ac:picMk id="6" creationId="{FBEC7641-0464-4599-B51F-5CA5729045EB}"/>
          </ac:picMkLst>
        </pc:picChg>
        <pc:picChg chg="add mod">
          <ac:chgData name="蒋凌宇_信科学院" userId="14f5e320-bdab-453c-a01f-8b5016c2029a" providerId="ADAL" clId="{628E9A08-174D-41F4-A9A3-0558E466BE10}" dt="2023-07-24T11:38:18.720" v="1202" actId="1076"/>
          <ac:picMkLst>
            <pc:docMk/>
            <pc:sldMk cId="3122385119" sldId="276"/>
            <ac:picMk id="7" creationId="{B5C669B6-C7E9-45E9-84F5-E4021FBCC42A}"/>
          </ac:picMkLst>
        </pc:picChg>
      </pc:sldChg>
      <pc:sldChg chg="addSp delSp modSp add">
        <pc:chgData name="蒋凌宇_信科学院" userId="14f5e320-bdab-453c-a01f-8b5016c2029a" providerId="ADAL" clId="{628E9A08-174D-41F4-A9A3-0558E466BE10}" dt="2023-07-24T11:47:20.060" v="1658" actId="20577"/>
        <pc:sldMkLst>
          <pc:docMk/>
          <pc:sldMk cId="1942849337" sldId="277"/>
        </pc:sldMkLst>
        <pc:spChg chg="mod">
          <ac:chgData name="蒋凌宇_信科学院" userId="14f5e320-bdab-453c-a01f-8b5016c2029a" providerId="ADAL" clId="{628E9A08-174D-41F4-A9A3-0558E466BE10}" dt="2023-07-24T11:47:20.060" v="1658" actId="20577"/>
          <ac:spMkLst>
            <pc:docMk/>
            <pc:sldMk cId="1942849337" sldId="277"/>
            <ac:spMk id="2" creationId="{D500DD78-7E3F-413C-BE50-801457B768DF}"/>
          </ac:spMkLst>
        </pc:spChg>
        <pc:spChg chg="add mod">
          <ac:chgData name="蒋凌宇_信科学院" userId="14f5e320-bdab-453c-a01f-8b5016c2029a" providerId="ADAL" clId="{628E9A08-174D-41F4-A9A3-0558E466BE10}" dt="2023-07-24T11:46:58.849" v="1639" actId="20577"/>
          <ac:spMkLst>
            <pc:docMk/>
            <pc:sldMk cId="1942849337" sldId="277"/>
            <ac:spMk id="5" creationId="{86F939CF-CC8E-4C0C-84DD-02DABD2F6BBF}"/>
          </ac:spMkLst>
        </pc:spChg>
        <pc:picChg chg="del">
          <ac:chgData name="蒋凌宇_信科学院" userId="14f5e320-bdab-453c-a01f-8b5016c2029a" providerId="ADAL" clId="{628E9A08-174D-41F4-A9A3-0558E466BE10}" dt="2023-07-24T11:39:00.253" v="1204" actId="478"/>
          <ac:picMkLst>
            <pc:docMk/>
            <pc:sldMk cId="1942849337" sldId="277"/>
            <ac:picMk id="4" creationId="{84346F17-136B-45B3-AC03-932C904CB2C9}"/>
          </ac:picMkLst>
        </pc:picChg>
        <pc:picChg chg="del">
          <ac:chgData name="蒋凌宇_信科学院" userId="14f5e320-bdab-453c-a01f-8b5016c2029a" providerId="ADAL" clId="{628E9A08-174D-41F4-A9A3-0558E466BE10}" dt="2023-07-24T11:39:03.403" v="1205" actId="478"/>
          <ac:picMkLst>
            <pc:docMk/>
            <pc:sldMk cId="1942849337" sldId="277"/>
            <ac:picMk id="7" creationId="{B5C669B6-C7E9-45E9-84F5-E4021FBCC42A}"/>
          </ac:picMkLst>
        </pc:picChg>
      </pc:sldChg>
      <pc:sldChg chg="addSp delSp modSp add">
        <pc:chgData name="蒋凌宇_信科学院" userId="14f5e320-bdab-453c-a01f-8b5016c2029a" providerId="ADAL" clId="{628E9A08-174D-41F4-A9A3-0558E466BE10}" dt="2023-07-24T12:01:16.607" v="2180"/>
        <pc:sldMkLst>
          <pc:docMk/>
          <pc:sldMk cId="2808696554" sldId="278"/>
        </pc:sldMkLst>
        <pc:spChg chg="mod">
          <ac:chgData name="蒋凌宇_信科学院" userId="14f5e320-bdab-453c-a01f-8b5016c2029a" providerId="ADAL" clId="{628E9A08-174D-41F4-A9A3-0558E466BE10}" dt="2023-07-24T11:49:05.077" v="1834" actId="20577"/>
          <ac:spMkLst>
            <pc:docMk/>
            <pc:sldMk cId="2808696554" sldId="278"/>
            <ac:spMk id="2" creationId="{D500DD78-7E3F-413C-BE50-801457B768DF}"/>
          </ac:spMkLst>
        </pc:spChg>
        <pc:spChg chg="add del mod">
          <ac:chgData name="蒋凌宇_信科学院" userId="14f5e320-bdab-453c-a01f-8b5016c2029a" providerId="ADAL" clId="{628E9A08-174D-41F4-A9A3-0558E466BE10}" dt="2023-07-24T11:57:07.698" v="2174" actId="20577"/>
          <ac:spMkLst>
            <pc:docMk/>
            <pc:sldMk cId="2808696554" sldId="278"/>
            <ac:spMk id="5" creationId="{86F939CF-CC8E-4C0C-84DD-02DABD2F6BBF}"/>
          </ac:spMkLst>
        </pc:spChg>
        <pc:spChg chg="add del mod">
          <ac:chgData name="蒋凌宇_信科学院" userId="14f5e320-bdab-453c-a01f-8b5016c2029a" providerId="ADAL" clId="{628E9A08-174D-41F4-A9A3-0558E466BE10}" dt="2023-07-24T11:53:40.468" v="2010" actId="478"/>
          <ac:spMkLst>
            <pc:docMk/>
            <pc:sldMk cId="2808696554" sldId="278"/>
            <ac:spMk id="6" creationId="{CA2BB670-0195-4E6E-B4EA-BDEE94EFDC67}"/>
          </ac:spMkLst>
        </pc:spChg>
        <pc:picChg chg="add del mod">
          <ac:chgData name="蒋凌宇_信科学院" userId="14f5e320-bdab-453c-a01f-8b5016c2029a" providerId="ADAL" clId="{628E9A08-174D-41F4-A9A3-0558E466BE10}" dt="2023-07-24T11:50:20.009" v="1884" actId="478"/>
          <ac:picMkLst>
            <pc:docMk/>
            <pc:sldMk cId="2808696554" sldId="278"/>
            <ac:picMk id="3" creationId="{EDCA8B19-85BB-4D63-B816-0F6AAD8ACE3D}"/>
          </ac:picMkLst>
        </pc:picChg>
        <pc:picChg chg="add del mod">
          <ac:chgData name="蒋凌宇_信科学院" userId="14f5e320-bdab-453c-a01f-8b5016c2029a" providerId="ADAL" clId="{628E9A08-174D-41F4-A9A3-0558E466BE10}" dt="2023-07-24T12:01:16.607" v="2180"/>
          <ac:picMkLst>
            <pc:docMk/>
            <pc:sldMk cId="2808696554" sldId="278"/>
            <ac:picMk id="7" creationId="{227007B4-AFF2-4DA3-ACF5-709031D6D699}"/>
          </ac:picMkLst>
        </pc:picChg>
      </pc:sldChg>
      <pc:sldChg chg="add del">
        <pc:chgData name="蒋凌宇_信科学院" userId="14f5e320-bdab-453c-a01f-8b5016c2029a" providerId="ADAL" clId="{628E9A08-174D-41F4-A9A3-0558E466BE10}" dt="2023-07-24T11:43:06.181" v="1300"/>
        <pc:sldMkLst>
          <pc:docMk/>
          <pc:sldMk cId="4278250301" sldId="278"/>
        </pc:sldMkLst>
      </pc:sldChg>
      <pc:sldChg chg="addSp delSp modSp add">
        <pc:chgData name="蒋凌宇_信科学院" userId="14f5e320-bdab-453c-a01f-8b5016c2029a" providerId="ADAL" clId="{628E9A08-174D-41F4-A9A3-0558E466BE10}" dt="2023-07-24T12:01:28.736" v="2183"/>
        <pc:sldMkLst>
          <pc:docMk/>
          <pc:sldMk cId="3283671909" sldId="279"/>
        </pc:sldMkLst>
        <pc:spChg chg="del mod">
          <ac:chgData name="蒋凌宇_信科学院" userId="14f5e320-bdab-453c-a01f-8b5016c2029a" providerId="ADAL" clId="{628E9A08-174D-41F4-A9A3-0558E466BE10}" dt="2023-07-24T12:01:28.736" v="2183"/>
          <ac:spMkLst>
            <pc:docMk/>
            <pc:sldMk cId="3283671909" sldId="279"/>
            <ac:spMk id="5" creationId="{86F939CF-CC8E-4C0C-84DD-02DABD2F6BBF}"/>
          </ac:spMkLst>
        </pc:spChg>
        <pc:picChg chg="add mod">
          <ac:chgData name="蒋凌宇_信科学院" userId="14f5e320-bdab-453c-a01f-8b5016c2029a" providerId="ADAL" clId="{628E9A08-174D-41F4-A9A3-0558E466BE10}" dt="2023-07-24T12:01:28.736" v="2183"/>
          <ac:picMkLst>
            <pc:docMk/>
            <pc:sldMk cId="3283671909" sldId="279"/>
            <ac:picMk id="3" creationId="{C9EC04B9-CB72-464E-950C-546DA4E51BFA}"/>
          </ac:picMkLst>
        </pc:picChg>
      </pc:sldChg>
      <pc:sldChg chg="addSp delSp modSp add">
        <pc:chgData name="蒋凌宇_信科学院" userId="14f5e320-bdab-453c-a01f-8b5016c2029a" providerId="ADAL" clId="{628E9A08-174D-41F4-A9A3-0558E466BE10}" dt="2023-07-24T12:01:18.302" v="2182"/>
        <pc:sldMkLst>
          <pc:docMk/>
          <pc:sldMk cId="760904150" sldId="280"/>
        </pc:sldMkLst>
        <pc:spChg chg="del mod">
          <ac:chgData name="蒋凌宇_信科学院" userId="14f5e320-bdab-453c-a01f-8b5016c2029a" providerId="ADAL" clId="{628E9A08-174D-41F4-A9A3-0558E466BE10}" dt="2023-07-24T12:01:18.302" v="2182"/>
          <ac:spMkLst>
            <pc:docMk/>
            <pc:sldMk cId="760904150" sldId="280"/>
            <ac:spMk id="5" creationId="{86F939CF-CC8E-4C0C-84DD-02DABD2F6BBF}"/>
          </ac:spMkLst>
        </pc:spChg>
        <pc:picChg chg="add mod">
          <ac:chgData name="蒋凌宇_信科学院" userId="14f5e320-bdab-453c-a01f-8b5016c2029a" providerId="ADAL" clId="{628E9A08-174D-41F4-A9A3-0558E466BE10}" dt="2023-07-24T12:01:18.302" v="2182"/>
          <ac:picMkLst>
            <pc:docMk/>
            <pc:sldMk cId="760904150" sldId="280"/>
            <ac:picMk id="4" creationId="{DBF57897-7074-4237-8273-9E917B37AE84}"/>
          </ac:picMkLst>
        </pc:picChg>
      </pc:sldChg>
      <pc:sldChg chg="modSp add">
        <pc:chgData name="蒋凌宇_信科学院" userId="14f5e320-bdab-453c-a01f-8b5016c2029a" providerId="ADAL" clId="{628E9A08-174D-41F4-A9A3-0558E466BE10}" dt="2023-07-24T12:04:14.484" v="2620" actId="20577"/>
        <pc:sldMkLst>
          <pc:docMk/>
          <pc:sldMk cId="529072319" sldId="281"/>
        </pc:sldMkLst>
        <pc:spChg chg="mod">
          <ac:chgData name="蒋凌宇_信科学院" userId="14f5e320-bdab-453c-a01f-8b5016c2029a" providerId="ADAL" clId="{628E9A08-174D-41F4-A9A3-0558E466BE10}" dt="2023-07-24T12:01:43.818" v="2201" actId="20577"/>
          <ac:spMkLst>
            <pc:docMk/>
            <pc:sldMk cId="529072319" sldId="281"/>
            <ac:spMk id="2" creationId="{D500DD78-7E3F-413C-BE50-801457B768DF}"/>
          </ac:spMkLst>
        </pc:spChg>
        <pc:spChg chg="mod">
          <ac:chgData name="蒋凌宇_信科学院" userId="14f5e320-bdab-453c-a01f-8b5016c2029a" providerId="ADAL" clId="{628E9A08-174D-41F4-A9A3-0558E466BE10}" dt="2023-07-24T12:04:14.484" v="2620" actId="20577"/>
          <ac:spMkLst>
            <pc:docMk/>
            <pc:sldMk cId="529072319" sldId="281"/>
            <ac:spMk id="5" creationId="{86F939CF-CC8E-4C0C-84DD-02DABD2F6BBF}"/>
          </ac:spMkLst>
        </pc:spChg>
      </pc:sldChg>
      <pc:sldChg chg="add del">
        <pc:chgData name="蒋凌宇_信科学院" userId="14f5e320-bdab-453c-a01f-8b5016c2029a" providerId="ADAL" clId="{628E9A08-174D-41F4-A9A3-0558E466BE10}" dt="2023-07-24T12:01:10.365" v="2177"/>
        <pc:sldMkLst>
          <pc:docMk/>
          <pc:sldMk cId="3222662673" sldId="281"/>
        </pc:sldMkLst>
      </pc:sldChg>
      <pc:sldChg chg="addSp delSp modSp add">
        <pc:chgData name="蒋凌宇_信科学院" userId="14f5e320-bdab-453c-a01f-8b5016c2029a" providerId="ADAL" clId="{628E9A08-174D-41F4-A9A3-0558E466BE10}" dt="2023-07-24T12:04:25.038" v="2623"/>
        <pc:sldMkLst>
          <pc:docMk/>
          <pc:sldMk cId="138207893" sldId="282"/>
        </pc:sldMkLst>
        <pc:spChg chg="del mod">
          <ac:chgData name="蒋凌宇_信科学院" userId="14f5e320-bdab-453c-a01f-8b5016c2029a" providerId="ADAL" clId="{628E9A08-174D-41F4-A9A3-0558E466BE10}" dt="2023-07-24T12:04:25.038" v="2623"/>
          <ac:spMkLst>
            <pc:docMk/>
            <pc:sldMk cId="138207893" sldId="282"/>
            <ac:spMk id="5" creationId="{86F939CF-CC8E-4C0C-84DD-02DABD2F6BBF}"/>
          </ac:spMkLst>
        </pc:spChg>
        <pc:picChg chg="add mod">
          <ac:chgData name="蒋凌宇_信科学院" userId="14f5e320-bdab-453c-a01f-8b5016c2029a" providerId="ADAL" clId="{628E9A08-174D-41F4-A9A3-0558E466BE10}" dt="2023-07-24T12:04:25.038" v="2623"/>
          <ac:picMkLst>
            <pc:docMk/>
            <pc:sldMk cId="138207893" sldId="282"/>
            <ac:picMk id="3" creationId="{3DB1FC09-E859-46B9-A2DC-932105EB2575}"/>
          </ac:picMkLst>
        </pc:picChg>
      </pc:sldChg>
      <pc:sldChg chg="modSp add">
        <pc:chgData name="蒋凌宇_信科学院" userId="14f5e320-bdab-453c-a01f-8b5016c2029a" providerId="ADAL" clId="{628E9A08-174D-41F4-A9A3-0558E466BE10}" dt="2023-07-24T12:07:20.857" v="3035" actId="20577"/>
        <pc:sldMkLst>
          <pc:docMk/>
          <pc:sldMk cId="3011715812" sldId="283"/>
        </pc:sldMkLst>
        <pc:spChg chg="mod">
          <ac:chgData name="蒋凌宇_信科学院" userId="14f5e320-bdab-453c-a01f-8b5016c2029a" providerId="ADAL" clId="{628E9A08-174D-41F4-A9A3-0558E466BE10}" dt="2023-07-24T12:04:41.448" v="2646" actId="6549"/>
          <ac:spMkLst>
            <pc:docMk/>
            <pc:sldMk cId="3011715812" sldId="283"/>
            <ac:spMk id="2" creationId="{D500DD78-7E3F-413C-BE50-801457B768DF}"/>
          </ac:spMkLst>
        </pc:spChg>
        <pc:spChg chg="mod">
          <ac:chgData name="蒋凌宇_信科学院" userId="14f5e320-bdab-453c-a01f-8b5016c2029a" providerId="ADAL" clId="{628E9A08-174D-41F4-A9A3-0558E466BE10}" dt="2023-07-24T12:07:20.857" v="3035" actId="20577"/>
          <ac:spMkLst>
            <pc:docMk/>
            <pc:sldMk cId="3011715812" sldId="283"/>
            <ac:spMk id="5" creationId="{86F939CF-CC8E-4C0C-84DD-02DABD2F6BBF}"/>
          </ac:spMkLst>
        </pc:spChg>
      </pc:sldChg>
      <pc:sldChg chg="addSp delSp modSp add">
        <pc:chgData name="蒋凌宇_信科学院" userId="14f5e320-bdab-453c-a01f-8b5016c2029a" providerId="ADAL" clId="{628E9A08-174D-41F4-A9A3-0558E466BE10}" dt="2023-07-24T12:07:39.899" v="3042" actId="1076"/>
        <pc:sldMkLst>
          <pc:docMk/>
          <pc:sldMk cId="3968022707" sldId="284"/>
        </pc:sldMkLst>
        <pc:spChg chg="del mod">
          <ac:chgData name="蒋凌宇_信科学院" userId="14f5e320-bdab-453c-a01f-8b5016c2029a" providerId="ADAL" clId="{628E9A08-174D-41F4-A9A3-0558E466BE10}" dt="2023-07-24T12:07:36.454" v="3040"/>
          <ac:spMkLst>
            <pc:docMk/>
            <pc:sldMk cId="3968022707" sldId="284"/>
            <ac:spMk id="5" creationId="{86F939CF-CC8E-4C0C-84DD-02DABD2F6BBF}"/>
          </ac:spMkLst>
        </pc:spChg>
        <pc:picChg chg="add del">
          <ac:chgData name="蒋凌宇_信科学院" userId="14f5e320-bdab-453c-a01f-8b5016c2029a" providerId="ADAL" clId="{628E9A08-174D-41F4-A9A3-0558E466BE10}" dt="2023-07-24T12:07:35.353" v="3038"/>
          <ac:picMkLst>
            <pc:docMk/>
            <pc:sldMk cId="3968022707" sldId="284"/>
            <ac:picMk id="3" creationId="{662118D2-238C-4902-808C-E22BE4645EB4}"/>
          </ac:picMkLst>
        </pc:picChg>
        <pc:picChg chg="add mod">
          <ac:chgData name="蒋凌宇_信科学院" userId="14f5e320-bdab-453c-a01f-8b5016c2029a" providerId="ADAL" clId="{628E9A08-174D-41F4-A9A3-0558E466BE10}" dt="2023-07-24T12:07:39.899" v="3042" actId="1076"/>
          <ac:picMkLst>
            <pc:docMk/>
            <pc:sldMk cId="3968022707" sldId="284"/>
            <ac:picMk id="4" creationId="{DEC02624-5A0F-4C66-A9A6-061A1AB87C9D}"/>
          </ac:picMkLst>
        </pc:picChg>
      </pc:sldChg>
      <pc:sldChg chg="modSp add">
        <pc:chgData name="蒋凌宇_信科学院" userId="14f5e320-bdab-453c-a01f-8b5016c2029a" providerId="ADAL" clId="{628E9A08-174D-41F4-A9A3-0558E466BE10}" dt="2023-07-24T12:12:08.095" v="3523" actId="5793"/>
        <pc:sldMkLst>
          <pc:docMk/>
          <pc:sldMk cId="4218646093" sldId="285"/>
        </pc:sldMkLst>
        <pc:spChg chg="mod">
          <ac:chgData name="蒋凌宇_信科学院" userId="14f5e320-bdab-453c-a01f-8b5016c2029a" providerId="ADAL" clId="{628E9A08-174D-41F4-A9A3-0558E466BE10}" dt="2023-07-24T12:08:22.788" v="3059" actId="20577"/>
          <ac:spMkLst>
            <pc:docMk/>
            <pc:sldMk cId="4218646093" sldId="285"/>
            <ac:spMk id="2" creationId="{D500DD78-7E3F-413C-BE50-801457B768DF}"/>
          </ac:spMkLst>
        </pc:spChg>
        <pc:spChg chg="mod">
          <ac:chgData name="蒋凌宇_信科学院" userId="14f5e320-bdab-453c-a01f-8b5016c2029a" providerId="ADAL" clId="{628E9A08-174D-41F4-A9A3-0558E466BE10}" dt="2023-07-24T12:12:08.095" v="3523" actId="5793"/>
          <ac:spMkLst>
            <pc:docMk/>
            <pc:sldMk cId="4218646093" sldId="285"/>
            <ac:spMk id="5" creationId="{86F939CF-CC8E-4C0C-84DD-02DABD2F6BBF}"/>
          </ac:spMkLst>
        </pc:spChg>
      </pc:sldChg>
      <pc:sldChg chg="addSp delSp modSp add">
        <pc:chgData name="蒋凌宇_信科学院" userId="14f5e320-bdab-453c-a01f-8b5016c2029a" providerId="ADAL" clId="{628E9A08-174D-41F4-A9A3-0558E466BE10}" dt="2023-07-24T12:12:34.762" v="3529" actId="1076"/>
        <pc:sldMkLst>
          <pc:docMk/>
          <pc:sldMk cId="1951795571" sldId="286"/>
        </pc:sldMkLst>
        <pc:spChg chg="del mod">
          <ac:chgData name="蒋凌宇_信科学院" userId="14f5e320-bdab-453c-a01f-8b5016c2029a" providerId="ADAL" clId="{628E9A08-174D-41F4-A9A3-0558E466BE10}" dt="2023-07-24T12:12:21.726" v="3524"/>
          <ac:spMkLst>
            <pc:docMk/>
            <pc:sldMk cId="1951795571" sldId="286"/>
            <ac:spMk id="5" creationId="{86F939CF-CC8E-4C0C-84DD-02DABD2F6BBF}"/>
          </ac:spMkLst>
        </pc:spChg>
        <pc:picChg chg="add mod">
          <ac:chgData name="蒋凌宇_信科学院" userId="14f5e320-bdab-453c-a01f-8b5016c2029a" providerId="ADAL" clId="{628E9A08-174D-41F4-A9A3-0558E466BE10}" dt="2023-07-24T12:12:34.762" v="3529" actId="1076"/>
          <ac:picMkLst>
            <pc:docMk/>
            <pc:sldMk cId="1951795571" sldId="286"/>
            <ac:picMk id="3" creationId="{022F840D-95A0-49E1-947E-BD3BA33DCDBB}"/>
          </ac:picMkLst>
        </pc:picChg>
      </pc:sldChg>
      <pc:sldChg chg="addSp delSp modSp add">
        <pc:chgData name="蒋凌宇_信科学院" userId="14f5e320-bdab-453c-a01f-8b5016c2029a" providerId="ADAL" clId="{628E9A08-174D-41F4-A9A3-0558E466BE10}" dt="2023-07-24T12:20:09.345" v="3925"/>
        <pc:sldMkLst>
          <pc:docMk/>
          <pc:sldMk cId="1146076169" sldId="287"/>
        </pc:sldMkLst>
        <pc:spChg chg="mod">
          <ac:chgData name="蒋凌宇_信科学院" userId="14f5e320-bdab-453c-a01f-8b5016c2029a" providerId="ADAL" clId="{628E9A08-174D-41F4-A9A3-0558E466BE10}" dt="2023-07-24T12:13:08.177" v="3546" actId="20577"/>
          <ac:spMkLst>
            <pc:docMk/>
            <pc:sldMk cId="1146076169" sldId="287"/>
            <ac:spMk id="2" creationId="{D500DD78-7E3F-413C-BE50-801457B768DF}"/>
          </ac:spMkLst>
        </pc:spChg>
        <pc:spChg chg="add mod">
          <ac:chgData name="蒋凌宇_信科学院" userId="14f5e320-bdab-453c-a01f-8b5016c2029a" providerId="ADAL" clId="{628E9A08-174D-41F4-A9A3-0558E466BE10}" dt="2023-07-24T12:20:09.345" v="3925"/>
          <ac:spMkLst>
            <pc:docMk/>
            <pc:sldMk cId="1146076169" sldId="287"/>
            <ac:spMk id="5" creationId="{968AB028-4DE5-4F0E-9C67-AFDE3CA89AA3}"/>
          </ac:spMkLst>
        </pc:spChg>
        <pc:spChg chg="add del">
          <ac:chgData name="蒋凌宇_信科学院" userId="14f5e320-bdab-453c-a01f-8b5016c2029a" providerId="ADAL" clId="{628E9A08-174D-41F4-A9A3-0558E466BE10}" dt="2023-07-24T12:20:08.516" v="3924"/>
          <ac:spMkLst>
            <pc:docMk/>
            <pc:sldMk cId="1146076169" sldId="287"/>
            <ac:spMk id="6" creationId="{9174965E-F404-4AE0-8E8A-3445B6EE13C3}"/>
          </ac:spMkLst>
        </pc:spChg>
        <pc:picChg chg="del">
          <ac:chgData name="蒋凌宇_信科学院" userId="14f5e320-bdab-453c-a01f-8b5016c2029a" providerId="ADAL" clId="{628E9A08-174D-41F4-A9A3-0558E466BE10}" dt="2023-07-24T12:13:01.203" v="3531" actId="478"/>
          <ac:picMkLst>
            <pc:docMk/>
            <pc:sldMk cId="1146076169" sldId="287"/>
            <ac:picMk id="3" creationId="{022F840D-95A0-49E1-947E-BD3BA33DCDBB}"/>
          </ac:picMkLst>
        </pc:picChg>
      </pc:sldChg>
      <pc:sldChg chg="addSp delSp modSp add">
        <pc:chgData name="蒋凌宇_信科学院" userId="14f5e320-bdab-453c-a01f-8b5016c2029a" providerId="ADAL" clId="{628E9A08-174D-41F4-A9A3-0558E466BE10}" dt="2023-07-24T12:26:59.247" v="4382" actId="20577"/>
        <pc:sldMkLst>
          <pc:docMk/>
          <pc:sldMk cId="75112511" sldId="288"/>
        </pc:sldMkLst>
        <pc:spChg chg="mod">
          <ac:chgData name="蒋凌宇_信科学院" userId="14f5e320-bdab-453c-a01f-8b5016c2029a" providerId="ADAL" clId="{628E9A08-174D-41F4-A9A3-0558E466BE10}" dt="2023-07-24T12:22:57.982" v="3952" actId="20577"/>
          <ac:spMkLst>
            <pc:docMk/>
            <pc:sldMk cId="75112511" sldId="288"/>
            <ac:spMk id="2" creationId="{D500DD78-7E3F-413C-BE50-801457B768DF}"/>
          </ac:spMkLst>
        </pc:spChg>
        <pc:spChg chg="add del">
          <ac:chgData name="蒋凌宇_信科学院" userId="14f5e320-bdab-453c-a01f-8b5016c2029a" providerId="ADAL" clId="{628E9A08-174D-41F4-A9A3-0558E466BE10}" dt="2023-07-24T12:23:07.696" v="3954"/>
          <ac:spMkLst>
            <pc:docMk/>
            <pc:sldMk cId="75112511" sldId="288"/>
            <ac:spMk id="3" creationId="{8B06D15E-A152-405B-B93D-E0BAFA551619}"/>
          </ac:spMkLst>
        </pc:spChg>
        <pc:spChg chg="add del mod">
          <ac:chgData name="蒋凌宇_信科学院" userId="14f5e320-bdab-453c-a01f-8b5016c2029a" providerId="ADAL" clId="{628E9A08-174D-41F4-A9A3-0558E466BE10}" dt="2023-07-24T12:26:59.247" v="4382" actId="20577"/>
          <ac:spMkLst>
            <pc:docMk/>
            <pc:sldMk cId="75112511" sldId="288"/>
            <ac:spMk id="5" creationId="{968AB028-4DE5-4F0E-9C67-AFDE3CA89AA3}"/>
          </ac:spMkLst>
        </pc:spChg>
      </pc:sldChg>
      <pc:sldChg chg="modSp add">
        <pc:chgData name="蒋凌宇_信科学院" userId="14f5e320-bdab-453c-a01f-8b5016c2029a" providerId="ADAL" clId="{628E9A08-174D-41F4-A9A3-0558E466BE10}" dt="2023-07-24T12:28:57.632" v="4705" actId="20577"/>
        <pc:sldMkLst>
          <pc:docMk/>
          <pc:sldMk cId="2425197812" sldId="289"/>
        </pc:sldMkLst>
        <pc:spChg chg="mod">
          <ac:chgData name="蒋凌宇_信科学院" userId="14f5e320-bdab-453c-a01f-8b5016c2029a" providerId="ADAL" clId="{628E9A08-174D-41F4-A9A3-0558E466BE10}" dt="2023-07-24T12:28:57.632" v="4705" actId="20577"/>
          <ac:spMkLst>
            <pc:docMk/>
            <pc:sldMk cId="2425197812" sldId="289"/>
            <ac:spMk id="5" creationId="{968AB028-4DE5-4F0E-9C67-AFDE3CA89AA3}"/>
          </ac:spMkLst>
        </pc:spChg>
      </pc:sldChg>
      <pc:sldChg chg="modSp add">
        <pc:chgData name="蒋凌宇_信科学院" userId="14f5e320-bdab-453c-a01f-8b5016c2029a" providerId="ADAL" clId="{628E9A08-174D-41F4-A9A3-0558E466BE10}" dt="2023-07-24T12:35:31.418" v="5173" actId="20577"/>
        <pc:sldMkLst>
          <pc:docMk/>
          <pc:sldMk cId="4025200757" sldId="290"/>
        </pc:sldMkLst>
        <pc:spChg chg="mod">
          <ac:chgData name="蒋凌宇_信科学院" userId="14f5e320-bdab-453c-a01f-8b5016c2029a" providerId="ADAL" clId="{628E9A08-174D-41F4-A9A3-0558E466BE10}" dt="2023-07-24T12:33:27.807" v="4832" actId="20577"/>
          <ac:spMkLst>
            <pc:docMk/>
            <pc:sldMk cId="4025200757" sldId="290"/>
            <ac:spMk id="2" creationId="{D500DD78-7E3F-413C-BE50-801457B768DF}"/>
          </ac:spMkLst>
        </pc:spChg>
        <pc:spChg chg="mod">
          <ac:chgData name="蒋凌宇_信科学院" userId="14f5e320-bdab-453c-a01f-8b5016c2029a" providerId="ADAL" clId="{628E9A08-174D-41F4-A9A3-0558E466BE10}" dt="2023-07-24T12:35:31.418" v="5173" actId="20577"/>
          <ac:spMkLst>
            <pc:docMk/>
            <pc:sldMk cId="4025200757" sldId="290"/>
            <ac:spMk id="5" creationId="{968AB028-4DE5-4F0E-9C67-AFDE3CA89AA3}"/>
          </ac:spMkLst>
        </pc:spChg>
      </pc:sldChg>
      <pc:sldChg chg="addSp delSp modSp add">
        <pc:chgData name="蒋凌宇_信科学院" userId="14f5e320-bdab-453c-a01f-8b5016c2029a" providerId="ADAL" clId="{628E9A08-174D-41F4-A9A3-0558E466BE10}" dt="2023-07-24T12:42:28.703" v="5536" actId="20577"/>
        <pc:sldMkLst>
          <pc:docMk/>
          <pc:sldMk cId="3833103489" sldId="291"/>
        </pc:sldMkLst>
        <pc:spChg chg="mod">
          <ac:chgData name="蒋凌宇_信科学院" userId="14f5e320-bdab-453c-a01f-8b5016c2029a" providerId="ADAL" clId="{628E9A08-174D-41F4-A9A3-0558E466BE10}" dt="2023-07-24T12:42:28.703" v="5536" actId="20577"/>
          <ac:spMkLst>
            <pc:docMk/>
            <pc:sldMk cId="3833103489" sldId="291"/>
            <ac:spMk id="2" creationId="{D500DD78-7E3F-413C-BE50-801457B768DF}"/>
          </ac:spMkLst>
        </pc:spChg>
        <pc:spChg chg="add del">
          <ac:chgData name="蒋凌宇_信科学院" userId="14f5e320-bdab-453c-a01f-8b5016c2029a" providerId="ADAL" clId="{628E9A08-174D-41F4-A9A3-0558E466BE10}" dt="2023-07-24T12:39:54.334" v="5178"/>
          <ac:spMkLst>
            <pc:docMk/>
            <pc:sldMk cId="3833103489" sldId="291"/>
            <ac:spMk id="3" creationId="{E3DD27CE-FC41-4511-AA3B-2ABB4121F62A}"/>
          </ac:spMkLst>
        </pc:spChg>
        <pc:spChg chg="mod">
          <ac:chgData name="蒋凌宇_信科学院" userId="14f5e320-bdab-453c-a01f-8b5016c2029a" providerId="ADAL" clId="{628E9A08-174D-41F4-A9A3-0558E466BE10}" dt="2023-07-24T12:42:17.170" v="5498" actId="20577"/>
          <ac:spMkLst>
            <pc:docMk/>
            <pc:sldMk cId="3833103489" sldId="291"/>
            <ac:spMk id="5" creationId="{968AB028-4DE5-4F0E-9C67-AFDE3CA89AA3}"/>
          </ac:spMkLst>
        </pc:spChg>
        <pc:picChg chg="add del">
          <ac:chgData name="蒋凌宇_信科学院" userId="14f5e320-bdab-453c-a01f-8b5016c2029a" providerId="ADAL" clId="{628E9A08-174D-41F4-A9A3-0558E466BE10}" dt="2023-07-24T12:39:54.334" v="5178"/>
          <ac:picMkLst>
            <pc:docMk/>
            <pc:sldMk cId="3833103489" sldId="291"/>
            <ac:picMk id="2050" creationId="{17539E0B-F611-443A-99E4-87C8795D5E20}"/>
          </ac:picMkLst>
        </pc:picChg>
        <pc:picChg chg="add del">
          <ac:chgData name="蒋凌宇_信科学院" userId="14f5e320-bdab-453c-a01f-8b5016c2029a" providerId="ADAL" clId="{628E9A08-174D-41F4-A9A3-0558E466BE10}" dt="2023-07-24T12:39:54.334" v="5178"/>
          <ac:picMkLst>
            <pc:docMk/>
            <pc:sldMk cId="3833103489" sldId="291"/>
            <ac:picMk id="2051" creationId="{FBA54288-AE7C-4902-B47F-6CE45A48E6EF}"/>
          </ac:picMkLst>
        </pc:picChg>
        <pc:picChg chg="add del">
          <ac:chgData name="蒋凌宇_信科学院" userId="14f5e320-bdab-453c-a01f-8b5016c2029a" providerId="ADAL" clId="{628E9A08-174D-41F4-A9A3-0558E466BE10}" dt="2023-07-24T12:39:54.334" v="5178"/>
          <ac:picMkLst>
            <pc:docMk/>
            <pc:sldMk cId="3833103489" sldId="291"/>
            <ac:picMk id="2052" creationId="{3B134B80-A380-4EF3-9140-DE72C41BDA3A}"/>
          </ac:picMkLst>
        </pc:picChg>
        <pc:picChg chg="add del">
          <ac:chgData name="蒋凌宇_信科学院" userId="14f5e320-bdab-453c-a01f-8b5016c2029a" providerId="ADAL" clId="{628E9A08-174D-41F4-A9A3-0558E466BE10}" dt="2023-07-24T12:39:54.334" v="5178"/>
          <ac:picMkLst>
            <pc:docMk/>
            <pc:sldMk cId="3833103489" sldId="291"/>
            <ac:picMk id="2053" creationId="{CA257BB9-5C6E-4244-B90B-74FF1B5218C8}"/>
          </ac:picMkLst>
        </pc:picChg>
        <pc:picChg chg="add del">
          <ac:chgData name="蒋凌宇_信科学院" userId="14f5e320-bdab-453c-a01f-8b5016c2029a" providerId="ADAL" clId="{628E9A08-174D-41F4-A9A3-0558E466BE10}" dt="2023-07-24T12:39:54.334" v="5178"/>
          <ac:picMkLst>
            <pc:docMk/>
            <pc:sldMk cId="3833103489" sldId="291"/>
            <ac:picMk id="2054" creationId="{1E6AF122-CB7F-41D7-A587-23C9D6149653}"/>
          </ac:picMkLst>
        </pc:picChg>
      </pc:sldChg>
      <pc:sldChg chg="modSp add">
        <pc:chgData name="蒋凌宇_信科学院" userId="14f5e320-bdab-453c-a01f-8b5016c2029a" providerId="ADAL" clId="{628E9A08-174D-41F4-A9A3-0558E466BE10}" dt="2023-07-24T13:06:45.314" v="7122" actId="20577"/>
        <pc:sldMkLst>
          <pc:docMk/>
          <pc:sldMk cId="1885192711" sldId="292"/>
        </pc:sldMkLst>
        <pc:spChg chg="mod">
          <ac:chgData name="蒋凌宇_信科学院" userId="14f5e320-bdab-453c-a01f-8b5016c2029a" providerId="ADAL" clId="{628E9A08-174D-41F4-A9A3-0558E466BE10}" dt="2023-07-24T13:06:45.314" v="7122" actId="20577"/>
          <ac:spMkLst>
            <pc:docMk/>
            <pc:sldMk cId="1885192711" sldId="292"/>
            <ac:spMk id="5" creationId="{968AB028-4DE5-4F0E-9C67-AFDE3CA89AA3}"/>
          </ac:spMkLst>
        </pc:spChg>
      </pc:sldChg>
      <pc:sldChg chg="modSp add">
        <pc:chgData name="蒋凌宇_信科学院" userId="14f5e320-bdab-453c-a01f-8b5016c2029a" providerId="ADAL" clId="{628E9A08-174D-41F4-A9A3-0558E466BE10}" dt="2023-07-24T13:01:00.264" v="6327" actId="20577"/>
        <pc:sldMkLst>
          <pc:docMk/>
          <pc:sldMk cId="377915914" sldId="293"/>
        </pc:sldMkLst>
        <pc:spChg chg="mod">
          <ac:chgData name="蒋凌宇_信科学院" userId="14f5e320-bdab-453c-a01f-8b5016c2029a" providerId="ADAL" clId="{628E9A08-174D-41F4-A9A3-0558E466BE10}" dt="2023-07-24T13:01:00.264" v="6327" actId="20577"/>
          <ac:spMkLst>
            <pc:docMk/>
            <pc:sldMk cId="377915914" sldId="293"/>
            <ac:spMk id="2" creationId="{D500DD78-7E3F-413C-BE50-801457B768DF}"/>
          </ac:spMkLst>
        </pc:spChg>
        <pc:spChg chg="mod">
          <ac:chgData name="蒋凌宇_信科学院" userId="14f5e320-bdab-453c-a01f-8b5016c2029a" providerId="ADAL" clId="{628E9A08-174D-41F4-A9A3-0558E466BE10}" dt="2023-07-24T13:00:52.977" v="6301" actId="20577"/>
          <ac:spMkLst>
            <pc:docMk/>
            <pc:sldMk cId="377915914" sldId="293"/>
            <ac:spMk id="5" creationId="{968AB028-4DE5-4F0E-9C67-AFDE3CA89AA3}"/>
          </ac:spMkLst>
        </pc:spChg>
      </pc:sldChg>
      <pc:sldChg chg="modSp add">
        <pc:chgData name="蒋凌宇_信科学院" userId="14f5e320-bdab-453c-a01f-8b5016c2029a" providerId="ADAL" clId="{628E9A08-174D-41F4-A9A3-0558E466BE10}" dt="2023-07-24T13:07:05.506" v="7165" actId="20577"/>
        <pc:sldMkLst>
          <pc:docMk/>
          <pc:sldMk cId="909684620" sldId="294"/>
        </pc:sldMkLst>
        <pc:spChg chg="mod">
          <ac:chgData name="蒋凌宇_信科学院" userId="14f5e320-bdab-453c-a01f-8b5016c2029a" providerId="ADAL" clId="{628E9A08-174D-41F4-A9A3-0558E466BE10}" dt="2023-07-24T13:07:05.506" v="7165" actId="20577"/>
          <ac:spMkLst>
            <pc:docMk/>
            <pc:sldMk cId="909684620" sldId="294"/>
            <ac:spMk id="5" creationId="{968AB028-4DE5-4F0E-9C67-AFDE3CA89AA3}"/>
          </ac:spMkLst>
        </pc:spChg>
      </pc:sldChg>
      <pc:sldChg chg="modSp add">
        <pc:chgData name="蒋凌宇_信科学院" userId="14f5e320-bdab-453c-a01f-8b5016c2029a" providerId="ADAL" clId="{628E9A08-174D-41F4-A9A3-0558E466BE10}" dt="2023-07-24T13:08:41.070" v="7332" actId="20577"/>
        <pc:sldMkLst>
          <pc:docMk/>
          <pc:sldMk cId="999899375" sldId="295"/>
        </pc:sldMkLst>
        <pc:spChg chg="mod">
          <ac:chgData name="蒋凌宇_信科学院" userId="14f5e320-bdab-453c-a01f-8b5016c2029a" providerId="ADAL" clId="{628E9A08-174D-41F4-A9A3-0558E466BE10}" dt="2023-07-24T13:07:51.985" v="7178"/>
          <ac:spMkLst>
            <pc:docMk/>
            <pc:sldMk cId="999899375" sldId="295"/>
            <ac:spMk id="2" creationId="{D500DD78-7E3F-413C-BE50-801457B768DF}"/>
          </ac:spMkLst>
        </pc:spChg>
        <pc:spChg chg="mod">
          <ac:chgData name="蒋凌宇_信科学院" userId="14f5e320-bdab-453c-a01f-8b5016c2029a" providerId="ADAL" clId="{628E9A08-174D-41F4-A9A3-0558E466BE10}" dt="2023-07-24T13:08:41.070" v="7332" actId="20577"/>
          <ac:spMkLst>
            <pc:docMk/>
            <pc:sldMk cId="999899375" sldId="295"/>
            <ac:spMk id="5" creationId="{968AB028-4DE5-4F0E-9C67-AFDE3CA89AA3}"/>
          </ac:spMkLst>
        </pc:spChg>
      </pc:sldChg>
      <pc:sldChg chg="add del">
        <pc:chgData name="蒋凌宇_信科学院" userId="14f5e320-bdab-453c-a01f-8b5016c2029a" providerId="ADAL" clId="{628E9A08-174D-41F4-A9A3-0558E466BE10}" dt="2023-07-24T13:01:46.887" v="6331"/>
        <pc:sldMkLst>
          <pc:docMk/>
          <pc:sldMk cId="3692769249" sldId="295"/>
        </pc:sldMkLst>
      </pc:sldChg>
      <pc:sldChg chg="modSp add">
        <pc:chgData name="蒋凌宇_信科学院" userId="14f5e320-bdab-453c-a01f-8b5016c2029a" providerId="ADAL" clId="{628E9A08-174D-41F4-A9A3-0558E466BE10}" dt="2023-07-24T13:11:32.801" v="7780" actId="20577"/>
        <pc:sldMkLst>
          <pc:docMk/>
          <pc:sldMk cId="1418424773" sldId="296"/>
        </pc:sldMkLst>
        <pc:spChg chg="mod">
          <ac:chgData name="蒋凌宇_信科学院" userId="14f5e320-bdab-453c-a01f-8b5016c2029a" providerId="ADAL" clId="{628E9A08-174D-41F4-A9A3-0558E466BE10}" dt="2023-07-24T13:11:32.801" v="7780" actId="20577"/>
          <ac:spMkLst>
            <pc:docMk/>
            <pc:sldMk cId="1418424773" sldId="296"/>
            <ac:spMk id="5" creationId="{968AB028-4DE5-4F0E-9C67-AFDE3CA89AA3}"/>
          </ac:spMkLst>
        </pc:spChg>
      </pc:sldChg>
      <pc:sldChg chg="modSp add">
        <pc:chgData name="蒋凌宇_信科学院" userId="14f5e320-bdab-453c-a01f-8b5016c2029a" providerId="ADAL" clId="{628E9A08-174D-41F4-A9A3-0558E466BE10}" dt="2023-07-24T13:13:26.290" v="7879" actId="20577"/>
        <pc:sldMkLst>
          <pc:docMk/>
          <pc:sldMk cId="896499641" sldId="297"/>
        </pc:sldMkLst>
        <pc:spChg chg="mod">
          <ac:chgData name="蒋凌宇_信科学院" userId="14f5e320-bdab-453c-a01f-8b5016c2029a" providerId="ADAL" clId="{628E9A08-174D-41F4-A9A3-0558E466BE10}" dt="2023-07-24T13:12:52.410" v="7786" actId="20577"/>
          <ac:spMkLst>
            <pc:docMk/>
            <pc:sldMk cId="896499641" sldId="297"/>
            <ac:spMk id="2" creationId="{D500DD78-7E3F-413C-BE50-801457B768DF}"/>
          </ac:spMkLst>
        </pc:spChg>
        <pc:spChg chg="mod">
          <ac:chgData name="蒋凌宇_信科学院" userId="14f5e320-bdab-453c-a01f-8b5016c2029a" providerId="ADAL" clId="{628E9A08-174D-41F4-A9A3-0558E466BE10}" dt="2023-07-24T13:13:26.290" v="7879" actId="20577"/>
          <ac:spMkLst>
            <pc:docMk/>
            <pc:sldMk cId="896499641" sldId="297"/>
            <ac:spMk id="5" creationId="{968AB028-4DE5-4F0E-9C67-AFDE3CA89AA3}"/>
          </ac:spMkLst>
        </pc:spChg>
      </pc:sldChg>
      <pc:sldChg chg="modSp add">
        <pc:chgData name="蒋凌宇_信科学院" userId="14f5e320-bdab-453c-a01f-8b5016c2029a" providerId="ADAL" clId="{628E9A08-174D-41F4-A9A3-0558E466BE10}" dt="2023-07-24T13:15:07.457" v="8187" actId="20577"/>
        <pc:sldMkLst>
          <pc:docMk/>
          <pc:sldMk cId="4122540439" sldId="298"/>
        </pc:sldMkLst>
        <pc:spChg chg="mod">
          <ac:chgData name="蒋凌宇_信科学院" userId="14f5e320-bdab-453c-a01f-8b5016c2029a" providerId="ADAL" clId="{628E9A08-174D-41F4-A9A3-0558E466BE10}" dt="2023-07-24T13:15:07.457" v="8187" actId="20577"/>
          <ac:spMkLst>
            <pc:docMk/>
            <pc:sldMk cId="4122540439" sldId="298"/>
            <ac:spMk id="5" creationId="{968AB028-4DE5-4F0E-9C67-AFDE3CA89AA3}"/>
          </ac:spMkLst>
        </pc:spChg>
      </pc:sldChg>
      <pc:sldChg chg="modSp add">
        <pc:chgData name="蒋凌宇_信科学院" userId="14f5e320-bdab-453c-a01f-8b5016c2029a" providerId="ADAL" clId="{628E9A08-174D-41F4-A9A3-0558E466BE10}" dt="2023-07-24T13:21:54.382" v="8941" actId="20577"/>
        <pc:sldMkLst>
          <pc:docMk/>
          <pc:sldMk cId="1842075608" sldId="299"/>
        </pc:sldMkLst>
        <pc:spChg chg="mod">
          <ac:chgData name="蒋凌宇_信科学院" userId="14f5e320-bdab-453c-a01f-8b5016c2029a" providerId="ADAL" clId="{628E9A08-174D-41F4-A9A3-0558E466BE10}" dt="2023-07-24T13:19:28.710" v="8592" actId="20577"/>
          <ac:spMkLst>
            <pc:docMk/>
            <pc:sldMk cId="1842075608" sldId="299"/>
            <ac:spMk id="2" creationId="{B1DFF4F1-B080-4C4A-9C66-6562697C22AC}"/>
          </ac:spMkLst>
        </pc:spChg>
        <pc:spChg chg="mod">
          <ac:chgData name="蒋凌宇_信科学院" userId="14f5e320-bdab-453c-a01f-8b5016c2029a" providerId="ADAL" clId="{628E9A08-174D-41F4-A9A3-0558E466BE10}" dt="2023-07-24T13:21:54.382" v="8941" actId="20577"/>
          <ac:spMkLst>
            <pc:docMk/>
            <pc:sldMk cId="1842075608" sldId="299"/>
            <ac:spMk id="5" creationId="{3E821979-CAA9-44D8-8276-71E4EAD5D22B}"/>
          </ac:spMkLst>
        </pc:spChg>
      </pc:sldChg>
      <pc:sldChg chg="modSp add">
        <pc:chgData name="蒋凌宇_信科学院" userId="14f5e320-bdab-453c-a01f-8b5016c2029a" providerId="ADAL" clId="{628E9A08-174D-41F4-A9A3-0558E466BE10}" dt="2023-07-24T13:27:10.751" v="9775" actId="20577"/>
        <pc:sldMkLst>
          <pc:docMk/>
          <pc:sldMk cId="2583503987" sldId="300"/>
        </pc:sldMkLst>
        <pc:spChg chg="mod">
          <ac:chgData name="蒋凌宇_信科学院" userId="14f5e320-bdab-453c-a01f-8b5016c2029a" providerId="ADAL" clId="{628E9A08-174D-41F4-A9A3-0558E466BE10}" dt="2023-07-24T13:27:10.751" v="9775" actId="20577"/>
          <ac:spMkLst>
            <pc:docMk/>
            <pc:sldMk cId="2583503987" sldId="300"/>
            <ac:spMk id="5" creationId="{3E821979-CAA9-44D8-8276-71E4EAD5D22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39A495-4A83-4B7C-91C4-0AB4D0CA6B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402EC7C-60FF-4BC3-8878-994749344C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84D635-C28A-43D8-BFCF-CAB96C732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647BF-A8C0-4EE1-9D22-F835EF91DBED}" type="datetimeFigureOut">
              <a:rPr lang="zh-CN" altLang="en-US" smtClean="0"/>
              <a:t>2023/7/24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DD301D-345B-4148-86EC-012700FF9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F14EB3-3A56-4E18-8C1F-E41334FFA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940A8-4A63-4C52-BC03-408734FCC7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5604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A3A83F-5129-4741-8854-408C58714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6903BC1-F2AE-413D-B6E9-4A4EDC0E33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5F7288-A76F-4C3B-A132-A2C10A289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647BF-A8C0-4EE1-9D22-F835EF91DBED}" type="datetimeFigureOut">
              <a:rPr lang="zh-CN" altLang="en-US" smtClean="0"/>
              <a:t>2023/7/24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03C298-9F80-4F54-89D4-410EA0E1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B229A9-F980-448B-AD70-04E6ED293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940A8-4A63-4C52-BC03-408734FCC7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55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F15FC31-469C-44E7-8D71-6DE4FA35F9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07CD46B-BF0E-419D-9779-CDEB618E3F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824C9A-B93E-48F3-8CDF-21F90CC3F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647BF-A8C0-4EE1-9D22-F835EF91DBED}" type="datetimeFigureOut">
              <a:rPr lang="zh-CN" altLang="en-US" smtClean="0"/>
              <a:t>2023/7/24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EC2EF6-E712-45EA-8EBC-32C774516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4C948F-1032-49E7-8899-131790F67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940A8-4A63-4C52-BC03-408734FCC7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8156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CAE350-7F7B-4E3A-8287-E2D2D3D7E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2140D7-3126-4FCA-93E5-A0EB88202B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6AE474-409B-487E-97C6-65B6DE909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647BF-A8C0-4EE1-9D22-F835EF91DBED}" type="datetimeFigureOut">
              <a:rPr lang="zh-CN" altLang="en-US" smtClean="0"/>
              <a:t>2023/7/24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84BDD4-A6E7-4B35-8744-8A04EC74E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C09F02-FD68-4C32-A868-B6904EC5A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940A8-4A63-4C52-BC03-408734FCC7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9545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11F43F-C547-42E5-8023-A72EDFBBE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2290779-0AAB-4125-B3C2-1BB651CA79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A57D30-B9B3-4D1F-8448-0C486E074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647BF-A8C0-4EE1-9D22-F835EF91DBED}" type="datetimeFigureOut">
              <a:rPr lang="zh-CN" altLang="en-US" smtClean="0"/>
              <a:t>2023/7/24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40DC89-B78C-445B-AF8A-7DD663D7A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D1B84C-ED61-4186-9B4D-5A485DEF9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940A8-4A63-4C52-BC03-408734FCC7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9042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39DA91-06CE-4446-B26E-713E1A7D8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F87FA0-8722-480A-9A2E-18572A5754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F31BECC-B7D9-4698-9AF3-AB1E8B37A9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7CDE5CF-9F20-4E6D-809D-7C0513BB6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647BF-A8C0-4EE1-9D22-F835EF91DBED}" type="datetimeFigureOut">
              <a:rPr lang="zh-CN" altLang="en-US" smtClean="0"/>
              <a:t>2023/7/24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778B72D-30A6-400D-8729-B880AC3DF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0E81395-0BC4-4612-A3D9-C3B2AA7B9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940A8-4A63-4C52-BC03-408734FCC7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4447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9E1A78-8597-48F8-9177-89F199CF1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21C5F07-E569-454A-80DA-13D35533AD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01FDCE4-3D03-4CAF-9857-3D7099BECB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D249707-39AE-44E9-9351-73794F7E44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B540DE3-602B-4608-A60C-38C0E95621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FD7CD1D-C7CA-4487-8A9A-761011D67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647BF-A8C0-4EE1-9D22-F835EF91DBED}" type="datetimeFigureOut">
              <a:rPr lang="zh-CN" altLang="en-US" smtClean="0"/>
              <a:t>2023/7/24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FF80A75-6A3F-47F3-8513-C1EB3A1EB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09A02EA-9FDB-400D-A087-E8271CDA9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940A8-4A63-4C52-BC03-408734FCC7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3089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9CFF55-B187-4145-AC26-C69C77DC9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8FE196B-F4D0-4C79-9F5A-3DFA337A7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647BF-A8C0-4EE1-9D22-F835EF91DBED}" type="datetimeFigureOut">
              <a:rPr lang="zh-CN" altLang="en-US" smtClean="0"/>
              <a:t>2023/7/24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85BEB60-B318-406F-A5F6-C725CD3F2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E7A6D69-AF9A-4379-B2E5-B22C1A878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940A8-4A63-4C52-BC03-408734FCC7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7509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C414EDA-D12C-45AE-B458-CD74861A3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647BF-A8C0-4EE1-9D22-F835EF91DBED}" type="datetimeFigureOut">
              <a:rPr lang="zh-CN" altLang="en-US" smtClean="0"/>
              <a:t>2023/7/24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FE5F373-0E0C-4C0E-92D9-E73EEB85A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96C50A5-A03B-4B6F-90A1-87C388A69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940A8-4A63-4C52-BC03-408734FCC7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534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70C124-A0E1-43ED-AB34-84A3110DC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42EC30-E4F1-4285-BDD9-BCD07D923B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632DF9D-4459-418F-A6EF-32B6E755CB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B271A07-A798-42B3-953F-7F691D08B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647BF-A8C0-4EE1-9D22-F835EF91DBED}" type="datetimeFigureOut">
              <a:rPr lang="zh-CN" altLang="en-US" smtClean="0"/>
              <a:t>2023/7/24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CEC0D88-76CD-405F-970E-90BDC3162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5EE7929-3C5A-44A9-BA58-0AF1777BF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940A8-4A63-4C52-BC03-408734FCC7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6364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B2033A-39FC-4921-8551-880E660B7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72D0552-0099-4D0D-9796-5EE28DC89D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FD949C2-B9E6-4710-8967-26838BE787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91ED220-3455-4BC0-8B9E-9E44D825A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647BF-A8C0-4EE1-9D22-F835EF91DBED}" type="datetimeFigureOut">
              <a:rPr lang="zh-CN" altLang="en-US" smtClean="0"/>
              <a:t>2023/7/24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D9DA0F3-A5E9-4972-B663-C795DF0FA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6197791-4618-4F93-B4D6-9FB6BAD01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940A8-4A63-4C52-BC03-408734FCC7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1602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E5F75BE-4546-4FCF-999D-AD27B389E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42617BE-4361-4387-A724-00032E17A6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BC6EC7-1041-4A4F-AFC5-F1AF474FCA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C647BF-A8C0-4EE1-9D22-F835EF91DBED}" type="datetimeFigureOut">
              <a:rPr lang="zh-CN" altLang="en-US" smtClean="0"/>
              <a:t>2023/7/24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19C62A-6FC5-4922-B2C4-42D11CF0BF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4A79A4-E36B-4E59-9A72-937BF89EB6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0940A8-4A63-4C52-BC03-408734FCC7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2155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4FDE1E-8073-437B-A84D-29D98DE6BC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LCT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1E73F56-33D4-4953-889E-60BD270D54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/>
              <a:t>jiangly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214942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00DD78-7E3F-413C-BE50-801457B76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LCT </a:t>
            </a:r>
            <a:r>
              <a:rPr lang="zh-CN" altLang="en-US" dirty="0"/>
              <a:t>的代码实现：</a:t>
            </a:r>
            <a:r>
              <a:rPr lang="en-US" altLang="zh-CN" dirty="0"/>
              <a:t>Splay Tree </a:t>
            </a:r>
            <a:r>
              <a:rPr lang="zh-CN" altLang="en-US" dirty="0"/>
              <a:t>部分</a:t>
            </a:r>
          </a:p>
        </p:txBody>
      </p:sp>
      <p:pic>
        <p:nvPicPr>
          <p:cNvPr id="3" name="内容占位符 2">
            <a:extLst>
              <a:ext uri="{FF2B5EF4-FFF2-40B4-BE49-F238E27FC236}">
                <a16:creationId xmlns:a16="http://schemas.microsoft.com/office/drawing/2014/main" id="{3DB1FC09-E859-46B9-A2DC-932105EB25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04348" y="1825625"/>
            <a:ext cx="298330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078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00DD78-7E3F-413C-BE50-801457B76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LCT </a:t>
            </a:r>
            <a:r>
              <a:rPr lang="zh-CN" altLang="en-US" dirty="0"/>
              <a:t>的代码实现：核心函数 </a:t>
            </a:r>
            <a:r>
              <a:rPr lang="en-US" altLang="zh-CN" dirty="0"/>
              <a:t>access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86F939CF-CC8E-4C0C-84DD-02DABD2F6BB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𝑎𝑐𝑐𝑒𝑠𝑠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zh-CN" altLang="en-US" dirty="0"/>
                  <a:t>：将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到原树根结点路径上的所有边切换为实边（会使得一些边变为虚边），并使得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向孩子的所有边变为虚边，从而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变成一条实链的底端。实现上，最后调用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𝑠𝑝𝑙𝑎𝑦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使得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还是 </a:t>
                </a:r>
                <a:r>
                  <a:rPr lang="en-US" altLang="zh-CN" dirty="0"/>
                  <a:t>Splay Tree </a:t>
                </a:r>
                <a:r>
                  <a:rPr lang="zh-CN" altLang="en-US" dirty="0"/>
                  <a:t>的根。</a:t>
                </a:r>
                <a:endParaRPr lang="en-US" altLang="zh-CN" dirty="0"/>
              </a:p>
            </p:txBody>
          </p:sp>
        </mc:Choice>
        <mc:Fallback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86F939CF-CC8E-4C0C-84DD-02DABD2F6B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17158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00DD78-7E3F-413C-BE50-801457B76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LCT </a:t>
            </a:r>
            <a:r>
              <a:rPr lang="zh-CN" altLang="en-US" dirty="0"/>
              <a:t>的代码实现：核心函数 </a:t>
            </a:r>
            <a:r>
              <a:rPr lang="en-US" altLang="zh-CN" dirty="0"/>
              <a:t>access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DEC02624-5A0F-4C66-A9A6-061A1AB87C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9834" y="2727788"/>
            <a:ext cx="8131581" cy="2268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0227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00DD78-7E3F-413C-BE50-801457B76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LCT </a:t>
            </a:r>
            <a:r>
              <a:rPr lang="zh-CN" altLang="en-US" dirty="0"/>
              <a:t>的代码实现：功能函数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86F939CF-CC8E-4C0C-84DD-02DABD2F6BB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𝑚𝑎𝑘𝑒𝑟𝑜𝑜𝑡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zh-CN" altLang="en-US" dirty="0"/>
                  <a:t>：使得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变为所在树的根。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𝑠𝑝𝑙𝑖𝑡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zh-CN" altLang="en-US" dirty="0"/>
                  <a:t>：剖出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的路径。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𝑙𝑖𝑛𝑘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zh-CN" altLang="en-US" dirty="0"/>
                  <a:t>：添加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的边。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𝑐𝑢𝑡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zh-CN" altLang="en-US" dirty="0"/>
                  <a:t>：删除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的边。</a:t>
                </a:r>
                <a:endParaRPr lang="en-US" altLang="zh-CN" dirty="0"/>
              </a:p>
              <a:p>
                <a:r>
                  <a:rPr lang="zh-CN" altLang="en-US" dirty="0"/>
                  <a:t>其中某些函数在某些题目中可能需要判断合法性，但是在该实现中省略。</a:t>
                </a:r>
                <a:endParaRPr lang="en-US" altLang="zh-CN" dirty="0"/>
              </a:p>
            </p:txBody>
          </p:sp>
        </mc:Choice>
        <mc:Fallback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86F939CF-CC8E-4C0C-84DD-02DABD2F6B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86460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00DD78-7E3F-413C-BE50-801457B76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LCT </a:t>
            </a:r>
            <a:r>
              <a:rPr lang="zh-CN" altLang="en-US" dirty="0"/>
              <a:t>的代码实现：功能函数</a:t>
            </a:r>
          </a:p>
        </p:txBody>
      </p:sp>
      <p:pic>
        <p:nvPicPr>
          <p:cNvPr id="3" name="内容占位符 2">
            <a:extLst>
              <a:ext uri="{FF2B5EF4-FFF2-40B4-BE49-F238E27FC236}">
                <a16:creationId xmlns:a16="http://schemas.microsoft.com/office/drawing/2014/main" id="{022F840D-95A0-49E1-947E-BD3BA33DCD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13882" y="1849938"/>
            <a:ext cx="3858172" cy="4188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7955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00DD78-7E3F-413C-BE50-801457B76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LCT </a:t>
            </a:r>
            <a:r>
              <a:rPr lang="zh-CN" altLang="en-US" dirty="0"/>
              <a:t>的时间复杂度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968AB028-4DE5-4F0E-9C67-AFDE3CA89AA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𝑎𝑐𝑐𝑒𝑠𝑠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zh-CN" altLang="en-US" dirty="0"/>
                  <a:t> 的时间复杂度为均摊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  <a:p>
                <a:r>
                  <a:rPr lang="zh-CN" altLang="en-US" dirty="0"/>
                  <a:t>这也意味着实虚边的切换次数是均摊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zh-CN" altLang="en-US" dirty="0"/>
                  <a:t>，这个性质在某些题目中有用。</a:t>
                </a:r>
                <a:endParaRPr lang="en-US" altLang="zh-CN" dirty="0"/>
              </a:p>
              <a:p>
                <a:r>
                  <a:rPr lang="zh-CN" altLang="en-US" dirty="0"/>
                  <a:t>和 </a:t>
                </a:r>
                <a:r>
                  <a:rPr lang="en-US" altLang="zh-CN" dirty="0"/>
                  <a:t>Splay Tree</a:t>
                </a:r>
                <a:r>
                  <a:rPr lang="zh-CN" altLang="en-US" dirty="0"/>
                  <a:t> 一样，每次访问一个点都记得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𝑠𝑝𝑙𝑎𝑦</m:t>
                    </m:r>
                  </m:oMath>
                </a14:m>
                <a:r>
                  <a:rPr lang="zh-CN" altLang="en-US" dirty="0"/>
                  <a:t> 或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𝑎𝑐𝑐𝑒𝑠𝑠</m:t>
                    </m:r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  <a:p>
                <a:r>
                  <a:rPr lang="zh-CN" altLang="en-US" dirty="0"/>
                  <a:t>记得下传标记和上传信息。</a:t>
                </a:r>
              </a:p>
            </p:txBody>
          </p:sp>
        </mc:Choice>
        <mc:Fallback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968AB028-4DE5-4F0E-9C67-AFDE3CA89A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60761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00DD78-7E3F-413C-BE50-801457B76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例题：洛谷 </a:t>
            </a:r>
            <a:r>
              <a:rPr lang="en-US" altLang="zh-CN" dirty="0"/>
              <a:t>P1501 Tree II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968AB028-4DE5-4F0E-9C67-AFDE3CA89AA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一棵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 个点的树，每个点的初始权值为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  <a:p>
                <a:r>
                  <a:rPr lang="zh-CN" altLang="en-US" b="0" dirty="0"/>
                  <a:t>以下操作共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zh-CN" altLang="en-US" dirty="0"/>
                  <a:t> 次：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将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zh-CN" altLang="en-US" dirty="0"/>
                  <a:t> 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zh-CN" altLang="en-US" dirty="0"/>
                  <a:t> 的路径上的所有点的权值加上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将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zh-CN" altLang="en-US" dirty="0"/>
                  <a:t> 到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zh-CN" altLang="en-US" dirty="0"/>
                  <a:t> 的路径上的所有点的权值乘以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删除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/>
                  <a:t> 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/>
                  <a:t> 的边，加上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dirty="0"/>
                  <a:t> 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dirty="0"/>
                  <a:t> 的边，保证还是一棵树。</a:t>
                </a:r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zh-CN" altLang="en-US" i="1" dirty="0">
                        <a:latin typeface="Cambria Math" panose="02040503050406030204" pitchFamily="18" charset="0"/>
                      </a:rPr>
                      <m:t>询问</m:t>
                    </m:r>
                  </m:oMath>
                </a14:m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zh-CN" altLang="en-US" dirty="0"/>
                  <a:t> 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zh-CN" altLang="en-US" dirty="0"/>
                  <a:t> 路径上的点权和，对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51061</m:t>
                    </m:r>
                  </m:oMath>
                </a14:m>
                <a:r>
                  <a:rPr lang="zh-CN" altLang="en-US" dirty="0"/>
                  <a:t> 取模。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r>
                  <a:rPr lang="zh-CN" altLang="en-US" dirty="0"/>
                  <a:t>。</a:t>
                </a:r>
              </a:p>
            </p:txBody>
          </p:sp>
        </mc:Choice>
        <mc:Fallback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968AB028-4DE5-4F0E-9C67-AFDE3CA89A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1125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00DD78-7E3F-413C-BE50-801457B76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例题：洛谷 </a:t>
            </a:r>
            <a:r>
              <a:rPr lang="en-US" altLang="zh-CN" dirty="0"/>
              <a:t>P1501 Tree II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968AB028-4DE5-4F0E-9C67-AFDE3CA89AA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LCT </a:t>
                </a:r>
                <a:r>
                  <a:rPr lang="zh-CN" altLang="en-US" dirty="0"/>
                  <a:t>的基础练习。</a:t>
                </a:r>
                <a:endParaRPr lang="en-US" altLang="zh-CN" dirty="0"/>
              </a:p>
              <a:p>
                <a:r>
                  <a:rPr lang="zh-CN" altLang="en-US" dirty="0"/>
                  <a:t>初始时只需将每条边设为虚边，即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dirty="0"/>
                  <a:t> 是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zh-CN" altLang="en-US" dirty="0"/>
                  <a:t> 在原树上的父亲。</a:t>
                </a:r>
                <a:endParaRPr lang="en-US" altLang="zh-CN" dirty="0"/>
              </a:p>
              <a:p>
                <a:r>
                  <a:rPr lang="zh-CN" altLang="en-US" dirty="0"/>
                  <a:t>加边删边操作只需调用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𝑙𝑖𝑛𝑘</m:t>
                    </m:r>
                  </m:oMath>
                </a14:m>
                <a:r>
                  <a:rPr lang="zh-CN" altLang="en-US" dirty="0"/>
                  <a:t> 和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𝑐𝑢𝑡</m:t>
                    </m:r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  <a:p>
                <a:r>
                  <a:rPr lang="zh-CN" altLang="en-US" dirty="0"/>
                  <a:t>其他操作都把路径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𝑠𝑝𝑙𝑖𝑡</m:t>
                    </m:r>
                  </m:oMath>
                </a14:m>
                <a:r>
                  <a:rPr lang="zh-CN" altLang="en-US" dirty="0"/>
                  <a:t> 出来再打标记</a:t>
                </a:r>
                <a:r>
                  <a:rPr lang="en-US" altLang="zh-CN" dirty="0"/>
                  <a:t>/</a:t>
                </a:r>
                <a:r>
                  <a:rPr lang="zh-CN" altLang="en-US" dirty="0"/>
                  <a:t>求和。</a:t>
                </a:r>
                <a:endParaRPr lang="en-US" altLang="zh-CN" dirty="0"/>
              </a:p>
              <a:p>
                <a:r>
                  <a:rPr lang="zh-CN" altLang="en-US" dirty="0"/>
                  <a:t>时间复杂度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zh-CN" altLang="en-US" dirty="0"/>
                  <a:t>。</a:t>
                </a:r>
              </a:p>
            </p:txBody>
          </p:sp>
        </mc:Choice>
        <mc:Fallback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968AB028-4DE5-4F0E-9C67-AFDE3CA89A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51978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00DD78-7E3F-413C-BE50-801457B76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例题：很大部分的树链剖分</a:t>
            </a:r>
            <a:r>
              <a:rPr lang="en-US" altLang="zh-CN" dirty="0"/>
              <a:t>+DS </a:t>
            </a:r>
            <a:r>
              <a:rPr lang="zh-CN" altLang="en-US" dirty="0"/>
              <a:t>题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968AB028-4DE5-4F0E-9C67-AFDE3CA89A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只要这个树链剖分</a:t>
            </a:r>
            <a:r>
              <a:rPr lang="en-US" altLang="zh-CN" dirty="0"/>
              <a:t>+DS </a:t>
            </a:r>
            <a:r>
              <a:rPr lang="zh-CN" altLang="en-US" dirty="0"/>
              <a:t>题不涉及子树就能用 </a:t>
            </a:r>
            <a:r>
              <a:rPr lang="en-US" altLang="zh-CN" dirty="0"/>
              <a:t>LCT </a:t>
            </a:r>
            <a:r>
              <a:rPr lang="zh-CN" altLang="en-US" dirty="0"/>
              <a:t>做。</a:t>
            </a:r>
            <a:endParaRPr lang="en-US" altLang="zh-CN" dirty="0"/>
          </a:p>
          <a:p>
            <a:r>
              <a:rPr lang="zh-CN" altLang="en-US" dirty="0"/>
              <a:t>时间复杂度比树链剖分</a:t>
            </a:r>
            <a:r>
              <a:rPr lang="en-US" altLang="zh-CN" dirty="0"/>
              <a:t>+DS </a:t>
            </a:r>
            <a:r>
              <a:rPr lang="zh-CN" altLang="en-US" dirty="0"/>
              <a:t>少一个 </a:t>
            </a:r>
            <a:r>
              <a:rPr lang="en-US" altLang="zh-CN" dirty="0"/>
              <a:t>log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如果涉及子树一般来说需要更高级的 </a:t>
            </a:r>
            <a:r>
              <a:rPr lang="en-US" altLang="zh-CN" dirty="0"/>
              <a:t>Top Tree</a:t>
            </a:r>
            <a:r>
              <a:rPr lang="zh-CN" altLang="en-US" dirty="0"/>
              <a:t>，但是如果不需要子树修改，只需要查询，并且信息可减，只需对 </a:t>
            </a:r>
            <a:r>
              <a:rPr lang="en-US" altLang="zh-CN" dirty="0"/>
              <a:t>LCT </a:t>
            </a:r>
            <a:r>
              <a:rPr lang="zh-CN" altLang="en-US" dirty="0"/>
              <a:t>稍加修改。</a:t>
            </a:r>
          </a:p>
        </p:txBody>
      </p:sp>
    </p:spTree>
    <p:extLst>
      <p:ext uri="{BB962C8B-B14F-4D97-AF65-F5344CB8AC3E}">
        <p14:creationId xmlns:p14="http://schemas.microsoft.com/office/powerpoint/2010/main" val="40252007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00DD78-7E3F-413C-BE50-801457B76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例题：</a:t>
            </a:r>
            <a:r>
              <a:rPr lang="en-US" altLang="zh-CN" dirty="0"/>
              <a:t>AHOI 2005 </a:t>
            </a:r>
            <a:r>
              <a:rPr lang="zh-CN" altLang="en-US" dirty="0"/>
              <a:t>航线规划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968AB028-4DE5-4F0E-9C67-AFDE3CA89AA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一个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 个点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dirty="0"/>
                  <a:t> 条边的简单无向图。</a:t>
                </a:r>
                <a:endParaRPr lang="en-US" altLang="zh-CN" dirty="0"/>
              </a:p>
              <a:p>
                <a:r>
                  <a:rPr lang="zh-CN" altLang="en-US" b="0" dirty="0"/>
                  <a:t>以下操作共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zh-CN" altLang="en-US" dirty="0"/>
                  <a:t> 次：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删除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zh-CN" altLang="en-US" dirty="0"/>
                  <a:t> 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zh-CN" altLang="en-US" dirty="0"/>
                  <a:t> 的边。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查询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zh-CN" altLang="en-US" dirty="0"/>
                  <a:t> 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zh-CN" altLang="en-US" dirty="0"/>
                  <a:t> 的所有路径的边集的交的大小。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≤30000</m:t>
                    </m:r>
                  </m:oMath>
                </a14:m>
                <a:r>
                  <a:rPr lang="zh-CN" altLang="en-US" dirty="0"/>
                  <a:t>，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r>
                  <a:rPr lang="zh-CN" altLang="en-US" dirty="0"/>
                  <a:t>，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≤40000</m:t>
                    </m:r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</p:txBody>
          </p:sp>
        </mc:Choice>
        <mc:Fallback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968AB028-4DE5-4F0E-9C67-AFDE3CA89A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3103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B87DBF-AEC9-4C4B-8509-1BC1D3C25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LCT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32BB440-5AEE-4C36-9A99-E65DEC05B37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LCT </a:t>
                </a:r>
                <a:r>
                  <a:rPr lang="zh-CN" altLang="en-US" dirty="0"/>
                  <a:t>即 </a:t>
                </a:r>
                <a:r>
                  <a:rPr lang="en-US" altLang="zh-CN" dirty="0"/>
                  <a:t>Link-Cut Tree</a:t>
                </a:r>
                <a:r>
                  <a:rPr lang="zh-CN" altLang="en-US" dirty="0"/>
                  <a:t>，是一种动态树。</a:t>
                </a:r>
                <a:endParaRPr lang="en-US" altLang="zh-CN" dirty="0"/>
              </a:p>
              <a:p>
                <a:r>
                  <a:rPr lang="en-US" altLang="zh-CN" dirty="0"/>
                  <a:t>LCT </a:t>
                </a:r>
                <a:r>
                  <a:rPr lang="zh-CN" altLang="en-US" dirty="0"/>
                  <a:t>可以维护森林，并支持 </a:t>
                </a:r>
                <a:r>
                  <a:rPr lang="en-US" altLang="zh-CN" dirty="0"/>
                  <a:t>Link</a:t>
                </a:r>
                <a:r>
                  <a:rPr lang="zh-CN" altLang="en-US" dirty="0"/>
                  <a:t>（加边）和</a:t>
                </a:r>
                <a:r>
                  <a:rPr lang="en-US" altLang="zh-CN" dirty="0"/>
                  <a:t> Cut</a:t>
                </a:r>
                <a:r>
                  <a:rPr lang="zh-CN" altLang="en-US" dirty="0"/>
                  <a:t>（删边操作），以及一般的链上操作。</a:t>
                </a:r>
                <a:endParaRPr lang="en-US" altLang="zh-CN" dirty="0"/>
              </a:p>
              <a:p>
                <a:r>
                  <a:rPr lang="en-US" altLang="zh-CN" dirty="0"/>
                  <a:t>LCT </a:t>
                </a:r>
                <a:r>
                  <a:rPr lang="zh-CN" altLang="en-US" dirty="0"/>
                  <a:t>一般基于 </a:t>
                </a:r>
                <a:r>
                  <a:rPr lang="en-US" altLang="zh-CN" dirty="0"/>
                  <a:t>Splay Tree</a:t>
                </a:r>
                <a:r>
                  <a:rPr lang="zh-CN" altLang="en-US" dirty="0"/>
                  <a:t>，可以做到均摊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zh-CN" altLang="en-US" dirty="0"/>
                  <a:t> 的复杂度（也就是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  <a:p>
                <a:r>
                  <a:rPr lang="zh-CN" altLang="en-US" dirty="0"/>
                  <a:t>除了动态的特性以外，因为其复杂度低以及实现简单，可以用来替代树链剖分的某些功能。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32BB440-5AEE-4C36-9A99-E65DEC05B37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15283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00DD78-7E3F-413C-BE50-801457B76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例题：</a:t>
            </a:r>
            <a:r>
              <a:rPr lang="en-US" altLang="zh-CN" dirty="0"/>
              <a:t>AHOI 2005 </a:t>
            </a:r>
            <a:r>
              <a:rPr lang="zh-CN" altLang="en-US" dirty="0"/>
              <a:t>航线规划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968AB028-4DE5-4F0E-9C67-AFDE3CA89AA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/>
                  <a:t>答案就是对边双连通分量缩点后两点间的距离。</a:t>
                </a:r>
                <a:endParaRPr lang="en-US" altLang="zh-CN" dirty="0"/>
              </a:p>
              <a:p>
                <a:r>
                  <a:rPr lang="zh-CN" altLang="en-US" dirty="0"/>
                  <a:t>离线下来逆序操作，把删边变成加边。</a:t>
                </a:r>
                <a:endParaRPr lang="en-US" altLang="zh-CN" dirty="0"/>
              </a:p>
              <a:p>
                <a:r>
                  <a:rPr lang="zh-CN" altLang="en-US" dirty="0"/>
                  <a:t>当添加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zh-CN" altLang="en-US" dirty="0"/>
                  <a:t> 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zh-CN" altLang="en-US" dirty="0"/>
                  <a:t> 的边时，缩点对应的操作就是把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zh-CN" altLang="en-US" dirty="0"/>
                  <a:t> 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zh-CN" altLang="en-US" dirty="0"/>
                  <a:t> 路径上的边权变为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  <a:p>
                <a:r>
                  <a:rPr lang="zh-CN" altLang="en-US" dirty="0"/>
                  <a:t>可以直接用 </a:t>
                </a:r>
                <a:r>
                  <a:rPr lang="en-US" altLang="zh-CN" dirty="0"/>
                  <a:t>LCT </a:t>
                </a:r>
                <a:r>
                  <a:rPr lang="zh-CN" altLang="en-US" dirty="0"/>
                  <a:t>实现。</a:t>
                </a:r>
                <a:endParaRPr lang="en-US" altLang="zh-CN" dirty="0"/>
              </a:p>
              <a:p>
                <a:r>
                  <a:rPr lang="en-US" altLang="zh-CN" dirty="0"/>
                  <a:t>LCT </a:t>
                </a:r>
                <a:r>
                  <a:rPr lang="zh-CN" altLang="en-US" dirty="0"/>
                  <a:t>维护的是点，一般情况下可以把边权放到孩子上，但是 </a:t>
                </a:r>
                <a:r>
                  <a:rPr lang="en-US" altLang="zh-CN" dirty="0"/>
                  <a:t>LCT </a:t>
                </a:r>
                <a:r>
                  <a:rPr lang="zh-CN" altLang="en-US" dirty="0"/>
                  <a:t>有换根所以不行，但可以把边转化为点，与两端点相连。</a:t>
                </a:r>
                <a:endParaRPr lang="en-US" altLang="zh-CN" dirty="0"/>
              </a:p>
              <a:p>
                <a:r>
                  <a:rPr lang="zh-CN" altLang="en-US" dirty="0"/>
                  <a:t>当然，因为这个题最后的树的形态是已知的，也可以树链剖分。</a:t>
                </a:r>
                <a:endParaRPr lang="en-US" altLang="zh-CN" dirty="0"/>
              </a:p>
              <a:p>
                <a:endParaRPr lang="en-US" altLang="zh-CN" dirty="0"/>
              </a:p>
            </p:txBody>
          </p:sp>
        </mc:Choice>
        <mc:Fallback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968AB028-4DE5-4F0E-9C67-AFDE3CA89A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51927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00DD78-7E3F-413C-BE50-801457B76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例题：离线动态图连通性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968AB028-4DE5-4F0E-9C67-AFDE3CA89AA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一个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 个点的无向图。</a:t>
                </a:r>
                <a:endParaRPr lang="en-US" altLang="zh-CN" dirty="0"/>
              </a:p>
              <a:p>
                <a:r>
                  <a:rPr lang="zh-CN" altLang="en-US" b="0" dirty="0"/>
                  <a:t>以下操作共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dirty="0"/>
                  <a:t> 次：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加入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的边。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删除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到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的边。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查询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zh-CN" altLang="en-US" dirty="0"/>
                  <a:t> 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zh-CN" altLang="en-US" dirty="0"/>
                  <a:t> 是否连通。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≤200000</m:t>
                    </m:r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</p:txBody>
          </p:sp>
        </mc:Choice>
        <mc:Fallback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968AB028-4DE5-4F0E-9C67-AFDE3CA89A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9159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00DD78-7E3F-413C-BE50-801457B76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例题：离线动态图连通性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968AB028-4DE5-4F0E-9C67-AFDE3CA89AA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zh-CN" altLang="en-US" dirty="0"/>
                  <a:t>存在线段树分治</a:t>
                </a:r>
                <a:r>
                  <a:rPr lang="en-US" altLang="zh-CN" dirty="0"/>
                  <a:t>+</a:t>
                </a:r>
                <a:r>
                  <a:rPr lang="zh-CN" altLang="en-US" dirty="0"/>
                  <a:t>并查集的做法。</a:t>
                </a:r>
                <a:endParaRPr lang="en-US" altLang="zh-CN" dirty="0"/>
              </a:p>
              <a:p>
                <a:r>
                  <a:rPr lang="zh-CN" altLang="en-US" dirty="0"/>
                  <a:t>下面介绍 </a:t>
                </a:r>
                <a:r>
                  <a:rPr lang="en-US" altLang="zh-CN" dirty="0"/>
                  <a:t>LCT </a:t>
                </a:r>
                <a:r>
                  <a:rPr lang="zh-CN" altLang="en-US" dirty="0"/>
                  <a:t>的做法：</a:t>
                </a:r>
                <a:endParaRPr lang="en-US" altLang="zh-CN" dirty="0"/>
              </a:p>
              <a:p>
                <a:r>
                  <a:rPr lang="zh-CN" altLang="en-US" dirty="0"/>
                  <a:t>因为是离线，可以写成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zh-CN" altLang="en-US" dirty="0"/>
                  <a:t> 个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表示在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的时间里有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这条边。</a:t>
                </a:r>
                <a:endParaRPr lang="en-US" altLang="zh-CN" dirty="0"/>
              </a:p>
              <a:p>
                <a:r>
                  <a:rPr lang="zh-CN" altLang="en-US" dirty="0"/>
                  <a:t>从前往后考虑，在同一时间的所有边中，只需要保留关于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的最大生成树。</a:t>
                </a:r>
                <a:endParaRPr lang="en-US" altLang="zh-CN" dirty="0"/>
              </a:p>
              <a:p>
                <a:r>
                  <a:rPr lang="zh-CN" altLang="en-US" dirty="0"/>
                  <a:t>在加入边时，如果它的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大于路径上的最小值，则可以将其替换。</a:t>
                </a:r>
                <a:endParaRPr lang="en-US" altLang="zh-CN" dirty="0"/>
              </a:p>
              <a:p>
                <a:r>
                  <a:rPr lang="zh-CN" altLang="en-US" dirty="0"/>
                  <a:t>时间复杂度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</p:txBody>
          </p:sp>
        </mc:Choice>
        <mc:Fallback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968AB028-4DE5-4F0E-9C67-AFDE3CA89A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1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96846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00DD78-7E3F-413C-BE50-801457B76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例题：</a:t>
            </a:r>
            <a:r>
              <a:rPr lang="en-US" altLang="zh-CN" dirty="0"/>
              <a:t>CF1217F Forced Online Queries Problem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968AB028-4DE5-4F0E-9C67-AFDE3CA89AA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一个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 个点的无向图。</a:t>
                </a:r>
                <a:endParaRPr lang="en-US" altLang="zh-CN" dirty="0"/>
              </a:p>
              <a:p>
                <a:r>
                  <a:rPr lang="zh-CN" altLang="en-US" b="0" dirty="0"/>
                  <a:t>以下操作共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dirty="0"/>
                  <a:t> 次：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如果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没有边，加入这条边，否则将其删除。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查询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zh-CN" altLang="en-US" dirty="0"/>
                  <a:t> 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zh-CN" altLang="en-US" dirty="0"/>
                  <a:t> 是否连通。</a:t>
                </a:r>
                <a:endParaRPr lang="en-US" altLang="zh-CN" dirty="0"/>
              </a:p>
              <a:p>
                <a:r>
                  <a:rPr lang="zh-CN" altLang="en-US" dirty="0"/>
                  <a:t>强制在线？：输入的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和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要加上上一次询问的答案。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≤200000</m:t>
                    </m:r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</p:txBody>
          </p:sp>
        </mc:Choice>
        <mc:Fallback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968AB028-4DE5-4F0E-9C67-AFDE3CA89A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98993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00DD78-7E3F-413C-BE50-801457B76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例题：</a:t>
            </a:r>
            <a:r>
              <a:rPr lang="en-US" altLang="zh-CN" dirty="0"/>
              <a:t>CF1217F Forced Online Queries Problem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968AB028-4DE5-4F0E-9C67-AFDE3CA89AA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强制在线其实是假的，因为答案只有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和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两种，所以加</a:t>
                </a:r>
                <a:r>
                  <a:rPr lang="en-US" altLang="zh-CN" dirty="0"/>
                  <a:t>/</a:t>
                </a:r>
                <a:r>
                  <a:rPr lang="zh-CN" altLang="en-US" dirty="0"/>
                  <a:t>删的边也只有两种。</a:t>
                </a:r>
                <a:endParaRPr lang="en-US" altLang="zh-CN" dirty="0"/>
              </a:p>
              <a:p>
                <a:r>
                  <a:rPr lang="zh-CN" altLang="en-US" dirty="0"/>
                  <a:t>所以仍然可以用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个上一题中的四元组来表示，只是是否修改</a:t>
                </a:r>
                <a:r>
                  <a:rPr lang="en-US" altLang="zh-CN" dirty="0"/>
                  <a:t>/</a:t>
                </a:r>
                <a:r>
                  <a:rPr lang="zh-CN" altLang="en-US" dirty="0"/>
                  <a:t>是加入还是删除要用之前的信息来判断。</a:t>
                </a:r>
                <a:endParaRPr lang="en-US" altLang="zh-CN" dirty="0"/>
              </a:p>
            </p:txBody>
          </p:sp>
        </mc:Choice>
        <mc:Fallback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968AB028-4DE5-4F0E-9C67-AFDE3CA89A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84247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00DD78-7E3F-413C-BE50-801457B76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例题：离线动态 </a:t>
            </a:r>
            <a:r>
              <a:rPr lang="en-US" altLang="zh-CN" dirty="0"/>
              <a:t>MST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968AB028-4DE5-4F0E-9C67-AFDE3CA89AA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一个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 个点的无向图。</a:t>
                </a:r>
                <a:endParaRPr lang="en-US" altLang="zh-CN" dirty="0"/>
              </a:p>
              <a:p>
                <a:r>
                  <a:rPr lang="zh-CN" altLang="en-US" b="0" dirty="0"/>
                  <a:t>以下操作共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dirty="0"/>
                  <a:t> 次：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加入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的边，边权为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删除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到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的边。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查询最小生成树的边权和。</a:t>
                </a:r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≤200000</m:t>
                    </m:r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</p:txBody>
          </p:sp>
        </mc:Choice>
        <mc:Fallback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968AB028-4DE5-4F0E-9C67-AFDE3CA89A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64996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00DD78-7E3F-413C-BE50-801457B76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例题：离线动态 </a:t>
            </a:r>
            <a:r>
              <a:rPr lang="en-US" altLang="zh-CN" dirty="0"/>
              <a:t>MST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968AB028-4DE5-4F0E-9C67-AFDE3CA89AA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线段树分治</a:t>
                </a:r>
                <a:r>
                  <a:rPr lang="en-US" altLang="zh-CN" dirty="0"/>
                  <a:t>+LCT </a:t>
                </a:r>
                <a:r>
                  <a:rPr lang="zh-CN" altLang="en-US" dirty="0"/>
                  <a:t>即可。</a:t>
                </a:r>
                <a:endParaRPr lang="en-US" altLang="zh-CN" dirty="0"/>
              </a:p>
              <a:p>
                <a:r>
                  <a:rPr lang="zh-CN" altLang="en-US" dirty="0"/>
                  <a:t>注意，一般情况下如果复杂度是均摊的则无法使用线段树分治，因为要撤销。但是 </a:t>
                </a:r>
                <a:r>
                  <a:rPr lang="en-US" altLang="zh-CN" dirty="0"/>
                  <a:t>LCT </a:t>
                </a:r>
                <a:r>
                  <a:rPr lang="zh-CN" altLang="en-US" dirty="0"/>
                  <a:t>的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𝑙𝑖𝑛𝑘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和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𝑐𝑢𝑡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互为逆操作，所以复杂度是正确的。</a:t>
                </a:r>
                <a:endParaRPr lang="en-US" altLang="zh-CN" dirty="0"/>
              </a:p>
              <a:p>
                <a:r>
                  <a:rPr lang="zh-CN" altLang="en-US" dirty="0"/>
                  <a:t>时间复杂度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func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</p:txBody>
          </p:sp>
        </mc:Choice>
        <mc:Fallback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968AB028-4DE5-4F0E-9C67-AFDE3CA89A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25404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DFF4F1-B080-4C4A-9C66-6562697C2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例题：树上动态</a:t>
            </a:r>
            <a:r>
              <a:rPr lang="en-US" altLang="zh-CN" dirty="0"/>
              <a:t> DP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3E821979-CAA9-44D8-8276-71E4EAD5D22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一棵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个点的树，每个点有点权，还有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个修改单点点权的操作。</a:t>
                </a:r>
                <a:endParaRPr lang="en-US" altLang="zh-CN" dirty="0"/>
              </a:p>
              <a:p>
                <a:r>
                  <a:rPr lang="zh-CN" altLang="en-US" dirty="0"/>
                  <a:t>在每次操作后输出最大权独立集的权值。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3E821979-CAA9-44D8-8276-71E4EAD5D22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82855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DFF4F1-B080-4C4A-9C66-6562697C2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例题：树上动态</a:t>
            </a:r>
            <a:r>
              <a:rPr lang="en-US" altLang="zh-CN" dirty="0"/>
              <a:t> DP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3E821979-CAA9-44D8-8276-71E4EAD5D22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对于序列上的动态最大权独立集，只需要每个区间维护左右端点选</a:t>
                </a:r>
                <a:r>
                  <a:rPr lang="en-US" altLang="zh-CN" dirty="0"/>
                  <a:t>/</a:t>
                </a:r>
                <a:r>
                  <a:rPr lang="zh-CN" altLang="en-US" dirty="0"/>
                  <a:t>不选时的最大权独立集（或是写成矩阵的乘积）。</a:t>
                </a:r>
                <a:endParaRPr lang="en-US" altLang="zh-CN" dirty="0"/>
              </a:p>
              <a:p>
                <a:r>
                  <a:rPr lang="zh-CN" altLang="en-US" dirty="0"/>
                  <a:t>而在每条链上也可以使用类似的方法维护。</a:t>
                </a:r>
                <a:endParaRPr lang="en-US" altLang="zh-CN" dirty="0"/>
              </a:p>
              <a:p>
                <a:r>
                  <a:rPr lang="zh-CN" altLang="en-US" dirty="0"/>
                  <a:t>每个点还要记录所有虚儿子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𝑑𝑝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0/1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的和，因为求和可减，所以在切换虚实边的时候加减即可。</a:t>
                </a:r>
                <a:endParaRPr lang="en-US" altLang="zh-CN" dirty="0"/>
              </a:p>
              <a:p>
                <a:r>
                  <a:rPr lang="zh-CN" altLang="en-US" dirty="0"/>
                  <a:t>在修改每个点的时候执行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𝑎𝑐𝑐𝑒𝑠𝑠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操作将影响传到根即可。</a:t>
                </a:r>
                <a:endParaRPr lang="en-US" altLang="zh-CN" dirty="0"/>
              </a:p>
              <a:p>
                <a:r>
                  <a:rPr lang="zh-CN" altLang="en-US" dirty="0"/>
                  <a:t>时间复杂度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  <a:p>
                <a:endParaRPr lang="en-US" altLang="zh-CN" dirty="0"/>
              </a:p>
            </p:txBody>
          </p:sp>
        </mc:Choice>
        <mc:Fallback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3E821979-CAA9-44D8-8276-71E4EAD5D22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94096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DFF4F1-B080-4C4A-9C66-6562697C2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例题：</a:t>
            </a:r>
            <a:r>
              <a:rPr lang="en-US" altLang="zh-CN" dirty="0"/>
              <a:t>CF1740H MEX Tree Manipulation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3E821979-CAA9-44D8-8276-71E4EAD5D22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一棵树，初始只有一个点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zh-CN" altLang="en-US" dirty="0"/>
                  <a:t> 次操作，第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次加入点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并与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相连。</a:t>
                </a:r>
                <a:endParaRPr lang="en-US" altLang="zh-CN" dirty="0"/>
              </a:p>
              <a:p>
                <a:r>
                  <a:rPr lang="zh-CN" altLang="en-US" dirty="0"/>
                  <a:t>一个点的权值是所有子结点权值的 </a:t>
                </a:r>
                <a:r>
                  <a:rPr lang="en-US" altLang="zh-CN" dirty="0"/>
                  <a:t>MEX</a:t>
                </a:r>
                <a:r>
                  <a:rPr lang="zh-CN" altLang="en-US" dirty="0"/>
                  <a:t>（叶子的权值是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zh-CN" altLang="en-US" dirty="0"/>
                  <a:t>）。</a:t>
                </a:r>
                <a:endParaRPr lang="en-US" altLang="zh-CN" dirty="0"/>
              </a:p>
              <a:p>
                <a:r>
                  <a:rPr lang="zh-CN" altLang="en-US" dirty="0"/>
                  <a:t>每次操作后求所有结点的权值和。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≤300000</m:t>
                    </m:r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</p:txBody>
          </p:sp>
        </mc:Choice>
        <mc:Fallback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3E821979-CAA9-44D8-8276-71E4EAD5D22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2075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00DD78-7E3F-413C-BE50-801457B76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LCT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52ACDC-B2B5-41EF-B0BC-A84C023E7D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LCT </a:t>
            </a:r>
            <a:r>
              <a:rPr lang="zh-CN" altLang="en-US" dirty="0"/>
              <a:t>仍然基于树链剖分，但每个点的实边是动态变化的，并且有可能没有实边。</a:t>
            </a:r>
            <a:endParaRPr lang="en-US" altLang="zh-CN" dirty="0"/>
          </a:p>
          <a:p>
            <a:r>
              <a:rPr lang="zh-CN" altLang="en-US" dirty="0"/>
              <a:t>每条实链用 </a:t>
            </a:r>
            <a:r>
              <a:rPr lang="en-US" altLang="zh-CN" dirty="0"/>
              <a:t>Splay Tree </a:t>
            </a:r>
            <a:r>
              <a:rPr lang="zh-CN" altLang="en-US" dirty="0"/>
              <a:t>维护，</a:t>
            </a:r>
            <a:r>
              <a:rPr lang="en-US" altLang="zh-CN" dirty="0"/>
              <a:t>Splay Tree </a:t>
            </a:r>
            <a:r>
              <a:rPr lang="zh-CN" altLang="en-US" dirty="0"/>
              <a:t>的中序遍历是链上的点从浅到深的顺序。</a:t>
            </a:r>
            <a:endParaRPr lang="en-US" altLang="zh-CN" dirty="0"/>
          </a:p>
          <a:p>
            <a:r>
              <a:rPr lang="zh-CN" altLang="en-US" dirty="0"/>
              <a:t>每条虚边的孩子所在的 </a:t>
            </a:r>
            <a:r>
              <a:rPr lang="en-US" altLang="zh-CN" dirty="0"/>
              <a:t>Splay Tree </a:t>
            </a:r>
            <a:r>
              <a:rPr lang="zh-CN" altLang="en-US" dirty="0"/>
              <a:t>的根连向父亲，但父亲不保存这些虚孩子。</a:t>
            </a:r>
          </a:p>
        </p:txBody>
      </p:sp>
    </p:spTree>
    <p:extLst>
      <p:ext uri="{BB962C8B-B14F-4D97-AF65-F5344CB8AC3E}">
        <p14:creationId xmlns:p14="http://schemas.microsoft.com/office/powerpoint/2010/main" val="11816588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DFF4F1-B080-4C4A-9C66-6562697C2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例题：</a:t>
            </a:r>
            <a:r>
              <a:rPr lang="en-US" altLang="zh-CN" dirty="0"/>
              <a:t>CF1740H MEX Tree Manipulation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3E821979-CAA9-44D8-8276-71E4EAD5D22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zh-CN" altLang="en-US" dirty="0"/>
                  <a:t>设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为权值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的树的最小点数。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≥1+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+…+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≥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  <a:p>
                <a:r>
                  <a:rPr lang="zh-CN" altLang="en-US" dirty="0"/>
                  <a:t>一个点的权值不超过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  <a:p>
                <a:r>
                  <a:rPr lang="zh-CN" altLang="en-US" dirty="0"/>
                  <a:t>虚儿子的权值都确定后，设最小和次小未出现的值为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  <a:p>
                <a:r>
                  <a:rPr lang="zh-CN" altLang="en-US" dirty="0"/>
                  <a:t>如果实儿子的权值是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dirty="0"/>
                  <a:t>，则该点权值为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dirty="0"/>
                  <a:t>，否则为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  <a:p>
                <a:r>
                  <a:rPr lang="zh-CN" altLang="en-US" dirty="0"/>
                  <a:t>实链的信息于是可以写成如果链下方的点权为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/>
                  <a:t>，则顶端点权为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/>
                  <a:t>，总和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/>
                  <a:t>，否则顶端点权为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dirty="0"/>
                  <a:t>，总和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  <a:p>
                <a:r>
                  <a:rPr lang="zh-CN" altLang="en-US" dirty="0"/>
                  <a:t>虚儿子的信息是每种权值的点数和权值总和，也是可减的。</a:t>
                </a:r>
                <a:endParaRPr lang="en-US" altLang="zh-CN" dirty="0"/>
              </a:p>
              <a:p>
                <a:r>
                  <a:rPr lang="zh-CN" altLang="en-US" dirty="0"/>
                  <a:t>时间复杂度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func>
                      </m:e>
                    </m:d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</p:txBody>
          </p:sp>
        </mc:Choice>
        <mc:Fallback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3E821979-CAA9-44D8-8276-71E4EAD5D22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2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3503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00DD78-7E3F-413C-BE50-801457B76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LCT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84346F17-136B-45B3-AC03-932C904CB2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5848" y="1731784"/>
            <a:ext cx="3975811" cy="435133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5C669B6-C7E9-45E9-84F5-E4021FBCC4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6737" y="1566808"/>
            <a:ext cx="5859415" cy="4253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3851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00DD78-7E3F-413C-BE50-801457B76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LCT </a:t>
            </a:r>
            <a:r>
              <a:rPr lang="zh-CN" altLang="en-US" dirty="0"/>
              <a:t>的代码实现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86F939CF-CC8E-4C0C-84DD-02DABD2F6BB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对于每个结点维护以下信息：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𝑐h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</m:oMath>
                </a14:m>
                <a:r>
                  <a:rPr lang="zh-CN" altLang="en-US" dirty="0"/>
                  <a:t>：</a:t>
                </a:r>
                <a:r>
                  <a:rPr lang="en-US" altLang="zh-CN" dirty="0"/>
                  <a:t>Splay Tree </a:t>
                </a:r>
                <a:r>
                  <a:rPr lang="zh-CN" altLang="en-US" dirty="0"/>
                  <a:t>上的左右儿子。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dirty="0"/>
                  <a:t>：对于 </a:t>
                </a:r>
                <a:r>
                  <a:rPr lang="en-US" altLang="zh-CN" dirty="0"/>
                  <a:t>Splay Tree </a:t>
                </a:r>
                <a:r>
                  <a:rPr lang="zh-CN" altLang="en-US" dirty="0"/>
                  <a:t>的根节点，是对应实链的父节点，否则是 </a:t>
                </a:r>
                <a:r>
                  <a:rPr lang="en-US" altLang="zh-CN" dirty="0"/>
                  <a:t>Splay Tree </a:t>
                </a:r>
                <a:r>
                  <a:rPr lang="zh-CN" altLang="en-US" dirty="0"/>
                  <a:t>上的父节点。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𝑟𝑒𝑣</m:t>
                    </m:r>
                  </m:oMath>
                </a14:m>
                <a:r>
                  <a:rPr lang="zh-CN" altLang="en-US" dirty="0"/>
                  <a:t>：翻转标记，在换根时会用到。</a:t>
                </a:r>
                <a:endParaRPr lang="en-US" altLang="zh-CN" dirty="0"/>
              </a:p>
              <a:p>
                <a:r>
                  <a:rPr lang="zh-CN" altLang="en-US" dirty="0"/>
                  <a:t>题目需要的其他信息和标记。</a:t>
                </a:r>
              </a:p>
            </p:txBody>
          </p:sp>
        </mc:Choice>
        <mc:Fallback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86F939CF-CC8E-4C0C-84DD-02DABD2F6B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28493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00DD78-7E3F-413C-BE50-801457B76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LCT </a:t>
            </a:r>
            <a:r>
              <a:rPr lang="zh-CN" altLang="en-US" dirty="0"/>
              <a:t>的代码实现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DBF57897-7074-4237-8273-9E917B37AE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128861"/>
            <a:ext cx="10515600" cy="1744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9041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00DD78-7E3F-413C-BE50-801457B76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LCT </a:t>
            </a:r>
            <a:r>
              <a:rPr lang="zh-CN" altLang="en-US" dirty="0"/>
              <a:t>的代码实现：辅助函数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86F939CF-CC8E-4C0C-84DD-02DABD2F6BB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𝑝𝑢𝑙𝑙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zh-CN" altLang="en-US" dirty="0"/>
                  <a:t> 用来上传并合并信息。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𝑝𝑢𝑠h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zh-CN" altLang="en-US" dirty="0"/>
                  <a:t> 用来下传标记。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𝑟𝑒𝑣𝑒𝑟𝑠𝑒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zh-CN" altLang="en-US" dirty="0"/>
                  <a:t>：翻转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zh-CN" altLang="en-US" dirty="0"/>
                  <a:t> 在 </a:t>
                </a:r>
                <a:r>
                  <a:rPr lang="en-US" altLang="zh-CN" dirty="0"/>
                  <a:t>Splay Tree </a:t>
                </a:r>
                <a:r>
                  <a:rPr lang="zh-CN" altLang="en-US" dirty="0"/>
                  <a:t>上的子树。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𝑖𝑠𝑟𝑜𝑜𝑡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zh-CN" altLang="en-US" dirty="0"/>
                  <a:t>：返回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zh-CN" altLang="en-US" dirty="0"/>
                  <a:t> 是否是所在 </a:t>
                </a:r>
                <a:r>
                  <a:rPr lang="en-US" altLang="zh-CN" dirty="0"/>
                  <a:t>Splay Tree </a:t>
                </a:r>
                <a:r>
                  <a:rPr lang="zh-CN" altLang="en-US" dirty="0"/>
                  <a:t>上的根。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𝑝𝑜𝑠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zh-CN" altLang="en-US" dirty="0"/>
                  <a:t>：返回 </a:t>
                </a:r>
                <a:r>
                  <a:rPr lang="en-US" altLang="zh-CN" dirty="0"/>
                  <a:t>0/1 </a:t>
                </a:r>
                <a:r>
                  <a:rPr lang="zh-CN" altLang="en-US" dirty="0"/>
                  <a:t>表示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zh-CN" altLang="en-US" dirty="0"/>
                  <a:t> 是左孩子还是右孩子。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𝑝𝑢𝑠h𝐴𝑙𝑙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zh-CN" altLang="en-US" dirty="0"/>
                  <a:t>：下传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到所在 </a:t>
                </a:r>
                <a:r>
                  <a:rPr lang="en-US" altLang="zh-CN" dirty="0"/>
                  <a:t>Splay </a:t>
                </a:r>
                <a:r>
                  <a:rPr lang="zh-CN" altLang="en-US" dirty="0"/>
                  <a:t>的根的路径上的全部标记。</a:t>
                </a:r>
                <a:endParaRPr lang="en-US" altLang="zh-CN" dirty="0"/>
              </a:p>
            </p:txBody>
          </p:sp>
        </mc:Choice>
        <mc:Fallback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86F939CF-CC8E-4C0C-84DD-02DABD2F6B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86965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00DD78-7E3F-413C-BE50-801457B76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LCT </a:t>
            </a:r>
            <a:r>
              <a:rPr lang="zh-CN" altLang="en-US" dirty="0"/>
              <a:t>的代码实现：辅助函数</a:t>
            </a:r>
          </a:p>
        </p:txBody>
      </p:sp>
      <p:pic>
        <p:nvPicPr>
          <p:cNvPr id="3" name="内容占位符 2">
            <a:extLst>
              <a:ext uri="{FF2B5EF4-FFF2-40B4-BE49-F238E27FC236}">
                <a16:creationId xmlns:a16="http://schemas.microsoft.com/office/drawing/2014/main" id="{C9EC04B9-CB72-464E-950C-546DA4E51B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26386" y="1825625"/>
            <a:ext cx="553922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6719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00DD78-7E3F-413C-BE50-801457B76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LCT </a:t>
            </a:r>
            <a:r>
              <a:rPr lang="zh-CN" altLang="en-US" dirty="0"/>
              <a:t>的代码实现：</a:t>
            </a:r>
            <a:r>
              <a:rPr lang="en-US" altLang="zh-CN" dirty="0"/>
              <a:t>Splay Tree </a:t>
            </a:r>
            <a:r>
              <a:rPr lang="zh-CN" altLang="en-US" dirty="0"/>
              <a:t>部分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86F939CF-CC8E-4C0C-84DD-02DABD2F6BB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𝑟𝑜𝑡𝑎𝑡𝑒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zh-CN" altLang="en-US" dirty="0"/>
                  <a:t>：和普通的</a:t>
                </a:r>
                <a:r>
                  <a:rPr lang="en-US" altLang="zh-CN" dirty="0"/>
                  <a:t> Splay Tree </a:t>
                </a:r>
                <a:r>
                  <a:rPr lang="zh-CN" altLang="en-US" dirty="0"/>
                  <a:t>几乎一样，但判断是否是根要用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𝑖𝑠𝑟𝑜𝑜𝑡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而不能只判断父亲不为空（避免错误修改虚边父亲的孩子）。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𝑠𝑝𝑙𝑎𝑦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zh-CN" altLang="en-US" dirty="0"/>
                  <a:t>：和普通的</a:t>
                </a:r>
                <a:r>
                  <a:rPr lang="en-US" altLang="zh-CN" dirty="0"/>
                  <a:t> Splay Tree </a:t>
                </a:r>
                <a:r>
                  <a:rPr lang="zh-CN" altLang="en-US" dirty="0"/>
                  <a:t>几乎一样，但因为有翻转标记，在最开始应当调用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𝑝𝑢𝑠h𝐴𝑙𝑙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全部清空，同时也要注意对根的判断。</a:t>
                </a:r>
                <a:endParaRPr lang="en-US" altLang="zh-CN" dirty="0"/>
              </a:p>
            </p:txBody>
          </p:sp>
        </mc:Choice>
        <mc:Fallback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86F939CF-CC8E-4C0C-84DD-02DABD2F6B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 r="-3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90723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099608E88EB494F8CBCEC10CE2C74F5" ma:contentTypeVersion="10" ma:contentTypeDescription="Create a new document." ma:contentTypeScope="" ma:versionID="c5d55e256fd2ae0548723bcfee88b0c2">
  <xsd:schema xmlns:xsd="http://www.w3.org/2001/XMLSchema" xmlns:xs="http://www.w3.org/2001/XMLSchema" xmlns:p="http://schemas.microsoft.com/office/2006/metadata/properties" xmlns:ns3="17b7deb9-bcf8-498d-ba0f-efe7c240db97" targetNamespace="http://schemas.microsoft.com/office/2006/metadata/properties" ma:root="true" ma:fieldsID="111a0b2e0dfc7dfb68882bfd2e066d8b" ns3:_="">
    <xsd:import namespace="17b7deb9-bcf8-498d-ba0f-efe7c240db9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DateTake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7b7deb9-bcf8-498d-ba0f-efe7c240db9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238C1CC-399E-46FB-8CA9-69905D7D4989}">
  <ds:schemaRefs>
    <ds:schemaRef ds:uri="http://schemas.microsoft.com/office/2006/documentManagement/types"/>
    <ds:schemaRef ds:uri="http://purl.org/dc/terms/"/>
    <ds:schemaRef ds:uri="http://schemas.microsoft.com/office/infopath/2007/PartnerControls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www.w3.org/XML/1998/namespace"/>
    <ds:schemaRef ds:uri="17b7deb9-bcf8-498d-ba0f-efe7c240db97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55AED4AC-47EC-4CE4-843F-09CC2A7B44C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EF38386-8537-4301-B1D3-0E83EF96509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7b7deb9-bcf8-498d-ba0f-efe7c240db9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1849</Words>
  <Application>Microsoft Office PowerPoint</Application>
  <PresentationFormat>宽屏</PresentationFormat>
  <Paragraphs>137</Paragraphs>
  <Slides>30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5" baseType="lpstr">
      <vt:lpstr>等线</vt:lpstr>
      <vt:lpstr>等线 Light</vt:lpstr>
      <vt:lpstr>Arial</vt:lpstr>
      <vt:lpstr>Cambria Math</vt:lpstr>
      <vt:lpstr>Office 主题​​</vt:lpstr>
      <vt:lpstr>LCT</vt:lpstr>
      <vt:lpstr>LCT</vt:lpstr>
      <vt:lpstr>LCT</vt:lpstr>
      <vt:lpstr>LCT</vt:lpstr>
      <vt:lpstr>LCT 的代码实现</vt:lpstr>
      <vt:lpstr>LCT 的代码实现</vt:lpstr>
      <vt:lpstr>LCT 的代码实现：辅助函数</vt:lpstr>
      <vt:lpstr>LCT 的代码实现：辅助函数</vt:lpstr>
      <vt:lpstr>LCT 的代码实现：Splay Tree 部分</vt:lpstr>
      <vt:lpstr>LCT 的代码实现：Splay Tree 部分</vt:lpstr>
      <vt:lpstr>LCT 的代码实现：核心函数 access</vt:lpstr>
      <vt:lpstr>LCT 的代码实现：核心函数 access</vt:lpstr>
      <vt:lpstr>LCT 的代码实现：功能函数</vt:lpstr>
      <vt:lpstr>LCT 的代码实现：功能函数</vt:lpstr>
      <vt:lpstr>LCT 的时间复杂度</vt:lpstr>
      <vt:lpstr>例题：洛谷 P1501 Tree II</vt:lpstr>
      <vt:lpstr>例题：洛谷 P1501 Tree II</vt:lpstr>
      <vt:lpstr>例题：很大部分的树链剖分+DS 题</vt:lpstr>
      <vt:lpstr>例题：AHOI 2005 航线规划</vt:lpstr>
      <vt:lpstr>例题：AHOI 2005 航线规划</vt:lpstr>
      <vt:lpstr>例题：离线动态图连通性</vt:lpstr>
      <vt:lpstr>例题：离线动态图连通性</vt:lpstr>
      <vt:lpstr>例题：CF1217F Forced Online Queries Problem</vt:lpstr>
      <vt:lpstr>例题：CF1217F Forced Online Queries Problem</vt:lpstr>
      <vt:lpstr>例题：离线动态 MST</vt:lpstr>
      <vt:lpstr>例题：离线动态 MST</vt:lpstr>
      <vt:lpstr>例题：树上动态 DP</vt:lpstr>
      <vt:lpstr>例题：树上动态 DP</vt:lpstr>
      <vt:lpstr>例题：CF1740H MEX Tree Manipulation</vt:lpstr>
      <vt:lpstr>例题：CF1740H MEX Tree Manipulation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LCT</dc:title>
  <dc:creator>蒋凌宇_信科学院</dc:creator>
  <cp:lastModifiedBy>蒋凌宇_信科学院</cp:lastModifiedBy>
  <cp:revision>3</cp:revision>
  <dcterms:created xsi:type="dcterms:W3CDTF">2023-07-22T15:01:20Z</dcterms:created>
  <dcterms:modified xsi:type="dcterms:W3CDTF">2023-07-24T13:27:13Z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0x0101002099608E88EB494F8CBCEC10CE2C74F5</vt:lpwstr>
  </property>
</Properties>
</file>