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9887e18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9887e18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9887e18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9887e18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9887e18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9887e18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9887e1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9887e1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9887e18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9887e18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9887e1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9887e1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9887e1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9887e1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9887e18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9887e18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9887e1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9887e1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9887e18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9887e18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9887e1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9887e1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Vaccination and Infection Rate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Junhao (David)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Vaccination in the community does not strictly decrease infection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Vaccinated people may have been following CDC guidelines before vaccination.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compare two counties.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Vaccination</a:t>
            </a:r>
            <a:r>
              <a:rPr lang="en"/>
              <a:t> impact may increase significantly with higher vaccination rates.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Vaccination in the community does not strictly decrease infection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Vaccinated people may have been following CDC guidelines before vaccination.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compare two counties.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Vaccination impact may increase significantly with higher vaccination rates.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2151000"/>
            <a:ext cx="85206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300"/>
              <a:t>Thank you!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Question: How does vaccination in a community affect infection rates over time?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effectiveness of vaccines for individuals is a biological/medical research question.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project focuses on the social aspect.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Vaccinated individuals might be at lower risk even before vaccination.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Vaccinated individuals might help protect unvaccinated individuals.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Question: How does vaccination in a community affect infection rates over time?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effectiveness of vaccines for individuals is a biological/medical research question.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project focuses on the social aspect.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Vaccinated individuals might be at lower risk even before vaccination.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Vaccinated individuals might help protect unvaccinated individuals.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35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Daily COVID-19 confirmed cases by county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Daily COVID-19 vaccination by county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on Fulton, GA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50" y="1152475"/>
            <a:ext cx="5406577" cy="31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35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Daily COVID-19 confirmed cases by county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Daily COVID-19 vaccination by county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on Fulton, GA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50" y="1152475"/>
            <a:ext cx="5406577" cy="31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Vaccination Rate and Daily Infection Rate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738" y="1152475"/>
            <a:ext cx="6476525" cy="380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Vaccination Rate and Daily Infection Rate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738" y="1152475"/>
            <a:ext cx="6476525" cy="380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Fulton vs. Valley: Vaccination Rate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00" y="1152475"/>
            <a:ext cx="6411600" cy="379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Fulton vs. Valley: Infection Rate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675" y="1413200"/>
            <a:ext cx="4260300" cy="2427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00" y="1413200"/>
            <a:ext cx="4239809" cy="24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