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工作流程及常用命令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463165"/>
            <a:ext cx="518033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基础配置命令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config -l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user.name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user.eamil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创建仓库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init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.git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文件存储当前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仓库的所有信息，不可以删除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没有任何信息提交之前，当前仓库不具备任何的分支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工作区到暂存区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xxx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把指定的文件提交到暂存区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包含修改和增加的，但是不包含删除的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-u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包含修改和删除的，但是不包含新增的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同时具备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-u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特征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status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查看文件状态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rm --cached . -r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从暂存区撤销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想要把某些文件忽略提交，项目根目录增加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.gitignors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暂存区到历史区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提交到历史区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-m'xxx'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log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reflog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查看所有的历史记录（包括历史区回滚后）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代码回滚操作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checkout 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把暂存区内容回滚到工作区（一但回滚，工作区内容无法恢复）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HEAD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把当前暂存区的内容回滚到上一个暂存区，目的是为了把上一个暂存区内容回滚到工作区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--hard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版本号  在历史区中回退到某一个版本（强制把暂存区和工作去都变成回退后的版本）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history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把历史操作步骤输出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查看每个区代码区别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diff  工作区VS暂存区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master 工作区VS历史区MASTER分支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--cached 暂存区VS历史区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还可以通过一些工具，直观查看具体的区别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（界面化操作）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团队协作模式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每个人是一个单独的本地仓库，有一个中央仓库，用来汇总所有开发者的编码信息（中央仓库一般由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创建，而且是最先创建）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、创建中央仓库 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codeing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、自己公司私有的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clone / $ git remote add/rm/-v xxx xxx.git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、团队成员克隆到本地，形成本地仓库（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也可以在远程仓库中增加团队成员的管理权限）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所有人使用的都是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分支，每天上班的第一件事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以及每天提交自己代码的时候，第一件事情就是先拉取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pull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add . /git commit -m'' /git push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冲突合并：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文件有冲突，但是不是同一个文件同一行代码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同一个文件，相同行代码冲突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不是同一行代码冲突：在提示的冲突命令行中同意即可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:wq 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按下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ENTER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键即可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然后提交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同一行冲突：如右图所示，尝试合并失败，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我们需要手动把代码进行合并，然后重新提交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4824730"/>
            <a:ext cx="452374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、每天第一件事是把远程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内容拉取到本地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上（提交之前也是）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每个人在自己本地仓库中，先进行分支创建和切换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查看当前存在的分支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* master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星代表当前在哪个分支上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创建一个叫做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checkout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$ git checkout -b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创建并且切换到这个分支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、正常的开发和提交，但是所有的操作都是在自己的分支上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、把自己本地分支中的内容，合并到自己本地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暂存文件（分支有更改，不能直接切换分支，需要把修改的内容暂存）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先切换到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pop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还原暂时存储的内容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, $ git merge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分支合并到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有冲突按照之前的规则修改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4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删除本地创建的分支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）下一次重新创建分支时候可以让分支和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统一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）远程仓库中不记录任何的分支信息，防止冲突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-D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删除的时候需要先切换到其它分支才可以删除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$ git log --graph / --oneline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两个都有也可以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、将本地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分支中的内容提交到远程仓库中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的应用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常规操作：注册、登录、修改信息、创建仓库等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查看历史提交记录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提交问题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PULL REQUEST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发布静态资源网站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gh-pages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GUI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：配置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VCS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0" y="1960245"/>
            <a:ext cx="243840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571230" cy="48710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全栈工程化开发工程师的养成秘籍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客户端技术栈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HTML(5)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CSS(3)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Hybrid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混合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APP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开发，以及掌握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less/sass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Bootstrap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等编译语言及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组件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JavaScript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及其常用的类库插件，例如：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Zepto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jQuery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Swiper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Iscroll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Echarts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等，并且掌握常用的设计模式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ajax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jsonp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等常见的同源和跨域数据请求方式，了解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HTTP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通信机制和原理等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vue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全家桶、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react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全家桶等前端框架，了解内部的运行机制，掌握客户端性能优化方案等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960245"/>
            <a:ext cx="24288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571230" cy="48710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全栈工程化开发工程师的养成秘籍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服务器端技术栈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掌握一门后台编程语言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:java/python/node/php/c#/.net...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至少掌握一门数据库：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mysql/sql server/oracle/mongdb...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如果学习的是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，需要具备以下知识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的基础语法和实战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包管理器的应用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express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koa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等服务器端框架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socket.io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960245"/>
            <a:ext cx="24288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571230" cy="48710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全栈工程化开发工程师的养成秘籍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其它辅助技术栈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svn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版本管理工具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linux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系统操作及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ngnix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webpack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gulp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等自动打包部署工具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非技术类的成长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良好的学习习惯以及研究能力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健康的体魄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一颗追逐梦想的心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960245"/>
            <a:ext cx="24288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http://www.zhufengpeixun.cn/course/20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http://www.zhufengpeixun.cn/docs/html/index.html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基础信息速览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发展史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什么是版本控制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集中式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分布式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安装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816225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816225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特殊注意：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的部分命令和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 doc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命令类似，但是并不是相同的命令哦（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是不同的操作系统）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 git bash here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中使用的是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ls  -l/-a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显示文件或者目录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(-l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显示详细信息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显示全部文件包含隐藏的文件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clear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清屏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上级目录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当前目录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根目录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mkdir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创建文件夹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touch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创建空文件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编辑文件中的内容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进入插入模式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 :q!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强制退出，当前内容不保存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:wq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保存并且退出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xxx&gt;&gt;xxx.txt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cat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删除文件或者文件夹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递归删除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-f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拷贝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4498</Words>
  <Application>WPS 演示</Application>
  <PresentationFormat>宽屏</PresentationFormat>
  <Paragraphs>294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1250</cp:revision>
  <dcterms:created xsi:type="dcterms:W3CDTF">2016-10-27T05:16:00Z</dcterms:created>
  <dcterms:modified xsi:type="dcterms:W3CDTF">2017-12-23T10:47:26Z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