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5" r:id="rId2"/>
  </p:sldMasterIdLst>
  <p:notesMasterIdLst>
    <p:notesMasterId r:id="rId21"/>
  </p:notesMasterIdLst>
  <p:sldIdLst>
    <p:sldId id="256" r:id="rId3"/>
    <p:sldId id="302" r:id="rId4"/>
    <p:sldId id="483" r:id="rId5"/>
    <p:sldId id="259" r:id="rId6"/>
    <p:sldId id="480" r:id="rId7"/>
    <p:sldId id="482" r:id="rId8"/>
    <p:sldId id="481" r:id="rId9"/>
    <p:sldId id="485" r:id="rId10"/>
    <p:sldId id="486" r:id="rId11"/>
    <p:sldId id="487" r:id="rId12"/>
    <p:sldId id="488" r:id="rId13"/>
    <p:sldId id="489" r:id="rId14"/>
    <p:sldId id="490" r:id="rId15"/>
    <p:sldId id="491" r:id="rId16"/>
    <p:sldId id="492" r:id="rId17"/>
    <p:sldId id="494" r:id="rId18"/>
    <p:sldId id="495" r:id="rId19"/>
    <p:sldId id="49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95" autoAdjust="0"/>
    <p:restoredTop sz="81630"/>
  </p:normalViewPr>
  <p:slideViewPr>
    <p:cSldViewPr snapToGrid="0">
      <p:cViewPr varScale="1">
        <p:scale>
          <a:sx n="101" d="100"/>
          <a:sy n="101" d="100"/>
        </p:scale>
        <p:origin x="74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03B628-73FF-42C1-93D9-8C3987A99937}" type="datetimeFigureOut">
              <a:rPr lang="en-US" smtClean="0"/>
              <a:t>12/15/21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34654-5AC0-49A4-9341-A80AE7FA7207}" type="slidenum">
              <a:rPr lang="en-US" smtClean="0"/>
              <a:t>‹#›</a:t>
            </a:fld>
            <a:endParaRPr lang="en-US"/>
          </a:p>
        </p:txBody>
      </p:sp>
    </p:spTree>
    <p:extLst>
      <p:ext uri="{BB962C8B-B14F-4D97-AF65-F5344CB8AC3E}">
        <p14:creationId xmlns:p14="http://schemas.microsoft.com/office/powerpoint/2010/main" val="1109674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Main source</a:t>
            </a:r>
          </a:p>
          <a:p>
            <a:pPr>
              <a:spcBef>
                <a:spcPct val="0"/>
              </a:spcBef>
            </a:pPr>
            <a:r>
              <a:rPr lang="en-US" altLang="zh-CN" dirty="0"/>
              <a:t>https://</a:t>
            </a:r>
            <a:r>
              <a:rPr lang="en-US" altLang="zh-CN" dirty="0" err="1"/>
              <a:t>mixpanel.com</a:t>
            </a:r>
            <a:r>
              <a:rPr lang="en-US" altLang="zh-CN" dirty="0"/>
              <a:t>/topics/churn-analytics/</a:t>
            </a:r>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EBE660E-5CC2-4A50-916A-880C808B748D}" type="slidenum">
              <a:rPr kumimoji="0" lang="zh-CN" altLang="en-US" sz="12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1761313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reduce customer churn</a:t>
            </a:r>
          </a:p>
          <a:p>
            <a:r>
              <a:rPr lang="en-US" dirty="0"/>
              <a:t>https://</a:t>
            </a:r>
            <a:r>
              <a:rPr lang="en-US" dirty="0" err="1"/>
              <a:t>blog.hubspot.com</a:t>
            </a:r>
            <a:r>
              <a:rPr lang="en-US" dirty="0"/>
              <a:t>/service/how-to-reduce-customer-churn</a:t>
            </a:r>
          </a:p>
          <a:p>
            <a:endParaRPr lang="en-US" dirty="0"/>
          </a:p>
          <a:p>
            <a:r>
              <a:rPr lang="en-US" dirty="0"/>
              <a:t>17 ways to reduce churn rate</a:t>
            </a:r>
          </a:p>
          <a:p>
            <a:r>
              <a:rPr lang="en-US" dirty="0"/>
              <a:t>https://</a:t>
            </a:r>
            <a:r>
              <a:rPr lang="en-US" dirty="0" err="1"/>
              <a:t>www.smartinsights.com</a:t>
            </a:r>
            <a:r>
              <a:rPr lang="en-US" dirty="0"/>
              <a:t>/traffic-building-strategy/integrated-marketing-communications/17-unbeatable-ideas-reduce-churn-rate/</a:t>
            </a:r>
          </a:p>
          <a:p>
            <a:endParaRPr lang="en-US" dirty="0"/>
          </a:p>
        </p:txBody>
      </p:sp>
      <p:sp>
        <p:nvSpPr>
          <p:cNvPr id="4" name="Slide Number Placeholder 3"/>
          <p:cNvSpPr>
            <a:spLocks noGrp="1"/>
          </p:cNvSpPr>
          <p:nvPr>
            <p:ph type="sldNum" sz="quarter" idx="5"/>
          </p:nvPr>
        </p:nvSpPr>
        <p:spPr/>
        <p:txBody>
          <a:bodyPr/>
          <a:lstStyle/>
          <a:p>
            <a:fld id="{FC534654-5AC0-49A4-9341-A80AE7FA7207}" type="slidenum">
              <a:rPr lang="en-US" smtClean="0"/>
              <a:t>15</a:t>
            </a:fld>
            <a:endParaRPr lang="en-US"/>
          </a:p>
        </p:txBody>
      </p:sp>
    </p:spTree>
    <p:extLst>
      <p:ext uri="{BB962C8B-B14F-4D97-AF65-F5344CB8AC3E}">
        <p14:creationId xmlns:p14="http://schemas.microsoft.com/office/powerpoint/2010/main" val="3299878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churn analysis</a:t>
            </a:r>
          </a:p>
          <a:p>
            <a:r>
              <a:rPr lang="en-US" dirty="0"/>
              <a:t>https://</a:t>
            </a:r>
            <a:r>
              <a:rPr lang="en-US" dirty="0" err="1"/>
              <a:t>www.gainsight.com</a:t>
            </a:r>
            <a:r>
              <a:rPr lang="en-US" dirty="0"/>
              <a:t>/your-success/what-is-customer-churn-analysis/</a:t>
            </a:r>
          </a:p>
          <a:p>
            <a:endParaRPr lang="en-US" dirty="0"/>
          </a:p>
        </p:txBody>
      </p:sp>
      <p:sp>
        <p:nvSpPr>
          <p:cNvPr id="4" name="Slide Number Placeholder 3"/>
          <p:cNvSpPr>
            <a:spLocks noGrp="1"/>
          </p:cNvSpPr>
          <p:nvPr>
            <p:ph type="sldNum" sz="quarter" idx="5"/>
          </p:nvPr>
        </p:nvSpPr>
        <p:spPr/>
        <p:txBody>
          <a:bodyPr/>
          <a:lstStyle/>
          <a:p>
            <a:fld id="{FC534654-5AC0-49A4-9341-A80AE7FA7207}" type="slidenum">
              <a:rPr lang="en-US" smtClean="0"/>
              <a:t>4</a:t>
            </a:fld>
            <a:endParaRPr lang="en-US"/>
          </a:p>
        </p:txBody>
      </p:sp>
    </p:spTree>
    <p:extLst>
      <p:ext uri="{BB962C8B-B14F-4D97-AF65-F5344CB8AC3E}">
        <p14:creationId xmlns:p14="http://schemas.microsoft.com/office/powerpoint/2010/main" val="1752043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it matter</a:t>
            </a:r>
          </a:p>
          <a:p>
            <a:r>
              <a:rPr lang="en-US" dirty="0"/>
              <a:t>https://</a:t>
            </a:r>
            <a:r>
              <a:rPr lang="en-US" dirty="0" err="1"/>
              <a:t>www.qualtrics.com</a:t>
            </a:r>
            <a:r>
              <a:rPr lang="en-US" dirty="0"/>
              <a:t>/experience-management/customer/customer-churn/</a:t>
            </a:r>
          </a:p>
          <a:p>
            <a:endParaRPr lang="en-US" dirty="0"/>
          </a:p>
        </p:txBody>
      </p:sp>
      <p:sp>
        <p:nvSpPr>
          <p:cNvPr id="4" name="Slide Number Placeholder 3"/>
          <p:cNvSpPr>
            <a:spLocks noGrp="1"/>
          </p:cNvSpPr>
          <p:nvPr>
            <p:ph type="sldNum" sz="quarter" idx="5"/>
          </p:nvPr>
        </p:nvSpPr>
        <p:spPr/>
        <p:txBody>
          <a:bodyPr/>
          <a:lstStyle/>
          <a:p>
            <a:fld id="{FC534654-5AC0-49A4-9341-A80AE7FA7207}" type="slidenum">
              <a:rPr lang="en-US" smtClean="0"/>
              <a:t>5</a:t>
            </a:fld>
            <a:endParaRPr lang="en-US"/>
          </a:p>
        </p:txBody>
      </p:sp>
    </p:spTree>
    <p:extLst>
      <p:ext uri="{BB962C8B-B14F-4D97-AF65-F5344CB8AC3E}">
        <p14:creationId xmlns:p14="http://schemas.microsoft.com/office/powerpoint/2010/main" val="2753107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work</a:t>
            </a:r>
          </a:p>
          <a:p>
            <a:r>
              <a:rPr lang="en-US" dirty="0"/>
              <a:t>https://</a:t>
            </a:r>
            <a:r>
              <a:rPr lang="en-US" dirty="0" err="1"/>
              <a:t>mixpanel.com</a:t>
            </a:r>
            <a:r>
              <a:rPr lang="en-US" dirty="0"/>
              <a:t>/topics/churn-analytics/</a:t>
            </a:r>
          </a:p>
          <a:p>
            <a:endParaRPr lang="en-US" dirty="0"/>
          </a:p>
        </p:txBody>
      </p:sp>
      <p:sp>
        <p:nvSpPr>
          <p:cNvPr id="4" name="Slide Number Placeholder 3"/>
          <p:cNvSpPr>
            <a:spLocks noGrp="1"/>
          </p:cNvSpPr>
          <p:nvPr>
            <p:ph type="sldNum" sz="quarter" idx="5"/>
          </p:nvPr>
        </p:nvSpPr>
        <p:spPr/>
        <p:txBody>
          <a:bodyPr/>
          <a:lstStyle/>
          <a:p>
            <a:fld id="{FC534654-5AC0-49A4-9341-A80AE7FA7207}" type="slidenum">
              <a:rPr lang="en-US" smtClean="0"/>
              <a:t>7</a:t>
            </a:fld>
            <a:endParaRPr lang="en-US"/>
          </a:p>
        </p:txBody>
      </p:sp>
    </p:spTree>
    <p:extLst>
      <p:ext uri="{BB962C8B-B14F-4D97-AF65-F5344CB8AC3E}">
        <p14:creationId xmlns:p14="http://schemas.microsoft.com/office/powerpoint/2010/main" val="301584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churn analysis work</a:t>
            </a:r>
          </a:p>
          <a:p>
            <a:r>
              <a:rPr lang="en-US" dirty="0"/>
              <a:t>https://</a:t>
            </a:r>
            <a:r>
              <a:rPr lang="en-US" dirty="0" err="1"/>
              <a:t>mixpanel.com</a:t>
            </a:r>
            <a:r>
              <a:rPr lang="en-US" dirty="0"/>
              <a:t>/topics/churn-analytics/</a:t>
            </a:r>
          </a:p>
        </p:txBody>
      </p:sp>
      <p:sp>
        <p:nvSpPr>
          <p:cNvPr id="4" name="Slide Number Placeholder 3"/>
          <p:cNvSpPr>
            <a:spLocks noGrp="1"/>
          </p:cNvSpPr>
          <p:nvPr>
            <p:ph type="sldNum" sz="quarter" idx="5"/>
          </p:nvPr>
        </p:nvSpPr>
        <p:spPr/>
        <p:txBody>
          <a:bodyPr/>
          <a:lstStyle/>
          <a:p>
            <a:fld id="{FC534654-5AC0-49A4-9341-A80AE7FA7207}" type="slidenum">
              <a:rPr lang="en-US" smtClean="0"/>
              <a:t>8</a:t>
            </a:fld>
            <a:endParaRPr lang="en-US"/>
          </a:p>
        </p:txBody>
      </p:sp>
    </p:spTree>
    <p:extLst>
      <p:ext uri="{BB962C8B-B14F-4D97-AF65-F5344CB8AC3E}">
        <p14:creationId xmlns:p14="http://schemas.microsoft.com/office/powerpoint/2010/main" val="1127890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work</a:t>
            </a:r>
          </a:p>
          <a:p>
            <a:r>
              <a:rPr lang="en-US" dirty="0"/>
              <a:t>https://</a:t>
            </a:r>
            <a:r>
              <a:rPr lang="en-US" dirty="0" err="1"/>
              <a:t>mixpanel.com</a:t>
            </a:r>
            <a:r>
              <a:rPr lang="en-US" dirty="0"/>
              <a:t>/topics/churn-analytics/</a:t>
            </a:r>
          </a:p>
          <a:p>
            <a:endParaRPr lang="en-US" dirty="0"/>
          </a:p>
        </p:txBody>
      </p:sp>
      <p:sp>
        <p:nvSpPr>
          <p:cNvPr id="4" name="Slide Number Placeholder 3"/>
          <p:cNvSpPr>
            <a:spLocks noGrp="1"/>
          </p:cNvSpPr>
          <p:nvPr>
            <p:ph type="sldNum" sz="quarter" idx="5"/>
          </p:nvPr>
        </p:nvSpPr>
        <p:spPr/>
        <p:txBody>
          <a:bodyPr/>
          <a:lstStyle/>
          <a:p>
            <a:fld id="{FC534654-5AC0-49A4-9341-A80AE7FA7207}" type="slidenum">
              <a:rPr lang="en-US" smtClean="0"/>
              <a:t>9</a:t>
            </a:fld>
            <a:endParaRPr lang="en-US"/>
          </a:p>
        </p:txBody>
      </p:sp>
    </p:spTree>
    <p:extLst>
      <p:ext uri="{BB962C8B-B14F-4D97-AF65-F5344CB8AC3E}">
        <p14:creationId xmlns:p14="http://schemas.microsoft.com/office/powerpoint/2010/main" val="81130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life churn analysis examples</a:t>
            </a:r>
          </a:p>
          <a:p>
            <a:r>
              <a:rPr lang="en-US" dirty="0"/>
              <a:t>https://</a:t>
            </a:r>
            <a:r>
              <a:rPr lang="en-US" dirty="0" err="1"/>
              <a:t>getthematic.com</a:t>
            </a:r>
            <a:r>
              <a:rPr lang="en-US" dirty="0"/>
              <a:t>/insights/real-world-examples-of-ai-analytics-in-action/</a:t>
            </a:r>
          </a:p>
          <a:p>
            <a:endParaRPr lang="en-US" dirty="0"/>
          </a:p>
        </p:txBody>
      </p:sp>
      <p:sp>
        <p:nvSpPr>
          <p:cNvPr id="4" name="Slide Number Placeholder 3"/>
          <p:cNvSpPr>
            <a:spLocks noGrp="1"/>
          </p:cNvSpPr>
          <p:nvPr>
            <p:ph type="sldNum" sz="quarter" idx="5"/>
          </p:nvPr>
        </p:nvSpPr>
        <p:spPr/>
        <p:txBody>
          <a:bodyPr/>
          <a:lstStyle/>
          <a:p>
            <a:fld id="{FC534654-5AC0-49A4-9341-A80AE7FA7207}" type="slidenum">
              <a:rPr lang="en-US" smtClean="0"/>
              <a:t>11</a:t>
            </a:fld>
            <a:endParaRPr lang="en-US"/>
          </a:p>
        </p:txBody>
      </p:sp>
    </p:spTree>
    <p:extLst>
      <p:ext uri="{BB962C8B-B14F-4D97-AF65-F5344CB8AC3E}">
        <p14:creationId xmlns:p14="http://schemas.microsoft.com/office/powerpoint/2010/main" val="2956599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to predict </a:t>
            </a:r>
            <a:r>
              <a:rPr lang="en-US" dirty="0" err="1"/>
              <a:t>cutomer</a:t>
            </a:r>
            <a:r>
              <a:rPr lang="en-US" dirty="0"/>
              <a:t> churn</a:t>
            </a:r>
          </a:p>
          <a:p>
            <a:r>
              <a:rPr lang="en-US" dirty="0"/>
              <a:t>https://</a:t>
            </a:r>
            <a:r>
              <a:rPr lang="en-US" dirty="0" err="1"/>
              <a:t>towardsdatascience.com</a:t>
            </a:r>
            <a:r>
              <a:rPr lang="en-US" dirty="0"/>
              <a:t>/machine-learning-powered-churn-analysis-for-modern-day-business-leaders-ad2177e1cb0d</a:t>
            </a:r>
          </a:p>
          <a:p>
            <a:endParaRPr lang="en-US" dirty="0"/>
          </a:p>
        </p:txBody>
      </p:sp>
      <p:sp>
        <p:nvSpPr>
          <p:cNvPr id="4" name="Slide Number Placeholder 3"/>
          <p:cNvSpPr>
            <a:spLocks noGrp="1"/>
          </p:cNvSpPr>
          <p:nvPr>
            <p:ph type="sldNum" sz="quarter" idx="5"/>
          </p:nvPr>
        </p:nvSpPr>
        <p:spPr/>
        <p:txBody>
          <a:bodyPr/>
          <a:lstStyle/>
          <a:p>
            <a:fld id="{FC534654-5AC0-49A4-9341-A80AE7FA7207}" type="slidenum">
              <a:rPr lang="en-US" smtClean="0"/>
              <a:t>13</a:t>
            </a:fld>
            <a:endParaRPr lang="en-US"/>
          </a:p>
        </p:txBody>
      </p:sp>
    </p:spTree>
    <p:extLst>
      <p:ext uri="{BB962C8B-B14F-4D97-AF65-F5344CB8AC3E}">
        <p14:creationId xmlns:p14="http://schemas.microsoft.com/office/powerpoint/2010/main" val="2089723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Kdnuggets</a:t>
            </a:r>
            <a:r>
              <a:rPr lang="en-US" dirty="0"/>
              <a:t> – customer churn prediction using machine learning</a:t>
            </a:r>
          </a:p>
          <a:p>
            <a:r>
              <a:rPr lang="en-US" dirty="0"/>
              <a:t>https://</a:t>
            </a:r>
            <a:r>
              <a:rPr lang="en-US" dirty="0" err="1"/>
              <a:t>www.kdnuggets.com</a:t>
            </a:r>
            <a:r>
              <a:rPr lang="en-US" dirty="0"/>
              <a:t>/2019/05/churn-prediction-machine-</a:t>
            </a:r>
            <a:r>
              <a:rPr lang="en-US" dirty="0" err="1"/>
              <a:t>learning.html</a:t>
            </a:r>
            <a:endParaRPr lang="en-US" dirty="0"/>
          </a:p>
        </p:txBody>
      </p:sp>
      <p:sp>
        <p:nvSpPr>
          <p:cNvPr id="4" name="Slide Number Placeholder 3"/>
          <p:cNvSpPr>
            <a:spLocks noGrp="1"/>
          </p:cNvSpPr>
          <p:nvPr>
            <p:ph type="sldNum" sz="quarter" idx="5"/>
          </p:nvPr>
        </p:nvSpPr>
        <p:spPr/>
        <p:txBody>
          <a:bodyPr/>
          <a:lstStyle/>
          <a:p>
            <a:fld id="{FC534654-5AC0-49A4-9341-A80AE7FA7207}" type="slidenum">
              <a:rPr lang="en-US" smtClean="0"/>
              <a:t>14</a:t>
            </a:fld>
            <a:endParaRPr lang="en-US"/>
          </a:p>
        </p:txBody>
      </p:sp>
    </p:spTree>
    <p:extLst>
      <p:ext uri="{BB962C8B-B14F-4D97-AF65-F5344CB8AC3E}">
        <p14:creationId xmlns:p14="http://schemas.microsoft.com/office/powerpoint/2010/main" val="34368901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83"/>
          <p:cNvSpPr/>
          <p:nvPr/>
        </p:nvSpPr>
        <p:spPr>
          <a:xfrm>
            <a:off x="-6464" y="5377553"/>
            <a:ext cx="12204927" cy="1480447"/>
          </a:xfrm>
          <a:prstGeom prst="rect">
            <a:avLst/>
          </a:prstGeom>
          <a:solidFill>
            <a:srgbClr val="0660A2"/>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TextBox 9">
            <a:extLst>
              <a:ext uri="{FF2B5EF4-FFF2-40B4-BE49-F238E27FC236}">
                <a16:creationId xmlns:a16="http://schemas.microsoft.com/office/drawing/2014/main" id="{DE915873-D222-0240-8EDA-4B4184AEBCDA}"/>
              </a:ext>
            </a:extLst>
          </p:cNvPr>
          <p:cNvSpPr txBox="1"/>
          <p:nvPr/>
        </p:nvSpPr>
        <p:spPr>
          <a:xfrm>
            <a:off x="111238" y="6361537"/>
            <a:ext cx="5187136"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Copyright</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Data</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Application</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Lab</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endParaRPr kumimoji="0" 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12" name="AutoShape 2" descr="https://upload-images.jianshu.io/upload_images/5463661-0d51910ba5daff97.jpg?imageMogr2/auto-orient/strip%7CimageView2/2/w/720/format/webp">
            <a:extLst>
              <a:ext uri="{FF2B5EF4-FFF2-40B4-BE49-F238E27FC236}">
                <a16:creationId xmlns:a16="http://schemas.microsoft.com/office/drawing/2014/main" id="{F912BC2A-7FD0-41DC-9715-80B19F80FCF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862024E0-1CDB-204A-9B17-DC9C729BC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382"/>
            <a:ext cx="2079630" cy="935834"/>
          </a:xfrm>
          <a:prstGeom prst="rect">
            <a:avLst/>
          </a:prstGeom>
        </p:spPr>
      </p:pic>
      <p:sp>
        <p:nvSpPr>
          <p:cNvPr id="4" name="Title 3"/>
          <p:cNvSpPr>
            <a:spLocks noGrp="1"/>
          </p:cNvSpPr>
          <p:nvPr>
            <p:ph type="title" hasCustomPrompt="1"/>
          </p:nvPr>
        </p:nvSpPr>
        <p:spPr>
          <a:xfrm>
            <a:off x="844663" y="1855485"/>
            <a:ext cx="10515600" cy="1325563"/>
          </a:xfrm>
          <a:prstGeom prst="rect">
            <a:avLst/>
          </a:prstGeom>
        </p:spPr>
        <p:txBody>
          <a:bodyPr/>
          <a:lstStyle>
            <a:lvl1pPr marL="0" marR="0" indent="0" algn="ctr" defTabSz="914400" rtl="0" eaLnBrk="0" fontAlgn="base" latinLnBrk="0" hangingPunct="0">
              <a:lnSpc>
                <a:spcPct val="100000"/>
              </a:lnSpc>
              <a:spcBef>
                <a:spcPct val="0"/>
              </a:spcBef>
              <a:spcAft>
                <a:spcPct val="0"/>
              </a:spcAft>
              <a:buClrTx/>
              <a:buSzTx/>
              <a:buFontTx/>
              <a:buNone/>
              <a:tabLst/>
              <a:defRPr kumimoji="0" lang="en-US" altLang="zh-CN" sz="4400" b="1" i="0" u="none" strike="noStrike" kern="1200" cap="none" spc="0" normalizeH="0" baseline="0" noProof="0">
                <a:ln>
                  <a:noFill/>
                </a:ln>
                <a:solidFill>
                  <a:srgbClr val="0170C1"/>
                </a:solidFill>
                <a:effectLst/>
                <a:uLnTx/>
                <a:uFillTx/>
                <a:latin typeface="微软雅黑" panose="020B0503020204020204" pitchFamily="34" charset="-122"/>
                <a:ea typeface="微软雅黑" panose="020B0503020204020204"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dirty="0">
                <a:ln>
                  <a:noFill/>
                </a:ln>
                <a:solidFill>
                  <a:srgbClr val="0170C1"/>
                </a:solidFill>
                <a:effectLst/>
                <a:uLnTx/>
                <a:uFillTx/>
                <a:latin typeface="微软雅黑" panose="020B0503020204020204" pitchFamily="34" charset="-122"/>
                <a:ea typeface="微软雅黑" panose="020B0503020204020204" pitchFamily="34" charset="-122"/>
                <a:cs typeface="+mn-cs"/>
              </a:rPr>
              <a:t>Title:</a:t>
            </a:r>
            <a:br>
              <a:rPr kumimoji="0" lang="en-US" altLang="zh-CN" sz="4400" b="1" i="0" u="none" strike="noStrike" kern="1200" cap="none" spc="0" normalizeH="0" baseline="0" noProof="0" dirty="0">
                <a:ln>
                  <a:noFill/>
                </a:ln>
                <a:solidFill>
                  <a:srgbClr val="0170C1"/>
                </a:solidFill>
                <a:effectLst/>
                <a:uLnTx/>
                <a:uFillTx/>
                <a:latin typeface="微软雅黑" panose="020B0503020204020204" pitchFamily="34" charset="-122"/>
                <a:ea typeface="微软雅黑" panose="020B0503020204020204" pitchFamily="34" charset="-122"/>
                <a:cs typeface="+mn-cs"/>
              </a:rPr>
            </a:br>
            <a:r>
              <a:rPr kumimoji="0" lang="en-US" altLang="zh-CN" sz="36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rPr>
              <a:t>Sub-title</a:t>
            </a:r>
            <a:endParaRPr kumimoji="0" lang="zh-CN" altLang="en-US" sz="36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日期占位符 3"/>
          <p:cNvSpPr>
            <a:spLocks noGrp="1"/>
          </p:cNvSpPr>
          <p:nvPr>
            <p:ph type="dt" sz="half" idx="10"/>
          </p:nvPr>
        </p:nvSpPr>
        <p:spPr/>
        <p:txBody>
          <a:bodyPr/>
          <a:lstStyle>
            <a:lvl1pPr>
              <a:defRPr/>
            </a:lvl1pPr>
          </a:lstStyle>
          <a:p>
            <a:pPr>
              <a:defRPr/>
            </a:pPr>
            <a:fld id="{E3F67B85-C061-4765-BA3F-C1B9199E0B92}" type="datetimeFigureOut">
              <a:rPr lang="zh-CN" altLang="en-US"/>
              <a:pPr>
                <a:defRPr/>
              </a:pPr>
              <a:t>2021/12/15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2539AA7-A25D-4C1B-82D1-99C62E775037}" type="slidenum">
              <a:rPr lang="zh-CN" altLang="en-US"/>
              <a:pPr>
                <a:defRPr/>
              </a:pPr>
              <a:t>‹#›</a:t>
            </a:fld>
            <a:endParaRPr lang="zh-CN" altLang="en-US"/>
          </a:p>
        </p:txBody>
      </p:sp>
    </p:spTree>
    <p:extLst>
      <p:ext uri="{BB962C8B-B14F-4D97-AF65-F5344CB8AC3E}">
        <p14:creationId xmlns:p14="http://schemas.microsoft.com/office/powerpoint/2010/main" val="426135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10"/>
          </p:nvPr>
        </p:nvSpPr>
        <p:spPr/>
        <p:txBody>
          <a:bodyPr/>
          <a:lstStyle>
            <a:lvl1pPr>
              <a:defRPr/>
            </a:lvl1pPr>
          </a:lstStyle>
          <a:p>
            <a:pPr>
              <a:defRPr/>
            </a:pPr>
            <a:fld id="{D8D291AE-F191-439D-AE01-73CEA9098CFE}" type="datetimeFigureOut">
              <a:rPr lang="zh-CN" altLang="en-US"/>
              <a:pPr>
                <a:defRPr/>
              </a:pPr>
              <a:t>2021/12/15</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8A1D640E-1F7F-4FAA-924A-5E2B1AB2F7D7}" type="slidenum">
              <a:rPr lang="zh-CN" altLang="en-US"/>
              <a:pPr>
                <a:defRPr/>
              </a:pPr>
              <a:t>‹#›</a:t>
            </a:fld>
            <a:endParaRPr lang="zh-CN" altLang="en-US"/>
          </a:p>
        </p:txBody>
      </p:sp>
    </p:spTree>
    <p:extLst>
      <p:ext uri="{BB962C8B-B14F-4D97-AF65-F5344CB8AC3E}">
        <p14:creationId xmlns:p14="http://schemas.microsoft.com/office/powerpoint/2010/main" val="4206571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日期占位符 3"/>
          <p:cNvSpPr>
            <a:spLocks noGrp="1"/>
          </p:cNvSpPr>
          <p:nvPr>
            <p:ph type="dt" sz="half" idx="10"/>
          </p:nvPr>
        </p:nvSpPr>
        <p:spPr/>
        <p:txBody>
          <a:bodyPr/>
          <a:lstStyle>
            <a:lvl1pPr>
              <a:defRPr/>
            </a:lvl1pPr>
          </a:lstStyle>
          <a:p>
            <a:pPr>
              <a:defRPr/>
            </a:pPr>
            <a:fld id="{6F5F305D-187E-4B3E-BD86-E5F582DEE9C3}" type="datetimeFigureOut">
              <a:rPr lang="zh-CN" altLang="en-US"/>
              <a:pPr>
                <a:defRPr/>
              </a:pPr>
              <a:t>2021/12/15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AD0CE00-62D0-4288-8EB9-4E8B6D798DFF}" type="slidenum">
              <a:rPr lang="zh-CN" altLang="en-US"/>
              <a:pPr>
                <a:defRPr/>
              </a:pPr>
              <a:t>‹#›</a:t>
            </a:fld>
            <a:endParaRPr lang="zh-CN" altLang="en-US"/>
          </a:p>
        </p:txBody>
      </p:sp>
    </p:spTree>
    <p:extLst>
      <p:ext uri="{BB962C8B-B14F-4D97-AF65-F5344CB8AC3E}">
        <p14:creationId xmlns:p14="http://schemas.microsoft.com/office/powerpoint/2010/main" val="927321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日期占位符 3"/>
          <p:cNvSpPr>
            <a:spLocks noGrp="1"/>
          </p:cNvSpPr>
          <p:nvPr>
            <p:ph type="dt" sz="half" idx="10"/>
          </p:nvPr>
        </p:nvSpPr>
        <p:spPr/>
        <p:txBody>
          <a:bodyPr/>
          <a:lstStyle>
            <a:lvl1pPr>
              <a:defRPr/>
            </a:lvl1pPr>
          </a:lstStyle>
          <a:p>
            <a:pPr>
              <a:defRPr/>
            </a:pPr>
            <a:fld id="{72690B91-5F45-4156-B2DF-99025C90BA9C}" type="datetimeFigureOut">
              <a:rPr lang="zh-CN" altLang="en-US"/>
              <a:pPr>
                <a:defRPr/>
              </a:pPr>
              <a:t>2021/12/15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B9F8EE-5028-4CC8-AA92-B3E6F8FFA84C}" type="slidenum">
              <a:rPr lang="zh-CN" altLang="en-US"/>
              <a:pPr>
                <a:defRPr/>
              </a:pPr>
              <a:t>‹#›</a:t>
            </a:fld>
            <a:endParaRPr lang="zh-CN" altLang="en-US"/>
          </a:p>
        </p:txBody>
      </p:sp>
    </p:spTree>
    <p:extLst>
      <p:ext uri="{BB962C8B-B14F-4D97-AF65-F5344CB8AC3E}">
        <p14:creationId xmlns:p14="http://schemas.microsoft.com/office/powerpoint/2010/main" val="3641882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p:cNvSpPr>
            <a:spLocks noGrp="1"/>
          </p:cNvSpPr>
          <p:nvPr>
            <p:ph type="dt" sz="half" idx="10"/>
          </p:nvPr>
        </p:nvSpPr>
        <p:spPr/>
        <p:txBody>
          <a:bodyPr/>
          <a:lstStyle>
            <a:lvl1pPr>
              <a:defRPr/>
            </a:lvl1pPr>
          </a:lstStyle>
          <a:p>
            <a:pPr>
              <a:defRPr/>
            </a:pPr>
            <a:fld id="{9773CE71-AEC9-4E28-8BFD-E8186BAE989F}" type="datetimeFigureOut">
              <a:rPr lang="zh-CN" altLang="en-US"/>
              <a:pPr>
                <a:defRPr/>
              </a:pPr>
              <a:t>2021/12/15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AD665F-CB32-4A95-9AC1-32D6262CBB01}" type="slidenum">
              <a:rPr lang="zh-CN" altLang="en-US"/>
              <a:pPr>
                <a:defRPr/>
              </a:pPr>
              <a:t>‹#›</a:t>
            </a:fld>
            <a:endParaRPr lang="zh-CN" altLang="en-US"/>
          </a:p>
        </p:txBody>
      </p:sp>
    </p:spTree>
    <p:extLst>
      <p:ext uri="{BB962C8B-B14F-4D97-AF65-F5344CB8AC3E}">
        <p14:creationId xmlns:p14="http://schemas.microsoft.com/office/powerpoint/2010/main" val="332194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p:cNvSpPr>
            <a:spLocks noGrp="1"/>
          </p:cNvSpPr>
          <p:nvPr>
            <p:ph type="dt" sz="half" idx="10"/>
          </p:nvPr>
        </p:nvSpPr>
        <p:spPr/>
        <p:txBody>
          <a:bodyPr/>
          <a:lstStyle>
            <a:lvl1pPr>
              <a:defRPr/>
            </a:lvl1pPr>
          </a:lstStyle>
          <a:p>
            <a:pPr>
              <a:defRPr/>
            </a:pPr>
            <a:fld id="{08509023-F3C5-4A76-8FDB-FE997FBBDE8D}" type="datetimeFigureOut">
              <a:rPr lang="zh-CN" altLang="en-US"/>
              <a:pPr>
                <a:defRPr/>
              </a:pPr>
              <a:t>2021/12/15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77735C4-3E52-486E-95B3-6CDE361A54C7}" type="slidenum">
              <a:rPr lang="zh-CN" altLang="en-US"/>
              <a:pPr>
                <a:defRPr/>
              </a:pPr>
              <a:t>‹#›</a:t>
            </a:fld>
            <a:endParaRPr lang="zh-CN" altLang="en-US"/>
          </a:p>
        </p:txBody>
      </p:sp>
    </p:spTree>
    <p:extLst>
      <p:ext uri="{BB962C8B-B14F-4D97-AF65-F5344CB8AC3E}">
        <p14:creationId xmlns:p14="http://schemas.microsoft.com/office/powerpoint/2010/main" val="242186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7" name="椭圆 31"/>
          <p:cNvSpPr/>
          <p:nvPr/>
        </p:nvSpPr>
        <p:spPr>
          <a:xfrm flipH="1">
            <a:off x="10856833" y="6184986"/>
            <a:ext cx="1849228" cy="1849227"/>
          </a:xfrm>
          <a:prstGeom prst="ellipse">
            <a:avLst/>
          </a:prstGeom>
          <a:solidFill>
            <a:srgbClr val="0170C1">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 name="椭圆 32"/>
          <p:cNvSpPr/>
          <p:nvPr/>
        </p:nvSpPr>
        <p:spPr>
          <a:xfrm flipH="1">
            <a:off x="11790206" y="5912882"/>
            <a:ext cx="1406787" cy="1406788"/>
          </a:xfrm>
          <a:prstGeom prst="ellipse">
            <a:avLst/>
          </a:prstGeom>
          <a:solidFill>
            <a:srgbClr val="0170C1">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椭圆 33"/>
          <p:cNvSpPr/>
          <p:nvPr/>
        </p:nvSpPr>
        <p:spPr>
          <a:xfrm flipH="1">
            <a:off x="11504464" y="5770091"/>
            <a:ext cx="967232" cy="967232"/>
          </a:xfrm>
          <a:prstGeom prst="ellipse">
            <a:avLst/>
          </a:prstGeom>
          <a:solidFill>
            <a:srgbClr val="00B0F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椭圆 34"/>
          <p:cNvSpPr/>
          <p:nvPr/>
        </p:nvSpPr>
        <p:spPr>
          <a:xfrm flipH="1">
            <a:off x="10661485" y="6262235"/>
            <a:ext cx="708084" cy="708082"/>
          </a:xfrm>
          <a:prstGeom prst="ellipse">
            <a:avLst/>
          </a:prstGeom>
          <a:solidFill>
            <a:srgbClr val="00B0F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lumMod val="50000"/>
                </a:prstClr>
              </a:solidFill>
              <a:effectLst/>
              <a:uLnTx/>
              <a:uFillTx/>
              <a:latin typeface="微软雅黑"/>
              <a:ea typeface="微软雅黑"/>
              <a:cs typeface="+mn-cs"/>
            </a:endParaRPr>
          </a:p>
        </p:txBody>
      </p:sp>
      <p:grpSp>
        <p:nvGrpSpPr>
          <p:cNvPr id="11" name="组合 9"/>
          <p:cNvGrpSpPr/>
          <p:nvPr/>
        </p:nvGrpSpPr>
        <p:grpSpPr>
          <a:xfrm>
            <a:off x="267503" y="293775"/>
            <a:ext cx="3227998" cy="872300"/>
            <a:chOff x="196209" y="198456"/>
            <a:chExt cx="3227998" cy="872300"/>
          </a:xfrm>
        </p:grpSpPr>
        <p:sp>
          <p:nvSpPr>
            <p:cNvPr id="12" name="矩形 10"/>
            <p:cNvSpPr/>
            <p:nvPr/>
          </p:nvSpPr>
          <p:spPr>
            <a:xfrm rot="16200000">
              <a:off x="-118611" y="545743"/>
              <a:ext cx="872300" cy="177726"/>
            </a:xfrm>
            <a:prstGeom prst="rect">
              <a:avLst/>
            </a:prstGeom>
            <a:gradFill>
              <a:gsLst>
                <a:gs pos="0">
                  <a:schemeClr val="tx1">
                    <a:lumMod val="25000"/>
                    <a:lumOff val="75000"/>
                  </a:schemeClr>
                </a:gs>
                <a:gs pos="29000">
                  <a:srgbClr val="5F5F5F">
                    <a:lumMod val="33000"/>
                    <a:lumOff val="67000"/>
                  </a:srgbClr>
                </a:gs>
                <a:gs pos="80000">
                  <a:schemeClr val="tx1">
                    <a:lumMod val="69000"/>
                    <a:lumOff val="31000"/>
                  </a:schemeClr>
                </a:gs>
                <a:gs pos="100000">
                  <a:schemeClr val="bg1">
                    <a:lumMod val="7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13" name="组合 11"/>
            <p:cNvGrpSpPr/>
            <p:nvPr/>
          </p:nvGrpSpPr>
          <p:grpSpPr>
            <a:xfrm>
              <a:off x="406399" y="283028"/>
              <a:ext cx="3017808" cy="772197"/>
              <a:chOff x="217713" y="319314"/>
              <a:chExt cx="2607005" cy="772197"/>
            </a:xfrm>
            <a:solidFill>
              <a:schemeClr val="tx1">
                <a:lumMod val="75000"/>
                <a:lumOff val="25000"/>
              </a:schemeClr>
            </a:solidFill>
          </p:grpSpPr>
          <p:sp>
            <p:nvSpPr>
              <p:cNvPr id="16" name="矩形 14"/>
              <p:cNvSpPr/>
              <p:nvPr/>
            </p:nvSpPr>
            <p:spPr>
              <a:xfrm>
                <a:off x="268308" y="380311"/>
                <a:ext cx="2556410" cy="711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7" name="矩形 15"/>
              <p:cNvSpPr/>
              <p:nvPr/>
            </p:nvSpPr>
            <p:spPr>
              <a:xfrm>
                <a:off x="217713" y="319314"/>
                <a:ext cx="2556410" cy="711200"/>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14" name="矩形 12"/>
            <p:cNvSpPr/>
            <p:nvPr/>
          </p:nvSpPr>
          <p:spPr>
            <a:xfrm>
              <a:off x="473603" y="312056"/>
              <a:ext cx="58057" cy="63862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5" name="矩形 13"/>
            <p:cNvSpPr/>
            <p:nvPr/>
          </p:nvSpPr>
          <p:spPr>
            <a:xfrm rot="16200000">
              <a:off x="32960" y="475304"/>
              <a:ext cx="638627" cy="312129"/>
            </a:xfrm>
            <a:prstGeom prst="rect">
              <a:avLst/>
            </a:prstGeom>
            <a:gradFill>
              <a:gsLst>
                <a:gs pos="0">
                  <a:schemeClr val="tx1">
                    <a:lumMod val="25000"/>
                    <a:lumOff val="75000"/>
                  </a:schemeClr>
                </a:gs>
                <a:gs pos="29000">
                  <a:srgbClr val="5F5F5F">
                    <a:lumMod val="33000"/>
                    <a:lumOff val="67000"/>
                  </a:srgbClr>
                </a:gs>
                <a:gs pos="80000">
                  <a:schemeClr val="tx1">
                    <a:lumMod val="69000"/>
                    <a:lumOff val="31000"/>
                  </a:schemeClr>
                </a:gs>
                <a:gs pos="100000">
                  <a:schemeClr val="bg1">
                    <a:lumMod val="7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19" name="Freeform 6"/>
          <p:cNvSpPr>
            <a:spLocks/>
          </p:cNvSpPr>
          <p:nvPr/>
        </p:nvSpPr>
        <p:spPr bwMode="auto">
          <a:xfrm flipH="1">
            <a:off x="8338726" y="5938230"/>
            <a:ext cx="893867" cy="192303"/>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351"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0" name="Freeform 24"/>
          <p:cNvSpPr/>
          <p:nvPr/>
        </p:nvSpPr>
        <p:spPr>
          <a:xfrm flipH="1">
            <a:off x="8104439" y="5541054"/>
            <a:ext cx="1362439" cy="397176"/>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1" name="Freeform 25"/>
          <p:cNvSpPr/>
          <p:nvPr/>
        </p:nvSpPr>
        <p:spPr>
          <a:xfrm flipH="1">
            <a:off x="8481777" y="6210698"/>
            <a:ext cx="607766" cy="129742"/>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2" name="Freeform 5"/>
          <p:cNvSpPr>
            <a:spLocks/>
          </p:cNvSpPr>
          <p:nvPr/>
        </p:nvSpPr>
        <p:spPr bwMode="auto">
          <a:xfrm>
            <a:off x="8676326" y="4773638"/>
            <a:ext cx="177800" cy="525463"/>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3" name="Freeform 6"/>
          <p:cNvSpPr>
            <a:spLocks/>
          </p:cNvSpPr>
          <p:nvPr/>
        </p:nvSpPr>
        <p:spPr bwMode="auto">
          <a:xfrm>
            <a:off x="8727126" y="4679975"/>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4" name="Freeform 7"/>
          <p:cNvSpPr>
            <a:spLocks/>
          </p:cNvSpPr>
          <p:nvPr/>
        </p:nvSpPr>
        <p:spPr bwMode="auto">
          <a:xfrm>
            <a:off x="8711251" y="4738713"/>
            <a:ext cx="152400" cy="147638"/>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5" name="Freeform 8"/>
          <p:cNvSpPr>
            <a:spLocks/>
          </p:cNvSpPr>
          <p:nvPr/>
        </p:nvSpPr>
        <p:spPr bwMode="auto">
          <a:xfrm>
            <a:off x="8700139" y="5280050"/>
            <a:ext cx="46038" cy="76200"/>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6" name="Freeform 9"/>
          <p:cNvSpPr>
            <a:spLocks/>
          </p:cNvSpPr>
          <p:nvPr/>
        </p:nvSpPr>
        <p:spPr bwMode="auto">
          <a:xfrm>
            <a:off x="8860476" y="4772050"/>
            <a:ext cx="176213" cy="525463"/>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7" name="Freeform 10"/>
          <p:cNvSpPr>
            <a:spLocks/>
          </p:cNvSpPr>
          <p:nvPr/>
        </p:nvSpPr>
        <p:spPr bwMode="auto">
          <a:xfrm>
            <a:off x="8909689" y="4675213"/>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8" name="Freeform 11"/>
          <p:cNvSpPr>
            <a:spLocks/>
          </p:cNvSpPr>
          <p:nvPr/>
        </p:nvSpPr>
        <p:spPr bwMode="auto">
          <a:xfrm>
            <a:off x="8895401" y="4737125"/>
            <a:ext cx="152400" cy="146050"/>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9" name="Freeform 12"/>
          <p:cNvSpPr>
            <a:spLocks/>
          </p:cNvSpPr>
          <p:nvPr/>
        </p:nvSpPr>
        <p:spPr bwMode="auto">
          <a:xfrm>
            <a:off x="8884289" y="5275288"/>
            <a:ext cx="46038" cy="76200"/>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0" name="Freeform 13"/>
          <p:cNvSpPr>
            <a:spLocks/>
          </p:cNvSpPr>
          <p:nvPr/>
        </p:nvSpPr>
        <p:spPr bwMode="auto">
          <a:xfrm>
            <a:off x="9020814" y="4775225"/>
            <a:ext cx="41275" cy="266700"/>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nvGrpSpPr>
          <p:cNvPr id="31" name="Group 123"/>
          <p:cNvGrpSpPr/>
          <p:nvPr/>
        </p:nvGrpSpPr>
        <p:grpSpPr>
          <a:xfrm>
            <a:off x="7785739" y="4652593"/>
            <a:ext cx="817563" cy="620713"/>
            <a:chOff x="7170738" y="4168775"/>
            <a:chExt cx="817563" cy="620713"/>
          </a:xfrm>
          <a:solidFill>
            <a:srgbClr val="0170C1"/>
          </a:solidFill>
        </p:grpSpPr>
        <p:sp>
          <p:nvSpPr>
            <p:cNvPr id="32" name="Freeform 14"/>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3"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4"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5" name="Freeform 17"/>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6" name="Freeform 18"/>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7" name="Freeform 19"/>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sp>
        <p:nvSpPr>
          <p:cNvPr id="38" name="Freeform 20"/>
          <p:cNvSpPr>
            <a:spLocks noEditPoints="1"/>
          </p:cNvSpPr>
          <p:nvPr/>
        </p:nvSpPr>
        <p:spPr bwMode="auto">
          <a:xfrm>
            <a:off x="7120576" y="2533675"/>
            <a:ext cx="477838" cy="503238"/>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9" name="Oval 21"/>
          <p:cNvSpPr>
            <a:spLocks noChangeArrowheads="1"/>
          </p:cNvSpPr>
          <p:nvPr/>
        </p:nvSpPr>
        <p:spPr bwMode="auto">
          <a:xfrm>
            <a:off x="10170164" y="2416200"/>
            <a:ext cx="141288" cy="141288"/>
          </a:xfrm>
          <a:prstGeom prst="ellipse">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0" name="Freeform 22"/>
          <p:cNvSpPr>
            <a:spLocks/>
          </p:cNvSpPr>
          <p:nvPr/>
        </p:nvSpPr>
        <p:spPr bwMode="auto">
          <a:xfrm>
            <a:off x="10220964" y="2520975"/>
            <a:ext cx="222250" cy="463550"/>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1" name="Freeform 23"/>
          <p:cNvSpPr>
            <a:spLocks/>
          </p:cNvSpPr>
          <p:nvPr/>
        </p:nvSpPr>
        <p:spPr bwMode="auto">
          <a:xfrm>
            <a:off x="10025701" y="2520975"/>
            <a:ext cx="238125" cy="457200"/>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2" name="Freeform 24"/>
          <p:cNvSpPr>
            <a:spLocks/>
          </p:cNvSpPr>
          <p:nvPr/>
        </p:nvSpPr>
        <p:spPr bwMode="auto">
          <a:xfrm>
            <a:off x="10233664" y="2365400"/>
            <a:ext cx="25400" cy="79375"/>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3" name="Freeform 25"/>
          <p:cNvSpPr>
            <a:spLocks noEditPoints="1"/>
          </p:cNvSpPr>
          <p:nvPr/>
        </p:nvSpPr>
        <p:spPr bwMode="auto">
          <a:xfrm>
            <a:off x="9097014" y="2024088"/>
            <a:ext cx="225425" cy="609600"/>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4" name="Freeform 26"/>
          <p:cNvSpPr>
            <a:spLocks noEditPoints="1"/>
          </p:cNvSpPr>
          <p:nvPr/>
        </p:nvSpPr>
        <p:spPr bwMode="auto">
          <a:xfrm>
            <a:off x="8903339" y="2216175"/>
            <a:ext cx="611188" cy="223838"/>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5" name="Freeform 27"/>
          <p:cNvSpPr>
            <a:spLocks noEditPoints="1"/>
          </p:cNvSpPr>
          <p:nvPr/>
        </p:nvSpPr>
        <p:spPr bwMode="auto">
          <a:xfrm>
            <a:off x="8949376" y="2078063"/>
            <a:ext cx="519113" cy="498475"/>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6" name="Freeform 28"/>
          <p:cNvSpPr>
            <a:spLocks noEditPoints="1"/>
          </p:cNvSpPr>
          <p:nvPr/>
        </p:nvSpPr>
        <p:spPr bwMode="auto">
          <a:xfrm>
            <a:off x="8949376" y="2078063"/>
            <a:ext cx="519113" cy="498475"/>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7" name="Oval 29"/>
          <p:cNvSpPr>
            <a:spLocks noChangeArrowheads="1"/>
          </p:cNvSpPr>
          <p:nvPr/>
        </p:nvSpPr>
        <p:spPr bwMode="auto">
          <a:xfrm>
            <a:off x="9163689" y="2281263"/>
            <a:ext cx="93663" cy="93663"/>
          </a:xfrm>
          <a:prstGeom prst="ellipse">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8" name="Freeform 30"/>
          <p:cNvSpPr>
            <a:spLocks noEditPoints="1"/>
          </p:cNvSpPr>
          <p:nvPr/>
        </p:nvSpPr>
        <p:spPr bwMode="auto">
          <a:xfrm>
            <a:off x="9882826" y="1851050"/>
            <a:ext cx="257175" cy="487363"/>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9" name="Rectangle 31"/>
          <p:cNvSpPr>
            <a:spLocks noChangeArrowheads="1"/>
          </p:cNvSpPr>
          <p:nvPr/>
        </p:nvSpPr>
        <p:spPr bwMode="auto">
          <a:xfrm>
            <a:off x="9754239" y="1849463"/>
            <a:ext cx="65088" cy="474663"/>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50" name="Freeform 32"/>
          <p:cNvSpPr>
            <a:spLocks noEditPoints="1"/>
          </p:cNvSpPr>
          <p:nvPr/>
        </p:nvSpPr>
        <p:spPr bwMode="auto">
          <a:xfrm>
            <a:off x="7646039" y="4240238"/>
            <a:ext cx="561975" cy="411163"/>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nvGrpSpPr>
          <p:cNvPr id="51" name="Group 127"/>
          <p:cNvGrpSpPr/>
          <p:nvPr/>
        </p:nvGrpSpPr>
        <p:grpSpPr>
          <a:xfrm>
            <a:off x="9225601" y="4651400"/>
            <a:ext cx="508001" cy="654050"/>
            <a:chOff x="8610600" y="4127500"/>
            <a:chExt cx="508001" cy="654050"/>
          </a:xfrm>
          <a:solidFill>
            <a:srgbClr val="0170C1"/>
          </a:solidFill>
        </p:grpSpPr>
        <p:sp>
          <p:nvSpPr>
            <p:cNvPr id="52" name="Freeform 33"/>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53"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54" name="Freeform 35"/>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55" name="Freeform 36"/>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56" name="Freeform 37"/>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57" name="Freeform 38"/>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58"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59" name="Freeform 40"/>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sp>
        <p:nvSpPr>
          <p:cNvPr id="60" name="Freeform 41"/>
          <p:cNvSpPr>
            <a:spLocks noEditPoints="1"/>
          </p:cNvSpPr>
          <p:nvPr/>
        </p:nvSpPr>
        <p:spPr bwMode="auto">
          <a:xfrm>
            <a:off x="9646289" y="3991000"/>
            <a:ext cx="428625" cy="390525"/>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61" name="Freeform 42"/>
          <p:cNvSpPr>
            <a:spLocks/>
          </p:cNvSpPr>
          <p:nvPr/>
        </p:nvSpPr>
        <p:spPr bwMode="auto">
          <a:xfrm>
            <a:off x="9757414" y="4351363"/>
            <a:ext cx="92075" cy="198438"/>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62" name="Freeform 43"/>
          <p:cNvSpPr>
            <a:spLocks/>
          </p:cNvSpPr>
          <p:nvPr/>
        </p:nvSpPr>
        <p:spPr bwMode="auto">
          <a:xfrm>
            <a:off x="9719314" y="4411688"/>
            <a:ext cx="130175" cy="268288"/>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63" name="Freeform 44"/>
          <p:cNvSpPr>
            <a:spLocks/>
          </p:cNvSpPr>
          <p:nvPr/>
        </p:nvSpPr>
        <p:spPr bwMode="auto">
          <a:xfrm>
            <a:off x="8530276" y="1406550"/>
            <a:ext cx="523875" cy="479425"/>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64" name="Freeform 45"/>
          <p:cNvSpPr>
            <a:spLocks noEditPoints="1"/>
          </p:cNvSpPr>
          <p:nvPr/>
        </p:nvSpPr>
        <p:spPr bwMode="auto">
          <a:xfrm>
            <a:off x="8374701" y="4067200"/>
            <a:ext cx="638175" cy="528638"/>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65" name="Freeform 46"/>
          <p:cNvSpPr>
            <a:spLocks noEditPoints="1"/>
          </p:cNvSpPr>
          <p:nvPr/>
        </p:nvSpPr>
        <p:spPr bwMode="auto">
          <a:xfrm>
            <a:off x="9503414" y="3014688"/>
            <a:ext cx="819150" cy="955675"/>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66" name="Freeform 47"/>
          <p:cNvSpPr>
            <a:spLocks noEditPoints="1"/>
          </p:cNvSpPr>
          <p:nvPr/>
        </p:nvSpPr>
        <p:spPr bwMode="auto">
          <a:xfrm>
            <a:off x="10124126" y="3294088"/>
            <a:ext cx="354013" cy="695325"/>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67" name="Freeform 48"/>
          <p:cNvSpPr>
            <a:spLocks noEditPoints="1"/>
          </p:cNvSpPr>
          <p:nvPr/>
        </p:nvSpPr>
        <p:spPr bwMode="auto">
          <a:xfrm>
            <a:off x="8889051" y="3382988"/>
            <a:ext cx="579438" cy="579438"/>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68" name="Freeform 49"/>
          <p:cNvSpPr>
            <a:spLocks/>
          </p:cNvSpPr>
          <p:nvPr/>
        </p:nvSpPr>
        <p:spPr bwMode="auto">
          <a:xfrm>
            <a:off x="8995414" y="3567138"/>
            <a:ext cx="288925" cy="152400"/>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nvGrpSpPr>
          <p:cNvPr id="69" name="Group 126"/>
          <p:cNvGrpSpPr/>
          <p:nvPr/>
        </p:nvGrpSpPr>
        <p:grpSpPr>
          <a:xfrm>
            <a:off x="9120826" y="4129113"/>
            <a:ext cx="454025" cy="431800"/>
            <a:chOff x="8505825" y="3605213"/>
            <a:chExt cx="454025" cy="431800"/>
          </a:xfrm>
          <a:solidFill>
            <a:srgbClr val="00B0F0"/>
          </a:solidFill>
        </p:grpSpPr>
        <p:sp>
          <p:nvSpPr>
            <p:cNvPr id="70" name="Freeform 50"/>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1" name="Freeform 51"/>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sp>
        <p:nvSpPr>
          <p:cNvPr id="72" name="Freeform 52"/>
          <p:cNvSpPr>
            <a:spLocks/>
          </p:cNvSpPr>
          <p:nvPr/>
        </p:nvSpPr>
        <p:spPr bwMode="auto">
          <a:xfrm>
            <a:off x="7720651" y="1558950"/>
            <a:ext cx="679450" cy="55245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3" name="Freeform 53"/>
          <p:cNvSpPr>
            <a:spLocks/>
          </p:cNvSpPr>
          <p:nvPr/>
        </p:nvSpPr>
        <p:spPr bwMode="auto">
          <a:xfrm>
            <a:off x="8236589" y="1528788"/>
            <a:ext cx="187325" cy="257175"/>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4" name="Freeform 54"/>
          <p:cNvSpPr>
            <a:spLocks/>
          </p:cNvSpPr>
          <p:nvPr/>
        </p:nvSpPr>
        <p:spPr bwMode="auto">
          <a:xfrm>
            <a:off x="7809551" y="1705000"/>
            <a:ext cx="514350" cy="336550"/>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5" name="Freeform 55"/>
          <p:cNvSpPr>
            <a:spLocks noEditPoints="1"/>
          </p:cNvSpPr>
          <p:nvPr/>
        </p:nvSpPr>
        <p:spPr bwMode="auto">
          <a:xfrm>
            <a:off x="7390451" y="2000275"/>
            <a:ext cx="296863" cy="520700"/>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6" name="Freeform 56"/>
          <p:cNvSpPr>
            <a:spLocks noEditPoints="1"/>
          </p:cNvSpPr>
          <p:nvPr/>
        </p:nvSpPr>
        <p:spPr bwMode="auto">
          <a:xfrm>
            <a:off x="7120576" y="3090888"/>
            <a:ext cx="555625" cy="604838"/>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7" name="Freeform 57"/>
          <p:cNvSpPr>
            <a:spLocks noEditPoints="1"/>
          </p:cNvSpPr>
          <p:nvPr/>
        </p:nvSpPr>
        <p:spPr bwMode="auto">
          <a:xfrm>
            <a:off x="9170039" y="1527200"/>
            <a:ext cx="528638" cy="519113"/>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8" name="Freeform 58"/>
          <p:cNvSpPr>
            <a:spLocks noEditPoints="1"/>
          </p:cNvSpPr>
          <p:nvPr/>
        </p:nvSpPr>
        <p:spPr bwMode="auto">
          <a:xfrm>
            <a:off x="7302631" y="3692824"/>
            <a:ext cx="514350" cy="520700"/>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9" name="Rectangle 59"/>
          <p:cNvSpPr>
            <a:spLocks noChangeArrowheads="1"/>
          </p:cNvSpPr>
          <p:nvPr/>
        </p:nvSpPr>
        <p:spPr bwMode="auto">
          <a:xfrm>
            <a:off x="9298626" y="3198838"/>
            <a:ext cx="627063" cy="31750"/>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80" name="Rectangle 60"/>
          <p:cNvSpPr>
            <a:spLocks noChangeArrowheads="1"/>
          </p:cNvSpPr>
          <p:nvPr/>
        </p:nvSpPr>
        <p:spPr bwMode="auto">
          <a:xfrm>
            <a:off x="9324026" y="3135338"/>
            <a:ext cx="576263" cy="31750"/>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81" name="Rectangle 61"/>
          <p:cNvSpPr>
            <a:spLocks noChangeArrowheads="1"/>
          </p:cNvSpPr>
          <p:nvPr/>
        </p:nvSpPr>
        <p:spPr bwMode="auto">
          <a:xfrm>
            <a:off x="9551039" y="3070250"/>
            <a:ext cx="122238" cy="31750"/>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82" name="Rectangle 62"/>
          <p:cNvSpPr>
            <a:spLocks noChangeArrowheads="1"/>
          </p:cNvSpPr>
          <p:nvPr/>
        </p:nvSpPr>
        <p:spPr bwMode="auto">
          <a:xfrm>
            <a:off x="9573264" y="2836888"/>
            <a:ext cx="77788" cy="254000"/>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83" name="Rectangle 63"/>
          <p:cNvSpPr>
            <a:spLocks noChangeArrowheads="1"/>
          </p:cNvSpPr>
          <p:nvPr/>
        </p:nvSpPr>
        <p:spPr bwMode="auto">
          <a:xfrm>
            <a:off x="9551039" y="2824188"/>
            <a:ext cx="122238" cy="31750"/>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84" name="Rectangle 64"/>
          <p:cNvSpPr>
            <a:spLocks noChangeArrowheads="1"/>
          </p:cNvSpPr>
          <p:nvPr/>
        </p:nvSpPr>
        <p:spPr bwMode="auto">
          <a:xfrm>
            <a:off x="9736776" y="3070250"/>
            <a:ext cx="119063" cy="31750"/>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85" name="Rectangle 65"/>
          <p:cNvSpPr>
            <a:spLocks noChangeArrowheads="1"/>
          </p:cNvSpPr>
          <p:nvPr/>
        </p:nvSpPr>
        <p:spPr bwMode="auto">
          <a:xfrm>
            <a:off x="9757414" y="2836888"/>
            <a:ext cx="76200" cy="254000"/>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86" name="Rectangle 66"/>
          <p:cNvSpPr>
            <a:spLocks noChangeArrowheads="1"/>
          </p:cNvSpPr>
          <p:nvPr/>
        </p:nvSpPr>
        <p:spPr bwMode="auto">
          <a:xfrm>
            <a:off x="9736776" y="2824188"/>
            <a:ext cx="119063" cy="31750"/>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87" name="Rectangle 67"/>
          <p:cNvSpPr>
            <a:spLocks noChangeArrowheads="1"/>
          </p:cNvSpPr>
          <p:nvPr/>
        </p:nvSpPr>
        <p:spPr bwMode="auto">
          <a:xfrm>
            <a:off x="9368476" y="3070250"/>
            <a:ext cx="122238" cy="31750"/>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88" name="Rectangle 68"/>
          <p:cNvSpPr>
            <a:spLocks noChangeArrowheads="1"/>
          </p:cNvSpPr>
          <p:nvPr/>
        </p:nvSpPr>
        <p:spPr bwMode="auto">
          <a:xfrm>
            <a:off x="9389114" y="2836888"/>
            <a:ext cx="79375" cy="254000"/>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89" name="Rectangle 69"/>
          <p:cNvSpPr>
            <a:spLocks noChangeArrowheads="1"/>
          </p:cNvSpPr>
          <p:nvPr/>
        </p:nvSpPr>
        <p:spPr bwMode="auto">
          <a:xfrm>
            <a:off x="9368476" y="2824188"/>
            <a:ext cx="122238" cy="31750"/>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90" name="Rectangle 70"/>
          <p:cNvSpPr>
            <a:spLocks noChangeArrowheads="1"/>
          </p:cNvSpPr>
          <p:nvPr/>
        </p:nvSpPr>
        <p:spPr bwMode="auto">
          <a:xfrm>
            <a:off x="9324026" y="2754338"/>
            <a:ext cx="576263" cy="31750"/>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91" name="Freeform 71"/>
          <p:cNvSpPr>
            <a:spLocks/>
          </p:cNvSpPr>
          <p:nvPr/>
        </p:nvSpPr>
        <p:spPr bwMode="auto">
          <a:xfrm>
            <a:off x="9324026" y="2570188"/>
            <a:ext cx="576263" cy="184150"/>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92" name="Freeform 72"/>
          <p:cNvSpPr>
            <a:spLocks noEditPoints="1"/>
          </p:cNvSpPr>
          <p:nvPr/>
        </p:nvSpPr>
        <p:spPr bwMode="auto">
          <a:xfrm>
            <a:off x="7739701" y="2736875"/>
            <a:ext cx="800100" cy="522288"/>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93" name="Freeform 73"/>
          <p:cNvSpPr>
            <a:spLocks noEditPoints="1"/>
          </p:cNvSpPr>
          <p:nvPr/>
        </p:nvSpPr>
        <p:spPr bwMode="auto">
          <a:xfrm>
            <a:off x="9505001" y="3309963"/>
            <a:ext cx="187325" cy="327025"/>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94" name="Freeform 74"/>
          <p:cNvSpPr>
            <a:spLocks noEditPoints="1"/>
          </p:cNvSpPr>
          <p:nvPr/>
        </p:nvSpPr>
        <p:spPr bwMode="auto">
          <a:xfrm>
            <a:off x="7869876" y="2189188"/>
            <a:ext cx="376238" cy="460375"/>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95" name="Freeform 75"/>
          <p:cNvSpPr>
            <a:spLocks noEditPoints="1"/>
          </p:cNvSpPr>
          <p:nvPr/>
        </p:nvSpPr>
        <p:spPr bwMode="auto">
          <a:xfrm>
            <a:off x="8593776" y="2673375"/>
            <a:ext cx="569913" cy="571500"/>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96" name="Freeform 76"/>
          <p:cNvSpPr>
            <a:spLocks noEditPoints="1"/>
          </p:cNvSpPr>
          <p:nvPr/>
        </p:nvSpPr>
        <p:spPr bwMode="auto">
          <a:xfrm>
            <a:off x="8025451" y="3409975"/>
            <a:ext cx="642938" cy="487363"/>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97" name="Freeform 77"/>
          <p:cNvSpPr>
            <a:spLocks/>
          </p:cNvSpPr>
          <p:nvPr/>
        </p:nvSpPr>
        <p:spPr bwMode="auto">
          <a:xfrm>
            <a:off x="8306439" y="2695600"/>
            <a:ext cx="214313" cy="160338"/>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98" name="Freeform 78"/>
          <p:cNvSpPr>
            <a:spLocks/>
          </p:cNvSpPr>
          <p:nvPr/>
        </p:nvSpPr>
        <p:spPr bwMode="auto">
          <a:xfrm>
            <a:off x="8401689" y="2654325"/>
            <a:ext cx="58738" cy="73025"/>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99" name="Freeform 79"/>
          <p:cNvSpPr>
            <a:spLocks noEditPoints="1"/>
          </p:cNvSpPr>
          <p:nvPr/>
        </p:nvSpPr>
        <p:spPr bwMode="auto">
          <a:xfrm>
            <a:off x="8068314" y="3991000"/>
            <a:ext cx="225425" cy="312738"/>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00" name="Freeform 80"/>
          <p:cNvSpPr>
            <a:spLocks noEditPoints="1"/>
          </p:cNvSpPr>
          <p:nvPr/>
        </p:nvSpPr>
        <p:spPr bwMode="auto">
          <a:xfrm>
            <a:off x="9800276" y="2387625"/>
            <a:ext cx="282575" cy="309563"/>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01" name="Freeform 81"/>
          <p:cNvSpPr>
            <a:spLocks noEditPoints="1"/>
          </p:cNvSpPr>
          <p:nvPr/>
        </p:nvSpPr>
        <p:spPr bwMode="auto">
          <a:xfrm>
            <a:off x="8387401" y="1971700"/>
            <a:ext cx="427038" cy="614363"/>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02" name="Freeform 82"/>
          <p:cNvSpPr>
            <a:spLocks noEditPoints="1"/>
          </p:cNvSpPr>
          <p:nvPr/>
        </p:nvSpPr>
        <p:spPr bwMode="auto">
          <a:xfrm>
            <a:off x="8235001" y="1884388"/>
            <a:ext cx="246063" cy="217488"/>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03" name="Freeform 83"/>
          <p:cNvSpPr>
            <a:spLocks/>
          </p:cNvSpPr>
          <p:nvPr/>
        </p:nvSpPr>
        <p:spPr bwMode="auto">
          <a:xfrm>
            <a:off x="8165151" y="2014563"/>
            <a:ext cx="107950" cy="68263"/>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04" name="Freeform 84"/>
          <p:cNvSpPr>
            <a:spLocks/>
          </p:cNvSpPr>
          <p:nvPr/>
        </p:nvSpPr>
        <p:spPr bwMode="auto">
          <a:xfrm>
            <a:off x="8096889" y="2024088"/>
            <a:ext cx="146050" cy="88900"/>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05" name="Freeform 85"/>
          <p:cNvSpPr>
            <a:spLocks noEditPoints="1"/>
          </p:cNvSpPr>
          <p:nvPr/>
        </p:nvSpPr>
        <p:spPr bwMode="auto">
          <a:xfrm>
            <a:off x="8012751" y="3182963"/>
            <a:ext cx="446088" cy="158750"/>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06" name="Freeform 86"/>
          <p:cNvSpPr>
            <a:spLocks/>
          </p:cNvSpPr>
          <p:nvPr/>
        </p:nvSpPr>
        <p:spPr bwMode="auto">
          <a:xfrm>
            <a:off x="9860601" y="3592538"/>
            <a:ext cx="246063" cy="315913"/>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07" name="Freeform 87"/>
          <p:cNvSpPr>
            <a:spLocks/>
          </p:cNvSpPr>
          <p:nvPr/>
        </p:nvSpPr>
        <p:spPr bwMode="auto">
          <a:xfrm>
            <a:off x="10000301" y="3581425"/>
            <a:ext cx="119063" cy="82550"/>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08" name="Freeform 88"/>
          <p:cNvSpPr>
            <a:spLocks/>
          </p:cNvSpPr>
          <p:nvPr/>
        </p:nvSpPr>
        <p:spPr bwMode="auto">
          <a:xfrm>
            <a:off x="9908226" y="3646513"/>
            <a:ext cx="163513" cy="227013"/>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09" name="Freeform 89"/>
          <p:cNvSpPr>
            <a:spLocks noEditPoints="1"/>
          </p:cNvSpPr>
          <p:nvPr/>
        </p:nvSpPr>
        <p:spPr bwMode="auto">
          <a:xfrm>
            <a:off x="9527226" y="2354288"/>
            <a:ext cx="222250" cy="161925"/>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0" name="Freeform 90"/>
          <p:cNvSpPr>
            <a:spLocks/>
          </p:cNvSpPr>
          <p:nvPr/>
        </p:nvSpPr>
        <p:spPr bwMode="auto">
          <a:xfrm>
            <a:off x="7674614" y="3414738"/>
            <a:ext cx="206375" cy="266700"/>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1" name="Freeform 91"/>
          <p:cNvSpPr>
            <a:spLocks/>
          </p:cNvSpPr>
          <p:nvPr/>
        </p:nvSpPr>
        <p:spPr bwMode="auto">
          <a:xfrm>
            <a:off x="7661914" y="3405213"/>
            <a:ext cx="101600" cy="69850"/>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2" name="Freeform 92"/>
          <p:cNvSpPr>
            <a:spLocks/>
          </p:cNvSpPr>
          <p:nvPr/>
        </p:nvSpPr>
        <p:spPr bwMode="auto">
          <a:xfrm>
            <a:off x="7703189" y="3462363"/>
            <a:ext cx="139700" cy="192088"/>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3" name="Freeform 93"/>
          <p:cNvSpPr>
            <a:spLocks noEditPoints="1"/>
          </p:cNvSpPr>
          <p:nvPr/>
        </p:nvSpPr>
        <p:spPr bwMode="auto">
          <a:xfrm>
            <a:off x="9035101" y="5065738"/>
            <a:ext cx="219075" cy="239713"/>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4" name="Freeform 94"/>
          <p:cNvSpPr>
            <a:spLocks/>
          </p:cNvSpPr>
          <p:nvPr/>
        </p:nvSpPr>
        <p:spPr bwMode="auto">
          <a:xfrm>
            <a:off x="8769989" y="3486175"/>
            <a:ext cx="63500" cy="60325"/>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5" name="Freeform 95"/>
          <p:cNvSpPr>
            <a:spLocks/>
          </p:cNvSpPr>
          <p:nvPr/>
        </p:nvSpPr>
        <p:spPr bwMode="auto">
          <a:xfrm>
            <a:off x="8755701" y="3303613"/>
            <a:ext cx="58738" cy="196850"/>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6" name="Freeform 96"/>
          <p:cNvSpPr>
            <a:spLocks/>
          </p:cNvSpPr>
          <p:nvPr/>
        </p:nvSpPr>
        <p:spPr bwMode="auto">
          <a:xfrm>
            <a:off x="8796976" y="3335363"/>
            <a:ext cx="127000" cy="169863"/>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7" name="Freeform 97"/>
          <p:cNvSpPr>
            <a:spLocks/>
          </p:cNvSpPr>
          <p:nvPr/>
        </p:nvSpPr>
        <p:spPr bwMode="auto">
          <a:xfrm>
            <a:off x="8785864" y="3532213"/>
            <a:ext cx="15875" cy="31750"/>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8" name="Freeform 98"/>
          <p:cNvSpPr>
            <a:spLocks noEditPoints="1"/>
          </p:cNvSpPr>
          <p:nvPr/>
        </p:nvSpPr>
        <p:spPr bwMode="auto">
          <a:xfrm>
            <a:off x="8735064" y="1924075"/>
            <a:ext cx="220663" cy="236538"/>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cxnSp>
        <p:nvCxnSpPr>
          <p:cNvPr id="119" name="直接连接符 149"/>
          <p:cNvCxnSpPr/>
          <p:nvPr/>
        </p:nvCxnSpPr>
        <p:spPr>
          <a:xfrm>
            <a:off x="2908258" y="2785294"/>
            <a:ext cx="3636404"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1" name="直接连接符 152"/>
          <p:cNvCxnSpPr/>
          <p:nvPr/>
        </p:nvCxnSpPr>
        <p:spPr>
          <a:xfrm>
            <a:off x="2893607" y="3815942"/>
            <a:ext cx="3636404"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3" name="直接连接符 155"/>
          <p:cNvCxnSpPr/>
          <p:nvPr/>
        </p:nvCxnSpPr>
        <p:spPr>
          <a:xfrm>
            <a:off x="2851947" y="4805093"/>
            <a:ext cx="3636404"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5" name="Freeform 5"/>
          <p:cNvSpPr>
            <a:spLocks/>
          </p:cNvSpPr>
          <p:nvPr/>
        </p:nvSpPr>
        <p:spPr bwMode="auto">
          <a:xfrm rot="1855731">
            <a:off x="1941123" y="2108984"/>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D4F9F">
              <a:alpha val="89804"/>
            </a:srgbClr>
          </a:solidFill>
          <a:ln w="12700"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26" name="TextBox 125"/>
          <p:cNvSpPr txBox="1"/>
          <p:nvPr/>
        </p:nvSpPr>
        <p:spPr>
          <a:xfrm>
            <a:off x="2200208" y="2180164"/>
            <a:ext cx="377796"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1</a:t>
            </a:r>
            <a:endParaRPr kumimoji="0" lang="zh-CN" altLang="en-US" sz="40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27" name="Freeform 5"/>
          <p:cNvSpPr>
            <a:spLocks/>
          </p:cNvSpPr>
          <p:nvPr/>
        </p:nvSpPr>
        <p:spPr bwMode="auto">
          <a:xfrm rot="1855731">
            <a:off x="1906198" y="3135389"/>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B0F0">
              <a:alpha val="89804"/>
            </a:srgbClr>
          </a:solidFill>
          <a:ln w="12700" cap="flat">
            <a:solidFill>
              <a:srgbClr val="00B0F0"/>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28" name="TextBox 127"/>
          <p:cNvSpPr txBox="1"/>
          <p:nvPr/>
        </p:nvSpPr>
        <p:spPr>
          <a:xfrm>
            <a:off x="2139474" y="3190674"/>
            <a:ext cx="377796"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2</a:t>
            </a:r>
            <a:endParaRPr kumimoji="0" lang="zh-CN" altLang="en-US" sz="40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29" name="Freeform 5"/>
          <p:cNvSpPr>
            <a:spLocks/>
          </p:cNvSpPr>
          <p:nvPr/>
        </p:nvSpPr>
        <p:spPr bwMode="auto">
          <a:xfrm rot="1855731">
            <a:off x="1912548" y="4131115"/>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D4F9F">
              <a:alpha val="89804"/>
            </a:srgbClr>
          </a:solidFill>
          <a:ln w="12700"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30" name="TextBox 129"/>
          <p:cNvSpPr txBox="1"/>
          <p:nvPr/>
        </p:nvSpPr>
        <p:spPr>
          <a:xfrm>
            <a:off x="2153613" y="4191050"/>
            <a:ext cx="377796"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3</a:t>
            </a:r>
            <a:endParaRPr kumimoji="0" lang="zh-CN" altLang="en-US" sz="40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78" name="TextBox 177">
            <a:extLst>
              <a:ext uri="{FF2B5EF4-FFF2-40B4-BE49-F238E27FC236}">
                <a16:creationId xmlns:a16="http://schemas.microsoft.com/office/drawing/2014/main" id="{F49E3149-AC06-8B4C-AF34-3BF93DC9DBE9}"/>
              </a:ext>
            </a:extLst>
          </p:cNvPr>
          <p:cNvSpPr txBox="1"/>
          <p:nvPr/>
        </p:nvSpPr>
        <p:spPr>
          <a:xfrm>
            <a:off x="111238" y="6361537"/>
            <a:ext cx="5187136"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Copyright</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Data</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Application</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Lab</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endParaRPr kumimoji="0" 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179" name="Freeform 5">
            <a:extLst>
              <a:ext uri="{FF2B5EF4-FFF2-40B4-BE49-F238E27FC236}">
                <a16:creationId xmlns:a16="http://schemas.microsoft.com/office/drawing/2014/main" id="{8D4D4FA4-1217-4959-B583-572BD422D4FC}"/>
              </a:ext>
            </a:extLst>
          </p:cNvPr>
          <p:cNvSpPr>
            <a:spLocks/>
          </p:cNvSpPr>
          <p:nvPr/>
        </p:nvSpPr>
        <p:spPr bwMode="auto">
          <a:xfrm rot="1855731">
            <a:off x="1918899" y="5103081"/>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B0F0">
              <a:alpha val="89804"/>
            </a:srgbClr>
          </a:solidFill>
          <a:ln w="12700" cap="flat">
            <a:solidFill>
              <a:srgbClr val="00B0F0"/>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80" name="TextBox 179">
            <a:extLst>
              <a:ext uri="{FF2B5EF4-FFF2-40B4-BE49-F238E27FC236}">
                <a16:creationId xmlns:a16="http://schemas.microsoft.com/office/drawing/2014/main" id="{8A1E0F63-A285-441F-8153-146D73C1517C}"/>
              </a:ext>
            </a:extLst>
          </p:cNvPr>
          <p:cNvSpPr txBox="1"/>
          <p:nvPr/>
        </p:nvSpPr>
        <p:spPr>
          <a:xfrm>
            <a:off x="2137918" y="5130931"/>
            <a:ext cx="449068"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4000" b="1" dirty="0">
                <a:solidFill>
                  <a:prstClr val="white"/>
                </a:solidFill>
                <a:latin typeface="微软雅黑" pitchFamily="34" charset="-122"/>
                <a:ea typeface="微软雅黑" pitchFamily="34" charset="-122"/>
              </a:rPr>
              <a:t>4</a:t>
            </a:r>
            <a:endParaRPr kumimoji="0" lang="zh-CN" altLang="en-US" sz="40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cxnSp>
        <p:nvCxnSpPr>
          <p:cNvPr id="182" name="直接连接符 152">
            <a:extLst>
              <a:ext uri="{FF2B5EF4-FFF2-40B4-BE49-F238E27FC236}">
                <a16:creationId xmlns:a16="http://schemas.microsoft.com/office/drawing/2014/main" id="{A41EC8A9-1948-43BA-89CF-7904030FBE1D}"/>
              </a:ext>
            </a:extLst>
          </p:cNvPr>
          <p:cNvCxnSpPr/>
          <p:nvPr/>
        </p:nvCxnSpPr>
        <p:spPr>
          <a:xfrm>
            <a:off x="2851947" y="5795913"/>
            <a:ext cx="3636404"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hasCustomPrompt="1"/>
          </p:nvPr>
        </p:nvSpPr>
        <p:spPr>
          <a:xfrm>
            <a:off x="2978150" y="2274888"/>
            <a:ext cx="2846388" cy="442912"/>
          </a:xfrm>
          <a:prstGeom prst="rect">
            <a:avLst/>
          </a:prstGeom>
        </p:spPr>
        <p:txBody>
          <a:bodyPr/>
          <a:lstStyle>
            <a:lvl1pPr marL="0" indent="0">
              <a:buNone/>
              <a:defRPr b="1" baseline="0">
                <a:solidFill>
                  <a:srgbClr val="1072BD"/>
                </a:solidFill>
                <a:latin typeface="Calibri" charset="0"/>
                <a:ea typeface="Calibri" charset="0"/>
                <a:cs typeface="Calibri" charset="0"/>
              </a:defRPr>
            </a:lvl1pPr>
          </a:lstStyle>
          <a:p>
            <a:pPr marL="228600" marR="0" lvl="0" indent="-228600" algn="l" defTabSz="914400" rtl="0" eaLnBrk="1" fontAlgn="base" latinLnBrk="0" hangingPunct="1">
              <a:lnSpc>
                <a:spcPct val="90000"/>
              </a:lnSpc>
              <a:spcBef>
                <a:spcPts val="1000"/>
              </a:spcBef>
              <a:spcAft>
                <a:spcPct val="0"/>
              </a:spcAft>
              <a:buClrTx/>
              <a:buSzTx/>
              <a:tabLst/>
              <a:defRPr/>
            </a:pPr>
            <a:r>
              <a:rPr lang="en-US" dirty="0"/>
              <a:t>Topic 1</a:t>
            </a:r>
          </a:p>
        </p:txBody>
      </p:sp>
      <p:sp>
        <p:nvSpPr>
          <p:cNvPr id="131" name="Text Placeholder 2"/>
          <p:cNvSpPr>
            <a:spLocks noGrp="1"/>
          </p:cNvSpPr>
          <p:nvPr>
            <p:ph type="body" sz="quarter" idx="11" hasCustomPrompt="1"/>
          </p:nvPr>
        </p:nvSpPr>
        <p:spPr>
          <a:xfrm>
            <a:off x="2989393" y="3300864"/>
            <a:ext cx="2846388" cy="442912"/>
          </a:xfrm>
          <a:prstGeom prst="rect">
            <a:avLst/>
          </a:prstGeom>
        </p:spPr>
        <p:txBody>
          <a:bodyPr/>
          <a:lstStyle>
            <a:lvl1pPr marL="0" indent="0">
              <a:buNone/>
              <a:defRPr b="1" baseline="0">
                <a:solidFill>
                  <a:srgbClr val="00B0F0"/>
                </a:solidFill>
                <a:latin typeface="Calibri" charset="0"/>
                <a:ea typeface="Calibri" charset="0"/>
                <a:cs typeface="Calibri" charset="0"/>
              </a:defRPr>
            </a:lvl1pPr>
          </a:lstStyle>
          <a:p>
            <a:pPr marL="228600" marR="0" lvl="0" indent="-228600" algn="l" defTabSz="914400" rtl="0" eaLnBrk="1" fontAlgn="base" latinLnBrk="0" hangingPunct="1">
              <a:lnSpc>
                <a:spcPct val="90000"/>
              </a:lnSpc>
              <a:spcBef>
                <a:spcPts val="1000"/>
              </a:spcBef>
              <a:spcAft>
                <a:spcPct val="0"/>
              </a:spcAft>
              <a:buClrTx/>
              <a:buSzTx/>
              <a:tabLst/>
              <a:defRPr/>
            </a:pPr>
            <a:r>
              <a:rPr lang="en-US" dirty="0"/>
              <a:t>Topic 1</a:t>
            </a:r>
          </a:p>
        </p:txBody>
      </p:sp>
      <p:sp>
        <p:nvSpPr>
          <p:cNvPr id="132" name="Text Placeholder 2"/>
          <p:cNvSpPr>
            <a:spLocks noGrp="1"/>
          </p:cNvSpPr>
          <p:nvPr>
            <p:ph type="body" sz="quarter" idx="12" hasCustomPrompt="1"/>
          </p:nvPr>
        </p:nvSpPr>
        <p:spPr>
          <a:xfrm>
            <a:off x="2956066" y="4264939"/>
            <a:ext cx="2846388" cy="442912"/>
          </a:xfrm>
          <a:prstGeom prst="rect">
            <a:avLst/>
          </a:prstGeom>
        </p:spPr>
        <p:txBody>
          <a:bodyPr/>
          <a:lstStyle>
            <a:lvl1pPr marL="0" indent="0">
              <a:buNone/>
              <a:defRPr b="1" baseline="0">
                <a:solidFill>
                  <a:srgbClr val="1072BD"/>
                </a:solidFill>
                <a:latin typeface="Calibri" charset="0"/>
                <a:ea typeface="Calibri" charset="0"/>
                <a:cs typeface="Calibri" charset="0"/>
              </a:defRPr>
            </a:lvl1pPr>
          </a:lstStyle>
          <a:p>
            <a:pPr marL="228600" marR="0" lvl="0" indent="-228600" algn="l" defTabSz="914400" rtl="0" eaLnBrk="1" fontAlgn="base" latinLnBrk="0" hangingPunct="1">
              <a:lnSpc>
                <a:spcPct val="90000"/>
              </a:lnSpc>
              <a:spcBef>
                <a:spcPts val="1000"/>
              </a:spcBef>
              <a:spcAft>
                <a:spcPct val="0"/>
              </a:spcAft>
              <a:buClrTx/>
              <a:buSzTx/>
              <a:tabLst/>
              <a:defRPr/>
            </a:pPr>
            <a:r>
              <a:rPr lang="en-US" dirty="0"/>
              <a:t>Topic 1</a:t>
            </a:r>
          </a:p>
        </p:txBody>
      </p:sp>
      <p:sp>
        <p:nvSpPr>
          <p:cNvPr id="133" name="Text Placeholder 2"/>
          <p:cNvSpPr>
            <a:spLocks noGrp="1"/>
          </p:cNvSpPr>
          <p:nvPr>
            <p:ph type="body" sz="quarter" idx="13" hasCustomPrompt="1"/>
          </p:nvPr>
        </p:nvSpPr>
        <p:spPr>
          <a:xfrm>
            <a:off x="2978150" y="5213885"/>
            <a:ext cx="2846388" cy="442912"/>
          </a:xfrm>
          <a:prstGeom prst="rect">
            <a:avLst/>
          </a:prstGeom>
        </p:spPr>
        <p:txBody>
          <a:bodyPr/>
          <a:lstStyle>
            <a:lvl1pPr marL="0" indent="0">
              <a:buNone/>
              <a:defRPr b="1" baseline="0">
                <a:solidFill>
                  <a:srgbClr val="00B0F0"/>
                </a:solidFill>
                <a:latin typeface="Calibri" charset="0"/>
                <a:ea typeface="Calibri" charset="0"/>
                <a:cs typeface="Calibri" charset="0"/>
              </a:defRPr>
            </a:lvl1pPr>
          </a:lstStyle>
          <a:p>
            <a:pPr marL="228600" marR="0" lvl="0" indent="-228600" algn="l" defTabSz="914400" rtl="0" eaLnBrk="1" fontAlgn="base" latinLnBrk="0" hangingPunct="1">
              <a:lnSpc>
                <a:spcPct val="90000"/>
              </a:lnSpc>
              <a:spcBef>
                <a:spcPts val="1000"/>
              </a:spcBef>
              <a:spcAft>
                <a:spcPct val="0"/>
              </a:spcAft>
              <a:buClrTx/>
              <a:buSzTx/>
              <a:tabLst/>
              <a:defRPr/>
            </a:pPr>
            <a:r>
              <a:rPr lang="en-US" dirty="0"/>
              <a:t>Topic 1</a:t>
            </a:r>
          </a:p>
        </p:txBody>
      </p:sp>
      <p:sp>
        <p:nvSpPr>
          <p:cNvPr id="134" name="Text Placeholder 2"/>
          <p:cNvSpPr>
            <a:spLocks noGrp="1"/>
          </p:cNvSpPr>
          <p:nvPr>
            <p:ph type="body" sz="quarter" idx="14" hasCustomPrompt="1"/>
          </p:nvPr>
        </p:nvSpPr>
        <p:spPr>
          <a:xfrm>
            <a:off x="951056" y="492485"/>
            <a:ext cx="2846388" cy="442912"/>
          </a:xfrm>
          <a:prstGeom prst="rect">
            <a:avLst/>
          </a:prstGeom>
        </p:spPr>
        <p:txBody>
          <a:bodyPr/>
          <a:lstStyle>
            <a:lvl1pPr marL="0" indent="0">
              <a:buNone/>
              <a:defRPr b="1" baseline="0">
                <a:solidFill>
                  <a:schemeClr val="bg2"/>
                </a:solidFill>
                <a:latin typeface="Calibri" charset="0"/>
                <a:ea typeface="Calibri" charset="0"/>
                <a:cs typeface="Calibri" charset="0"/>
              </a:defRPr>
            </a:lvl1pPr>
          </a:lstStyle>
          <a:p>
            <a:pPr marL="228600" marR="0" lvl="0" indent="-228600" algn="l" defTabSz="914400" rtl="0" eaLnBrk="1" fontAlgn="base" latinLnBrk="0" hangingPunct="1">
              <a:lnSpc>
                <a:spcPct val="90000"/>
              </a:lnSpc>
              <a:spcBef>
                <a:spcPts val="1000"/>
              </a:spcBef>
              <a:spcAft>
                <a:spcPct val="0"/>
              </a:spcAft>
              <a:buClrTx/>
              <a:buSzTx/>
              <a:tabLst/>
              <a:defRPr/>
            </a:pPr>
            <a:r>
              <a:rPr lang="en-US" dirty="0"/>
              <a:t>Outline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 calcmode="lin" valueType="num">
                                      <p:cBhvr>
                                        <p:cTn id="9" dur="750" fill="hold"/>
                                        <p:tgtEl>
                                          <p:spTgt spid="7"/>
                                        </p:tgtEl>
                                        <p:attrNameLst>
                                          <p:attrName>style.rotation</p:attrName>
                                        </p:attrNameLst>
                                      </p:cBhvr>
                                      <p:tavLst>
                                        <p:tav tm="0">
                                          <p:val>
                                            <p:fltVal val="90"/>
                                          </p:val>
                                        </p:tav>
                                        <p:tav tm="100000">
                                          <p:val>
                                            <p:fltVal val="0"/>
                                          </p:val>
                                        </p:tav>
                                      </p:tavLst>
                                    </p:anim>
                                    <p:animEffect transition="in" filter="fade">
                                      <p:cBhvr>
                                        <p:cTn id="10" dur="75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750" fill="hold"/>
                                        <p:tgtEl>
                                          <p:spTgt spid="8"/>
                                        </p:tgtEl>
                                        <p:attrNameLst>
                                          <p:attrName>ppt_w</p:attrName>
                                        </p:attrNameLst>
                                      </p:cBhvr>
                                      <p:tavLst>
                                        <p:tav tm="0">
                                          <p:val>
                                            <p:fltVal val="0"/>
                                          </p:val>
                                        </p:tav>
                                        <p:tav tm="100000">
                                          <p:val>
                                            <p:strVal val="#ppt_w"/>
                                          </p:val>
                                        </p:tav>
                                      </p:tavLst>
                                    </p:anim>
                                    <p:anim calcmode="lin" valueType="num">
                                      <p:cBhvr>
                                        <p:cTn id="14" dur="750" fill="hold"/>
                                        <p:tgtEl>
                                          <p:spTgt spid="8"/>
                                        </p:tgtEl>
                                        <p:attrNameLst>
                                          <p:attrName>ppt_h</p:attrName>
                                        </p:attrNameLst>
                                      </p:cBhvr>
                                      <p:tavLst>
                                        <p:tav tm="0">
                                          <p:val>
                                            <p:fltVal val="0"/>
                                          </p:val>
                                        </p:tav>
                                        <p:tav tm="100000">
                                          <p:val>
                                            <p:strVal val="#ppt_h"/>
                                          </p:val>
                                        </p:tav>
                                      </p:tavLst>
                                    </p:anim>
                                    <p:anim calcmode="lin" valueType="num">
                                      <p:cBhvr>
                                        <p:cTn id="15" dur="750" fill="hold"/>
                                        <p:tgtEl>
                                          <p:spTgt spid="8"/>
                                        </p:tgtEl>
                                        <p:attrNameLst>
                                          <p:attrName>style.rotation</p:attrName>
                                        </p:attrNameLst>
                                      </p:cBhvr>
                                      <p:tavLst>
                                        <p:tav tm="0">
                                          <p:val>
                                            <p:fltVal val="90"/>
                                          </p:val>
                                        </p:tav>
                                        <p:tav tm="100000">
                                          <p:val>
                                            <p:fltVal val="0"/>
                                          </p:val>
                                        </p:tav>
                                      </p:tavLst>
                                    </p:anim>
                                    <p:animEffect transition="in" filter="fade">
                                      <p:cBhvr>
                                        <p:cTn id="16" dur="750"/>
                                        <p:tgtEl>
                                          <p:spTgt spid="8"/>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750" fill="hold"/>
                                        <p:tgtEl>
                                          <p:spTgt spid="9"/>
                                        </p:tgtEl>
                                        <p:attrNameLst>
                                          <p:attrName>ppt_w</p:attrName>
                                        </p:attrNameLst>
                                      </p:cBhvr>
                                      <p:tavLst>
                                        <p:tav tm="0">
                                          <p:val>
                                            <p:fltVal val="0"/>
                                          </p:val>
                                        </p:tav>
                                        <p:tav tm="100000">
                                          <p:val>
                                            <p:strVal val="#ppt_w"/>
                                          </p:val>
                                        </p:tav>
                                      </p:tavLst>
                                    </p:anim>
                                    <p:anim calcmode="lin" valueType="num">
                                      <p:cBhvr>
                                        <p:cTn id="20" dur="750" fill="hold"/>
                                        <p:tgtEl>
                                          <p:spTgt spid="9"/>
                                        </p:tgtEl>
                                        <p:attrNameLst>
                                          <p:attrName>ppt_h</p:attrName>
                                        </p:attrNameLst>
                                      </p:cBhvr>
                                      <p:tavLst>
                                        <p:tav tm="0">
                                          <p:val>
                                            <p:fltVal val="0"/>
                                          </p:val>
                                        </p:tav>
                                        <p:tav tm="100000">
                                          <p:val>
                                            <p:strVal val="#ppt_h"/>
                                          </p:val>
                                        </p:tav>
                                      </p:tavLst>
                                    </p:anim>
                                    <p:anim calcmode="lin" valueType="num">
                                      <p:cBhvr>
                                        <p:cTn id="21" dur="750" fill="hold"/>
                                        <p:tgtEl>
                                          <p:spTgt spid="9"/>
                                        </p:tgtEl>
                                        <p:attrNameLst>
                                          <p:attrName>style.rotation</p:attrName>
                                        </p:attrNameLst>
                                      </p:cBhvr>
                                      <p:tavLst>
                                        <p:tav tm="0">
                                          <p:val>
                                            <p:fltVal val="90"/>
                                          </p:val>
                                        </p:tav>
                                        <p:tav tm="100000">
                                          <p:val>
                                            <p:fltVal val="0"/>
                                          </p:val>
                                        </p:tav>
                                      </p:tavLst>
                                    </p:anim>
                                    <p:animEffect transition="in" filter="fade">
                                      <p:cBhvr>
                                        <p:cTn id="22" dur="750"/>
                                        <p:tgtEl>
                                          <p:spTgt spid="9"/>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750" fill="hold"/>
                                        <p:tgtEl>
                                          <p:spTgt spid="10"/>
                                        </p:tgtEl>
                                        <p:attrNameLst>
                                          <p:attrName>ppt_w</p:attrName>
                                        </p:attrNameLst>
                                      </p:cBhvr>
                                      <p:tavLst>
                                        <p:tav tm="0">
                                          <p:val>
                                            <p:fltVal val="0"/>
                                          </p:val>
                                        </p:tav>
                                        <p:tav tm="100000">
                                          <p:val>
                                            <p:strVal val="#ppt_w"/>
                                          </p:val>
                                        </p:tav>
                                      </p:tavLst>
                                    </p:anim>
                                    <p:anim calcmode="lin" valueType="num">
                                      <p:cBhvr>
                                        <p:cTn id="26" dur="750" fill="hold"/>
                                        <p:tgtEl>
                                          <p:spTgt spid="10"/>
                                        </p:tgtEl>
                                        <p:attrNameLst>
                                          <p:attrName>ppt_h</p:attrName>
                                        </p:attrNameLst>
                                      </p:cBhvr>
                                      <p:tavLst>
                                        <p:tav tm="0">
                                          <p:val>
                                            <p:fltVal val="0"/>
                                          </p:val>
                                        </p:tav>
                                        <p:tav tm="100000">
                                          <p:val>
                                            <p:strVal val="#ppt_h"/>
                                          </p:val>
                                        </p:tav>
                                      </p:tavLst>
                                    </p:anim>
                                    <p:anim calcmode="lin" valueType="num">
                                      <p:cBhvr>
                                        <p:cTn id="27" dur="750" fill="hold"/>
                                        <p:tgtEl>
                                          <p:spTgt spid="10"/>
                                        </p:tgtEl>
                                        <p:attrNameLst>
                                          <p:attrName>style.rotation</p:attrName>
                                        </p:attrNameLst>
                                      </p:cBhvr>
                                      <p:tavLst>
                                        <p:tav tm="0">
                                          <p:val>
                                            <p:fltVal val="90"/>
                                          </p:val>
                                        </p:tav>
                                        <p:tav tm="100000">
                                          <p:val>
                                            <p:fltVal val="0"/>
                                          </p:val>
                                        </p:tav>
                                      </p:tavLst>
                                    </p:anim>
                                    <p:animEffect transition="in" filter="fade">
                                      <p:cBhvr>
                                        <p:cTn id="28" dur="750"/>
                                        <p:tgtEl>
                                          <p:spTgt spid="10"/>
                                        </p:tgtEl>
                                      </p:cBhvr>
                                    </p:animEffect>
                                  </p:childTnLst>
                                </p:cTn>
                              </p:par>
                              <p:par>
                                <p:cTn id="29" presetID="22" presetClass="entr" presetSubtype="2"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750"/>
                                        <p:tgtEl>
                                          <p:spTgt spid="11"/>
                                        </p:tgtEl>
                                      </p:cBhvr>
                                    </p:animEffect>
                                  </p:childTnLst>
                                </p:cTn>
                              </p:par>
                            </p:childTnLst>
                          </p:cTn>
                        </p:par>
                        <p:par>
                          <p:cTn id="32" fill="hold">
                            <p:stCondLst>
                              <p:cond delay="750"/>
                            </p:stCondLst>
                            <p:childTnLst>
                              <p:par>
                                <p:cTn id="33" presetID="2" presetClass="entr" presetSubtype="4"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1+#ppt_w/2"/>
                                          </p:val>
                                        </p:tav>
                                        <p:tav tm="100000">
                                          <p:val>
                                            <p:strVal val="#ppt_x"/>
                                          </p:val>
                                        </p:tav>
                                      </p:tavLst>
                                    </p:anim>
                                    <p:anim calcmode="lin" valueType="num">
                                      <p:cBhvr additive="base">
                                        <p:cTn id="48" dur="500" fill="hold"/>
                                        <p:tgtEl>
                                          <p:spTgt spid="22"/>
                                        </p:tgtEl>
                                        <p:attrNameLst>
                                          <p:attrName>ppt_y</p:attrName>
                                        </p:attrNameLst>
                                      </p:cBhvr>
                                      <p:tavLst>
                                        <p:tav tm="0">
                                          <p:val>
                                            <p:strVal val="#ppt_y"/>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ppt_x"/>
                                          </p:val>
                                        </p:tav>
                                        <p:tav tm="100000">
                                          <p:val>
                                            <p:strVal val="#ppt_x"/>
                                          </p:val>
                                        </p:tav>
                                      </p:tavLst>
                                    </p:anim>
                                    <p:anim calcmode="lin" valueType="num">
                                      <p:cBhvr additive="base">
                                        <p:cTn id="60" dur="5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3"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1+#ppt_w/2"/>
                                          </p:val>
                                        </p:tav>
                                        <p:tav tm="100000">
                                          <p:val>
                                            <p:strVal val="#ppt_x"/>
                                          </p:val>
                                        </p:tav>
                                      </p:tavLst>
                                    </p:anim>
                                    <p:anim calcmode="lin" valueType="num">
                                      <p:cBhvr additive="base">
                                        <p:cTn id="64" dur="500" fill="hold"/>
                                        <p:tgtEl>
                                          <p:spTgt spid="26"/>
                                        </p:tgtEl>
                                        <p:attrNameLst>
                                          <p:attrName>ppt_y</p:attrName>
                                        </p:attrNameLst>
                                      </p:cBhvr>
                                      <p:tavLst>
                                        <p:tav tm="0">
                                          <p:val>
                                            <p:strVal val="0-#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anim calcmode="lin" valueType="num">
                                      <p:cBhvr additive="base">
                                        <p:cTn id="75" dur="500" fill="hold"/>
                                        <p:tgtEl>
                                          <p:spTgt spid="29"/>
                                        </p:tgtEl>
                                        <p:attrNameLst>
                                          <p:attrName>ppt_x</p:attrName>
                                        </p:attrNameLst>
                                      </p:cBhvr>
                                      <p:tavLst>
                                        <p:tav tm="0">
                                          <p:val>
                                            <p:strVal val="#ppt_x"/>
                                          </p:val>
                                        </p:tav>
                                        <p:tav tm="100000">
                                          <p:val>
                                            <p:strVal val="#ppt_x"/>
                                          </p:val>
                                        </p:tav>
                                      </p:tavLst>
                                    </p:anim>
                                    <p:anim calcmode="lin" valueType="num">
                                      <p:cBhvr additive="base">
                                        <p:cTn id="76" dur="500" fill="hold"/>
                                        <p:tgtEl>
                                          <p:spTgt spid="2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500" fill="hold"/>
                                        <p:tgtEl>
                                          <p:spTgt spid="30"/>
                                        </p:tgtEl>
                                        <p:attrNameLst>
                                          <p:attrName>ppt_x</p:attrName>
                                        </p:attrNameLst>
                                      </p:cBhvr>
                                      <p:tavLst>
                                        <p:tav tm="0">
                                          <p:val>
                                            <p:strVal val="#ppt_x"/>
                                          </p:val>
                                        </p:tav>
                                        <p:tav tm="100000">
                                          <p:val>
                                            <p:strVal val="#ppt_x"/>
                                          </p:val>
                                        </p:tav>
                                      </p:tavLst>
                                    </p:anim>
                                    <p:anim calcmode="lin" valueType="num">
                                      <p:cBhvr additive="base">
                                        <p:cTn id="80" dur="500" fill="hold"/>
                                        <p:tgtEl>
                                          <p:spTgt spid="30"/>
                                        </p:tgtEl>
                                        <p:attrNameLst>
                                          <p:attrName>ppt_y</p:attrName>
                                        </p:attrNameLst>
                                      </p:cBhvr>
                                      <p:tavLst>
                                        <p:tav tm="0">
                                          <p:val>
                                            <p:strVal val="1+#ppt_h/2"/>
                                          </p:val>
                                        </p:tav>
                                        <p:tav tm="100000">
                                          <p:val>
                                            <p:strVal val="#ppt_y"/>
                                          </p:val>
                                        </p:tav>
                                      </p:tavLst>
                                    </p:anim>
                                  </p:childTnLst>
                                </p:cTn>
                              </p:par>
                              <p:par>
                                <p:cTn id="81" presetID="2" presetClass="entr" presetSubtype="6" fill="hold" nodeType="withEffect">
                                  <p:stCondLst>
                                    <p:cond delay="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1+#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2" presetClass="entr" presetSubtype="6"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additive="base">
                                        <p:cTn id="87" dur="500" fill="hold"/>
                                        <p:tgtEl>
                                          <p:spTgt spid="38"/>
                                        </p:tgtEl>
                                        <p:attrNameLst>
                                          <p:attrName>ppt_x</p:attrName>
                                        </p:attrNameLst>
                                      </p:cBhvr>
                                      <p:tavLst>
                                        <p:tav tm="0">
                                          <p:val>
                                            <p:strVal val="1+#ppt_w/2"/>
                                          </p:val>
                                        </p:tav>
                                        <p:tav tm="100000">
                                          <p:val>
                                            <p:strVal val="#ppt_x"/>
                                          </p:val>
                                        </p:tav>
                                      </p:tavLst>
                                    </p:anim>
                                    <p:anim calcmode="lin" valueType="num">
                                      <p:cBhvr additive="base">
                                        <p:cTn id="88" dur="500" fill="hold"/>
                                        <p:tgtEl>
                                          <p:spTgt spid="3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 calcmode="lin" valueType="num">
                                      <p:cBhvr additive="base">
                                        <p:cTn id="91" dur="500" fill="hold"/>
                                        <p:tgtEl>
                                          <p:spTgt spid="39"/>
                                        </p:tgtEl>
                                        <p:attrNameLst>
                                          <p:attrName>ppt_x</p:attrName>
                                        </p:attrNameLst>
                                      </p:cBhvr>
                                      <p:tavLst>
                                        <p:tav tm="0">
                                          <p:val>
                                            <p:strVal val="#ppt_x"/>
                                          </p:val>
                                        </p:tav>
                                        <p:tav tm="100000">
                                          <p:val>
                                            <p:strVal val="#ppt_x"/>
                                          </p:val>
                                        </p:tav>
                                      </p:tavLst>
                                    </p:anim>
                                    <p:anim calcmode="lin" valueType="num">
                                      <p:cBhvr additive="base">
                                        <p:cTn id="92" dur="500" fill="hold"/>
                                        <p:tgtEl>
                                          <p:spTgt spid="3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 calcmode="lin" valueType="num">
                                      <p:cBhvr additive="base">
                                        <p:cTn id="95" dur="500" fill="hold"/>
                                        <p:tgtEl>
                                          <p:spTgt spid="40"/>
                                        </p:tgtEl>
                                        <p:attrNameLst>
                                          <p:attrName>ppt_x</p:attrName>
                                        </p:attrNameLst>
                                      </p:cBhvr>
                                      <p:tavLst>
                                        <p:tav tm="0">
                                          <p:val>
                                            <p:strVal val="#ppt_x"/>
                                          </p:val>
                                        </p:tav>
                                        <p:tav tm="100000">
                                          <p:val>
                                            <p:strVal val="#ppt_x"/>
                                          </p:val>
                                        </p:tav>
                                      </p:tavLst>
                                    </p:anim>
                                    <p:anim calcmode="lin" valueType="num">
                                      <p:cBhvr additive="base">
                                        <p:cTn id="96" dur="500" fill="hold"/>
                                        <p:tgtEl>
                                          <p:spTgt spid="40"/>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500" fill="hold"/>
                                        <p:tgtEl>
                                          <p:spTgt spid="41"/>
                                        </p:tgtEl>
                                        <p:attrNameLst>
                                          <p:attrName>ppt_x</p:attrName>
                                        </p:attrNameLst>
                                      </p:cBhvr>
                                      <p:tavLst>
                                        <p:tav tm="0">
                                          <p:val>
                                            <p:strVal val="#ppt_x"/>
                                          </p:val>
                                        </p:tav>
                                        <p:tav tm="100000">
                                          <p:val>
                                            <p:strVal val="#ppt_x"/>
                                          </p:val>
                                        </p:tav>
                                      </p:tavLst>
                                    </p:anim>
                                    <p:anim calcmode="lin" valueType="num">
                                      <p:cBhvr additive="base">
                                        <p:cTn id="100" dur="500" fill="hold"/>
                                        <p:tgtEl>
                                          <p:spTgt spid="41"/>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42"/>
                                        </p:tgtEl>
                                        <p:attrNameLst>
                                          <p:attrName>style.visibility</p:attrName>
                                        </p:attrNameLst>
                                      </p:cBhvr>
                                      <p:to>
                                        <p:strVal val="visible"/>
                                      </p:to>
                                    </p:set>
                                    <p:anim calcmode="lin" valueType="num">
                                      <p:cBhvr additive="base">
                                        <p:cTn id="103" dur="500" fill="hold"/>
                                        <p:tgtEl>
                                          <p:spTgt spid="42"/>
                                        </p:tgtEl>
                                        <p:attrNameLst>
                                          <p:attrName>ppt_x</p:attrName>
                                        </p:attrNameLst>
                                      </p:cBhvr>
                                      <p:tavLst>
                                        <p:tav tm="0">
                                          <p:val>
                                            <p:strVal val="#ppt_x"/>
                                          </p:val>
                                        </p:tav>
                                        <p:tav tm="100000">
                                          <p:val>
                                            <p:strVal val="#ppt_x"/>
                                          </p:val>
                                        </p:tav>
                                      </p:tavLst>
                                    </p:anim>
                                    <p:anim calcmode="lin" valueType="num">
                                      <p:cBhvr additive="base">
                                        <p:cTn id="104" dur="500" fill="hold"/>
                                        <p:tgtEl>
                                          <p:spTgt spid="42"/>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43"/>
                                        </p:tgtEl>
                                        <p:attrNameLst>
                                          <p:attrName>style.visibility</p:attrName>
                                        </p:attrNameLst>
                                      </p:cBhvr>
                                      <p:to>
                                        <p:strVal val="visible"/>
                                      </p:to>
                                    </p:set>
                                    <p:anim calcmode="lin" valueType="num">
                                      <p:cBhvr additive="base">
                                        <p:cTn id="107" dur="500" fill="hold"/>
                                        <p:tgtEl>
                                          <p:spTgt spid="43"/>
                                        </p:tgtEl>
                                        <p:attrNameLst>
                                          <p:attrName>ppt_x</p:attrName>
                                        </p:attrNameLst>
                                      </p:cBhvr>
                                      <p:tavLst>
                                        <p:tav tm="0">
                                          <p:val>
                                            <p:strVal val="#ppt_x"/>
                                          </p:val>
                                        </p:tav>
                                        <p:tav tm="100000">
                                          <p:val>
                                            <p:strVal val="#ppt_x"/>
                                          </p:val>
                                        </p:tav>
                                      </p:tavLst>
                                    </p:anim>
                                    <p:anim calcmode="lin" valueType="num">
                                      <p:cBhvr additive="base">
                                        <p:cTn id="108" dur="500" fill="hold"/>
                                        <p:tgtEl>
                                          <p:spTgt spid="43"/>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ppt_x"/>
                                          </p:val>
                                        </p:tav>
                                        <p:tav tm="100000">
                                          <p:val>
                                            <p:strVal val="#ppt_x"/>
                                          </p:val>
                                        </p:tav>
                                      </p:tavLst>
                                    </p:anim>
                                    <p:anim calcmode="lin" valueType="num">
                                      <p:cBhvr additive="base">
                                        <p:cTn id="112" dur="500" fill="hold"/>
                                        <p:tgtEl>
                                          <p:spTgt spid="44"/>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ppt_x"/>
                                          </p:val>
                                        </p:tav>
                                        <p:tav tm="100000">
                                          <p:val>
                                            <p:strVal val="#ppt_x"/>
                                          </p:val>
                                        </p:tav>
                                      </p:tavLst>
                                    </p:anim>
                                    <p:anim calcmode="lin" valueType="num">
                                      <p:cBhvr additive="base">
                                        <p:cTn id="116" dur="500" fill="hold"/>
                                        <p:tgtEl>
                                          <p:spTgt spid="45"/>
                                        </p:tgtEl>
                                        <p:attrNameLst>
                                          <p:attrName>ppt_y</p:attrName>
                                        </p:attrNameLst>
                                      </p:cBhvr>
                                      <p:tavLst>
                                        <p:tav tm="0">
                                          <p:val>
                                            <p:strVal val="1+#ppt_h/2"/>
                                          </p:val>
                                        </p:tav>
                                        <p:tav tm="100000">
                                          <p:val>
                                            <p:strVal val="#ppt_y"/>
                                          </p:val>
                                        </p:tav>
                                      </p:tavLst>
                                    </p:anim>
                                  </p:childTnLst>
                                </p:cTn>
                              </p:par>
                              <p:par>
                                <p:cTn id="117" presetID="2" presetClass="entr" presetSubtype="1" fill="hold" grpId="0" nodeType="withEffect">
                                  <p:stCondLst>
                                    <p:cond delay="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ppt_x"/>
                                          </p:val>
                                        </p:tav>
                                        <p:tav tm="100000">
                                          <p:val>
                                            <p:strVal val="#ppt_x"/>
                                          </p:val>
                                        </p:tav>
                                      </p:tavLst>
                                    </p:anim>
                                    <p:anim calcmode="lin" valueType="num">
                                      <p:cBhvr additive="base">
                                        <p:cTn id="120" dur="500" fill="hold"/>
                                        <p:tgtEl>
                                          <p:spTgt spid="46"/>
                                        </p:tgtEl>
                                        <p:attrNameLst>
                                          <p:attrName>ppt_y</p:attrName>
                                        </p:attrNameLst>
                                      </p:cBhvr>
                                      <p:tavLst>
                                        <p:tav tm="0">
                                          <p:val>
                                            <p:strVal val="0-#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47"/>
                                        </p:tgtEl>
                                        <p:attrNameLst>
                                          <p:attrName>style.visibility</p:attrName>
                                        </p:attrNameLst>
                                      </p:cBhvr>
                                      <p:to>
                                        <p:strVal val="visible"/>
                                      </p:to>
                                    </p:set>
                                    <p:anim calcmode="lin" valueType="num">
                                      <p:cBhvr additive="base">
                                        <p:cTn id="123" dur="500" fill="hold"/>
                                        <p:tgtEl>
                                          <p:spTgt spid="47"/>
                                        </p:tgtEl>
                                        <p:attrNameLst>
                                          <p:attrName>ppt_x</p:attrName>
                                        </p:attrNameLst>
                                      </p:cBhvr>
                                      <p:tavLst>
                                        <p:tav tm="0">
                                          <p:val>
                                            <p:strVal val="#ppt_x"/>
                                          </p:val>
                                        </p:tav>
                                        <p:tav tm="100000">
                                          <p:val>
                                            <p:strVal val="#ppt_x"/>
                                          </p:val>
                                        </p:tav>
                                      </p:tavLst>
                                    </p:anim>
                                    <p:anim calcmode="lin" valueType="num">
                                      <p:cBhvr additive="base">
                                        <p:cTn id="124" dur="500" fill="hold"/>
                                        <p:tgtEl>
                                          <p:spTgt spid="47"/>
                                        </p:tgtEl>
                                        <p:attrNameLst>
                                          <p:attrName>ppt_y</p:attrName>
                                        </p:attrNameLst>
                                      </p:cBhvr>
                                      <p:tavLst>
                                        <p:tav tm="0">
                                          <p:val>
                                            <p:strVal val="1+#ppt_h/2"/>
                                          </p:val>
                                        </p:tav>
                                        <p:tav tm="100000">
                                          <p:val>
                                            <p:strVal val="#ppt_y"/>
                                          </p:val>
                                        </p:tav>
                                      </p:tavLst>
                                    </p:anim>
                                  </p:childTnLst>
                                </p:cTn>
                              </p:par>
                              <p:par>
                                <p:cTn id="125" presetID="2" presetClass="entr" presetSubtype="9" fill="hold" grpId="0" nodeType="withEffect">
                                  <p:stCondLst>
                                    <p:cond delay="0"/>
                                  </p:stCondLst>
                                  <p:childTnLst>
                                    <p:set>
                                      <p:cBhvr>
                                        <p:cTn id="126" dur="1" fill="hold">
                                          <p:stCondLst>
                                            <p:cond delay="0"/>
                                          </p:stCondLst>
                                        </p:cTn>
                                        <p:tgtEl>
                                          <p:spTgt spid="48"/>
                                        </p:tgtEl>
                                        <p:attrNameLst>
                                          <p:attrName>style.visibility</p:attrName>
                                        </p:attrNameLst>
                                      </p:cBhvr>
                                      <p:to>
                                        <p:strVal val="visible"/>
                                      </p:to>
                                    </p:set>
                                    <p:anim calcmode="lin" valueType="num">
                                      <p:cBhvr additive="base">
                                        <p:cTn id="127" dur="500" fill="hold"/>
                                        <p:tgtEl>
                                          <p:spTgt spid="48"/>
                                        </p:tgtEl>
                                        <p:attrNameLst>
                                          <p:attrName>ppt_x</p:attrName>
                                        </p:attrNameLst>
                                      </p:cBhvr>
                                      <p:tavLst>
                                        <p:tav tm="0">
                                          <p:val>
                                            <p:strVal val="0-#ppt_w/2"/>
                                          </p:val>
                                        </p:tav>
                                        <p:tav tm="100000">
                                          <p:val>
                                            <p:strVal val="#ppt_x"/>
                                          </p:val>
                                        </p:tav>
                                      </p:tavLst>
                                    </p:anim>
                                    <p:anim calcmode="lin" valueType="num">
                                      <p:cBhvr additive="base">
                                        <p:cTn id="128" dur="500" fill="hold"/>
                                        <p:tgtEl>
                                          <p:spTgt spid="48"/>
                                        </p:tgtEl>
                                        <p:attrNameLst>
                                          <p:attrName>ppt_y</p:attrName>
                                        </p:attrNameLst>
                                      </p:cBhvr>
                                      <p:tavLst>
                                        <p:tav tm="0">
                                          <p:val>
                                            <p:strVal val="0-#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49"/>
                                        </p:tgtEl>
                                        <p:attrNameLst>
                                          <p:attrName>style.visibility</p:attrName>
                                        </p:attrNameLst>
                                      </p:cBhvr>
                                      <p:to>
                                        <p:strVal val="visible"/>
                                      </p:to>
                                    </p:set>
                                    <p:anim calcmode="lin" valueType="num">
                                      <p:cBhvr additive="base">
                                        <p:cTn id="131" dur="500" fill="hold"/>
                                        <p:tgtEl>
                                          <p:spTgt spid="49"/>
                                        </p:tgtEl>
                                        <p:attrNameLst>
                                          <p:attrName>ppt_x</p:attrName>
                                        </p:attrNameLst>
                                      </p:cBhvr>
                                      <p:tavLst>
                                        <p:tav tm="0">
                                          <p:val>
                                            <p:strVal val="#ppt_x"/>
                                          </p:val>
                                        </p:tav>
                                        <p:tav tm="100000">
                                          <p:val>
                                            <p:strVal val="#ppt_x"/>
                                          </p:val>
                                        </p:tav>
                                      </p:tavLst>
                                    </p:anim>
                                    <p:anim calcmode="lin" valueType="num">
                                      <p:cBhvr additive="base">
                                        <p:cTn id="132" dur="500" fill="hold"/>
                                        <p:tgtEl>
                                          <p:spTgt spid="49"/>
                                        </p:tgtEl>
                                        <p:attrNameLst>
                                          <p:attrName>ppt_y</p:attrName>
                                        </p:attrNameLst>
                                      </p:cBhvr>
                                      <p:tavLst>
                                        <p:tav tm="0">
                                          <p:val>
                                            <p:strVal val="1+#ppt_h/2"/>
                                          </p:val>
                                        </p:tav>
                                        <p:tav tm="100000">
                                          <p:val>
                                            <p:strVal val="#ppt_y"/>
                                          </p:val>
                                        </p:tav>
                                      </p:tavLst>
                                    </p:anim>
                                  </p:childTnLst>
                                </p:cTn>
                              </p:par>
                              <p:par>
                                <p:cTn id="133" presetID="2" presetClass="entr" presetSubtype="9" fill="hold" grpId="0" nodeType="withEffect">
                                  <p:stCondLst>
                                    <p:cond delay="0"/>
                                  </p:stCondLst>
                                  <p:childTnLst>
                                    <p:set>
                                      <p:cBhvr>
                                        <p:cTn id="134" dur="1" fill="hold">
                                          <p:stCondLst>
                                            <p:cond delay="0"/>
                                          </p:stCondLst>
                                        </p:cTn>
                                        <p:tgtEl>
                                          <p:spTgt spid="50"/>
                                        </p:tgtEl>
                                        <p:attrNameLst>
                                          <p:attrName>style.visibility</p:attrName>
                                        </p:attrNameLst>
                                      </p:cBhvr>
                                      <p:to>
                                        <p:strVal val="visible"/>
                                      </p:to>
                                    </p:set>
                                    <p:anim calcmode="lin" valueType="num">
                                      <p:cBhvr additive="base">
                                        <p:cTn id="135" dur="500" fill="hold"/>
                                        <p:tgtEl>
                                          <p:spTgt spid="50"/>
                                        </p:tgtEl>
                                        <p:attrNameLst>
                                          <p:attrName>ppt_x</p:attrName>
                                        </p:attrNameLst>
                                      </p:cBhvr>
                                      <p:tavLst>
                                        <p:tav tm="0">
                                          <p:val>
                                            <p:strVal val="0-#ppt_w/2"/>
                                          </p:val>
                                        </p:tav>
                                        <p:tav tm="100000">
                                          <p:val>
                                            <p:strVal val="#ppt_x"/>
                                          </p:val>
                                        </p:tav>
                                      </p:tavLst>
                                    </p:anim>
                                    <p:anim calcmode="lin" valueType="num">
                                      <p:cBhvr additive="base">
                                        <p:cTn id="136" dur="500" fill="hold"/>
                                        <p:tgtEl>
                                          <p:spTgt spid="50"/>
                                        </p:tgtEl>
                                        <p:attrNameLst>
                                          <p:attrName>ppt_y</p:attrName>
                                        </p:attrNameLst>
                                      </p:cBhvr>
                                      <p:tavLst>
                                        <p:tav tm="0">
                                          <p:val>
                                            <p:strVal val="0-#ppt_h/2"/>
                                          </p:val>
                                        </p:tav>
                                        <p:tav tm="100000">
                                          <p:val>
                                            <p:strVal val="#ppt_y"/>
                                          </p:val>
                                        </p:tav>
                                      </p:tavLst>
                                    </p:anim>
                                  </p:childTnLst>
                                </p:cTn>
                              </p:par>
                              <p:par>
                                <p:cTn id="137" presetID="2" presetClass="entr" presetSubtype="12" fill="hold" nodeType="withEffect">
                                  <p:stCondLst>
                                    <p:cond delay="0"/>
                                  </p:stCondLst>
                                  <p:childTnLst>
                                    <p:set>
                                      <p:cBhvr>
                                        <p:cTn id="138" dur="1" fill="hold">
                                          <p:stCondLst>
                                            <p:cond delay="0"/>
                                          </p:stCondLst>
                                        </p:cTn>
                                        <p:tgtEl>
                                          <p:spTgt spid="51"/>
                                        </p:tgtEl>
                                        <p:attrNameLst>
                                          <p:attrName>style.visibility</p:attrName>
                                        </p:attrNameLst>
                                      </p:cBhvr>
                                      <p:to>
                                        <p:strVal val="visible"/>
                                      </p:to>
                                    </p:set>
                                    <p:anim calcmode="lin" valueType="num">
                                      <p:cBhvr additive="base">
                                        <p:cTn id="139" dur="500" fill="hold"/>
                                        <p:tgtEl>
                                          <p:spTgt spid="51"/>
                                        </p:tgtEl>
                                        <p:attrNameLst>
                                          <p:attrName>ppt_x</p:attrName>
                                        </p:attrNameLst>
                                      </p:cBhvr>
                                      <p:tavLst>
                                        <p:tav tm="0">
                                          <p:val>
                                            <p:strVal val="0-#ppt_w/2"/>
                                          </p:val>
                                        </p:tav>
                                        <p:tav tm="100000">
                                          <p:val>
                                            <p:strVal val="#ppt_x"/>
                                          </p:val>
                                        </p:tav>
                                      </p:tavLst>
                                    </p:anim>
                                    <p:anim calcmode="lin" valueType="num">
                                      <p:cBhvr additive="base">
                                        <p:cTn id="140" dur="500" fill="hold"/>
                                        <p:tgtEl>
                                          <p:spTgt spid="51"/>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60"/>
                                        </p:tgtEl>
                                        <p:attrNameLst>
                                          <p:attrName>style.visibility</p:attrName>
                                        </p:attrNameLst>
                                      </p:cBhvr>
                                      <p:to>
                                        <p:strVal val="visible"/>
                                      </p:to>
                                    </p:set>
                                    <p:anim calcmode="lin" valueType="num">
                                      <p:cBhvr additive="base">
                                        <p:cTn id="143" dur="500" fill="hold"/>
                                        <p:tgtEl>
                                          <p:spTgt spid="60"/>
                                        </p:tgtEl>
                                        <p:attrNameLst>
                                          <p:attrName>ppt_x</p:attrName>
                                        </p:attrNameLst>
                                      </p:cBhvr>
                                      <p:tavLst>
                                        <p:tav tm="0">
                                          <p:val>
                                            <p:strVal val="#ppt_x"/>
                                          </p:val>
                                        </p:tav>
                                        <p:tav tm="100000">
                                          <p:val>
                                            <p:strVal val="#ppt_x"/>
                                          </p:val>
                                        </p:tav>
                                      </p:tavLst>
                                    </p:anim>
                                    <p:anim calcmode="lin" valueType="num">
                                      <p:cBhvr additive="base">
                                        <p:cTn id="144" dur="500" fill="hold"/>
                                        <p:tgtEl>
                                          <p:spTgt spid="60"/>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61"/>
                                        </p:tgtEl>
                                        <p:attrNameLst>
                                          <p:attrName>style.visibility</p:attrName>
                                        </p:attrNameLst>
                                      </p:cBhvr>
                                      <p:to>
                                        <p:strVal val="visible"/>
                                      </p:to>
                                    </p:set>
                                    <p:anim calcmode="lin" valueType="num">
                                      <p:cBhvr additive="base">
                                        <p:cTn id="147" dur="500" fill="hold"/>
                                        <p:tgtEl>
                                          <p:spTgt spid="61"/>
                                        </p:tgtEl>
                                        <p:attrNameLst>
                                          <p:attrName>ppt_x</p:attrName>
                                        </p:attrNameLst>
                                      </p:cBhvr>
                                      <p:tavLst>
                                        <p:tav tm="0">
                                          <p:val>
                                            <p:strVal val="#ppt_x"/>
                                          </p:val>
                                        </p:tav>
                                        <p:tav tm="100000">
                                          <p:val>
                                            <p:strVal val="#ppt_x"/>
                                          </p:val>
                                        </p:tav>
                                      </p:tavLst>
                                    </p:anim>
                                    <p:anim calcmode="lin" valueType="num">
                                      <p:cBhvr additive="base">
                                        <p:cTn id="148" dur="500" fill="hold"/>
                                        <p:tgtEl>
                                          <p:spTgt spid="61"/>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62"/>
                                        </p:tgtEl>
                                        <p:attrNameLst>
                                          <p:attrName>style.visibility</p:attrName>
                                        </p:attrNameLst>
                                      </p:cBhvr>
                                      <p:to>
                                        <p:strVal val="visible"/>
                                      </p:to>
                                    </p:set>
                                    <p:anim calcmode="lin" valueType="num">
                                      <p:cBhvr additive="base">
                                        <p:cTn id="151" dur="500" fill="hold"/>
                                        <p:tgtEl>
                                          <p:spTgt spid="62"/>
                                        </p:tgtEl>
                                        <p:attrNameLst>
                                          <p:attrName>ppt_x</p:attrName>
                                        </p:attrNameLst>
                                      </p:cBhvr>
                                      <p:tavLst>
                                        <p:tav tm="0">
                                          <p:val>
                                            <p:strVal val="#ppt_x"/>
                                          </p:val>
                                        </p:tav>
                                        <p:tav tm="100000">
                                          <p:val>
                                            <p:strVal val="#ppt_x"/>
                                          </p:val>
                                        </p:tav>
                                      </p:tavLst>
                                    </p:anim>
                                    <p:anim calcmode="lin" valueType="num">
                                      <p:cBhvr additive="base">
                                        <p:cTn id="152" dur="500" fill="hold"/>
                                        <p:tgtEl>
                                          <p:spTgt spid="62"/>
                                        </p:tgtEl>
                                        <p:attrNameLst>
                                          <p:attrName>ppt_y</p:attrName>
                                        </p:attrNameLst>
                                      </p:cBhvr>
                                      <p:tavLst>
                                        <p:tav tm="0">
                                          <p:val>
                                            <p:strVal val="1+#ppt_h/2"/>
                                          </p:val>
                                        </p:tav>
                                        <p:tav tm="100000">
                                          <p:val>
                                            <p:strVal val="#ppt_y"/>
                                          </p:val>
                                        </p:tav>
                                      </p:tavLst>
                                    </p:anim>
                                  </p:childTnLst>
                                </p:cTn>
                              </p:par>
                              <p:par>
                                <p:cTn id="153" presetID="2" presetClass="entr" presetSubtype="12" fill="hold" grpId="0" nodeType="withEffect">
                                  <p:stCondLst>
                                    <p:cond delay="0"/>
                                  </p:stCondLst>
                                  <p:childTnLst>
                                    <p:set>
                                      <p:cBhvr>
                                        <p:cTn id="154" dur="1" fill="hold">
                                          <p:stCondLst>
                                            <p:cond delay="0"/>
                                          </p:stCondLst>
                                        </p:cTn>
                                        <p:tgtEl>
                                          <p:spTgt spid="63"/>
                                        </p:tgtEl>
                                        <p:attrNameLst>
                                          <p:attrName>style.visibility</p:attrName>
                                        </p:attrNameLst>
                                      </p:cBhvr>
                                      <p:to>
                                        <p:strVal val="visible"/>
                                      </p:to>
                                    </p:set>
                                    <p:anim calcmode="lin" valueType="num">
                                      <p:cBhvr additive="base">
                                        <p:cTn id="155" dur="500" fill="hold"/>
                                        <p:tgtEl>
                                          <p:spTgt spid="63"/>
                                        </p:tgtEl>
                                        <p:attrNameLst>
                                          <p:attrName>ppt_x</p:attrName>
                                        </p:attrNameLst>
                                      </p:cBhvr>
                                      <p:tavLst>
                                        <p:tav tm="0">
                                          <p:val>
                                            <p:strVal val="0-#ppt_w/2"/>
                                          </p:val>
                                        </p:tav>
                                        <p:tav tm="100000">
                                          <p:val>
                                            <p:strVal val="#ppt_x"/>
                                          </p:val>
                                        </p:tav>
                                      </p:tavLst>
                                    </p:anim>
                                    <p:anim calcmode="lin" valueType="num">
                                      <p:cBhvr additive="base">
                                        <p:cTn id="156" dur="500" fill="hold"/>
                                        <p:tgtEl>
                                          <p:spTgt spid="63"/>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64"/>
                                        </p:tgtEl>
                                        <p:attrNameLst>
                                          <p:attrName>style.visibility</p:attrName>
                                        </p:attrNameLst>
                                      </p:cBhvr>
                                      <p:to>
                                        <p:strVal val="visible"/>
                                      </p:to>
                                    </p:set>
                                    <p:anim calcmode="lin" valueType="num">
                                      <p:cBhvr additive="base">
                                        <p:cTn id="159" dur="500" fill="hold"/>
                                        <p:tgtEl>
                                          <p:spTgt spid="64"/>
                                        </p:tgtEl>
                                        <p:attrNameLst>
                                          <p:attrName>ppt_x</p:attrName>
                                        </p:attrNameLst>
                                      </p:cBhvr>
                                      <p:tavLst>
                                        <p:tav tm="0">
                                          <p:val>
                                            <p:strVal val="#ppt_x"/>
                                          </p:val>
                                        </p:tav>
                                        <p:tav tm="100000">
                                          <p:val>
                                            <p:strVal val="#ppt_x"/>
                                          </p:val>
                                        </p:tav>
                                      </p:tavLst>
                                    </p:anim>
                                    <p:anim calcmode="lin" valueType="num">
                                      <p:cBhvr additive="base">
                                        <p:cTn id="160" dur="500" fill="hold"/>
                                        <p:tgtEl>
                                          <p:spTgt spid="64"/>
                                        </p:tgtEl>
                                        <p:attrNameLst>
                                          <p:attrName>ppt_y</p:attrName>
                                        </p:attrNameLst>
                                      </p:cBhvr>
                                      <p:tavLst>
                                        <p:tav tm="0">
                                          <p:val>
                                            <p:strVal val="1+#ppt_h/2"/>
                                          </p:val>
                                        </p:tav>
                                        <p:tav tm="100000">
                                          <p:val>
                                            <p:strVal val="#ppt_y"/>
                                          </p:val>
                                        </p:tav>
                                      </p:tavLst>
                                    </p:anim>
                                  </p:childTnLst>
                                </p:cTn>
                              </p:par>
                              <p:par>
                                <p:cTn id="161" presetID="2" presetClass="entr" presetSubtype="12" fill="hold" grpId="0" nodeType="withEffect">
                                  <p:stCondLst>
                                    <p:cond delay="0"/>
                                  </p:stCondLst>
                                  <p:childTnLst>
                                    <p:set>
                                      <p:cBhvr>
                                        <p:cTn id="162" dur="1" fill="hold">
                                          <p:stCondLst>
                                            <p:cond delay="0"/>
                                          </p:stCondLst>
                                        </p:cTn>
                                        <p:tgtEl>
                                          <p:spTgt spid="65"/>
                                        </p:tgtEl>
                                        <p:attrNameLst>
                                          <p:attrName>style.visibility</p:attrName>
                                        </p:attrNameLst>
                                      </p:cBhvr>
                                      <p:to>
                                        <p:strVal val="visible"/>
                                      </p:to>
                                    </p:set>
                                    <p:anim calcmode="lin" valueType="num">
                                      <p:cBhvr additive="base">
                                        <p:cTn id="163" dur="500" fill="hold"/>
                                        <p:tgtEl>
                                          <p:spTgt spid="65"/>
                                        </p:tgtEl>
                                        <p:attrNameLst>
                                          <p:attrName>ppt_x</p:attrName>
                                        </p:attrNameLst>
                                      </p:cBhvr>
                                      <p:tavLst>
                                        <p:tav tm="0">
                                          <p:val>
                                            <p:strVal val="0-#ppt_w/2"/>
                                          </p:val>
                                        </p:tav>
                                        <p:tav tm="100000">
                                          <p:val>
                                            <p:strVal val="#ppt_x"/>
                                          </p:val>
                                        </p:tav>
                                      </p:tavLst>
                                    </p:anim>
                                    <p:anim calcmode="lin" valueType="num">
                                      <p:cBhvr additive="base">
                                        <p:cTn id="164" dur="500" fill="hold"/>
                                        <p:tgtEl>
                                          <p:spTgt spid="65"/>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66"/>
                                        </p:tgtEl>
                                        <p:attrNameLst>
                                          <p:attrName>style.visibility</p:attrName>
                                        </p:attrNameLst>
                                      </p:cBhvr>
                                      <p:to>
                                        <p:strVal val="visible"/>
                                      </p:to>
                                    </p:set>
                                    <p:anim calcmode="lin" valueType="num">
                                      <p:cBhvr additive="base">
                                        <p:cTn id="167" dur="500" fill="hold"/>
                                        <p:tgtEl>
                                          <p:spTgt spid="66"/>
                                        </p:tgtEl>
                                        <p:attrNameLst>
                                          <p:attrName>ppt_x</p:attrName>
                                        </p:attrNameLst>
                                      </p:cBhvr>
                                      <p:tavLst>
                                        <p:tav tm="0">
                                          <p:val>
                                            <p:strVal val="#ppt_x"/>
                                          </p:val>
                                        </p:tav>
                                        <p:tav tm="100000">
                                          <p:val>
                                            <p:strVal val="#ppt_x"/>
                                          </p:val>
                                        </p:tav>
                                      </p:tavLst>
                                    </p:anim>
                                    <p:anim calcmode="lin" valueType="num">
                                      <p:cBhvr additive="base">
                                        <p:cTn id="168" dur="500" fill="hold"/>
                                        <p:tgtEl>
                                          <p:spTgt spid="66"/>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67"/>
                                        </p:tgtEl>
                                        <p:attrNameLst>
                                          <p:attrName>style.visibility</p:attrName>
                                        </p:attrNameLst>
                                      </p:cBhvr>
                                      <p:to>
                                        <p:strVal val="visible"/>
                                      </p:to>
                                    </p:set>
                                    <p:anim calcmode="lin" valueType="num">
                                      <p:cBhvr additive="base">
                                        <p:cTn id="171" dur="500" fill="hold"/>
                                        <p:tgtEl>
                                          <p:spTgt spid="67"/>
                                        </p:tgtEl>
                                        <p:attrNameLst>
                                          <p:attrName>ppt_x</p:attrName>
                                        </p:attrNameLst>
                                      </p:cBhvr>
                                      <p:tavLst>
                                        <p:tav tm="0">
                                          <p:val>
                                            <p:strVal val="#ppt_x"/>
                                          </p:val>
                                        </p:tav>
                                        <p:tav tm="100000">
                                          <p:val>
                                            <p:strVal val="#ppt_x"/>
                                          </p:val>
                                        </p:tav>
                                      </p:tavLst>
                                    </p:anim>
                                    <p:anim calcmode="lin" valueType="num">
                                      <p:cBhvr additive="base">
                                        <p:cTn id="172" dur="500" fill="hold"/>
                                        <p:tgtEl>
                                          <p:spTgt spid="67"/>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68"/>
                                        </p:tgtEl>
                                        <p:attrNameLst>
                                          <p:attrName>style.visibility</p:attrName>
                                        </p:attrNameLst>
                                      </p:cBhvr>
                                      <p:to>
                                        <p:strVal val="visible"/>
                                      </p:to>
                                    </p:set>
                                    <p:anim calcmode="lin" valueType="num">
                                      <p:cBhvr additive="base">
                                        <p:cTn id="175" dur="500" fill="hold"/>
                                        <p:tgtEl>
                                          <p:spTgt spid="68"/>
                                        </p:tgtEl>
                                        <p:attrNameLst>
                                          <p:attrName>ppt_x</p:attrName>
                                        </p:attrNameLst>
                                      </p:cBhvr>
                                      <p:tavLst>
                                        <p:tav tm="0">
                                          <p:val>
                                            <p:strVal val="#ppt_x"/>
                                          </p:val>
                                        </p:tav>
                                        <p:tav tm="100000">
                                          <p:val>
                                            <p:strVal val="#ppt_x"/>
                                          </p:val>
                                        </p:tav>
                                      </p:tavLst>
                                    </p:anim>
                                    <p:anim calcmode="lin" valueType="num">
                                      <p:cBhvr additive="base">
                                        <p:cTn id="176" dur="500" fill="hold"/>
                                        <p:tgtEl>
                                          <p:spTgt spid="68"/>
                                        </p:tgtEl>
                                        <p:attrNameLst>
                                          <p:attrName>ppt_y</p:attrName>
                                        </p:attrNameLst>
                                      </p:cBhvr>
                                      <p:tavLst>
                                        <p:tav tm="0">
                                          <p:val>
                                            <p:strVal val="1+#ppt_h/2"/>
                                          </p:val>
                                        </p:tav>
                                        <p:tav tm="100000">
                                          <p:val>
                                            <p:strVal val="#ppt_y"/>
                                          </p:val>
                                        </p:tav>
                                      </p:tavLst>
                                    </p:anim>
                                  </p:childTnLst>
                                </p:cTn>
                              </p:par>
                              <p:par>
                                <p:cTn id="177" presetID="2" presetClass="entr" presetSubtype="8" fill="hold" nodeType="withEffect">
                                  <p:stCondLst>
                                    <p:cond delay="0"/>
                                  </p:stCondLst>
                                  <p:childTnLst>
                                    <p:set>
                                      <p:cBhvr>
                                        <p:cTn id="178" dur="1" fill="hold">
                                          <p:stCondLst>
                                            <p:cond delay="0"/>
                                          </p:stCondLst>
                                        </p:cTn>
                                        <p:tgtEl>
                                          <p:spTgt spid="69"/>
                                        </p:tgtEl>
                                        <p:attrNameLst>
                                          <p:attrName>style.visibility</p:attrName>
                                        </p:attrNameLst>
                                      </p:cBhvr>
                                      <p:to>
                                        <p:strVal val="visible"/>
                                      </p:to>
                                    </p:set>
                                    <p:anim calcmode="lin" valueType="num">
                                      <p:cBhvr additive="base">
                                        <p:cTn id="179" dur="500" fill="hold"/>
                                        <p:tgtEl>
                                          <p:spTgt spid="69"/>
                                        </p:tgtEl>
                                        <p:attrNameLst>
                                          <p:attrName>ppt_x</p:attrName>
                                        </p:attrNameLst>
                                      </p:cBhvr>
                                      <p:tavLst>
                                        <p:tav tm="0">
                                          <p:val>
                                            <p:strVal val="0-#ppt_w/2"/>
                                          </p:val>
                                        </p:tav>
                                        <p:tav tm="100000">
                                          <p:val>
                                            <p:strVal val="#ppt_x"/>
                                          </p:val>
                                        </p:tav>
                                      </p:tavLst>
                                    </p:anim>
                                    <p:anim calcmode="lin" valueType="num">
                                      <p:cBhvr additive="base">
                                        <p:cTn id="180" dur="500" fill="hold"/>
                                        <p:tgtEl>
                                          <p:spTgt spid="69"/>
                                        </p:tgtEl>
                                        <p:attrNameLst>
                                          <p:attrName>ppt_y</p:attrName>
                                        </p:attrNameLst>
                                      </p:cBhvr>
                                      <p:tavLst>
                                        <p:tav tm="0">
                                          <p:val>
                                            <p:strVal val="#ppt_y"/>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72"/>
                                        </p:tgtEl>
                                        <p:attrNameLst>
                                          <p:attrName>style.visibility</p:attrName>
                                        </p:attrNameLst>
                                      </p:cBhvr>
                                      <p:to>
                                        <p:strVal val="visible"/>
                                      </p:to>
                                    </p:set>
                                    <p:anim calcmode="lin" valueType="num">
                                      <p:cBhvr additive="base">
                                        <p:cTn id="183" dur="500" fill="hold"/>
                                        <p:tgtEl>
                                          <p:spTgt spid="72"/>
                                        </p:tgtEl>
                                        <p:attrNameLst>
                                          <p:attrName>ppt_x</p:attrName>
                                        </p:attrNameLst>
                                      </p:cBhvr>
                                      <p:tavLst>
                                        <p:tav tm="0">
                                          <p:val>
                                            <p:strVal val="#ppt_x"/>
                                          </p:val>
                                        </p:tav>
                                        <p:tav tm="100000">
                                          <p:val>
                                            <p:strVal val="#ppt_x"/>
                                          </p:val>
                                        </p:tav>
                                      </p:tavLst>
                                    </p:anim>
                                    <p:anim calcmode="lin" valueType="num">
                                      <p:cBhvr additive="base">
                                        <p:cTn id="184" dur="500" fill="hold"/>
                                        <p:tgtEl>
                                          <p:spTgt spid="72"/>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73"/>
                                        </p:tgtEl>
                                        <p:attrNameLst>
                                          <p:attrName>style.visibility</p:attrName>
                                        </p:attrNameLst>
                                      </p:cBhvr>
                                      <p:to>
                                        <p:strVal val="visible"/>
                                      </p:to>
                                    </p:set>
                                    <p:anim calcmode="lin" valueType="num">
                                      <p:cBhvr additive="base">
                                        <p:cTn id="187" dur="500" fill="hold"/>
                                        <p:tgtEl>
                                          <p:spTgt spid="73"/>
                                        </p:tgtEl>
                                        <p:attrNameLst>
                                          <p:attrName>ppt_x</p:attrName>
                                        </p:attrNameLst>
                                      </p:cBhvr>
                                      <p:tavLst>
                                        <p:tav tm="0">
                                          <p:val>
                                            <p:strVal val="#ppt_x"/>
                                          </p:val>
                                        </p:tav>
                                        <p:tav tm="100000">
                                          <p:val>
                                            <p:strVal val="#ppt_x"/>
                                          </p:val>
                                        </p:tav>
                                      </p:tavLst>
                                    </p:anim>
                                    <p:anim calcmode="lin" valueType="num">
                                      <p:cBhvr additive="base">
                                        <p:cTn id="188" dur="500" fill="hold"/>
                                        <p:tgtEl>
                                          <p:spTgt spid="73"/>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74"/>
                                        </p:tgtEl>
                                        <p:attrNameLst>
                                          <p:attrName>style.visibility</p:attrName>
                                        </p:attrNameLst>
                                      </p:cBhvr>
                                      <p:to>
                                        <p:strVal val="visible"/>
                                      </p:to>
                                    </p:set>
                                    <p:anim calcmode="lin" valueType="num">
                                      <p:cBhvr additive="base">
                                        <p:cTn id="191" dur="500" fill="hold"/>
                                        <p:tgtEl>
                                          <p:spTgt spid="74"/>
                                        </p:tgtEl>
                                        <p:attrNameLst>
                                          <p:attrName>ppt_x</p:attrName>
                                        </p:attrNameLst>
                                      </p:cBhvr>
                                      <p:tavLst>
                                        <p:tav tm="0">
                                          <p:val>
                                            <p:strVal val="#ppt_x"/>
                                          </p:val>
                                        </p:tav>
                                        <p:tav tm="100000">
                                          <p:val>
                                            <p:strVal val="#ppt_x"/>
                                          </p:val>
                                        </p:tav>
                                      </p:tavLst>
                                    </p:anim>
                                    <p:anim calcmode="lin" valueType="num">
                                      <p:cBhvr additive="base">
                                        <p:cTn id="192" dur="500" fill="hold"/>
                                        <p:tgtEl>
                                          <p:spTgt spid="74"/>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75"/>
                                        </p:tgtEl>
                                        <p:attrNameLst>
                                          <p:attrName>style.visibility</p:attrName>
                                        </p:attrNameLst>
                                      </p:cBhvr>
                                      <p:to>
                                        <p:strVal val="visible"/>
                                      </p:to>
                                    </p:set>
                                    <p:anim calcmode="lin" valueType="num">
                                      <p:cBhvr additive="base">
                                        <p:cTn id="195" dur="500" fill="hold"/>
                                        <p:tgtEl>
                                          <p:spTgt spid="75"/>
                                        </p:tgtEl>
                                        <p:attrNameLst>
                                          <p:attrName>ppt_x</p:attrName>
                                        </p:attrNameLst>
                                      </p:cBhvr>
                                      <p:tavLst>
                                        <p:tav tm="0">
                                          <p:val>
                                            <p:strVal val="#ppt_x"/>
                                          </p:val>
                                        </p:tav>
                                        <p:tav tm="100000">
                                          <p:val>
                                            <p:strVal val="#ppt_x"/>
                                          </p:val>
                                        </p:tav>
                                      </p:tavLst>
                                    </p:anim>
                                    <p:anim calcmode="lin" valueType="num">
                                      <p:cBhvr additive="base">
                                        <p:cTn id="196" dur="500" fill="hold"/>
                                        <p:tgtEl>
                                          <p:spTgt spid="75"/>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76"/>
                                        </p:tgtEl>
                                        <p:attrNameLst>
                                          <p:attrName>style.visibility</p:attrName>
                                        </p:attrNameLst>
                                      </p:cBhvr>
                                      <p:to>
                                        <p:strVal val="visible"/>
                                      </p:to>
                                    </p:set>
                                    <p:anim calcmode="lin" valueType="num">
                                      <p:cBhvr additive="base">
                                        <p:cTn id="199" dur="500" fill="hold"/>
                                        <p:tgtEl>
                                          <p:spTgt spid="76"/>
                                        </p:tgtEl>
                                        <p:attrNameLst>
                                          <p:attrName>ppt_x</p:attrName>
                                        </p:attrNameLst>
                                      </p:cBhvr>
                                      <p:tavLst>
                                        <p:tav tm="0">
                                          <p:val>
                                            <p:strVal val="#ppt_x"/>
                                          </p:val>
                                        </p:tav>
                                        <p:tav tm="100000">
                                          <p:val>
                                            <p:strVal val="#ppt_x"/>
                                          </p:val>
                                        </p:tav>
                                      </p:tavLst>
                                    </p:anim>
                                    <p:anim calcmode="lin" valueType="num">
                                      <p:cBhvr additive="base">
                                        <p:cTn id="200" dur="500" fill="hold"/>
                                        <p:tgtEl>
                                          <p:spTgt spid="76"/>
                                        </p:tgtEl>
                                        <p:attrNameLst>
                                          <p:attrName>ppt_y</p:attrName>
                                        </p:attrNameLst>
                                      </p:cBhvr>
                                      <p:tavLst>
                                        <p:tav tm="0">
                                          <p:val>
                                            <p:strVal val="1+#ppt_h/2"/>
                                          </p:val>
                                        </p:tav>
                                        <p:tav tm="100000">
                                          <p:val>
                                            <p:strVal val="#ppt_y"/>
                                          </p:val>
                                        </p:tav>
                                      </p:tavLst>
                                    </p:anim>
                                  </p:childTnLst>
                                </p:cTn>
                              </p:par>
                              <p:par>
                                <p:cTn id="201" presetID="2" presetClass="entr" presetSubtype="8" fill="hold" grpId="0" nodeType="withEffect">
                                  <p:stCondLst>
                                    <p:cond delay="0"/>
                                  </p:stCondLst>
                                  <p:childTnLst>
                                    <p:set>
                                      <p:cBhvr>
                                        <p:cTn id="202" dur="1" fill="hold">
                                          <p:stCondLst>
                                            <p:cond delay="0"/>
                                          </p:stCondLst>
                                        </p:cTn>
                                        <p:tgtEl>
                                          <p:spTgt spid="77"/>
                                        </p:tgtEl>
                                        <p:attrNameLst>
                                          <p:attrName>style.visibility</p:attrName>
                                        </p:attrNameLst>
                                      </p:cBhvr>
                                      <p:to>
                                        <p:strVal val="visible"/>
                                      </p:to>
                                    </p:set>
                                    <p:anim calcmode="lin" valueType="num">
                                      <p:cBhvr additive="base">
                                        <p:cTn id="203" dur="500" fill="hold"/>
                                        <p:tgtEl>
                                          <p:spTgt spid="77"/>
                                        </p:tgtEl>
                                        <p:attrNameLst>
                                          <p:attrName>ppt_x</p:attrName>
                                        </p:attrNameLst>
                                      </p:cBhvr>
                                      <p:tavLst>
                                        <p:tav tm="0">
                                          <p:val>
                                            <p:strVal val="0-#ppt_w/2"/>
                                          </p:val>
                                        </p:tav>
                                        <p:tav tm="100000">
                                          <p:val>
                                            <p:strVal val="#ppt_x"/>
                                          </p:val>
                                        </p:tav>
                                      </p:tavLst>
                                    </p:anim>
                                    <p:anim calcmode="lin" valueType="num">
                                      <p:cBhvr additive="base">
                                        <p:cTn id="204" dur="500" fill="hold"/>
                                        <p:tgtEl>
                                          <p:spTgt spid="77"/>
                                        </p:tgtEl>
                                        <p:attrNameLst>
                                          <p:attrName>ppt_y</p:attrName>
                                        </p:attrNameLst>
                                      </p:cBhvr>
                                      <p:tavLst>
                                        <p:tav tm="0">
                                          <p:val>
                                            <p:strVal val="#ppt_y"/>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78"/>
                                        </p:tgtEl>
                                        <p:attrNameLst>
                                          <p:attrName>style.visibility</p:attrName>
                                        </p:attrNameLst>
                                      </p:cBhvr>
                                      <p:to>
                                        <p:strVal val="visible"/>
                                      </p:to>
                                    </p:set>
                                    <p:anim calcmode="lin" valueType="num">
                                      <p:cBhvr additive="base">
                                        <p:cTn id="207" dur="500" fill="hold"/>
                                        <p:tgtEl>
                                          <p:spTgt spid="78"/>
                                        </p:tgtEl>
                                        <p:attrNameLst>
                                          <p:attrName>ppt_x</p:attrName>
                                        </p:attrNameLst>
                                      </p:cBhvr>
                                      <p:tavLst>
                                        <p:tav tm="0">
                                          <p:val>
                                            <p:strVal val="#ppt_x"/>
                                          </p:val>
                                        </p:tav>
                                        <p:tav tm="100000">
                                          <p:val>
                                            <p:strVal val="#ppt_x"/>
                                          </p:val>
                                        </p:tav>
                                      </p:tavLst>
                                    </p:anim>
                                    <p:anim calcmode="lin" valueType="num">
                                      <p:cBhvr additive="base">
                                        <p:cTn id="208" dur="500" fill="hold"/>
                                        <p:tgtEl>
                                          <p:spTgt spid="78"/>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79"/>
                                        </p:tgtEl>
                                        <p:attrNameLst>
                                          <p:attrName>style.visibility</p:attrName>
                                        </p:attrNameLst>
                                      </p:cBhvr>
                                      <p:to>
                                        <p:strVal val="visible"/>
                                      </p:to>
                                    </p:set>
                                    <p:anim calcmode="lin" valueType="num">
                                      <p:cBhvr additive="base">
                                        <p:cTn id="211" dur="500" fill="hold"/>
                                        <p:tgtEl>
                                          <p:spTgt spid="79"/>
                                        </p:tgtEl>
                                        <p:attrNameLst>
                                          <p:attrName>ppt_x</p:attrName>
                                        </p:attrNameLst>
                                      </p:cBhvr>
                                      <p:tavLst>
                                        <p:tav tm="0">
                                          <p:val>
                                            <p:strVal val="#ppt_x"/>
                                          </p:val>
                                        </p:tav>
                                        <p:tav tm="100000">
                                          <p:val>
                                            <p:strVal val="#ppt_x"/>
                                          </p:val>
                                        </p:tav>
                                      </p:tavLst>
                                    </p:anim>
                                    <p:anim calcmode="lin" valueType="num">
                                      <p:cBhvr additive="base">
                                        <p:cTn id="212" dur="500" fill="hold"/>
                                        <p:tgtEl>
                                          <p:spTgt spid="79"/>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80"/>
                                        </p:tgtEl>
                                        <p:attrNameLst>
                                          <p:attrName>style.visibility</p:attrName>
                                        </p:attrNameLst>
                                      </p:cBhvr>
                                      <p:to>
                                        <p:strVal val="visible"/>
                                      </p:to>
                                    </p:set>
                                    <p:anim calcmode="lin" valueType="num">
                                      <p:cBhvr additive="base">
                                        <p:cTn id="215" dur="500" fill="hold"/>
                                        <p:tgtEl>
                                          <p:spTgt spid="80"/>
                                        </p:tgtEl>
                                        <p:attrNameLst>
                                          <p:attrName>ppt_x</p:attrName>
                                        </p:attrNameLst>
                                      </p:cBhvr>
                                      <p:tavLst>
                                        <p:tav tm="0">
                                          <p:val>
                                            <p:strVal val="#ppt_x"/>
                                          </p:val>
                                        </p:tav>
                                        <p:tav tm="100000">
                                          <p:val>
                                            <p:strVal val="#ppt_x"/>
                                          </p:val>
                                        </p:tav>
                                      </p:tavLst>
                                    </p:anim>
                                    <p:anim calcmode="lin" valueType="num">
                                      <p:cBhvr additive="base">
                                        <p:cTn id="216" dur="500" fill="hold"/>
                                        <p:tgtEl>
                                          <p:spTgt spid="80"/>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81"/>
                                        </p:tgtEl>
                                        <p:attrNameLst>
                                          <p:attrName>style.visibility</p:attrName>
                                        </p:attrNameLst>
                                      </p:cBhvr>
                                      <p:to>
                                        <p:strVal val="visible"/>
                                      </p:to>
                                    </p:set>
                                    <p:anim calcmode="lin" valueType="num">
                                      <p:cBhvr additive="base">
                                        <p:cTn id="219" dur="500" fill="hold"/>
                                        <p:tgtEl>
                                          <p:spTgt spid="81"/>
                                        </p:tgtEl>
                                        <p:attrNameLst>
                                          <p:attrName>ppt_x</p:attrName>
                                        </p:attrNameLst>
                                      </p:cBhvr>
                                      <p:tavLst>
                                        <p:tav tm="0">
                                          <p:val>
                                            <p:strVal val="#ppt_x"/>
                                          </p:val>
                                        </p:tav>
                                        <p:tav tm="100000">
                                          <p:val>
                                            <p:strVal val="#ppt_x"/>
                                          </p:val>
                                        </p:tav>
                                      </p:tavLst>
                                    </p:anim>
                                    <p:anim calcmode="lin" valueType="num">
                                      <p:cBhvr additive="base">
                                        <p:cTn id="220" dur="500" fill="hold"/>
                                        <p:tgtEl>
                                          <p:spTgt spid="81"/>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82"/>
                                        </p:tgtEl>
                                        <p:attrNameLst>
                                          <p:attrName>style.visibility</p:attrName>
                                        </p:attrNameLst>
                                      </p:cBhvr>
                                      <p:to>
                                        <p:strVal val="visible"/>
                                      </p:to>
                                    </p:set>
                                    <p:anim calcmode="lin" valueType="num">
                                      <p:cBhvr additive="base">
                                        <p:cTn id="223" dur="500" fill="hold"/>
                                        <p:tgtEl>
                                          <p:spTgt spid="82"/>
                                        </p:tgtEl>
                                        <p:attrNameLst>
                                          <p:attrName>ppt_x</p:attrName>
                                        </p:attrNameLst>
                                      </p:cBhvr>
                                      <p:tavLst>
                                        <p:tav tm="0">
                                          <p:val>
                                            <p:strVal val="#ppt_x"/>
                                          </p:val>
                                        </p:tav>
                                        <p:tav tm="100000">
                                          <p:val>
                                            <p:strVal val="#ppt_x"/>
                                          </p:val>
                                        </p:tav>
                                      </p:tavLst>
                                    </p:anim>
                                    <p:anim calcmode="lin" valueType="num">
                                      <p:cBhvr additive="base">
                                        <p:cTn id="224" dur="500" fill="hold"/>
                                        <p:tgtEl>
                                          <p:spTgt spid="82"/>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83"/>
                                        </p:tgtEl>
                                        <p:attrNameLst>
                                          <p:attrName>style.visibility</p:attrName>
                                        </p:attrNameLst>
                                      </p:cBhvr>
                                      <p:to>
                                        <p:strVal val="visible"/>
                                      </p:to>
                                    </p:set>
                                    <p:anim calcmode="lin" valueType="num">
                                      <p:cBhvr additive="base">
                                        <p:cTn id="227" dur="500" fill="hold"/>
                                        <p:tgtEl>
                                          <p:spTgt spid="83"/>
                                        </p:tgtEl>
                                        <p:attrNameLst>
                                          <p:attrName>ppt_x</p:attrName>
                                        </p:attrNameLst>
                                      </p:cBhvr>
                                      <p:tavLst>
                                        <p:tav tm="0">
                                          <p:val>
                                            <p:strVal val="#ppt_x"/>
                                          </p:val>
                                        </p:tav>
                                        <p:tav tm="100000">
                                          <p:val>
                                            <p:strVal val="#ppt_x"/>
                                          </p:val>
                                        </p:tav>
                                      </p:tavLst>
                                    </p:anim>
                                    <p:anim calcmode="lin" valueType="num">
                                      <p:cBhvr additive="base">
                                        <p:cTn id="228" dur="500" fill="hold"/>
                                        <p:tgtEl>
                                          <p:spTgt spid="83"/>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84"/>
                                        </p:tgtEl>
                                        <p:attrNameLst>
                                          <p:attrName>style.visibility</p:attrName>
                                        </p:attrNameLst>
                                      </p:cBhvr>
                                      <p:to>
                                        <p:strVal val="visible"/>
                                      </p:to>
                                    </p:set>
                                    <p:anim calcmode="lin" valueType="num">
                                      <p:cBhvr additive="base">
                                        <p:cTn id="231" dur="500" fill="hold"/>
                                        <p:tgtEl>
                                          <p:spTgt spid="84"/>
                                        </p:tgtEl>
                                        <p:attrNameLst>
                                          <p:attrName>ppt_x</p:attrName>
                                        </p:attrNameLst>
                                      </p:cBhvr>
                                      <p:tavLst>
                                        <p:tav tm="0">
                                          <p:val>
                                            <p:strVal val="#ppt_x"/>
                                          </p:val>
                                        </p:tav>
                                        <p:tav tm="100000">
                                          <p:val>
                                            <p:strVal val="#ppt_x"/>
                                          </p:val>
                                        </p:tav>
                                      </p:tavLst>
                                    </p:anim>
                                    <p:anim calcmode="lin" valueType="num">
                                      <p:cBhvr additive="base">
                                        <p:cTn id="232" dur="500" fill="hold"/>
                                        <p:tgtEl>
                                          <p:spTgt spid="84"/>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85"/>
                                        </p:tgtEl>
                                        <p:attrNameLst>
                                          <p:attrName>style.visibility</p:attrName>
                                        </p:attrNameLst>
                                      </p:cBhvr>
                                      <p:to>
                                        <p:strVal val="visible"/>
                                      </p:to>
                                    </p:set>
                                    <p:anim calcmode="lin" valueType="num">
                                      <p:cBhvr additive="base">
                                        <p:cTn id="235" dur="500" fill="hold"/>
                                        <p:tgtEl>
                                          <p:spTgt spid="85"/>
                                        </p:tgtEl>
                                        <p:attrNameLst>
                                          <p:attrName>ppt_x</p:attrName>
                                        </p:attrNameLst>
                                      </p:cBhvr>
                                      <p:tavLst>
                                        <p:tav tm="0">
                                          <p:val>
                                            <p:strVal val="#ppt_x"/>
                                          </p:val>
                                        </p:tav>
                                        <p:tav tm="100000">
                                          <p:val>
                                            <p:strVal val="#ppt_x"/>
                                          </p:val>
                                        </p:tav>
                                      </p:tavLst>
                                    </p:anim>
                                    <p:anim calcmode="lin" valueType="num">
                                      <p:cBhvr additive="base">
                                        <p:cTn id="236" dur="500" fill="hold"/>
                                        <p:tgtEl>
                                          <p:spTgt spid="85"/>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86"/>
                                        </p:tgtEl>
                                        <p:attrNameLst>
                                          <p:attrName>style.visibility</p:attrName>
                                        </p:attrNameLst>
                                      </p:cBhvr>
                                      <p:to>
                                        <p:strVal val="visible"/>
                                      </p:to>
                                    </p:set>
                                    <p:anim calcmode="lin" valueType="num">
                                      <p:cBhvr additive="base">
                                        <p:cTn id="239" dur="500" fill="hold"/>
                                        <p:tgtEl>
                                          <p:spTgt spid="86"/>
                                        </p:tgtEl>
                                        <p:attrNameLst>
                                          <p:attrName>ppt_x</p:attrName>
                                        </p:attrNameLst>
                                      </p:cBhvr>
                                      <p:tavLst>
                                        <p:tav tm="0">
                                          <p:val>
                                            <p:strVal val="#ppt_x"/>
                                          </p:val>
                                        </p:tav>
                                        <p:tav tm="100000">
                                          <p:val>
                                            <p:strVal val="#ppt_x"/>
                                          </p:val>
                                        </p:tav>
                                      </p:tavLst>
                                    </p:anim>
                                    <p:anim calcmode="lin" valueType="num">
                                      <p:cBhvr additive="base">
                                        <p:cTn id="240" dur="500" fill="hold"/>
                                        <p:tgtEl>
                                          <p:spTgt spid="86"/>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87"/>
                                        </p:tgtEl>
                                        <p:attrNameLst>
                                          <p:attrName>style.visibility</p:attrName>
                                        </p:attrNameLst>
                                      </p:cBhvr>
                                      <p:to>
                                        <p:strVal val="visible"/>
                                      </p:to>
                                    </p:set>
                                    <p:anim calcmode="lin" valueType="num">
                                      <p:cBhvr additive="base">
                                        <p:cTn id="243" dur="500" fill="hold"/>
                                        <p:tgtEl>
                                          <p:spTgt spid="87"/>
                                        </p:tgtEl>
                                        <p:attrNameLst>
                                          <p:attrName>ppt_x</p:attrName>
                                        </p:attrNameLst>
                                      </p:cBhvr>
                                      <p:tavLst>
                                        <p:tav tm="0">
                                          <p:val>
                                            <p:strVal val="#ppt_x"/>
                                          </p:val>
                                        </p:tav>
                                        <p:tav tm="100000">
                                          <p:val>
                                            <p:strVal val="#ppt_x"/>
                                          </p:val>
                                        </p:tav>
                                      </p:tavLst>
                                    </p:anim>
                                    <p:anim calcmode="lin" valueType="num">
                                      <p:cBhvr additive="base">
                                        <p:cTn id="244" dur="500" fill="hold"/>
                                        <p:tgtEl>
                                          <p:spTgt spid="87"/>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88"/>
                                        </p:tgtEl>
                                        <p:attrNameLst>
                                          <p:attrName>style.visibility</p:attrName>
                                        </p:attrNameLst>
                                      </p:cBhvr>
                                      <p:to>
                                        <p:strVal val="visible"/>
                                      </p:to>
                                    </p:set>
                                    <p:anim calcmode="lin" valueType="num">
                                      <p:cBhvr additive="base">
                                        <p:cTn id="247" dur="500" fill="hold"/>
                                        <p:tgtEl>
                                          <p:spTgt spid="88"/>
                                        </p:tgtEl>
                                        <p:attrNameLst>
                                          <p:attrName>ppt_x</p:attrName>
                                        </p:attrNameLst>
                                      </p:cBhvr>
                                      <p:tavLst>
                                        <p:tav tm="0">
                                          <p:val>
                                            <p:strVal val="#ppt_x"/>
                                          </p:val>
                                        </p:tav>
                                        <p:tav tm="100000">
                                          <p:val>
                                            <p:strVal val="#ppt_x"/>
                                          </p:val>
                                        </p:tav>
                                      </p:tavLst>
                                    </p:anim>
                                    <p:anim calcmode="lin" valueType="num">
                                      <p:cBhvr additive="base">
                                        <p:cTn id="248" dur="500" fill="hold"/>
                                        <p:tgtEl>
                                          <p:spTgt spid="88"/>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89"/>
                                        </p:tgtEl>
                                        <p:attrNameLst>
                                          <p:attrName>style.visibility</p:attrName>
                                        </p:attrNameLst>
                                      </p:cBhvr>
                                      <p:to>
                                        <p:strVal val="visible"/>
                                      </p:to>
                                    </p:set>
                                    <p:anim calcmode="lin" valueType="num">
                                      <p:cBhvr additive="base">
                                        <p:cTn id="251" dur="500" fill="hold"/>
                                        <p:tgtEl>
                                          <p:spTgt spid="89"/>
                                        </p:tgtEl>
                                        <p:attrNameLst>
                                          <p:attrName>ppt_x</p:attrName>
                                        </p:attrNameLst>
                                      </p:cBhvr>
                                      <p:tavLst>
                                        <p:tav tm="0">
                                          <p:val>
                                            <p:strVal val="#ppt_x"/>
                                          </p:val>
                                        </p:tav>
                                        <p:tav tm="100000">
                                          <p:val>
                                            <p:strVal val="#ppt_x"/>
                                          </p:val>
                                        </p:tav>
                                      </p:tavLst>
                                    </p:anim>
                                    <p:anim calcmode="lin" valueType="num">
                                      <p:cBhvr additive="base">
                                        <p:cTn id="252" dur="500" fill="hold"/>
                                        <p:tgtEl>
                                          <p:spTgt spid="89"/>
                                        </p:tgtEl>
                                        <p:attrNameLst>
                                          <p:attrName>ppt_y</p:attrName>
                                        </p:attrNameLst>
                                      </p:cBhvr>
                                      <p:tavLst>
                                        <p:tav tm="0">
                                          <p:val>
                                            <p:strVal val="1+#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90"/>
                                        </p:tgtEl>
                                        <p:attrNameLst>
                                          <p:attrName>style.visibility</p:attrName>
                                        </p:attrNameLst>
                                      </p:cBhvr>
                                      <p:to>
                                        <p:strVal val="visible"/>
                                      </p:to>
                                    </p:set>
                                    <p:anim calcmode="lin" valueType="num">
                                      <p:cBhvr additive="base">
                                        <p:cTn id="255" dur="500" fill="hold"/>
                                        <p:tgtEl>
                                          <p:spTgt spid="90"/>
                                        </p:tgtEl>
                                        <p:attrNameLst>
                                          <p:attrName>ppt_x</p:attrName>
                                        </p:attrNameLst>
                                      </p:cBhvr>
                                      <p:tavLst>
                                        <p:tav tm="0">
                                          <p:val>
                                            <p:strVal val="#ppt_x"/>
                                          </p:val>
                                        </p:tav>
                                        <p:tav tm="100000">
                                          <p:val>
                                            <p:strVal val="#ppt_x"/>
                                          </p:val>
                                        </p:tav>
                                      </p:tavLst>
                                    </p:anim>
                                    <p:anim calcmode="lin" valueType="num">
                                      <p:cBhvr additive="base">
                                        <p:cTn id="256" dur="500" fill="hold"/>
                                        <p:tgtEl>
                                          <p:spTgt spid="90"/>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91"/>
                                        </p:tgtEl>
                                        <p:attrNameLst>
                                          <p:attrName>style.visibility</p:attrName>
                                        </p:attrNameLst>
                                      </p:cBhvr>
                                      <p:to>
                                        <p:strVal val="visible"/>
                                      </p:to>
                                    </p:set>
                                    <p:anim calcmode="lin" valueType="num">
                                      <p:cBhvr additive="base">
                                        <p:cTn id="259" dur="500" fill="hold"/>
                                        <p:tgtEl>
                                          <p:spTgt spid="91"/>
                                        </p:tgtEl>
                                        <p:attrNameLst>
                                          <p:attrName>ppt_x</p:attrName>
                                        </p:attrNameLst>
                                      </p:cBhvr>
                                      <p:tavLst>
                                        <p:tav tm="0">
                                          <p:val>
                                            <p:strVal val="#ppt_x"/>
                                          </p:val>
                                        </p:tav>
                                        <p:tav tm="100000">
                                          <p:val>
                                            <p:strVal val="#ppt_x"/>
                                          </p:val>
                                        </p:tav>
                                      </p:tavLst>
                                    </p:anim>
                                    <p:anim calcmode="lin" valueType="num">
                                      <p:cBhvr additive="base">
                                        <p:cTn id="260" dur="500" fill="hold"/>
                                        <p:tgtEl>
                                          <p:spTgt spid="91"/>
                                        </p:tgtEl>
                                        <p:attrNameLst>
                                          <p:attrName>ppt_y</p:attrName>
                                        </p:attrNameLst>
                                      </p:cBhvr>
                                      <p:tavLst>
                                        <p:tav tm="0">
                                          <p:val>
                                            <p:strVal val="1+#ppt_h/2"/>
                                          </p:val>
                                        </p:tav>
                                        <p:tav tm="100000">
                                          <p:val>
                                            <p:strVal val="#ppt_y"/>
                                          </p:val>
                                        </p:tav>
                                      </p:tavLst>
                                    </p:anim>
                                  </p:childTnLst>
                                </p:cTn>
                              </p:par>
                              <p:par>
                                <p:cTn id="261" presetID="2" presetClass="entr" presetSubtype="1" fill="hold" grpId="0" nodeType="withEffect">
                                  <p:stCondLst>
                                    <p:cond delay="0"/>
                                  </p:stCondLst>
                                  <p:childTnLst>
                                    <p:set>
                                      <p:cBhvr>
                                        <p:cTn id="262" dur="1" fill="hold">
                                          <p:stCondLst>
                                            <p:cond delay="0"/>
                                          </p:stCondLst>
                                        </p:cTn>
                                        <p:tgtEl>
                                          <p:spTgt spid="92"/>
                                        </p:tgtEl>
                                        <p:attrNameLst>
                                          <p:attrName>style.visibility</p:attrName>
                                        </p:attrNameLst>
                                      </p:cBhvr>
                                      <p:to>
                                        <p:strVal val="visible"/>
                                      </p:to>
                                    </p:set>
                                    <p:anim calcmode="lin" valueType="num">
                                      <p:cBhvr additive="base">
                                        <p:cTn id="263" dur="500" fill="hold"/>
                                        <p:tgtEl>
                                          <p:spTgt spid="92"/>
                                        </p:tgtEl>
                                        <p:attrNameLst>
                                          <p:attrName>ppt_x</p:attrName>
                                        </p:attrNameLst>
                                      </p:cBhvr>
                                      <p:tavLst>
                                        <p:tav tm="0">
                                          <p:val>
                                            <p:strVal val="#ppt_x"/>
                                          </p:val>
                                        </p:tav>
                                        <p:tav tm="100000">
                                          <p:val>
                                            <p:strVal val="#ppt_x"/>
                                          </p:val>
                                        </p:tav>
                                      </p:tavLst>
                                    </p:anim>
                                    <p:anim calcmode="lin" valueType="num">
                                      <p:cBhvr additive="base">
                                        <p:cTn id="264" dur="500" fill="hold"/>
                                        <p:tgtEl>
                                          <p:spTgt spid="92"/>
                                        </p:tgtEl>
                                        <p:attrNameLst>
                                          <p:attrName>ppt_y</p:attrName>
                                        </p:attrNameLst>
                                      </p:cBhvr>
                                      <p:tavLst>
                                        <p:tav tm="0">
                                          <p:val>
                                            <p:strVal val="0-#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93"/>
                                        </p:tgtEl>
                                        <p:attrNameLst>
                                          <p:attrName>style.visibility</p:attrName>
                                        </p:attrNameLst>
                                      </p:cBhvr>
                                      <p:to>
                                        <p:strVal val="visible"/>
                                      </p:to>
                                    </p:set>
                                    <p:anim calcmode="lin" valueType="num">
                                      <p:cBhvr additive="base">
                                        <p:cTn id="267" dur="500" fill="hold"/>
                                        <p:tgtEl>
                                          <p:spTgt spid="93"/>
                                        </p:tgtEl>
                                        <p:attrNameLst>
                                          <p:attrName>ppt_x</p:attrName>
                                        </p:attrNameLst>
                                      </p:cBhvr>
                                      <p:tavLst>
                                        <p:tav tm="0">
                                          <p:val>
                                            <p:strVal val="#ppt_x"/>
                                          </p:val>
                                        </p:tav>
                                        <p:tav tm="100000">
                                          <p:val>
                                            <p:strVal val="#ppt_x"/>
                                          </p:val>
                                        </p:tav>
                                      </p:tavLst>
                                    </p:anim>
                                    <p:anim calcmode="lin" valueType="num">
                                      <p:cBhvr additive="base">
                                        <p:cTn id="268" dur="500" fill="hold"/>
                                        <p:tgtEl>
                                          <p:spTgt spid="93"/>
                                        </p:tgtEl>
                                        <p:attrNameLst>
                                          <p:attrName>ppt_y</p:attrName>
                                        </p:attrNameLst>
                                      </p:cBhvr>
                                      <p:tavLst>
                                        <p:tav tm="0">
                                          <p:val>
                                            <p:strVal val="1+#ppt_h/2"/>
                                          </p:val>
                                        </p:tav>
                                        <p:tav tm="100000">
                                          <p:val>
                                            <p:strVal val="#ppt_y"/>
                                          </p:val>
                                        </p:tav>
                                      </p:tavLst>
                                    </p:anim>
                                  </p:childTnLst>
                                </p:cTn>
                              </p:par>
                              <p:par>
                                <p:cTn id="269" presetID="2" presetClass="entr" presetSubtype="4" fill="hold" grpId="0" nodeType="withEffect">
                                  <p:stCondLst>
                                    <p:cond delay="0"/>
                                  </p:stCondLst>
                                  <p:childTnLst>
                                    <p:set>
                                      <p:cBhvr>
                                        <p:cTn id="270" dur="1" fill="hold">
                                          <p:stCondLst>
                                            <p:cond delay="0"/>
                                          </p:stCondLst>
                                        </p:cTn>
                                        <p:tgtEl>
                                          <p:spTgt spid="94"/>
                                        </p:tgtEl>
                                        <p:attrNameLst>
                                          <p:attrName>style.visibility</p:attrName>
                                        </p:attrNameLst>
                                      </p:cBhvr>
                                      <p:to>
                                        <p:strVal val="visible"/>
                                      </p:to>
                                    </p:set>
                                    <p:anim calcmode="lin" valueType="num">
                                      <p:cBhvr additive="base">
                                        <p:cTn id="271" dur="500" fill="hold"/>
                                        <p:tgtEl>
                                          <p:spTgt spid="94"/>
                                        </p:tgtEl>
                                        <p:attrNameLst>
                                          <p:attrName>ppt_x</p:attrName>
                                        </p:attrNameLst>
                                      </p:cBhvr>
                                      <p:tavLst>
                                        <p:tav tm="0">
                                          <p:val>
                                            <p:strVal val="#ppt_x"/>
                                          </p:val>
                                        </p:tav>
                                        <p:tav tm="100000">
                                          <p:val>
                                            <p:strVal val="#ppt_x"/>
                                          </p:val>
                                        </p:tav>
                                      </p:tavLst>
                                    </p:anim>
                                    <p:anim calcmode="lin" valueType="num">
                                      <p:cBhvr additive="base">
                                        <p:cTn id="272" dur="500" fill="hold"/>
                                        <p:tgtEl>
                                          <p:spTgt spid="94"/>
                                        </p:tgtEl>
                                        <p:attrNameLst>
                                          <p:attrName>ppt_y</p:attrName>
                                        </p:attrNameLst>
                                      </p:cBhvr>
                                      <p:tavLst>
                                        <p:tav tm="0">
                                          <p:val>
                                            <p:strVal val="1+#ppt_h/2"/>
                                          </p:val>
                                        </p:tav>
                                        <p:tav tm="100000">
                                          <p:val>
                                            <p:strVal val="#ppt_y"/>
                                          </p:val>
                                        </p:tav>
                                      </p:tavLst>
                                    </p:anim>
                                  </p:childTnLst>
                                </p:cTn>
                              </p:par>
                              <p:par>
                                <p:cTn id="273" presetID="2" presetClass="entr" presetSubtype="3" fill="hold" grpId="0" nodeType="withEffect">
                                  <p:stCondLst>
                                    <p:cond delay="0"/>
                                  </p:stCondLst>
                                  <p:childTnLst>
                                    <p:set>
                                      <p:cBhvr>
                                        <p:cTn id="274" dur="1" fill="hold">
                                          <p:stCondLst>
                                            <p:cond delay="0"/>
                                          </p:stCondLst>
                                        </p:cTn>
                                        <p:tgtEl>
                                          <p:spTgt spid="95"/>
                                        </p:tgtEl>
                                        <p:attrNameLst>
                                          <p:attrName>style.visibility</p:attrName>
                                        </p:attrNameLst>
                                      </p:cBhvr>
                                      <p:to>
                                        <p:strVal val="visible"/>
                                      </p:to>
                                    </p:set>
                                    <p:anim calcmode="lin" valueType="num">
                                      <p:cBhvr additive="base">
                                        <p:cTn id="275" dur="500" fill="hold"/>
                                        <p:tgtEl>
                                          <p:spTgt spid="95"/>
                                        </p:tgtEl>
                                        <p:attrNameLst>
                                          <p:attrName>ppt_x</p:attrName>
                                        </p:attrNameLst>
                                      </p:cBhvr>
                                      <p:tavLst>
                                        <p:tav tm="0">
                                          <p:val>
                                            <p:strVal val="1+#ppt_w/2"/>
                                          </p:val>
                                        </p:tav>
                                        <p:tav tm="100000">
                                          <p:val>
                                            <p:strVal val="#ppt_x"/>
                                          </p:val>
                                        </p:tav>
                                      </p:tavLst>
                                    </p:anim>
                                    <p:anim calcmode="lin" valueType="num">
                                      <p:cBhvr additive="base">
                                        <p:cTn id="276" dur="500" fill="hold"/>
                                        <p:tgtEl>
                                          <p:spTgt spid="95"/>
                                        </p:tgtEl>
                                        <p:attrNameLst>
                                          <p:attrName>ppt_y</p:attrName>
                                        </p:attrNameLst>
                                      </p:cBhvr>
                                      <p:tavLst>
                                        <p:tav tm="0">
                                          <p:val>
                                            <p:strVal val="0-#ppt_h/2"/>
                                          </p:val>
                                        </p:tav>
                                        <p:tav tm="100000">
                                          <p:val>
                                            <p:strVal val="#ppt_y"/>
                                          </p:val>
                                        </p:tav>
                                      </p:tavLst>
                                    </p:anim>
                                  </p:childTnLst>
                                </p:cTn>
                              </p:par>
                              <p:par>
                                <p:cTn id="277" presetID="2" presetClass="entr" presetSubtype="2" fill="hold" grpId="0" nodeType="withEffect">
                                  <p:stCondLst>
                                    <p:cond delay="0"/>
                                  </p:stCondLst>
                                  <p:childTnLst>
                                    <p:set>
                                      <p:cBhvr>
                                        <p:cTn id="278" dur="1" fill="hold">
                                          <p:stCondLst>
                                            <p:cond delay="0"/>
                                          </p:stCondLst>
                                        </p:cTn>
                                        <p:tgtEl>
                                          <p:spTgt spid="96"/>
                                        </p:tgtEl>
                                        <p:attrNameLst>
                                          <p:attrName>style.visibility</p:attrName>
                                        </p:attrNameLst>
                                      </p:cBhvr>
                                      <p:to>
                                        <p:strVal val="visible"/>
                                      </p:to>
                                    </p:set>
                                    <p:anim calcmode="lin" valueType="num">
                                      <p:cBhvr additive="base">
                                        <p:cTn id="279" dur="500" fill="hold"/>
                                        <p:tgtEl>
                                          <p:spTgt spid="96"/>
                                        </p:tgtEl>
                                        <p:attrNameLst>
                                          <p:attrName>ppt_x</p:attrName>
                                        </p:attrNameLst>
                                      </p:cBhvr>
                                      <p:tavLst>
                                        <p:tav tm="0">
                                          <p:val>
                                            <p:strVal val="1+#ppt_w/2"/>
                                          </p:val>
                                        </p:tav>
                                        <p:tav tm="100000">
                                          <p:val>
                                            <p:strVal val="#ppt_x"/>
                                          </p:val>
                                        </p:tav>
                                      </p:tavLst>
                                    </p:anim>
                                    <p:anim calcmode="lin" valueType="num">
                                      <p:cBhvr additive="base">
                                        <p:cTn id="280" dur="500" fill="hold"/>
                                        <p:tgtEl>
                                          <p:spTgt spid="96"/>
                                        </p:tgtEl>
                                        <p:attrNameLst>
                                          <p:attrName>ppt_y</p:attrName>
                                        </p:attrNameLst>
                                      </p:cBhvr>
                                      <p:tavLst>
                                        <p:tav tm="0">
                                          <p:val>
                                            <p:strVal val="#ppt_y"/>
                                          </p:val>
                                        </p:tav>
                                        <p:tav tm="100000">
                                          <p:val>
                                            <p:strVal val="#ppt_y"/>
                                          </p:val>
                                        </p:tav>
                                      </p:tavLst>
                                    </p:anim>
                                  </p:childTnLst>
                                </p:cTn>
                              </p:par>
                              <p:par>
                                <p:cTn id="281" presetID="2" presetClass="entr" presetSubtype="12" fill="hold" grpId="0" nodeType="withEffect">
                                  <p:stCondLst>
                                    <p:cond delay="0"/>
                                  </p:stCondLst>
                                  <p:childTnLst>
                                    <p:set>
                                      <p:cBhvr>
                                        <p:cTn id="282" dur="1" fill="hold">
                                          <p:stCondLst>
                                            <p:cond delay="0"/>
                                          </p:stCondLst>
                                        </p:cTn>
                                        <p:tgtEl>
                                          <p:spTgt spid="97"/>
                                        </p:tgtEl>
                                        <p:attrNameLst>
                                          <p:attrName>style.visibility</p:attrName>
                                        </p:attrNameLst>
                                      </p:cBhvr>
                                      <p:to>
                                        <p:strVal val="visible"/>
                                      </p:to>
                                    </p:set>
                                    <p:anim calcmode="lin" valueType="num">
                                      <p:cBhvr additive="base">
                                        <p:cTn id="283" dur="500" fill="hold"/>
                                        <p:tgtEl>
                                          <p:spTgt spid="97"/>
                                        </p:tgtEl>
                                        <p:attrNameLst>
                                          <p:attrName>ppt_x</p:attrName>
                                        </p:attrNameLst>
                                      </p:cBhvr>
                                      <p:tavLst>
                                        <p:tav tm="0">
                                          <p:val>
                                            <p:strVal val="0-#ppt_w/2"/>
                                          </p:val>
                                        </p:tav>
                                        <p:tav tm="100000">
                                          <p:val>
                                            <p:strVal val="#ppt_x"/>
                                          </p:val>
                                        </p:tav>
                                      </p:tavLst>
                                    </p:anim>
                                    <p:anim calcmode="lin" valueType="num">
                                      <p:cBhvr additive="base">
                                        <p:cTn id="284" dur="500" fill="hold"/>
                                        <p:tgtEl>
                                          <p:spTgt spid="97"/>
                                        </p:tgtEl>
                                        <p:attrNameLst>
                                          <p:attrName>ppt_y</p:attrName>
                                        </p:attrNameLst>
                                      </p:cBhvr>
                                      <p:tavLst>
                                        <p:tav tm="0">
                                          <p:val>
                                            <p:strVal val="1+#ppt_h/2"/>
                                          </p:val>
                                        </p:tav>
                                        <p:tav tm="100000">
                                          <p:val>
                                            <p:strVal val="#ppt_y"/>
                                          </p:val>
                                        </p:tav>
                                      </p:tavLst>
                                    </p:anim>
                                  </p:childTnLst>
                                </p:cTn>
                              </p:par>
                              <p:par>
                                <p:cTn id="285" presetID="2" presetClass="entr" presetSubtype="4" fill="hold" grpId="0" nodeType="withEffect">
                                  <p:stCondLst>
                                    <p:cond delay="0"/>
                                  </p:stCondLst>
                                  <p:childTnLst>
                                    <p:set>
                                      <p:cBhvr>
                                        <p:cTn id="286" dur="1" fill="hold">
                                          <p:stCondLst>
                                            <p:cond delay="0"/>
                                          </p:stCondLst>
                                        </p:cTn>
                                        <p:tgtEl>
                                          <p:spTgt spid="98"/>
                                        </p:tgtEl>
                                        <p:attrNameLst>
                                          <p:attrName>style.visibility</p:attrName>
                                        </p:attrNameLst>
                                      </p:cBhvr>
                                      <p:to>
                                        <p:strVal val="visible"/>
                                      </p:to>
                                    </p:set>
                                    <p:anim calcmode="lin" valueType="num">
                                      <p:cBhvr additive="base">
                                        <p:cTn id="287" dur="500" fill="hold"/>
                                        <p:tgtEl>
                                          <p:spTgt spid="98"/>
                                        </p:tgtEl>
                                        <p:attrNameLst>
                                          <p:attrName>ppt_x</p:attrName>
                                        </p:attrNameLst>
                                      </p:cBhvr>
                                      <p:tavLst>
                                        <p:tav tm="0">
                                          <p:val>
                                            <p:strVal val="#ppt_x"/>
                                          </p:val>
                                        </p:tav>
                                        <p:tav tm="100000">
                                          <p:val>
                                            <p:strVal val="#ppt_x"/>
                                          </p:val>
                                        </p:tav>
                                      </p:tavLst>
                                    </p:anim>
                                    <p:anim calcmode="lin" valueType="num">
                                      <p:cBhvr additive="base">
                                        <p:cTn id="288" dur="500" fill="hold"/>
                                        <p:tgtEl>
                                          <p:spTgt spid="98"/>
                                        </p:tgtEl>
                                        <p:attrNameLst>
                                          <p:attrName>ppt_y</p:attrName>
                                        </p:attrNameLst>
                                      </p:cBhvr>
                                      <p:tavLst>
                                        <p:tav tm="0">
                                          <p:val>
                                            <p:strVal val="1+#ppt_h/2"/>
                                          </p:val>
                                        </p:tav>
                                        <p:tav tm="100000">
                                          <p:val>
                                            <p:strVal val="#ppt_y"/>
                                          </p:val>
                                        </p:tav>
                                      </p:tavLst>
                                    </p:anim>
                                  </p:childTnLst>
                                </p:cTn>
                              </p:par>
                              <p:par>
                                <p:cTn id="289" presetID="2" presetClass="entr" presetSubtype="4" fill="hold" grpId="0" nodeType="withEffect">
                                  <p:stCondLst>
                                    <p:cond delay="0"/>
                                  </p:stCondLst>
                                  <p:childTnLst>
                                    <p:set>
                                      <p:cBhvr>
                                        <p:cTn id="290" dur="1" fill="hold">
                                          <p:stCondLst>
                                            <p:cond delay="0"/>
                                          </p:stCondLst>
                                        </p:cTn>
                                        <p:tgtEl>
                                          <p:spTgt spid="99"/>
                                        </p:tgtEl>
                                        <p:attrNameLst>
                                          <p:attrName>style.visibility</p:attrName>
                                        </p:attrNameLst>
                                      </p:cBhvr>
                                      <p:to>
                                        <p:strVal val="visible"/>
                                      </p:to>
                                    </p:set>
                                    <p:anim calcmode="lin" valueType="num">
                                      <p:cBhvr additive="base">
                                        <p:cTn id="291" dur="500" fill="hold"/>
                                        <p:tgtEl>
                                          <p:spTgt spid="99"/>
                                        </p:tgtEl>
                                        <p:attrNameLst>
                                          <p:attrName>ppt_x</p:attrName>
                                        </p:attrNameLst>
                                      </p:cBhvr>
                                      <p:tavLst>
                                        <p:tav tm="0">
                                          <p:val>
                                            <p:strVal val="#ppt_x"/>
                                          </p:val>
                                        </p:tav>
                                        <p:tav tm="100000">
                                          <p:val>
                                            <p:strVal val="#ppt_x"/>
                                          </p:val>
                                        </p:tav>
                                      </p:tavLst>
                                    </p:anim>
                                    <p:anim calcmode="lin" valueType="num">
                                      <p:cBhvr additive="base">
                                        <p:cTn id="292" dur="500" fill="hold"/>
                                        <p:tgtEl>
                                          <p:spTgt spid="99"/>
                                        </p:tgtEl>
                                        <p:attrNameLst>
                                          <p:attrName>ppt_y</p:attrName>
                                        </p:attrNameLst>
                                      </p:cBhvr>
                                      <p:tavLst>
                                        <p:tav tm="0">
                                          <p:val>
                                            <p:strVal val="1+#ppt_h/2"/>
                                          </p:val>
                                        </p:tav>
                                        <p:tav tm="100000">
                                          <p:val>
                                            <p:strVal val="#ppt_y"/>
                                          </p:val>
                                        </p:tav>
                                      </p:tavLst>
                                    </p:anim>
                                  </p:childTnLst>
                                </p:cTn>
                              </p:par>
                              <p:par>
                                <p:cTn id="293" presetID="2" presetClass="entr" presetSubtype="4" fill="hold" grpId="0" nodeType="withEffect">
                                  <p:stCondLst>
                                    <p:cond delay="0"/>
                                  </p:stCondLst>
                                  <p:childTnLst>
                                    <p:set>
                                      <p:cBhvr>
                                        <p:cTn id="294" dur="1" fill="hold">
                                          <p:stCondLst>
                                            <p:cond delay="0"/>
                                          </p:stCondLst>
                                        </p:cTn>
                                        <p:tgtEl>
                                          <p:spTgt spid="100"/>
                                        </p:tgtEl>
                                        <p:attrNameLst>
                                          <p:attrName>style.visibility</p:attrName>
                                        </p:attrNameLst>
                                      </p:cBhvr>
                                      <p:to>
                                        <p:strVal val="visible"/>
                                      </p:to>
                                    </p:set>
                                    <p:anim calcmode="lin" valueType="num">
                                      <p:cBhvr additive="base">
                                        <p:cTn id="295" dur="500" fill="hold"/>
                                        <p:tgtEl>
                                          <p:spTgt spid="100"/>
                                        </p:tgtEl>
                                        <p:attrNameLst>
                                          <p:attrName>ppt_x</p:attrName>
                                        </p:attrNameLst>
                                      </p:cBhvr>
                                      <p:tavLst>
                                        <p:tav tm="0">
                                          <p:val>
                                            <p:strVal val="#ppt_x"/>
                                          </p:val>
                                        </p:tav>
                                        <p:tav tm="100000">
                                          <p:val>
                                            <p:strVal val="#ppt_x"/>
                                          </p:val>
                                        </p:tav>
                                      </p:tavLst>
                                    </p:anim>
                                    <p:anim calcmode="lin" valueType="num">
                                      <p:cBhvr additive="base">
                                        <p:cTn id="296" dur="500" fill="hold"/>
                                        <p:tgtEl>
                                          <p:spTgt spid="100"/>
                                        </p:tgtEl>
                                        <p:attrNameLst>
                                          <p:attrName>ppt_y</p:attrName>
                                        </p:attrNameLst>
                                      </p:cBhvr>
                                      <p:tavLst>
                                        <p:tav tm="0">
                                          <p:val>
                                            <p:strVal val="1+#ppt_h/2"/>
                                          </p:val>
                                        </p:tav>
                                        <p:tav tm="100000">
                                          <p:val>
                                            <p:strVal val="#ppt_y"/>
                                          </p:val>
                                        </p:tav>
                                      </p:tavLst>
                                    </p:anim>
                                  </p:childTnLst>
                                </p:cTn>
                              </p:par>
                              <p:par>
                                <p:cTn id="297" presetID="2" presetClass="entr" presetSubtype="8" fill="hold" grpId="0" nodeType="withEffect">
                                  <p:stCondLst>
                                    <p:cond delay="0"/>
                                  </p:stCondLst>
                                  <p:childTnLst>
                                    <p:set>
                                      <p:cBhvr>
                                        <p:cTn id="298" dur="1" fill="hold">
                                          <p:stCondLst>
                                            <p:cond delay="0"/>
                                          </p:stCondLst>
                                        </p:cTn>
                                        <p:tgtEl>
                                          <p:spTgt spid="101"/>
                                        </p:tgtEl>
                                        <p:attrNameLst>
                                          <p:attrName>style.visibility</p:attrName>
                                        </p:attrNameLst>
                                      </p:cBhvr>
                                      <p:to>
                                        <p:strVal val="visible"/>
                                      </p:to>
                                    </p:set>
                                    <p:anim calcmode="lin" valueType="num">
                                      <p:cBhvr additive="base">
                                        <p:cTn id="299" dur="500" fill="hold"/>
                                        <p:tgtEl>
                                          <p:spTgt spid="101"/>
                                        </p:tgtEl>
                                        <p:attrNameLst>
                                          <p:attrName>ppt_x</p:attrName>
                                        </p:attrNameLst>
                                      </p:cBhvr>
                                      <p:tavLst>
                                        <p:tav tm="0">
                                          <p:val>
                                            <p:strVal val="0-#ppt_w/2"/>
                                          </p:val>
                                        </p:tav>
                                        <p:tav tm="100000">
                                          <p:val>
                                            <p:strVal val="#ppt_x"/>
                                          </p:val>
                                        </p:tav>
                                      </p:tavLst>
                                    </p:anim>
                                    <p:anim calcmode="lin" valueType="num">
                                      <p:cBhvr additive="base">
                                        <p:cTn id="300" dur="500" fill="hold"/>
                                        <p:tgtEl>
                                          <p:spTgt spid="101"/>
                                        </p:tgtEl>
                                        <p:attrNameLst>
                                          <p:attrName>ppt_y</p:attrName>
                                        </p:attrNameLst>
                                      </p:cBhvr>
                                      <p:tavLst>
                                        <p:tav tm="0">
                                          <p:val>
                                            <p:strVal val="#ppt_y"/>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102"/>
                                        </p:tgtEl>
                                        <p:attrNameLst>
                                          <p:attrName>style.visibility</p:attrName>
                                        </p:attrNameLst>
                                      </p:cBhvr>
                                      <p:to>
                                        <p:strVal val="visible"/>
                                      </p:to>
                                    </p:set>
                                    <p:anim calcmode="lin" valueType="num">
                                      <p:cBhvr additive="base">
                                        <p:cTn id="303" dur="500" fill="hold"/>
                                        <p:tgtEl>
                                          <p:spTgt spid="102"/>
                                        </p:tgtEl>
                                        <p:attrNameLst>
                                          <p:attrName>ppt_x</p:attrName>
                                        </p:attrNameLst>
                                      </p:cBhvr>
                                      <p:tavLst>
                                        <p:tav tm="0">
                                          <p:val>
                                            <p:strVal val="#ppt_x"/>
                                          </p:val>
                                        </p:tav>
                                        <p:tav tm="100000">
                                          <p:val>
                                            <p:strVal val="#ppt_x"/>
                                          </p:val>
                                        </p:tav>
                                      </p:tavLst>
                                    </p:anim>
                                    <p:anim calcmode="lin" valueType="num">
                                      <p:cBhvr additive="base">
                                        <p:cTn id="304" dur="500" fill="hold"/>
                                        <p:tgtEl>
                                          <p:spTgt spid="102"/>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103"/>
                                        </p:tgtEl>
                                        <p:attrNameLst>
                                          <p:attrName>style.visibility</p:attrName>
                                        </p:attrNameLst>
                                      </p:cBhvr>
                                      <p:to>
                                        <p:strVal val="visible"/>
                                      </p:to>
                                    </p:set>
                                    <p:anim calcmode="lin" valueType="num">
                                      <p:cBhvr additive="base">
                                        <p:cTn id="307" dur="500" fill="hold"/>
                                        <p:tgtEl>
                                          <p:spTgt spid="103"/>
                                        </p:tgtEl>
                                        <p:attrNameLst>
                                          <p:attrName>ppt_x</p:attrName>
                                        </p:attrNameLst>
                                      </p:cBhvr>
                                      <p:tavLst>
                                        <p:tav tm="0">
                                          <p:val>
                                            <p:strVal val="#ppt_x"/>
                                          </p:val>
                                        </p:tav>
                                        <p:tav tm="100000">
                                          <p:val>
                                            <p:strVal val="#ppt_x"/>
                                          </p:val>
                                        </p:tav>
                                      </p:tavLst>
                                    </p:anim>
                                    <p:anim calcmode="lin" valueType="num">
                                      <p:cBhvr additive="base">
                                        <p:cTn id="308" dur="500" fill="hold"/>
                                        <p:tgtEl>
                                          <p:spTgt spid="103"/>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104"/>
                                        </p:tgtEl>
                                        <p:attrNameLst>
                                          <p:attrName>style.visibility</p:attrName>
                                        </p:attrNameLst>
                                      </p:cBhvr>
                                      <p:to>
                                        <p:strVal val="visible"/>
                                      </p:to>
                                    </p:set>
                                    <p:anim calcmode="lin" valueType="num">
                                      <p:cBhvr additive="base">
                                        <p:cTn id="311" dur="500" fill="hold"/>
                                        <p:tgtEl>
                                          <p:spTgt spid="104"/>
                                        </p:tgtEl>
                                        <p:attrNameLst>
                                          <p:attrName>ppt_x</p:attrName>
                                        </p:attrNameLst>
                                      </p:cBhvr>
                                      <p:tavLst>
                                        <p:tav tm="0">
                                          <p:val>
                                            <p:strVal val="#ppt_x"/>
                                          </p:val>
                                        </p:tav>
                                        <p:tav tm="100000">
                                          <p:val>
                                            <p:strVal val="#ppt_x"/>
                                          </p:val>
                                        </p:tav>
                                      </p:tavLst>
                                    </p:anim>
                                    <p:anim calcmode="lin" valueType="num">
                                      <p:cBhvr additive="base">
                                        <p:cTn id="312" dur="500" fill="hold"/>
                                        <p:tgtEl>
                                          <p:spTgt spid="104"/>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105"/>
                                        </p:tgtEl>
                                        <p:attrNameLst>
                                          <p:attrName>style.visibility</p:attrName>
                                        </p:attrNameLst>
                                      </p:cBhvr>
                                      <p:to>
                                        <p:strVal val="visible"/>
                                      </p:to>
                                    </p:set>
                                    <p:anim calcmode="lin" valueType="num">
                                      <p:cBhvr additive="base">
                                        <p:cTn id="315" dur="500" fill="hold"/>
                                        <p:tgtEl>
                                          <p:spTgt spid="105"/>
                                        </p:tgtEl>
                                        <p:attrNameLst>
                                          <p:attrName>ppt_x</p:attrName>
                                        </p:attrNameLst>
                                      </p:cBhvr>
                                      <p:tavLst>
                                        <p:tav tm="0">
                                          <p:val>
                                            <p:strVal val="#ppt_x"/>
                                          </p:val>
                                        </p:tav>
                                        <p:tav tm="100000">
                                          <p:val>
                                            <p:strVal val="#ppt_x"/>
                                          </p:val>
                                        </p:tav>
                                      </p:tavLst>
                                    </p:anim>
                                    <p:anim calcmode="lin" valueType="num">
                                      <p:cBhvr additive="base">
                                        <p:cTn id="316" dur="500" fill="hold"/>
                                        <p:tgtEl>
                                          <p:spTgt spid="105"/>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106"/>
                                        </p:tgtEl>
                                        <p:attrNameLst>
                                          <p:attrName>style.visibility</p:attrName>
                                        </p:attrNameLst>
                                      </p:cBhvr>
                                      <p:to>
                                        <p:strVal val="visible"/>
                                      </p:to>
                                    </p:set>
                                    <p:anim calcmode="lin" valueType="num">
                                      <p:cBhvr additive="base">
                                        <p:cTn id="319" dur="500" fill="hold"/>
                                        <p:tgtEl>
                                          <p:spTgt spid="106"/>
                                        </p:tgtEl>
                                        <p:attrNameLst>
                                          <p:attrName>ppt_x</p:attrName>
                                        </p:attrNameLst>
                                      </p:cBhvr>
                                      <p:tavLst>
                                        <p:tav tm="0">
                                          <p:val>
                                            <p:strVal val="#ppt_x"/>
                                          </p:val>
                                        </p:tav>
                                        <p:tav tm="100000">
                                          <p:val>
                                            <p:strVal val="#ppt_x"/>
                                          </p:val>
                                        </p:tav>
                                      </p:tavLst>
                                    </p:anim>
                                    <p:anim calcmode="lin" valueType="num">
                                      <p:cBhvr additive="base">
                                        <p:cTn id="320" dur="500" fill="hold"/>
                                        <p:tgtEl>
                                          <p:spTgt spid="106"/>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107"/>
                                        </p:tgtEl>
                                        <p:attrNameLst>
                                          <p:attrName>style.visibility</p:attrName>
                                        </p:attrNameLst>
                                      </p:cBhvr>
                                      <p:to>
                                        <p:strVal val="visible"/>
                                      </p:to>
                                    </p:set>
                                    <p:anim calcmode="lin" valueType="num">
                                      <p:cBhvr additive="base">
                                        <p:cTn id="323" dur="500" fill="hold"/>
                                        <p:tgtEl>
                                          <p:spTgt spid="107"/>
                                        </p:tgtEl>
                                        <p:attrNameLst>
                                          <p:attrName>ppt_x</p:attrName>
                                        </p:attrNameLst>
                                      </p:cBhvr>
                                      <p:tavLst>
                                        <p:tav tm="0">
                                          <p:val>
                                            <p:strVal val="#ppt_x"/>
                                          </p:val>
                                        </p:tav>
                                        <p:tav tm="100000">
                                          <p:val>
                                            <p:strVal val="#ppt_x"/>
                                          </p:val>
                                        </p:tav>
                                      </p:tavLst>
                                    </p:anim>
                                    <p:anim calcmode="lin" valueType="num">
                                      <p:cBhvr additive="base">
                                        <p:cTn id="324" dur="500" fill="hold"/>
                                        <p:tgtEl>
                                          <p:spTgt spid="107"/>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108"/>
                                        </p:tgtEl>
                                        <p:attrNameLst>
                                          <p:attrName>style.visibility</p:attrName>
                                        </p:attrNameLst>
                                      </p:cBhvr>
                                      <p:to>
                                        <p:strVal val="visible"/>
                                      </p:to>
                                    </p:set>
                                    <p:anim calcmode="lin" valueType="num">
                                      <p:cBhvr additive="base">
                                        <p:cTn id="327" dur="500" fill="hold"/>
                                        <p:tgtEl>
                                          <p:spTgt spid="108"/>
                                        </p:tgtEl>
                                        <p:attrNameLst>
                                          <p:attrName>ppt_x</p:attrName>
                                        </p:attrNameLst>
                                      </p:cBhvr>
                                      <p:tavLst>
                                        <p:tav tm="0">
                                          <p:val>
                                            <p:strVal val="#ppt_x"/>
                                          </p:val>
                                        </p:tav>
                                        <p:tav tm="100000">
                                          <p:val>
                                            <p:strVal val="#ppt_x"/>
                                          </p:val>
                                        </p:tav>
                                      </p:tavLst>
                                    </p:anim>
                                    <p:anim calcmode="lin" valueType="num">
                                      <p:cBhvr additive="base">
                                        <p:cTn id="328" dur="500" fill="hold"/>
                                        <p:tgtEl>
                                          <p:spTgt spid="108"/>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109"/>
                                        </p:tgtEl>
                                        <p:attrNameLst>
                                          <p:attrName>style.visibility</p:attrName>
                                        </p:attrNameLst>
                                      </p:cBhvr>
                                      <p:to>
                                        <p:strVal val="visible"/>
                                      </p:to>
                                    </p:set>
                                    <p:anim calcmode="lin" valueType="num">
                                      <p:cBhvr additive="base">
                                        <p:cTn id="331" dur="500" fill="hold"/>
                                        <p:tgtEl>
                                          <p:spTgt spid="109"/>
                                        </p:tgtEl>
                                        <p:attrNameLst>
                                          <p:attrName>ppt_x</p:attrName>
                                        </p:attrNameLst>
                                      </p:cBhvr>
                                      <p:tavLst>
                                        <p:tav tm="0">
                                          <p:val>
                                            <p:strVal val="#ppt_x"/>
                                          </p:val>
                                        </p:tav>
                                        <p:tav tm="100000">
                                          <p:val>
                                            <p:strVal val="#ppt_x"/>
                                          </p:val>
                                        </p:tav>
                                      </p:tavLst>
                                    </p:anim>
                                    <p:anim calcmode="lin" valueType="num">
                                      <p:cBhvr additive="base">
                                        <p:cTn id="332" dur="500" fill="hold"/>
                                        <p:tgtEl>
                                          <p:spTgt spid="109"/>
                                        </p:tgtEl>
                                        <p:attrNameLst>
                                          <p:attrName>ppt_y</p:attrName>
                                        </p:attrNameLst>
                                      </p:cBhvr>
                                      <p:tavLst>
                                        <p:tav tm="0">
                                          <p:val>
                                            <p:strVal val="1+#ppt_h/2"/>
                                          </p:val>
                                        </p:tav>
                                        <p:tav tm="100000">
                                          <p:val>
                                            <p:strVal val="#ppt_y"/>
                                          </p:val>
                                        </p:tav>
                                      </p:tavLst>
                                    </p:anim>
                                  </p:childTnLst>
                                </p:cTn>
                              </p:par>
                              <p:par>
                                <p:cTn id="333" presetID="2" presetClass="entr" presetSubtype="4" fill="hold" grpId="0" nodeType="withEffect">
                                  <p:stCondLst>
                                    <p:cond delay="0"/>
                                  </p:stCondLst>
                                  <p:childTnLst>
                                    <p:set>
                                      <p:cBhvr>
                                        <p:cTn id="334" dur="1" fill="hold">
                                          <p:stCondLst>
                                            <p:cond delay="0"/>
                                          </p:stCondLst>
                                        </p:cTn>
                                        <p:tgtEl>
                                          <p:spTgt spid="110"/>
                                        </p:tgtEl>
                                        <p:attrNameLst>
                                          <p:attrName>style.visibility</p:attrName>
                                        </p:attrNameLst>
                                      </p:cBhvr>
                                      <p:to>
                                        <p:strVal val="visible"/>
                                      </p:to>
                                    </p:set>
                                    <p:anim calcmode="lin" valueType="num">
                                      <p:cBhvr additive="base">
                                        <p:cTn id="335" dur="500" fill="hold"/>
                                        <p:tgtEl>
                                          <p:spTgt spid="110"/>
                                        </p:tgtEl>
                                        <p:attrNameLst>
                                          <p:attrName>ppt_x</p:attrName>
                                        </p:attrNameLst>
                                      </p:cBhvr>
                                      <p:tavLst>
                                        <p:tav tm="0">
                                          <p:val>
                                            <p:strVal val="#ppt_x"/>
                                          </p:val>
                                        </p:tav>
                                        <p:tav tm="100000">
                                          <p:val>
                                            <p:strVal val="#ppt_x"/>
                                          </p:val>
                                        </p:tav>
                                      </p:tavLst>
                                    </p:anim>
                                    <p:anim calcmode="lin" valueType="num">
                                      <p:cBhvr additive="base">
                                        <p:cTn id="336" dur="500" fill="hold"/>
                                        <p:tgtEl>
                                          <p:spTgt spid="110"/>
                                        </p:tgtEl>
                                        <p:attrNameLst>
                                          <p:attrName>ppt_y</p:attrName>
                                        </p:attrNameLst>
                                      </p:cBhvr>
                                      <p:tavLst>
                                        <p:tav tm="0">
                                          <p:val>
                                            <p:strVal val="1+#ppt_h/2"/>
                                          </p:val>
                                        </p:tav>
                                        <p:tav tm="100000">
                                          <p:val>
                                            <p:strVal val="#ppt_y"/>
                                          </p:val>
                                        </p:tav>
                                      </p:tavLst>
                                    </p:anim>
                                  </p:childTnLst>
                                </p:cTn>
                              </p:par>
                              <p:par>
                                <p:cTn id="337" presetID="2" presetClass="entr" presetSubtype="4" fill="hold" grpId="0" nodeType="withEffect">
                                  <p:stCondLst>
                                    <p:cond delay="0"/>
                                  </p:stCondLst>
                                  <p:childTnLst>
                                    <p:set>
                                      <p:cBhvr>
                                        <p:cTn id="338" dur="1" fill="hold">
                                          <p:stCondLst>
                                            <p:cond delay="0"/>
                                          </p:stCondLst>
                                        </p:cTn>
                                        <p:tgtEl>
                                          <p:spTgt spid="111"/>
                                        </p:tgtEl>
                                        <p:attrNameLst>
                                          <p:attrName>style.visibility</p:attrName>
                                        </p:attrNameLst>
                                      </p:cBhvr>
                                      <p:to>
                                        <p:strVal val="visible"/>
                                      </p:to>
                                    </p:set>
                                    <p:anim calcmode="lin" valueType="num">
                                      <p:cBhvr additive="base">
                                        <p:cTn id="339" dur="500" fill="hold"/>
                                        <p:tgtEl>
                                          <p:spTgt spid="111"/>
                                        </p:tgtEl>
                                        <p:attrNameLst>
                                          <p:attrName>ppt_x</p:attrName>
                                        </p:attrNameLst>
                                      </p:cBhvr>
                                      <p:tavLst>
                                        <p:tav tm="0">
                                          <p:val>
                                            <p:strVal val="#ppt_x"/>
                                          </p:val>
                                        </p:tav>
                                        <p:tav tm="100000">
                                          <p:val>
                                            <p:strVal val="#ppt_x"/>
                                          </p:val>
                                        </p:tav>
                                      </p:tavLst>
                                    </p:anim>
                                    <p:anim calcmode="lin" valueType="num">
                                      <p:cBhvr additive="base">
                                        <p:cTn id="340" dur="500" fill="hold"/>
                                        <p:tgtEl>
                                          <p:spTgt spid="111"/>
                                        </p:tgtEl>
                                        <p:attrNameLst>
                                          <p:attrName>ppt_y</p:attrName>
                                        </p:attrNameLst>
                                      </p:cBhvr>
                                      <p:tavLst>
                                        <p:tav tm="0">
                                          <p:val>
                                            <p:strVal val="1+#ppt_h/2"/>
                                          </p:val>
                                        </p:tav>
                                        <p:tav tm="100000">
                                          <p:val>
                                            <p:strVal val="#ppt_y"/>
                                          </p:val>
                                        </p:tav>
                                      </p:tavLst>
                                    </p:anim>
                                  </p:childTnLst>
                                </p:cTn>
                              </p:par>
                              <p:par>
                                <p:cTn id="341" presetID="2" presetClass="entr" presetSubtype="4" fill="hold" grpId="0" nodeType="withEffect">
                                  <p:stCondLst>
                                    <p:cond delay="0"/>
                                  </p:stCondLst>
                                  <p:childTnLst>
                                    <p:set>
                                      <p:cBhvr>
                                        <p:cTn id="342" dur="1" fill="hold">
                                          <p:stCondLst>
                                            <p:cond delay="0"/>
                                          </p:stCondLst>
                                        </p:cTn>
                                        <p:tgtEl>
                                          <p:spTgt spid="112"/>
                                        </p:tgtEl>
                                        <p:attrNameLst>
                                          <p:attrName>style.visibility</p:attrName>
                                        </p:attrNameLst>
                                      </p:cBhvr>
                                      <p:to>
                                        <p:strVal val="visible"/>
                                      </p:to>
                                    </p:set>
                                    <p:anim calcmode="lin" valueType="num">
                                      <p:cBhvr additive="base">
                                        <p:cTn id="343" dur="500" fill="hold"/>
                                        <p:tgtEl>
                                          <p:spTgt spid="112"/>
                                        </p:tgtEl>
                                        <p:attrNameLst>
                                          <p:attrName>ppt_x</p:attrName>
                                        </p:attrNameLst>
                                      </p:cBhvr>
                                      <p:tavLst>
                                        <p:tav tm="0">
                                          <p:val>
                                            <p:strVal val="#ppt_x"/>
                                          </p:val>
                                        </p:tav>
                                        <p:tav tm="100000">
                                          <p:val>
                                            <p:strVal val="#ppt_x"/>
                                          </p:val>
                                        </p:tav>
                                      </p:tavLst>
                                    </p:anim>
                                    <p:anim calcmode="lin" valueType="num">
                                      <p:cBhvr additive="base">
                                        <p:cTn id="344" dur="500" fill="hold"/>
                                        <p:tgtEl>
                                          <p:spTgt spid="112"/>
                                        </p:tgtEl>
                                        <p:attrNameLst>
                                          <p:attrName>ppt_y</p:attrName>
                                        </p:attrNameLst>
                                      </p:cBhvr>
                                      <p:tavLst>
                                        <p:tav tm="0">
                                          <p:val>
                                            <p:strVal val="1+#ppt_h/2"/>
                                          </p:val>
                                        </p:tav>
                                        <p:tav tm="100000">
                                          <p:val>
                                            <p:strVal val="#ppt_y"/>
                                          </p:val>
                                        </p:tav>
                                      </p:tavLst>
                                    </p:anim>
                                  </p:childTnLst>
                                </p:cTn>
                              </p:par>
                              <p:par>
                                <p:cTn id="345" presetID="2" presetClass="entr" presetSubtype="4" fill="hold" grpId="0" nodeType="withEffect">
                                  <p:stCondLst>
                                    <p:cond delay="0"/>
                                  </p:stCondLst>
                                  <p:childTnLst>
                                    <p:set>
                                      <p:cBhvr>
                                        <p:cTn id="346" dur="1" fill="hold">
                                          <p:stCondLst>
                                            <p:cond delay="0"/>
                                          </p:stCondLst>
                                        </p:cTn>
                                        <p:tgtEl>
                                          <p:spTgt spid="113"/>
                                        </p:tgtEl>
                                        <p:attrNameLst>
                                          <p:attrName>style.visibility</p:attrName>
                                        </p:attrNameLst>
                                      </p:cBhvr>
                                      <p:to>
                                        <p:strVal val="visible"/>
                                      </p:to>
                                    </p:set>
                                    <p:anim calcmode="lin" valueType="num">
                                      <p:cBhvr additive="base">
                                        <p:cTn id="347" dur="500" fill="hold"/>
                                        <p:tgtEl>
                                          <p:spTgt spid="113"/>
                                        </p:tgtEl>
                                        <p:attrNameLst>
                                          <p:attrName>ppt_x</p:attrName>
                                        </p:attrNameLst>
                                      </p:cBhvr>
                                      <p:tavLst>
                                        <p:tav tm="0">
                                          <p:val>
                                            <p:strVal val="#ppt_x"/>
                                          </p:val>
                                        </p:tav>
                                        <p:tav tm="100000">
                                          <p:val>
                                            <p:strVal val="#ppt_x"/>
                                          </p:val>
                                        </p:tav>
                                      </p:tavLst>
                                    </p:anim>
                                    <p:anim calcmode="lin" valueType="num">
                                      <p:cBhvr additive="base">
                                        <p:cTn id="348" dur="500" fill="hold"/>
                                        <p:tgtEl>
                                          <p:spTgt spid="113"/>
                                        </p:tgtEl>
                                        <p:attrNameLst>
                                          <p:attrName>ppt_y</p:attrName>
                                        </p:attrNameLst>
                                      </p:cBhvr>
                                      <p:tavLst>
                                        <p:tav tm="0">
                                          <p:val>
                                            <p:strVal val="1+#ppt_h/2"/>
                                          </p:val>
                                        </p:tav>
                                        <p:tav tm="100000">
                                          <p:val>
                                            <p:strVal val="#ppt_y"/>
                                          </p:val>
                                        </p:tav>
                                      </p:tavLst>
                                    </p:anim>
                                  </p:childTnLst>
                                </p:cTn>
                              </p:par>
                              <p:par>
                                <p:cTn id="349" presetID="2" presetClass="entr" presetSubtype="4" fill="hold" grpId="0" nodeType="withEffect">
                                  <p:stCondLst>
                                    <p:cond delay="0"/>
                                  </p:stCondLst>
                                  <p:childTnLst>
                                    <p:set>
                                      <p:cBhvr>
                                        <p:cTn id="350" dur="1" fill="hold">
                                          <p:stCondLst>
                                            <p:cond delay="0"/>
                                          </p:stCondLst>
                                        </p:cTn>
                                        <p:tgtEl>
                                          <p:spTgt spid="114"/>
                                        </p:tgtEl>
                                        <p:attrNameLst>
                                          <p:attrName>style.visibility</p:attrName>
                                        </p:attrNameLst>
                                      </p:cBhvr>
                                      <p:to>
                                        <p:strVal val="visible"/>
                                      </p:to>
                                    </p:set>
                                    <p:anim calcmode="lin" valueType="num">
                                      <p:cBhvr additive="base">
                                        <p:cTn id="351" dur="500" fill="hold"/>
                                        <p:tgtEl>
                                          <p:spTgt spid="114"/>
                                        </p:tgtEl>
                                        <p:attrNameLst>
                                          <p:attrName>ppt_x</p:attrName>
                                        </p:attrNameLst>
                                      </p:cBhvr>
                                      <p:tavLst>
                                        <p:tav tm="0">
                                          <p:val>
                                            <p:strVal val="#ppt_x"/>
                                          </p:val>
                                        </p:tav>
                                        <p:tav tm="100000">
                                          <p:val>
                                            <p:strVal val="#ppt_x"/>
                                          </p:val>
                                        </p:tav>
                                      </p:tavLst>
                                    </p:anim>
                                    <p:anim calcmode="lin" valueType="num">
                                      <p:cBhvr additive="base">
                                        <p:cTn id="352" dur="500" fill="hold"/>
                                        <p:tgtEl>
                                          <p:spTgt spid="114"/>
                                        </p:tgtEl>
                                        <p:attrNameLst>
                                          <p:attrName>ppt_y</p:attrName>
                                        </p:attrNameLst>
                                      </p:cBhvr>
                                      <p:tavLst>
                                        <p:tav tm="0">
                                          <p:val>
                                            <p:strVal val="1+#ppt_h/2"/>
                                          </p:val>
                                        </p:tav>
                                        <p:tav tm="100000">
                                          <p:val>
                                            <p:strVal val="#ppt_y"/>
                                          </p:val>
                                        </p:tav>
                                      </p:tavLst>
                                    </p:anim>
                                  </p:childTnLst>
                                </p:cTn>
                              </p:par>
                              <p:par>
                                <p:cTn id="353" presetID="2" presetClass="entr" presetSubtype="4" fill="hold" grpId="0" nodeType="withEffect">
                                  <p:stCondLst>
                                    <p:cond delay="0"/>
                                  </p:stCondLst>
                                  <p:childTnLst>
                                    <p:set>
                                      <p:cBhvr>
                                        <p:cTn id="354" dur="1" fill="hold">
                                          <p:stCondLst>
                                            <p:cond delay="0"/>
                                          </p:stCondLst>
                                        </p:cTn>
                                        <p:tgtEl>
                                          <p:spTgt spid="115"/>
                                        </p:tgtEl>
                                        <p:attrNameLst>
                                          <p:attrName>style.visibility</p:attrName>
                                        </p:attrNameLst>
                                      </p:cBhvr>
                                      <p:to>
                                        <p:strVal val="visible"/>
                                      </p:to>
                                    </p:set>
                                    <p:anim calcmode="lin" valueType="num">
                                      <p:cBhvr additive="base">
                                        <p:cTn id="355" dur="500" fill="hold"/>
                                        <p:tgtEl>
                                          <p:spTgt spid="115"/>
                                        </p:tgtEl>
                                        <p:attrNameLst>
                                          <p:attrName>ppt_x</p:attrName>
                                        </p:attrNameLst>
                                      </p:cBhvr>
                                      <p:tavLst>
                                        <p:tav tm="0">
                                          <p:val>
                                            <p:strVal val="#ppt_x"/>
                                          </p:val>
                                        </p:tav>
                                        <p:tav tm="100000">
                                          <p:val>
                                            <p:strVal val="#ppt_x"/>
                                          </p:val>
                                        </p:tav>
                                      </p:tavLst>
                                    </p:anim>
                                    <p:anim calcmode="lin" valueType="num">
                                      <p:cBhvr additive="base">
                                        <p:cTn id="356" dur="500" fill="hold"/>
                                        <p:tgtEl>
                                          <p:spTgt spid="115"/>
                                        </p:tgtEl>
                                        <p:attrNameLst>
                                          <p:attrName>ppt_y</p:attrName>
                                        </p:attrNameLst>
                                      </p:cBhvr>
                                      <p:tavLst>
                                        <p:tav tm="0">
                                          <p:val>
                                            <p:strVal val="1+#ppt_h/2"/>
                                          </p:val>
                                        </p:tav>
                                        <p:tav tm="100000">
                                          <p:val>
                                            <p:strVal val="#ppt_y"/>
                                          </p:val>
                                        </p:tav>
                                      </p:tavLst>
                                    </p:anim>
                                  </p:childTnLst>
                                </p:cTn>
                              </p:par>
                              <p:par>
                                <p:cTn id="357" presetID="2" presetClass="entr" presetSubtype="4" fill="hold" grpId="0" nodeType="withEffect">
                                  <p:stCondLst>
                                    <p:cond delay="0"/>
                                  </p:stCondLst>
                                  <p:childTnLst>
                                    <p:set>
                                      <p:cBhvr>
                                        <p:cTn id="358" dur="1" fill="hold">
                                          <p:stCondLst>
                                            <p:cond delay="0"/>
                                          </p:stCondLst>
                                        </p:cTn>
                                        <p:tgtEl>
                                          <p:spTgt spid="116"/>
                                        </p:tgtEl>
                                        <p:attrNameLst>
                                          <p:attrName>style.visibility</p:attrName>
                                        </p:attrNameLst>
                                      </p:cBhvr>
                                      <p:to>
                                        <p:strVal val="visible"/>
                                      </p:to>
                                    </p:set>
                                    <p:anim calcmode="lin" valueType="num">
                                      <p:cBhvr additive="base">
                                        <p:cTn id="359" dur="500" fill="hold"/>
                                        <p:tgtEl>
                                          <p:spTgt spid="116"/>
                                        </p:tgtEl>
                                        <p:attrNameLst>
                                          <p:attrName>ppt_x</p:attrName>
                                        </p:attrNameLst>
                                      </p:cBhvr>
                                      <p:tavLst>
                                        <p:tav tm="0">
                                          <p:val>
                                            <p:strVal val="#ppt_x"/>
                                          </p:val>
                                        </p:tav>
                                        <p:tav tm="100000">
                                          <p:val>
                                            <p:strVal val="#ppt_x"/>
                                          </p:val>
                                        </p:tav>
                                      </p:tavLst>
                                    </p:anim>
                                    <p:anim calcmode="lin" valueType="num">
                                      <p:cBhvr additive="base">
                                        <p:cTn id="360" dur="500" fill="hold"/>
                                        <p:tgtEl>
                                          <p:spTgt spid="116"/>
                                        </p:tgtEl>
                                        <p:attrNameLst>
                                          <p:attrName>ppt_y</p:attrName>
                                        </p:attrNameLst>
                                      </p:cBhvr>
                                      <p:tavLst>
                                        <p:tav tm="0">
                                          <p:val>
                                            <p:strVal val="1+#ppt_h/2"/>
                                          </p:val>
                                        </p:tav>
                                        <p:tav tm="100000">
                                          <p:val>
                                            <p:strVal val="#ppt_y"/>
                                          </p:val>
                                        </p:tav>
                                      </p:tavLst>
                                    </p:anim>
                                  </p:childTnLst>
                                </p:cTn>
                              </p:par>
                              <p:par>
                                <p:cTn id="361" presetID="2" presetClass="entr" presetSubtype="4" fill="hold" grpId="0" nodeType="withEffect">
                                  <p:stCondLst>
                                    <p:cond delay="0"/>
                                  </p:stCondLst>
                                  <p:childTnLst>
                                    <p:set>
                                      <p:cBhvr>
                                        <p:cTn id="362" dur="1" fill="hold">
                                          <p:stCondLst>
                                            <p:cond delay="0"/>
                                          </p:stCondLst>
                                        </p:cTn>
                                        <p:tgtEl>
                                          <p:spTgt spid="117"/>
                                        </p:tgtEl>
                                        <p:attrNameLst>
                                          <p:attrName>style.visibility</p:attrName>
                                        </p:attrNameLst>
                                      </p:cBhvr>
                                      <p:to>
                                        <p:strVal val="visible"/>
                                      </p:to>
                                    </p:set>
                                    <p:anim calcmode="lin" valueType="num">
                                      <p:cBhvr additive="base">
                                        <p:cTn id="363" dur="500" fill="hold"/>
                                        <p:tgtEl>
                                          <p:spTgt spid="117"/>
                                        </p:tgtEl>
                                        <p:attrNameLst>
                                          <p:attrName>ppt_x</p:attrName>
                                        </p:attrNameLst>
                                      </p:cBhvr>
                                      <p:tavLst>
                                        <p:tav tm="0">
                                          <p:val>
                                            <p:strVal val="#ppt_x"/>
                                          </p:val>
                                        </p:tav>
                                        <p:tav tm="100000">
                                          <p:val>
                                            <p:strVal val="#ppt_x"/>
                                          </p:val>
                                        </p:tav>
                                      </p:tavLst>
                                    </p:anim>
                                    <p:anim calcmode="lin" valueType="num">
                                      <p:cBhvr additive="base">
                                        <p:cTn id="364" dur="500" fill="hold"/>
                                        <p:tgtEl>
                                          <p:spTgt spid="117"/>
                                        </p:tgtEl>
                                        <p:attrNameLst>
                                          <p:attrName>ppt_y</p:attrName>
                                        </p:attrNameLst>
                                      </p:cBhvr>
                                      <p:tavLst>
                                        <p:tav tm="0">
                                          <p:val>
                                            <p:strVal val="1+#ppt_h/2"/>
                                          </p:val>
                                        </p:tav>
                                        <p:tav tm="100000">
                                          <p:val>
                                            <p:strVal val="#ppt_y"/>
                                          </p:val>
                                        </p:tav>
                                      </p:tavLst>
                                    </p:anim>
                                  </p:childTnLst>
                                </p:cTn>
                              </p:par>
                              <p:par>
                                <p:cTn id="365" presetID="2" presetClass="entr" presetSubtype="4" fill="hold" grpId="0" nodeType="withEffect">
                                  <p:stCondLst>
                                    <p:cond delay="0"/>
                                  </p:stCondLst>
                                  <p:childTnLst>
                                    <p:set>
                                      <p:cBhvr>
                                        <p:cTn id="366" dur="1" fill="hold">
                                          <p:stCondLst>
                                            <p:cond delay="0"/>
                                          </p:stCondLst>
                                        </p:cTn>
                                        <p:tgtEl>
                                          <p:spTgt spid="118"/>
                                        </p:tgtEl>
                                        <p:attrNameLst>
                                          <p:attrName>style.visibility</p:attrName>
                                        </p:attrNameLst>
                                      </p:cBhvr>
                                      <p:to>
                                        <p:strVal val="visible"/>
                                      </p:to>
                                    </p:set>
                                    <p:anim calcmode="lin" valueType="num">
                                      <p:cBhvr additive="base">
                                        <p:cTn id="367" dur="500" fill="hold"/>
                                        <p:tgtEl>
                                          <p:spTgt spid="118"/>
                                        </p:tgtEl>
                                        <p:attrNameLst>
                                          <p:attrName>ppt_x</p:attrName>
                                        </p:attrNameLst>
                                      </p:cBhvr>
                                      <p:tavLst>
                                        <p:tav tm="0">
                                          <p:val>
                                            <p:strVal val="#ppt_x"/>
                                          </p:val>
                                        </p:tav>
                                        <p:tav tm="100000">
                                          <p:val>
                                            <p:strVal val="#ppt_x"/>
                                          </p:val>
                                        </p:tav>
                                      </p:tavLst>
                                    </p:anim>
                                    <p:anim calcmode="lin" valueType="num">
                                      <p:cBhvr additive="base">
                                        <p:cTn id="368" dur="500" fill="hold"/>
                                        <p:tgtEl>
                                          <p:spTgt spid="118"/>
                                        </p:tgtEl>
                                        <p:attrNameLst>
                                          <p:attrName>ppt_y</p:attrName>
                                        </p:attrNameLst>
                                      </p:cBhvr>
                                      <p:tavLst>
                                        <p:tav tm="0">
                                          <p:val>
                                            <p:strVal val="1+#ppt_h/2"/>
                                          </p:val>
                                        </p:tav>
                                        <p:tav tm="100000">
                                          <p:val>
                                            <p:strVal val="#ppt_y"/>
                                          </p:val>
                                        </p:tav>
                                      </p:tavLst>
                                    </p:anim>
                                  </p:childTnLst>
                                </p:cTn>
                              </p:par>
                            </p:childTnLst>
                          </p:cTn>
                        </p:par>
                        <p:par>
                          <p:cTn id="369" fill="hold">
                            <p:stCondLst>
                              <p:cond delay="1250"/>
                            </p:stCondLst>
                            <p:childTnLst>
                              <p:par>
                                <p:cTn id="370" presetID="10" presetClass="entr" presetSubtype="0" fill="hold" grpId="0" nodeType="afterEffect">
                                  <p:stCondLst>
                                    <p:cond delay="0"/>
                                  </p:stCondLst>
                                  <p:childTnLst>
                                    <p:set>
                                      <p:cBhvr>
                                        <p:cTn id="371" dur="1" fill="hold">
                                          <p:stCondLst>
                                            <p:cond delay="0"/>
                                          </p:stCondLst>
                                        </p:cTn>
                                        <p:tgtEl>
                                          <p:spTgt spid="125"/>
                                        </p:tgtEl>
                                        <p:attrNameLst>
                                          <p:attrName>style.visibility</p:attrName>
                                        </p:attrNameLst>
                                      </p:cBhvr>
                                      <p:to>
                                        <p:strVal val="visible"/>
                                      </p:to>
                                    </p:set>
                                    <p:animEffect transition="in" filter="fade">
                                      <p:cBhvr>
                                        <p:cTn id="372" dur="500"/>
                                        <p:tgtEl>
                                          <p:spTgt spid="125"/>
                                        </p:tgtEl>
                                      </p:cBhvr>
                                    </p:animEffect>
                                  </p:childTnLst>
                                </p:cTn>
                              </p:par>
                            </p:childTnLst>
                          </p:cTn>
                        </p:par>
                        <p:par>
                          <p:cTn id="373" fill="hold">
                            <p:stCondLst>
                              <p:cond delay="1750"/>
                            </p:stCondLst>
                            <p:childTnLst>
                              <p:par>
                                <p:cTn id="374" presetID="42" presetClass="entr" presetSubtype="0" fill="hold" grpId="0" nodeType="afterEffect">
                                  <p:stCondLst>
                                    <p:cond delay="0"/>
                                  </p:stCondLst>
                                  <p:childTnLst>
                                    <p:set>
                                      <p:cBhvr>
                                        <p:cTn id="375" dur="1" fill="hold">
                                          <p:stCondLst>
                                            <p:cond delay="0"/>
                                          </p:stCondLst>
                                        </p:cTn>
                                        <p:tgtEl>
                                          <p:spTgt spid="126"/>
                                        </p:tgtEl>
                                        <p:attrNameLst>
                                          <p:attrName>style.visibility</p:attrName>
                                        </p:attrNameLst>
                                      </p:cBhvr>
                                      <p:to>
                                        <p:strVal val="visible"/>
                                      </p:to>
                                    </p:set>
                                    <p:animEffect transition="in" filter="fade">
                                      <p:cBhvr>
                                        <p:cTn id="376" dur="1000"/>
                                        <p:tgtEl>
                                          <p:spTgt spid="126"/>
                                        </p:tgtEl>
                                      </p:cBhvr>
                                    </p:animEffect>
                                    <p:anim calcmode="lin" valueType="num">
                                      <p:cBhvr>
                                        <p:cTn id="377" dur="1000" fill="hold"/>
                                        <p:tgtEl>
                                          <p:spTgt spid="126"/>
                                        </p:tgtEl>
                                        <p:attrNameLst>
                                          <p:attrName>ppt_x</p:attrName>
                                        </p:attrNameLst>
                                      </p:cBhvr>
                                      <p:tavLst>
                                        <p:tav tm="0">
                                          <p:val>
                                            <p:strVal val="#ppt_x"/>
                                          </p:val>
                                        </p:tav>
                                        <p:tav tm="100000">
                                          <p:val>
                                            <p:strVal val="#ppt_x"/>
                                          </p:val>
                                        </p:tav>
                                      </p:tavLst>
                                    </p:anim>
                                    <p:anim calcmode="lin" valueType="num">
                                      <p:cBhvr>
                                        <p:cTn id="378" dur="1000" fill="hold"/>
                                        <p:tgtEl>
                                          <p:spTgt spid="126"/>
                                        </p:tgtEl>
                                        <p:attrNameLst>
                                          <p:attrName>ppt_y</p:attrName>
                                        </p:attrNameLst>
                                      </p:cBhvr>
                                      <p:tavLst>
                                        <p:tav tm="0">
                                          <p:val>
                                            <p:strVal val="#ppt_y+.1"/>
                                          </p:val>
                                        </p:tav>
                                        <p:tav tm="100000">
                                          <p:val>
                                            <p:strVal val="#ppt_y"/>
                                          </p:val>
                                        </p:tav>
                                      </p:tavLst>
                                    </p:anim>
                                  </p:childTnLst>
                                </p:cTn>
                              </p:par>
                            </p:childTnLst>
                          </p:cTn>
                        </p:par>
                        <p:par>
                          <p:cTn id="379" fill="hold">
                            <p:stCondLst>
                              <p:cond delay="2750"/>
                            </p:stCondLst>
                            <p:childTnLst>
                              <p:par>
                                <p:cTn id="380" presetID="22" presetClass="entr" presetSubtype="8" fill="hold" nodeType="afterEffect">
                                  <p:stCondLst>
                                    <p:cond delay="0"/>
                                  </p:stCondLst>
                                  <p:childTnLst>
                                    <p:set>
                                      <p:cBhvr>
                                        <p:cTn id="381" dur="1" fill="hold">
                                          <p:stCondLst>
                                            <p:cond delay="0"/>
                                          </p:stCondLst>
                                        </p:cTn>
                                        <p:tgtEl>
                                          <p:spTgt spid="119"/>
                                        </p:tgtEl>
                                        <p:attrNameLst>
                                          <p:attrName>style.visibility</p:attrName>
                                        </p:attrNameLst>
                                      </p:cBhvr>
                                      <p:to>
                                        <p:strVal val="visible"/>
                                      </p:to>
                                    </p:set>
                                    <p:animEffect transition="in" filter="wipe(left)">
                                      <p:cBhvr>
                                        <p:cTn id="382" dur="500"/>
                                        <p:tgtEl>
                                          <p:spTgt spid="119"/>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7"/>
                                        </p:tgtEl>
                                        <p:attrNameLst>
                                          <p:attrName>style.visibility</p:attrName>
                                        </p:attrNameLst>
                                      </p:cBhvr>
                                      <p:to>
                                        <p:strVal val="visible"/>
                                      </p:to>
                                    </p:set>
                                    <p:animEffect transition="in" filter="fade">
                                      <p:cBhvr>
                                        <p:cTn id="385" dur="500"/>
                                        <p:tgtEl>
                                          <p:spTgt spid="127"/>
                                        </p:tgtEl>
                                      </p:cBhvr>
                                    </p:animEffect>
                                  </p:childTnLst>
                                </p:cTn>
                              </p:par>
                            </p:childTnLst>
                          </p:cTn>
                        </p:par>
                        <p:par>
                          <p:cTn id="386" fill="hold">
                            <p:stCondLst>
                              <p:cond delay="3250"/>
                            </p:stCondLst>
                            <p:childTnLst>
                              <p:par>
                                <p:cTn id="387" presetID="42" presetClass="entr" presetSubtype="0" fill="hold" grpId="0" nodeType="afterEffect">
                                  <p:stCondLst>
                                    <p:cond delay="0"/>
                                  </p:stCondLst>
                                  <p:childTnLst>
                                    <p:set>
                                      <p:cBhvr>
                                        <p:cTn id="388" dur="1" fill="hold">
                                          <p:stCondLst>
                                            <p:cond delay="0"/>
                                          </p:stCondLst>
                                        </p:cTn>
                                        <p:tgtEl>
                                          <p:spTgt spid="128"/>
                                        </p:tgtEl>
                                        <p:attrNameLst>
                                          <p:attrName>style.visibility</p:attrName>
                                        </p:attrNameLst>
                                      </p:cBhvr>
                                      <p:to>
                                        <p:strVal val="visible"/>
                                      </p:to>
                                    </p:set>
                                    <p:animEffect transition="in" filter="fade">
                                      <p:cBhvr>
                                        <p:cTn id="389" dur="1000"/>
                                        <p:tgtEl>
                                          <p:spTgt spid="128"/>
                                        </p:tgtEl>
                                      </p:cBhvr>
                                    </p:animEffect>
                                    <p:anim calcmode="lin" valueType="num">
                                      <p:cBhvr>
                                        <p:cTn id="390" dur="1000" fill="hold"/>
                                        <p:tgtEl>
                                          <p:spTgt spid="128"/>
                                        </p:tgtEl>
                                        <p:attrNameLst>
                                          <p:attrName>ppt_x</p:attrName>
                                        </p:attrNameLst>
                                      </p:cBhvr>
                                      <p:tavLst>
                                        <p:tav tm="0">
                                          <p:val>
                                            <p:strVal val="#ppt_x"/>
                                          </p:val>
                                        </p:tav>
                                        <p:tav tm="100000">
                                          <p:val>
                                            <p:strVal val="#ppt_x"/>
                                          </p:val>
                                        </p:tav>
                                      </p:tavLst>
                                    </p:anim>
                                    <p:anim calcmode="lin" valueType="num">
                                      <p:cBhvr>
                                        <p:cTn id="391" dur="1000" fill="hold"/>
                                        <p:tgtEl>
                                          <p:spTgt spid="128"/>
                                        </p:tgtEl>
                                        <p:attrNameLst>
                                          <p:attrName>ppt_y</p:attrName>
                                        </p:attrNameLst>
                                      </p:cBhvr>
                                      <p:tavLst>
                                        <p:tav tm="0">
                                          <p:val>
                                            <p:strVal val="#ppt_y+.1"/>
                                          </p:val>
                                        </p:tav>
                                        <p:tav tm="100000">
                                          <p:val>
                                            <p:strVal val="#ppt_y"/>
                                          </p:val>
                                        </p:tav>
                                      </p:tavLst>
                                    </p:anim>
                                  </p:childTnLst>
                                </p:cTn>
                              </p:par>
                            </p:childTnLst>
                          </p:cTn>
                        </p:par>
                        <p:par>
                          <p:cTn id="392" fill="hold">
                            <p:stCondLst>
                              <p:cond delay="4250"/>
                            </p:stCondLst>
                            <p:childTnLst>
                              <p:par>
                                <p:cTn id="393" presetID="22" presetClass="entr" presetSubtype="8" fill="hold" nodeType="afterEffect">
                                  <p:stCondLst>
                                    <p:cond delay="0"/>
                                  </p:stCondLst>
                                  <p:childTnLst>
                                    <p:set>
                                      <p:cBhvr>
                                        <p:cTn id="394" dur="1" fill="hold">
                                          <p:stCondLst>
                                            <p:cond delay="0"/>
                                          </p:stCondLst>
                                        </p:cTn>
                                        <p:tgtEl>
                                          <p:spTgt spid="121"/>
                                        </p:tgtEl>
                                        <p:attrNameLst>
                                          <p:attrName>style.visibility</p:attrName>
                                        </p:attrNameLst>
                                      </p:cBhvr>
                                      <p:to>
                                        <p:strVal val="visible"/>
                                      </p:to>
                                    </p:set>
                                    <p:animEffect transition="in" filter="wipe(left)">
                                      <p:cBhvr>
                                        <p:cTn id="395" dur="500"/>
                                        <p:tgtEl>
                                          <p:spTgt spid="121"/>
                                        </p:tgtEl>
                                      </p:cBhvr>
                                    </p:animEffect>
                                  </p:childTnLst>
                                </p:cTn>
                              </p:par>
                              <p:par>
                                <p:cTn id="396" presetID="10" presetClass="entr" presetSubtype="0" fill="hold" grpId="0" nodeType="withEffect">
                                  <p:stCondLst>
                                    <p:cond delay="0"/>
                                  </p:stCondLst>
                                  <p:childTnLst>
                                    <p:set>
                                      <p:cBhvr>
                                        <p:cTn id="397" dur="1" fill="hold">
                                          <p:stCondLst>
                                            <p:cond delay="0"/>
                                          </p:stCondLst>
                                        </p:cTn>
                                        <p:tgtEl>
                                          <p:spTgt spid="129"/>
                                        </p:tgtEl>
                                        <p:attrNameLst>
                                          <p:attrName>style.visibility</p:attrName>
                                        </p:attrNameLst>
                                      </p:cBhvr>
                                      <p:to>
                                        <p:strVal val="visible"/>
                                      </p:to>
                                    </p:set>
                                    <p:animEffect transition="in" filter="fade">
                                      <p:cBhvr>
                                        <p:cTn id="398" dur="500"/>
                                        <p:tgtEl>
                                          <p:spTgt spid="129"/>
                                        </p:tgtEl>
                                      </p:cBhvr>
                                    </p:animEffect>
                                  </p:childTnLst>
                                </p:cTn>
                              </p:par>
                            </p:childTnLst>
                          </p:cTn>
                        </p:par>
                        <p:par>
                          <p:cTn id="399" fill="hold">
                            <p:stCondLst>
                              <p:cond delay="4750"/>
                            </p:stCondLst>
                            <p:childTnLst>
                              <p:par>
                                <p:cTn id="400" presetID="42" presetClass="entr" presetSubtype="0" fill="hold" grpId="0" nodeType="afterEffect">
                                  <p:stCondLst>
                                    <p:cond delay="0"/>
                                  </p:stCondLst>
                                  <p:childTnLst>
                                    <p:set>
                                      <p:cBhvr>
                                        <p:cTn id="401" dur="1" fill="hold">
                                          <p:stCondLst>
                                            <p:cond delay="0"/>
                                          </p:stCondLst>
                                        </p:cTn>
                                        <p:tgtEl>
                                          <p:spTgt spid="130"/>
                                        </p:tgtEl>
                                        <p:attrNameLst>
                                          <p:attrName>style.visibility</p:attrName>
                                        </p:attrNameLst>
                                      </p:cBhvr>
                                      <p:to>
                                        <p:strVal val="visible"/>
                                      </p:to>
                                    </p:set>
                                    <p:animEffect transition="in" filter="fade">
                                      <p:cBhvr>
                                        <p:cTn id="402" dur="1000"/>
                                        <p:tgtEl>
                                          <p:spTgt spid="130"/>
                                        </p:tgtEl>
                                      </p:cBhvr>
                                    </p:animEffect>
                                    <p:anim calcmode="lin" valueType="num">
                                      <p:cBhvr>
                                        <p:cTn id="403" dur="1000" fill="hold"/>
                                        <p:tgtEl>
                                          <p:spTgt spid="130"/>
                                        </p:tgtEl>
                                        <p:attrNameLst>
                                          <p:attrName>ppt_x</p:attrName>
                                        </p:attrNameLst>
                                      </p:cBhvr>
                                      <p:tavLst>
                                        <p:tav tm="0">
                                          <p:val>
                                            <p:strVal val="#ppt_x"/>
                                          </p:val>
                                        </p:tav>
                                        <p:tav tm="100000">
                                          <p:val>
                                            <p:strVal val="#ppt_x"/>
                                          </p:val>
                                        </p:tav>
                                      </p:tavLst>
                                    </p:anim>
                                    <p:anim calcmode="lin" valueType="num">
                                      <p:cBhvr>
                                        <p:cTn id="404" dur="1000" fill="hold"/>
                                        <p:tgtEl>
                                          <p:spTgt spid="130"/>
                                        </p:tgtEl>
                                        <p:attrNameLst>
                                          <p:attrName>ppt_y</p:attrName>
                                        </p:attrNameLst>
                                      </p:cBhvr>
                                      <p:tavLst>
                                        <p:tav tm="0">
                                          <p:val>
                                            <p:strVal val="#ppt_y+.1"/>
                                          </p:val>
                                        </p:tav>
                                        <p:tav tm="100000">
                                          <p:val>
                                            <p:strVal val="#ppt_y"/>
                                          </p:val>
                                        </p:tav>
                                      </p:tavLst>
                                    </p:anim>
                                  </p:childTnLst>
                                </p:cTn>
                              </p:par>
                            </p:childTnLst>
                          </p:cTn>
                        </p:par>
                        <p:par>
                          <p:cTn id="405" fill="hold">
                            <p:stCondLst>
                              <p:cond delay="5750"/>
                            </p:stCondLst>
                            <p:childTnLst>
                              <p:par>
                                <p:cTn id="406" presetID="22" presetClass="entr" presetSubtype="8" fill="hold" nodeType="afterEffect">
                                  <p:stCondLst>
                                    <p:cond delay="0"/>
                                  </p:stCondLst>
                                  <p:childTnLst>
                                    <p:set>
                                      <p:cBhvr>
                                        <p:cTn id="407" dur="1" fill="hold">
                                          <p:stCondLst>
                                            <p:cond delay="0"/>
                                          </p:stCondLst>
                                        </p:cTn>
                                        <p:tgtEl>
                                          <p:spTgt spid="123"/>
                                        </p:tgtEl>
                                        <p:attrNameLst>
                                          <p:attrName>style.visibility</p:attrName>
                                        </p:attrNameLst>
                                      </p:cBhvr>
                                      <p:to>
                                        <p:strVal val="visible"/>
                                      </p:to>
                                    </p:set>
                                    <p:animEffect transition="in" filter="wipe(left)">
                                      <p:cBhvr>
                                        <p:cTn id="408" dur="500"/>
                                        <p:tgtEl>
                                          <p:spTgt spid="123"/>
                                        </p:tgtEl>
                                      </p:cBhvr>
                                    </p:animEffect>
                                  </p:childTnLst>
                                </p:cTn>
                              </p:par>
                              <p:par>
                                <p:cTn id="409" presetID="10" presetClass="entr" presetSubtype="0" fill="hold" grpId="0" nodeType="withEffect">
                                  <p:stCondLst>
                                    <p:cond delay="0"/>
                                  </p:stCondLst>
                                  <p:childTnLst>
                                    <p:set>
                                      <p:cBhvr>
                                        <p:cTn id="410" dur="1" fill="hold">
                                          <p:stCondLst>
                                            <p:cond delay="0"/>
                                          </p:stCondLst>
                                        </p:cTn>
                                        <p:tgtEl>
                                          <p:spTgt spid="179"/>
                                        </p:tgtEl>
                                        <p:attrNameLst>
                                          <p:attrName>style.visibility</p:attrName>
                                        </p:attrNameLst>
                                      </p:cBhvr>
                                      <p:to>
                                        <p:strVal val="visible"/>
                                      </p:to>
                                    </p:set>
                                    <p:animEffect transition="in" filter="fade">
                                      <p:cBhvr>
                                        <p:cTn id="411" dur="500"/>
                                        <p:tgtEl>
                                          <p:spTgt spid="179"/>
                                        </p:tgtEl>
                                      </p:cBhvr>
                                    </p:animEffect>
                                  </p:childTnLst>
                                </p:cTn>
                              </p:par>
                            </p:childTnLst>
                          </p:cTn>
                        </p:par>
                        <p:par>
                          <p:cTn id="412" fill="hold">
                            <p:stCondLst>
                              <p:cond delay="6250"/>
                            </p:stCondLst>
                            <p:childTnLst>
                              <p:par>
                                <p:cTn id="413" presetID="42" presetClass="entr" presetSubtype="0" fill="hold" grpId="0" nodeType="afterEffect">
                                  <p:stCondLst>
                                    <p:cond delay="0"/>
                                  </p:stCondLst>
                                  <p:childTnLst>
                                    <p:set>
                                      <p:cBhvr>
                                        <p:cTn id="414" dur="1" fill="hold">
                                          <p:stCondLst>
                                            <p:cond delay="0"/>
                                          </p:stCondLst>
                                        </p:cTn>
                                        <p:tgtEl>
                                          <p:spTgt spid="180"/>
                                        </p:tgtEl>
                                        <p:attrNameLst>
                                          <p:attrName>style.visibility</p:attrName>
                                        </p:attrNameLst>
                                      </p:cBhvr>
                                      <p:to>
                                        <p:strVal val="visible"/>
                                      </p:to>
                                    </p:set>
                                    <p:animEffect transition="in" filter="fade">
                                      <p:cBhvr>
                                        <p:cTn id="415" dur="1000"/>
                                        <p:tgtEl>
                                          <p:spTgt spid="180"/>
                                        </p:tgtEl>
                                      </p:cBhvr>
                                    </p:animEffect>
                                    <p:anim calcmode="lin" valueType="num">
                                      <p:cBhvr>
                                        <p:cTn id="416" dur="1000" fill="hold"/>
                                        <p:tgtEl>
                                          <p:spTgt spid="180"/>
                                        </p:tgtEl>
                                        <p:attrNameLst>
                                          <p:attrName>ppt_x</p:attrName>
                                        </p:attrNameLst>
                                      </p:cBhvr>
                                      <p:tavLst>
                                        <p:tav tm="0">
                                          <p:val>
                                            <p:strVal val="#ppt_x"/>
                                          </p:val>
                                        </p:tav>
                                        <p:tav tm="100000">
                                          <p:val>
                                            <p:strVal val="#ppt_x"/>
                                          </p:val>
                                        </p:tav>
                                      </p:tavLst>
                                    </p:anim>
                                    <p:anim calcmode="lin" valueType="num">
                                      <p:cBhvr>
                                        <p:cTn id="417" dur="1000" fill="hold"/>
                                        <p:tgtEl>
                                          <p:spTgt spid="180"/>
                                        </p:tgtEl>
                                        <p:attrNameLst>
                                          <p:attrName>ppt_y</p:attrName>
                                        </p:attrNameLst>
                                      </p:cBhvr>
                                      <p:tavLst>
                                        <p:tav tm="0">
                                          <p:val>
                                            <p:strVal val="#ppt_y+.1"/>
                                          </p:val>
                                        </p:tav>
                                        <p:tav tm="100000">
                                          <p:val>
                                            <p:strVal val="#ppt_y"/>
                                          </p:val>
                                        </p:tav>
                                      </p:tavLst>
                                    </p:anim>
                                  </p:childTnLst>
                                </p:cTn>
                              </p:par>
                            </p:childTnLst>
                          </p:cTn>
                        </p:par>
                        <p:par>
                          <p:cTn id="418" fill="hold">
                            <p:stCondLst>
                              <p:cond delay="7250"/>
                            </p:stCondLst>
                            <p:childTnLst>
                              <p:par>
                                <p:cTn id="419" presetID="22" presetClass="entr" presetSubtype="8" fill="hold" nodeType="afterEffect">
                                  <p:stCondLst>
                                    <p:cond delay="0"/>
                                  </p:stCondLst>
                                  <p:childTnLst>
                                    <p:set>
                                      <p:cBhvr>
                                        <p:cTn id="420" dur="1" fill="hold">
                                          <p:stCondLst>
                                            <p:cond delay="0"/>
                                          </p:stCondLst>
                                        </p:cTn>
                                        <p:tgtEl>
                                          <p:spTgt spid="182"/>
                                        </p:tgtEl>
                                        <p:attrNameLst>
                                          <p:attrName>style.visibility</p:attrName>
                                        </p:attrNameLst>
                                      </p:cBhvr>
                                      <p:to>
                                        <p:strVal val="visible"/>
                                      </p:to>
                                    </p:set>
                                    <p:animEffect transition="in" filter="wipe(left)">
                                      <p:cBhvr>
                                        <p:cTn id="421"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60" grpId="0" animBg="1"/>
      <p:bldP spid="61" grpId="0" animBg="1"/>
      <p:bldP spid="62" grpId="0" animBg="1"/>
      <p:bldP spid="63" grpId="0" animBg="1"/>
      <p:bldP spid="64" grpId="0" animBg="1"/>
      <p:bldP spid="65" grpId="0" animBg="1"/>
      <p:bldP spid="66" grpId="0" animBg="1"/>
      <p:bldP spid="67" grpId="0" animBg="1"/>
      <p:bldP spid="68"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25" grpId="0" animBg="1"/>
      <p:bldP spid="126" grpId="0"/>
      <p:bldP spid="127" grpId="0" animBg="1"/>
      <p:bldP spid="128" grpId="0"/>
      <p:bldP spid="129" grpId="0" animBg="1"/>
      <p:bldP spid="130" grpId="0"/>
      <p:bldP spid="179" grpId="0" animBg="1"/>
      <p:bldP spid="18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7" name="矩形 3"/>
          <p:cNvSpPr/>
          <p:nvPr/>
        </p:nvSpPr>
        <p:spPr>
          <a:xfrm>
            <a:off x="0" y="5048250"/>
            <a:ext cx="12192000" cy="1828800"/>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 name="椭圆 4"/>
          <p:cNvSpPr/>
          <p:nvPr/>
        </p:nvSpPr>
        <p:spPr>
          <a:xfrm>
            <a:off x="5412390" y="4184488"/>
            <a:ext cx="1350360" cy="1350360"/>
          </a:xfrm>
          <a:prstGeom prst="ellipse">
            <a:avLst/>
          </a:prstGeom>
          <a:solidFill>
            <a:srgbClr val="00B0F0"/>
          </a:solidFill>
          <a:ln>
            <a:noFill/>
          </a:ln>
          <a:effectLst>
            <a:reflection blurRad="127000" stA="25000" endPos="30000" dist="762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grpSp>
        <p:nvGrpSpPr>
          <p:cNvPr id="11" name="Group 261">
            <a:extLst>
              <a:ext uri="{FF2B5EF4-FFF2-40B4-BE49-F238E27FC236}">
                <a16:creationId xmlns:a16="http://schemas.microsoft.com/office/drawing/2014/main" id="{041E50FA-0309-A147-86A8-5770E2FB022A}"/>
              </a:ext>
            </a:extLst>
          </p:cNvPr>
          <p:cNvGrpSpPr/>
          <p:nvPr/>
        </p:nvGrpSpPr>
        <p:grpSpPr>
          <a:xfrm>
            <a:off x="210046" y="208672"/>
            <a:ext cx="936327" cy="806187"/>
            <a:chOff x="0" y="0"/>
            <a:chExt cx="936326" cy="806185"/>
          </a:xfrm>
        </p:grpSpPr>
        <p:sp>
          <p:nvSpPr>
            <p:cNvPr id="12" name="Shape 215">
              <a:extLst>
                <a:ext uri="{FF2B5EF4-FFF2-40B4-BE49-F238E27FC236}">
                  <a16:creationId xmlns:a16="http://schemas.microsoft.com/office/drawing/2014/main" id="{28AA1D39-08D9-9549-89F7-8A0453242DA4}"/>
                </a:ext>
              </a:extLst>
            </p:cNvPr>
            <p:cNvSpPr/>
            <p:nvPr/>
          </p:nvSpPr>
          <p:spPr>
            <a:xfrm>
              <a:off x="21461" y="20095"/>
              <a:ext cx="124690" cy="410442"/>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3" name="Shape 216">
              <a:extLst>
                <a:ext uri="{FF2B5EF4-FFF2-40B4-BE49-F238E27FC236}">
                  <a16:creationId xmlns:a16="http://schemas.microsoft.com/office/drawing/2014/main" id="{95D034BC-DA7B-8342-8A77-49C35FF33F0C}"/>
                </a:ext>
              </a:extLst>
            </p:cNvPr>
            <p:cNvSpPr/>
            <p:nvPr/>
          </p:nvSpPr>
          <p:spPr>
            <a:xfrm>
              <a:off x="21460" y="20095"/>
              <a:ext cx="335030" cy="25624"/>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4" name="Shape 217">
              <a:extLst>
                <a:ext uri="{FF2B5EF4-FFF2-40B4-BE49-F238E27FC236}">
                  <a16:creationId xmlns:a16="http://schemas.microsoft.com/office/drawing/2014/main" id="{7DA36199-9503-FB45-9060-8FA510CEEEBA}"/>
                </a:ext>
              </a:extLst>
            </p:cNvPr>
            <p:cNvSpPr/>
            <p:nvPr/>
          </p:nvSpPr>
          <p:spPr>
            <a:xfrm>
              <a:off x="746496" y="240612"/>
              <a:ext cx="152934" cy="163694"/>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5" name="Shape 218">
              <a:extLst>
                <a:ext uri="{FF2B5EF4-FFF2-40B4-BE49-F238E27FC236}">
                  <a16:creationId xmlns:a16="http://schemas.microsoft.com/office/drawing/2014/main" id="{D9DA3630-00FF-1F4F-BA77-73C12BFCA068}"/>
                </a:ext>
              </a:extLst>
            </p:cNvPr>
            <p:cNvSpPr/>
            <p:nvPr/>
          </p:nvSpPr>
          <p:spPr>
            <a:xfrm>
              <a:off x="899429" y="404306"/>
              <a:ext cx="17843" cy="162807"/>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6" name="Shape 219">
              <a:extLst>
                <a:ext uri="{FF2B5EF4-FFF2-40B4-BE49-F238E27FC236}">
                  <a16:creationId xmlns:a16="http://schemas.microsoft.com/office/drawing/2014/main" id="{3A814C7F-7536-474C-8F42-591E43E93B72}"/>
                </a:ext>
              </a:extLst>
            </p:cNvPr>
            <p:cNvSpPr/>
            <p:nvPr/>
          </p:nvSpPr>
          <p:spPr>
            <a:xfrm flipH="1">
              <a:off x="776766" y="567113"/>
              <a:ext cx="140506" cy="154431"/>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7" name="Shape 220">
              <a:extLst>
                <a:ext uri="{FF2B5EF4-FFF2-40B4-BE49-F238E27FC236}">
                  <a16:creationId xmlns:a16="http://schemas.microsoft.com/office/drawing/2014/main" id="{EAEE3FED-70C1-5B45-B2C6-A03CA3F3662A}"/>
                </a:ext>
              </a:extLst>
            </p:cNvPr>
            <p:cNvSpPr/>
            <p:nvPr/>
          </p:nvSpPr>
          <p:spPr>
            <a:xfrm flipH="1">
              <a:off x="534785" y="721543"/>
              <a:ext cx="241984" cy="59675"/>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8" name="Shape 221">
              <a:extLst>
                <a:ext uri="{FF2B5EF4-FFF2-40B4-BE49-F238E27FC236}">
                  <a16:creationId xmlns:a16="http://schemas.microsoft.com/office/drawing/2014/main" id="{6950DC2B-7B61-4344-BCBC-7CC7B5A5CE77}"/>
                </a:ext>
              </a:extLst>
            </p:cNvPr>
            <p:cNvSpPr/>
            <p:nvPr/>
          </p:nvSpPr>
          <p:spPr>
            <a:xfrm flipH="1" flipV="1">
              <a:off x="103232" y="703157"/>
              <a:ext cx="431555" cy="78061"/>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9" name="Shape 222">
              <a:extLst>
                <a:ext uri="{FF2B5EF4-FFF2-40B4-BE49-F238E27FC236}">
                  <a16:creationId xmlns:a16="http://schemas.microsoft.com/office/drawing/2014/main" id="{E702429F-240C-714F-A5EB-EDF620F65D3E}"/>
                </a:ext>
              </a:extLst>
            </p:cNvPr>
            <p:cNvSpPr/>
            <p:nvPr/>
          </p:nvSpPr>
          <p:spPr>
            <a:xfrm flipH="1" flipV="1">
              <a:off x="21460" y="476692"/>
              <a:ext cx="81773" cy="226466"/>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0" name="Shape 223">
              <a:extLst>
                <a:ext uri="{FF2B5EF4-FFF2-40B4-BE49-F238E27FC236}">
                  <a16:creationId xmlns:a16="http://schemas.microsoft.com/office/drawing/2014/main" id="{C8B56003-E2A4-E148-8ED8-C90A0CDB0909}"/>
                </a:ext>
              </a:extLst>
            </p:cNvPr>
            <p:cNvSpPr/>
            <p:nvPr/>
          </p:nvSpPr>
          <p:spPr>
            <a:xfrm flipH="1" flipV="1">
              <a:off x="144123" y="430537"/>
              <a:ext cx="215119" cy="85186"/>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1" name="Shape 224">
              <a:extLst>
                <a:ext uri="{FF2B5EF4-FFF2-40B4-BE49-F238E27FC236}">
                  <a16:creationId xmlns:a16="http://schemas.microsoft.com/office/drawing/2014/main" id="{C3020D34-80C3-074E-888C-2262E3FACE33}"/>
                </a:ext>
              </a:extLst>
            </p:cNvPr>
            <p:cNvSpPr/>
            <p:nvPr/>
          </p:nvSpPr>
          <p:spPr>
            <a:xfrm flipH="1">
              <a:off x="150851" y="294228"/>
              <a:ext cx="264382" cy="136310"/>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2" name="Shape 225">
              <a:extLst>
                <a:ext uri="{FF2B5EF4-FFF2-40B4-BE49-F238E27FC236}">
                  <a16:creationId xmlns:a16="http://schemas.microsoft.com/office/drawing/2014/main" id="{6A92E861-6C0F-914C-AA7D-D40304615A5C}"/>
                </a:ext>
              </a:extLst>
            </p:cNvPr>
            <p:cNvSpPr/>
            <p:nvPr/>
          </p:nvSpPr>
          <p:spPr>
            <a:xfrm flipH="1">
              <a:off x="415231" y="196892"/>
              <a:ext cx="245563" cy="97335"/>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3" name="Shape 226">
              <a:extLst>
                <a:ext uri="{FF2B5EF4-FFF2-40B4-BE49-F238E27FC236}">
                  <a16:creationId xmlns:a16="http://schemas.microsoft.com/office/drawing/2014/main" id="{FA4A9CFC-440F-F243-8BB2-07EEF7A72F94}"/>
                </a:ext>
              </a:extLst>
            </p:cNvPr>
            <p:cNvSpPr/>
            <p:nvPr/>
          </p:nvSpPr>
          <p:spPr>
            <a:xfrm flipH="1">
              <a:off x="655775" y="165754"/>
              <a:ext cx="280551" cy="31748"/>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4" name="Shape 227">
              <a:extLst>
                <a:ext uri="{FF2B5EF4-FFF2-40B4-BE49-F238E27FC236}">
                  <a16:creationId xmlns:a16="http://schemas.microsoft.com/office/drawing/2014/main" id="{9322FD8D-9AD4-1542-8D7C-DBCAB0CAAAE8}"/>
                </a:ext>
              </a:extLst>
            </p:cNvPr>
            <p:cNvSpPr/>
            <p:nvPr/>
          </p:nvSpPr>
          <p:spPr>
            <a:xfrm flipH="1">
              <a:off x="655775" y="168825"/>
              <a:ext cx="269400" cy="109529"/>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5" name="Shape 228">
              <a:extLst>
                <a:ext uri="{FF2B5EF4-FFF2-40B4-BE49-F238E27FC236}">
                  <a16:creationId xmlns:a16="http://schemas.microsoft.com/office/drawing/2014/main" id="{32DA6DC9-564C-FE48-BD39-52E856A2E763}"/>
                </a:ext>
              </a:extLst>
            </p:cNvPr>
            <p:cNvSpPr/>
            <p:nvPr/>
          </p:nvSpPr>
          <p:spPr>
            <a:xfrm flipH="1">
              <a:off x="490312" y="278353"/>
              <a:ext cx="167019" cy="106584"/>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6" name="Shape 229">
              <a:extLst>
                <a:ext uri="{FF2B5EF4-FFF2-40B4-BE49-F238E27FC236}">
                  <a16:creationId xmlns:a16="http://schemas.microsoft.com/office/drawing/2014/main" id="{B4A94549-6020-7946-8298-CFA1614B9A8A}"/>
                </a:ext>
              </a:extLst>
            </p:cNvPr>
            <p:cNvSpPr/>
            <p:nvPr/>
          </p:nvSpPr>
          <p:spPr>
            <a:xfrm flipH="1">
              <a:off x="356491" y="381775"/>
              <a:ext cx="139284" cy="131781"/>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7" name="Shape 230">
              <a:extLst>
                <a:ext uri="{FF2B5EF4-FFF2-40B4-BE49-F238E27FC236}">
                  <a16:creationId xmlns:a16="http://schemas.microsoft.com/office/drawing/2014/main" id="{43393F06-1755-8446-8A70-DE12364442FA}"/>
                </a:ext>
              </a:extLst>
            </p:cNvPr>
            <p:cNvSpPr/>
            <p:nvPr/>
          </p:nvSpPr>
          <p:spPr>
            <a:xfrm>
              <a:off x="246885" y="128736"/>
              <a:ext cx="61764" cy="216617"/>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8" name="Shape 231">
              <a:extLst>
                <a:ext uri="{FF2B5EF4-FFF2-40B4-BE49-F238E27FC236}">
                  <a16:creationId xmlns:a16="http://schemas.microsoft.com/office/drawing/2014/main" id="{E1E833E5-96D8-9B45-A114-BA5855C7D071}"/>
                </a:ext>
              </a:extLst>
            </p:cNvPr>
            <p:cNvSpPr/>
            <p:nvPr/>
          </p:nvSpPr>
          <p:spPr>
            <a:xfrm>
              <a:off x="246885" y="126101"/>
              <a:ext cx="198752" cy="26530"/>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9" name="Shape 232">
              <a:extLst>
                <a:ext uri="{FF2B5EF4-FFF2-40B4-BE49-F238E27FC236}">
                  <a16:creationId xmlns:a16="http://schemas.microsoft.com/office/drawing/2014/main" id="{2C0523D8-DFBD-4E48-9FD0-D0FAB88C100C}"/>
                </a:ext>
              </a:extLst>
            </p:cNvPr>
            <p:cNvSpPr/>
            <p:nvPr/>
          </p:nvSpPr>
          <p:spPr>
            <a:xfrm>
              <a:off x="356490" y="47305"/>
              <a:ext cx="178295" cy="41912"/>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0" name="Shape 233">
              <a:extLst>
                <a:ext uri="{FF2B5EF4-FFF2-40B4-BE49-F238E27FC236}">
                  <a16:creationId xmlns:a16="http://schemas.microsoft.com/office/drawing/2014/main" id="{38A6CDA6-A08E-AB48-B016-6DDB4AFA2189}"/>
                </a:ext>
              </a:extLst>
            </p:cNvPr>
            <p:cNvSpPr/>
            <p:nvPr/>
          </p:nvSpPr>
          <p:spPr>
            <a:xfrm>
              <a:off x="534784" y="88967"/>
              <a:ext cx="133757" cy="75797"/>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1" name="Shape 234">
              <a:extLst>
                <a:ext uri="{FF2B5EF4-FFF2-40B4-BE49-F238E27FC236}">
                  <a16:creationId xmlns:a16="http://schemas.microsoft.com/office/drawing/2014/main" id="{D50709B4-89FE-8E4E-8049-E6F87B26F26B}"/>
                </a:ext>
              </a:extLst>
            </p:cNvPr>
            <p:cNvSpPr/>
            <p:nvPr/>
          </p:nvSpPr>
          <p:spPr>
            <a:xfrm>
              <a:off x="444513" y="152474"/>
              <a:ext cx="120061" cy="52022"/>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2" name="Shape 235">
              <a:extLst>
                <a:ext uri="{FF2B5EF4-FFF2-40B4-BE49-F238E27FC236}">
                  <a16:creationId xmlns:a16="http://schemas.microsoft.com/office/drawing/2014/main" id="{F40BE974-D61B-9649-AC72-1BD9CC55C292}"/>
                </a:ext>
              </a:extLst>
            </p:cNvPr>
            <p:cNvSpPr/>
            <p:nvPr/>
          </p:nvSpPr>
          <p:spPr>
            <a:xfrm flipV="1">
              <a:off x="564573" y="165752"/>
              <a:ext cx="106041" cy="38744"/>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3" name="Shape 236">
              <a:extLst>
                <a:ext uri="{FF2B5EF4-FFF2-40B4-BE49-F238E27FC236}">
                  <a16:creationId xmlns:a16="http://schemas.microsoft.com/office/drawing/2014/main" id="{3BD02069-2B01-7C43-A573-7ECD04115A80}"/>
                </a:ext>
              </a:extLst>
            </p:cNvPr>
            <p:cNvSpPr/>
            <p:nvPr/>
          </p:nvSpPr>
          <p:spPr>
            <a:xfrm>
              <a:off x="24631" y="473131"/>
              <a:ext cx="375121" cy="144841"/>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4" name="Shape 237">
              <a:extLst>
                <a:ext uri="{FF2B5EF4-FFF2-40B4-BE49-F238E27FC236}">
                  <a16:creationId xmlns:a16="http://schemas.microsoft.com/office/drawing/2014/main" id="{A3A9ED91-22AF-3948-8BEC-71C305E43BB3}"/>
                </a:ext>
              </a:extLst>
            </p:cNvPr>
            <p:cNvSpPr/>
            <p:nvPr/>
          </p:nvSpPr>
          <p:spPr>
            <a:xfrm flipV="1">
              <a:off x="396275" y="611464"/>
              <a:ext cx="259501" cy="6508"/>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5" name="Shape 238">
              <a:extLst>
                <a:ext uri="{FF2B5EF4-FFF2-40B4-BE49-F238E27FC236}">
                  <a16:creationId xmlns:a16="http://schemas.microsoft.com/office/drawing/2014/main" id="{8294B968-E6A5-9041-8659-64676CB4A30A}"/>
                </a:ext>
              </a:extLst>
            </p:cNvPr>
            <p:cNvSpPr/>
            <p:nvPr/>
          </p:nvSpPr>
          <p:spPr>
            <a:xfrm flipV="1">
              <a:off x="655775" y="502215"/>
              <a:ext cx="131748" cy="108158"/>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6" name="Shape 239">
              <a:extLst>
                <a:ext uri="{FF2B5EF4-FFF2-40B4-BE49-F238E27FC236}">
                  <a16:creationId xmlns:a16="http://schemas.microsoft.com/office/drawing/2014/main" id="{C5C8CDB4-FBAA-2343-B952-5CB06182B97D}"/>
                </a:ext>
              </a:extLst>
            </p:cNvPr>
            <p:cNvSpPr/>
            <p:nvPr/>
          </p:nvSpPr>
          <p:spPr>
            <a:xfrm flipV="1">
              <a:off x="785215" y="412324"/>
              <a:ext cx="2308" cy="97396"/>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7" name="Shape 240">
              <a:extLst>
                <a:ext uri="{FF2B5EF4-FFF2-40B4-BE49-F238E27FC236}">
                  <a16:creationId xmlns:a16="http://schemas.microsoft.com/office/drawing/2014/main" id="{E68C658E-2FEF-0040-AAE6-77B5A995488D}"/>
                </a:ext>
              </a:extLst>
            </p:cNvPr>
            <p:cNvSpPr/>
            <p:nvPr/>
          </p:nvSpPr>
          <p:spPr>
            <a:xfrm>
              <a:off x="665252" y="274944"/>
              <a:ext cx="119964" cy="136561"/>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8" name="Shape 241">
              <a:extLst>
                <a:ext uri="{FF2B5EF4-FFF2-40B4-BE49-F238E27FC236}">
                  <a16:creationId xmlns:a16="http://schemas.microsoft.com/office/drawing/2014/main" id="{4156D563-5C0B-D544-89C5-3854FEDBB172}"/>
                </a:ext>
              </a:extLst>
            </p:cNvPr>
            <p:cNvSpPr/>
            <p:nvPr/>
          </p:nvSpPr>
          <p:spPr>
            <a:xfrm flipH="1">
              <a:off x="146027" y="285860"/>
              <a:ext cx="92295" cy="146482"/>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9" name="Shape 242">
              <a:extLst>
                <a:ext uri="{FF2B5EF4-FFF2-40B4-BE49-F238E27FC236}">
                  <a16:creationId xmlns:a16="http://schemas.microsoft.com/office/drawing/2014/main" id="{09AF20C0-870A-7542-9AF4-6F1002356FB7}"/>
                </a:ext>
              </a:extLst>
            </p:cNvPr>
            <p:cNvSpPr/>
            <p:nvPr/>
          </p:nvSpPr>
          <p:spPr>
            <a:xfrm flipH="1">
              <a:off x="241882" y="124380"/>
              <a:ext cx="8088" cy="168044"/>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0" name="Shape 243">
              <a:extLst>
                <a:ext uri="{FF2B5EF4-FFF2-40B4-BE49-F238E27FC236}">
                  <a16:creationId xmlns:a16="http://schemas.microsoft.com/office/drawing/2014/main" id="{E5289611-E62F-B547-884E-05FA099B4F47}"/>
                </a:ext>
              </a:extLst>
            </p:cNvPr>
            <p:cNvSpPr/>
            <p:nvPr/>
          </p:nvSpPr>
          <p:spPr>
            <a:xfrm flipH="1">
              <a:off x="251372" y="45718"/>
              <a:ext cx="102913" cy="76908"/>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1" name="Shape 244">
              <a:extLst>
                <a:ext uri="{FF2B5EF4-FFF2-40B4-BE49-F238E27FC236}">
                  <a16:creationId xmlns:a16="http://schemas.microsoft.com/office/drawing/2014/main" id="{3436A3F7-1289-344A-A702-DB81AC74222A}"/>
                </a:ext>
              </a:extLst>
            </p:cNvPr>
            <p:cNvSpPr/>
            <p:nvPr/>
          </p:nvSpPr>
          <p:spPr>
            <a:xfrm>
              <a:off x="356540" y="48694"/>
              <a:ext cx="94813" cy="107413"/>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2" name="Shape 245">
              <a:extLst>
                <a:ext uri="{FF2B5EF4-FFF2-40B4-BE49-F238E27FC236}">
                  <a16:creationId xmlns:a16="http://schemas.microsoft.com/office/drawing/2014/main" id="{33ED6579-7F92-0943-ABC7-9550B84516ED}"/>
                </a:ext>
              </a:extLst>
            </p:cNvPr>
            <p:cNvSpPr/>
            <p:nvPr/>
          </p:nvSpPr>
          <p:spPr>
            <a:xfrm>
              <a:off x="28736" y="23263"/>
              <a:ext cx="220530" cy="103578"/>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3" name="Shape 246">
              <a:extLst>
                <a:ext uri="{FF2B5EF4-FFF2-40B4-BE49-F238E27FC236}">
                  <a16:creationId xmlns:a16="http://schemas.microsoft.com/office/drawing/2014/main" id="{BE2351D5-98C9-7B46-8F27-334B79F1D94A}"/>
                </a:ext>
              </a:extLst>
            </p:cNvPr>
            <p:cNvSpPr/>
            <p:nvPr/>
          </p:nvSpPr>
          <p:spPr>
            <a:xfrm flipV="1">
              <a:off x="301740" y="285629"/>
              <a:ext cx="338795" cy="56239"/>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4" name="Shape 247">
              <a:extLst>
                <a:ext uri="{FF2B5EF4-FFF2-40B4-BE49-F238E27FC236}">
                  <a16:creationId xmlns:a16="http://schemas.microsoft.com/office/drawing/2014/main" id="{B8E8E276-CC7E-F647-8664-BC9F15074DEC}"/>
                </a:ext>
              </a:extLst>
            </p:cNvPr>
            <p:cNvSpPr/>
            <p:nvPr/>
          </p:nvSpPr>
          <p:spPr>
            <a:xfrm flipV="1">
              <a:off x="88885" y="625576"/>
              <a:ext cx="304034" cy="69486"/>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5" name="Shape 248">
              <a:extLst>
                <a:ext uri="{FF2B5EF4-FFF2-40B4-BE49-F238E27FC236}">
                  <a16:creationId xmlns:a16="http://schemas.microsoft.com/office/drawing/2014/main" id="{95EEDA7D-6795-1349-B5FD-7D91EADAA1BF}"/>
                </a:ext>
              </a:extLst>
            </p:cNvPr>
            <p:cNvSpPr/>
            <p:nvPr/>
          </p:nvSpPr>
          <p:spPr>
            <a:xfrm>
              <a:off x="396043" y="630488"/>
              <a:ext cx="117930" cy="140940"/>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6" name="Shape 249">
              <a:extLst>
                <a:ext uri="{FF2B5EF4-FFF2-40B4-BE49-F238E27FC236}">
                  <a16:creationId xmlns:a16="http://schemas.microsoft.com/office/drawing/2014/main" id="{B8F12B14-0FD7-634F-9AF6-4B6E6FC76FE8}"/>
                </a:ext>
              </a:extLst>
            </p:cNvPr>
            <p:cNvSpPr/>
            <p:nvPr/>
          </p:nvSpPr>
          <p:spPr>
            <a:xfrm flipH="1">
              <a:off x="537912" y="613536"/>
              <a:ext cx="111669" cy="170661"/>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7" name="Shape 250">
              <a:extLst>
                <a:ext uri="{FF2B5EF4-FFF2-40B4-BE49-F238E27FC236}">
                  <a16:creationId xmlns:a16="http://schemas.microsoft.com/office/drawing/2014/main" id="{68E4B419-F31C-1844-A4A7-82155EA82E35}"/>
                </a:ext>
              </a:extLst>
            </p:cNvPr>
            <p:cNvSpPr/>
            <p:nvPr/>
          </p:nvSpPr>
          <p:spPr>
            <a:xfrm>
              <a:off x="783408" y="501359"/>
              <a:ext cx="133864" cy="65320"/>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8" name="Shape 251">
              <a:extLst>
                <a:ext uri="{FF2B5EF4-FFF2-40B4-BE49-F238E27FC236}">
                  <a16:creationId xmlns:a16="http://schemas.microsoft.com/office/drawing/2014/main" id="{E34B08D0-5E07-9947-922B-8C7A4350F067}"/>
                </a:ext>
              </a:extLst>
            </p:cNvPr>
            <p:cNvSpPr/>
            <p:nvPr/>
          </p:nvSpPr>
          <p:spPr>
            <a:xfrm>
              <a:off x="675105" y="280366"/>
              <a:ext cx="223090" cy="126693"/>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9" name="Shape 252">
              <a:extLst>
                <a:ext uri="{FF2B5EF4-FFF2-40B4-BE49-F238E27FC236}">
                  <a16:creationId xmlns:a16="http://schemas.microsoft.com/office/drawing/2014/main" id="{5E886C71-EFAB-9C46-85F8-FBF717764F99}"/>
                </a:ext>
              </a:extLst>
            </p:cNvPr>
            <p:cNvSpPr/>
            <p:nvPr/>
          </p:nvSpPr>
          <p:spPr>
            <a:xfrm>
              <a:off x="285787" y="322306"/>
              <a:ext cx="45721" cy="45722"/>
            </a:xfrm>
            <a:prstGeom prst="ellipse">
              <a:avLst/>
            </a:prstGeom>
            <a:solidFill>
              <a:srgbClr val="000000"/>
            </a:solidFill>
            <a:ln w="12700" cap="flat">
              <a:noFill/>
              <a:miter lim="4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
          <p:nvSpPr>
            <p:cNvPr id="50" name="Shape 253">
              <a:extLst>
                <a:ext uri="{FF2B5EF4-FFF2-40B4-BE49-F238E27FC236}">
                  <a16:creationId xmlns:a16="http://schemas.microsoft.com/office/drawing/2014/main" id="{BA96410D-A56A-F141-9C1F-55C129148816}"/>
                </a:ext>
              </a:extLst>
            </p:cNvPr>
            <p:cNvSpPr/>
            <p:nvPr/>
          </p:nvSpPr>
          <p:spPr>
            <a:xfrm>
              <a:off x="-1" y="450269"/>
              <a:ext cx="45721" cy="45721"/>
            </a:xfrm>
            <a:prstGeom prst="ellipse">
              <a:avLst/>
            </a:prstGeom>
            <a:solidFill>
              <a:srgbClr val="000000"/>
            </a:solidFill>
            <a:ln w="12700" cap="flat">
              <a:noFill/>
              <a:miter lim="4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
          <p:nvSpPr>
            <p:cNvPr id="51" name="Shape 254">
              <a:extLst>
                <a:ext uri="{FF2B5EF4-FFF2-40B4-BE49-F238E27FC236}">
                  <a16:creationId xmlns:a16="http://schemas.microsoft.com/office/drawing/2014/main" id="{9E911DFF-9B97-8342-98D3-6EE37218BF45}"/>
                </a:ext>
              </a:extLst>
            </p:cNvPr>
            <p:cNvSpPr/>
            <p:nvPr/>
          </p:nvSpPr>
          <p:spPr>
            <a:xfrm>
              <a:off x="77958" y="683861"/>
              <a:ext cx="45721" cy="45721"/>
            </a:xfrm>
            <a:prstGeom prst="ellipse">
              <a:avLst/>
            </a:prstGeom>
            <a:solidFill>
              <a:srgbClr val="000000"/>
            </a:solidFill>
            <a:ln w="12700" cap="flat">
              <a:noFill/>
              <a:miter lim="4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
          <p:nvSpPr>
            <p:cNvPr id="52" name="Shape 255">
              <a:extLst>
                <a:ext uri="{FF2B5EF4-FFF2-40B4-BE49-F238E27FC236}">
                  <a16:creationId xmlns:a16="http://schemas.microsoft.com/office/drawing/2014/main" id="{E0F925FE-8A85-714F-9170-BC1920F395B7}"/>
                </a:ext>
              </a:extLst>
            </p:cNvPr>
            <p:cNvSpPr/>
            <p:nvPr/>
          </p:nvSpPr>
          <p:spPr>
            <a:xfrm>
              <a:off x="227337" y="103856"/>
              <a:ext cx="45721" cy="45721"/>
            </a:xfrm>
            <a:prstGeom prst="ellipse">
              <a:avLst/>
            </a:prstGeom>
            <a:solidFill>
              <a:srgbClr val="000000"/>
            </a:solidFill>
            <a:ln w="12700" cap="flat">
              <a:noFill/>
              <a:miter lim="4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
          <p:nvSpPr>
            <p:cNvPr id="53" name="Shape 256">
              <a:extLst>
                <a:ext uri="{FF2B5EF4-FFF2-40B4-BE49-F238E27FC236}">
                  <a16:creationId xmlns:a16="http://schemas.microsoft.com/office/drawing/2014/main" id="{E1498B8A-F6F0-FA4C-9DE5-CB1B84955A65}"/>
                </a:ext>
              </a:extLst>
            </p:cNvPr>
            <p:cNvSpPr/>
            <p:nvPr/>
          </p:nvSpPr>
          <p:spPr>
            <a:xfrm>
              <a:off x="632916" y="589647"/>
              <a:ext cx="45721" cy="45721"/>
            </a:xfrm>
            <a:prstGeom prst="ellipse">
              <a:avLst/>
            </a:prstGeom>
            <a:solidFill>
              <a:srgbClr val="000000"/>
            </a:solidFill>
            <a:ln w="12700" cap="flat">
              <a:noFill/>
              <a:miter lim="4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
          <p:nvSpPr>
            <p:cNvPr id="54" name="Shape 257">
              <a:extLst>
                <a:ext uri="{FF2B5EF4-FFF2-40B4-BE49-F238E27FC236}">
                  <a16:creationId xmlns:a16="http://schemas.microsoft.com/office/drawing/2014/main" id="{93BF240D-442F-2F46-8CD5-174089AA2E52}"/>
                </a:ext>
              </a:extLst>
            </p:cNvPr>
            <p:cNvSpPr/>
            <p:nvPr/>
          </p:nvSpPr>
          <p:spPr>
            <a:xfrm>
              <a:off x="511925" y="760465"/>
              <a:ext cx="45721" cy="45721"/>
            </a:xfrm>
            <a:prstGeom prst="ellipse">
              <a:avLst/>
            </a:prstGeom>
            <a:solidFill>
              <a:srgbClr val="000000"/>
            </a:solidFill>
            <a:ln w="12700" cap="flat">
              <a:noFill/>
              <a:miter lim="4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
          <p:nvSpPr>
            <p:cNvPr id="55" name="Shape 258">
              <a:extLst>
                <a:ext uri="{FF2B5EF4-FFF2-40B4-BE49-F238E27FC236}">
                  <a16:creationId xmlns:a16="http://schemas.microsoft.com/office/drawing/2014/main" id="{907D41DB-D440-124A-B9F1-93627393CD2F}"/>
                </a:ext>
              </a:extLst>
            </p:cNvPr>
            <p:cNvSpPr/>
            <p:nvPr/>
          </p:nvSpPr>
          <p:spPr>
            <a:xfrm>
              <a:off x="881140" y="385828"/>
              <a:ext cx="45721" cy="45721"/>
            </a:xfrm>
            <a:prstGeom prst="ellipse">
              <a:avLst/>
            </a:prstGeom>
            <a:solidFill>
              <a:srgbClr val="000000"/>
            </a:solidFill>
            <a:ln w="12700" cap="flat">
              <a:noFill/>
              <a:miter lim="4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
          <p:nvSpPr>
            <p:cNvPr id="56" name="Shape 259">
              <a:extLst>
                <a:ext uri="{FF2B5EF4-FFF2-40B4-BE49-F238E27FC236}">
                  <a16:creationId xmlns:a16="http://schemas.microsoft.com/office/drawing/2014/main" id="{9C0F3892-7C6E-A84F-92B5-A2A59BEC60B2}"/>
                </a:ext>
              </a:extLst>
            </p:cNvPr>
            <p:cNvSpPr/>
            <p:nvPr/>
          </p:nvSpPr>
          <p:spPr>
            <a:xfrm>
              <a:off x="640534" y="262769"/>
              <a:ext cx="45721" cy="45721"/>
            </a:xfrm>
            <a:prstGeom prst="ellipse">
              <a:avLst/>
            </a:prstGeom>
            <a:solidFill>
              <a:srgbClr val="000000"/>
            </a:solidFill>
            <a:ln w="12700" cap="flat">
              <a:noFill/>
              <a:miter lim="4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
          <p:nvSpPr>
            <p:cNvPr id="57" name="Shape 260">
              <a:extLst>
                <a:ext uri="{FF2B5EF4-FFF2-40B4-BE49-F238E27FC236}">
                  <a16:creationId xmlns:a16="http://schemas.microsoft.com/office/drawing/2014/main" id="{448D2FE1-DE74-A244-8EBF-82817274AF60}"/>
                </a:ext>
              </a:extLst>
            </p:cNvPr>
            <p:cNvSpPr/>
            <p:nvPr/>
          </p:nvSpPr>
          <p:spPr>
            <a:xfrm>
              <a:off x="1771" y="-1"/>
              <a:ext cx="45721" cy="45721"/>
            </a:xfrm>
            <a:prstGeom prst="ellipse">
              <a:avLst/>
            </a:prstGeom>
            <a:solidFill>
              <a:srgbClr val="000000"/>
            </a:solidFill>
            <a:ln w="12700" cap="flat">
              <a:noFill/>
              <a:miter lim="4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grpSp>
      <p:sp>
        <p:nvSpPr>
          <p:cNvPr id="58" name="TextBox 57">
            <a:extLst>
              <a:ext uri="{FF2B5EF4-FFF2-40B4-BE49-F238E27FC236}">
                <a16:creationId xmlns:a16="http://schemas.microsoft.com/office/drawing/2014/main" id="{007DE409-60AC-A849-A530-601ED17635C5}"/>
              </a:ext>
            </a:extLst>
          </p:cNvPr>
          <p:cNvSpPr txBox="1"/>
          <p:nvPr/>
        </p:nvSpPr>
        <p:spPr>
          <a:xfrm>
            <a:off x="111238" y="6361537"/>
            <a:ext cx="5187136"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Copyright</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Data</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Application</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Lab</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endParaRPr kumimoji="0" 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2" name="Title 1"/>
          <p:cNvSpPr>
            <a:spLocks noGrp="1"/>
          </p:cNvSpPr>
          <p:nvPr>
            <p:ph type="title" hasCustomPrompt="1"/>
          </p:nvPr>
        </p:nvSpPr>
        <p:spPr>
          <a:xfrm>
            <a:off x="829770" y="2243504"/>
            <a:ext cx="10515600" cy="1325563"/>
          </a:xfrm>
          <a:prstGeom prst="rect">
            <a:avLst/>
          </a:prstGeom>
        </p:spPr>
        <p:txBody>
          <a:bodyPr/>
          <a:lstStyle>
            <a:lvl1pPr algn="ctr">
              <a:defRPr>
                <a:solidFill>
                  <a:srgbClr val="1172BE"/>
                </a:solidFill>
              </a:defRPr>
            </a:lvl1pPr>
          </a:lstStyle>
          <a:p>
            <a:r>
              <a:rPr lang="en-US" dirty="0"/>
              <a:t>Subtitle</a:t>
            </a:r>
          </a:p>
        </p:txBody>
      </p:sp>
      <p:sp>
        <p:nvSpPr>
          <p:cNvPr id="4" name="Text Placeholder 3"/>
          <p:cNvSpPr>
            <a:spLocks noGrp="1"/>
          </p:cNvSpPr>
          <p:nvPr>
            <p:ph type="body" sz="quarter" idx="10" hasCustomPrompt="1"/>
          </p:nvPr>
        </p:nvSpPr>
        <p:spPr>
          <a:xfrm>
            <a:off x="5726113" y="4560888"/>
            <a:ext cx="739775" cy="620712"/>
          </a:xfrm>
          <a:prstGeom prst="rect">
            <a:avLst/>
          </a:prstGeom>
          <a:noFill/>
        </p:spPr>
        <p:txBody>
          <a:bodyPr/>
          <a:lstStyle>
            <a:lvl1pPr marL="0" indent="0" algn="ctr">
              <a:buFont typeface="Arial" charset="0"/>
              <a:buNone/>
              <a:defRPr>
                <a:solidFill>
                  <a:schemeClr val="bg2"/>
                </a:solidFill>
              </a:defRPr>
            </a:lvl1pPr>
          </a:lstStyle>
          <a:p>
            <a:pPr marL="228600" marR="0" lvl="0" indent="-228600" algn="l" defTabSz="914400" rtl="0" eaLnBrk="1" fontAlgn="base" latinLnBrk="0" hangingPunct="1">
              <a:lnSpc>
                <a:spcPct val="90000"/>
              </a:lnSpc>
              <a:spcBef>
                <a:spcPts val="1000"/>
              </a:spcBef>
              <a:spcAft>
                <a:spcPct val="0"/>
              </a:spcAft>
              <a:buClrTx/>
              <a:buSzTx/>
              <a:tabLst/>
              <a:defRPr/>
            </a:pPr>
            <a:r>
              <a:rPr lang="en-US" dirty="0"/>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750"/>
                                        <p:tgtEl>
                                          <p:spTgt spid="7"/>
                                        </p:tgtEl>
                                      </p:cBhvr>
                                    </p:animEffect>
                                  </p:childTnLst>
                                </p:cTn>
                              </p:par>
                            </p:childTnLst>
                          </p:cTn>
                        </p:par>
                        <p:par>
                          <p:cTn id="8" fill="hold">
                            <p:stCondLst>
                              <p:cond delay="750"/>
                            </p:stCondLst>
                            <p:childTnLst>
                              <p:par>
                                <p:cTn id="9" presetID="3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1000" fill="hold"/>
                                        <p:tgtEl>
                                          <p:spTgt spid="8"/>
                                        </p:tgtEl>
                                        <p:attrNameLst>
                                          <p:attrName>ppt_w</p:attrName>
                                        </p:attrNameLst>
                                      </p:cBhvr>
                                      <p:tavLst>
                                        <p:tav tm="0">
                                          <p:val>
                                            <p:fltVal val="0"/>
                                          </p:val>
                                        </p:tav>
                                        <p:tav tm="100000">
                                          <p:val>
                                            <p:strVal val="#ppt_w"/>
                                          </p:val>
                                        </p:tav>
                                      </p:tavLst>
                                    </p:anim>
                                    <p:anim calcmode="lin" valueType="num">
                                      <p:cBhvr>
                                        <p:cTn id="12" dur="1000" fill="hold"/>
                                        <p:tgtEl>
                                          <p:spTgt spid="8"/>
                                        </p:tgtEl>
                                        <p:attrNameLst>
                                          <p:attrName>ppt_h</p:attrName>
                                        </p:attrNameLst>
                                      </p:cBhvr>
                                      <p:tavLst>
                                        <p:tav tm="0">
                                          <p:val>
                                            <p:fltVal val="0"/>
                                          </p:val>
                                        </p:tav>
                                        <p:tav tm="100000">
                                          <p:val>
                                            <p:strVal val="#ppt_h"/>
                                          </p:val>
                                        </p:tav>
                                      </p:tavLst>
                                    </p:anim>
                                    <p:anim calcmode="lin" valueType="num">
                                      <p:cBhvr>
                                        <p:cTn id="13" dur="1000" fill="hold"/>
                                        <p:tgtEl>
                                          <p:spTgt spid="8"/>
                                        </p:tgtEl>
                                        <p:attrNameLst>
                                          <p:attrName>style.rotation</p:attrName>
                                        </p:attrNameLst>
                                      </p:cBhvr>
                                      <p:tavLst>
                                        <p:tav tm="0">
                                          <p:val>
                                            <p:fltVal val="90"/>
                                          </p:val>
                                        </p:tav>
                                        <p:tav tm="100000">
                                          <p:val>
                                            <p:fltVal val="0"/>
                                          </p:val>
                                        </p:tav>
                                      </p:tavLst>
                                    </p:anim>
                                    <p:animEffect transition="in" filter="fade">
                                      <p:cBhvr>
                                        <p:cTn id="1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grpSp>
        <p:nvGrpSpPr>
          <p:cNvPr id="4" name="Group 261">
            <a:extLst>
              <a:ext uri="{FF2B5EF4-FFF2-40B4-BE49-F238E27FC236}">
                <a16:creationId xmlns:a16="http://schemas.microsoft.com/office/drawing/2014/main" id="{041E50FA-0309-A147-86A8-5770E2FB022A}"/>
              </a:ext>
            </a:extLst>
          </p:cNvPr>
          <p:cNvGrpSpPr/>
          <p:nvPr/>
        </p:nvGrpSpPr>
        <p:grpSpPr>
          <a:xfrm>
            <a:off x="210046" y="208672"/>
            <a:ext cx="936327" cy="806187"/>
            <a:chOff x="0" y="0"/>
            <a:chExt cx="936326" cy="806185"/>
          </a:xfrm>
        </p:grpSpPr>
        <p:sp>
          <p:nvSpPr>
            <p:cNvPr id="5" name="Shape 215">
              <a:extLst>
                <a:ext uri="{FF2B5EF4-FFF2-40B4-BE49-F238E27FC236}">
                  <a16:creationId xmlns:a16="http://schemas.microsoft.com/office/drawing/2014/main" id="{28AA1D39-08D9-9549-89F7-8A0453242DA4}"/>
                </a:ext>
              </a:extLst>
            </p:cNvPr>
            <p:cNvSpPr/>
            <p:nvPr/>
          </p:nvSpPr>
          <p:spPr>
            <a:xfrm>
              <a:off x="21461" y="20095"/>
              <a:ext cx="124690" cy="410442"/>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6" name="Shape 216">
              <a:extLst>
                <a:ext uri="{FF2B5EF4-FFF2-40B4-BE49-F238E27FC236}">
                  <a16:creationId xmlns:a16="http://schemas.microsoft.com/office/drawing/2014/main" id="{95D034BC-DA7B-8342-8A77-49C35FF33F0C}"/>
                </a:ext>
              </a:extLst>
            </p:cNvPr>
            <p:cNvSpPr/>
            <p:nvPr/>
          </p:nvSpPr>
          <p:spPr>
            <a:xfrm>
              <a:off x="21460" y="20095"/>
              <a:ext cx="335030" cy="25624"/>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 name="Shape 217">
              <a:extLst>
                <a:ext uri="{FF2B5EF4-FFF2-40B4-BE49-F238E27FC236}">
                  <a16:creationId xmlns:a16="http://schemas.microsoft.com/office/drawing/2014/main" id="{7DA36199-9503-FB45-9060-8FA510CEEEBA}"/>
                </a:ext>
              </a:extLst>
            </p:cNvPr>
            <p:cNvSpPr/>
            <p:nvPr/>
          </p:nvSpPr>
          <p:spPr>
            <a:xfrm>
              <a:off x="746496" y="240612"/>
              <a:ext cx="152934" cy="163694"/>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8" name="Shape 218">
              <a:extLst>
                <a:ext uri="{FF2B5EF4-FFF2-40B4-BE49-F238E27FC236}">
                  <a16:creationId xmlns:a16="http://schemas.microsoft.com/office/drawing/2014/main" id="{D9DA3630-00FF-1F4F-BA77-73C12BFCA068}"/>
                </a:ext>
              </a:extLst>
            </p:cNvPr>
            <p:cNvSpPr/>
            <p:nvPr/>
          </p:nvSpPr>
          <p:spPr>
            <a:xfrm>
              <a:off x="899429" y="404306"/>
              <a:ext cx="17843" cy="162807"/>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9" name="Shape 219">
              <a:extLst>
                <a:ext uri="{FF2B5EF4-FFF2-40B4-BE49-F238E27FC236}">
                  <a16:creationId xmlns:a16="http://schemas.microsoft.com/office/drawing/2014/main" id="{3A814C7F-7536-474C-8F42-591E43E93B72}"/>
                </a:ext>
              </a:extLst>
            </p:cNvPr>
            <p:cNvSpPr/>
            <p:nvPr/>
          </p:nvSpPr>
          <p:spPr>
            <a:xfrm flipH="1">
              <a:off x="776766" y="567113"/>
              <a:ext cx="140506" cy="154431"/>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0" name="Shape 220">
              <a:extLst>
                <a:ext uri="{FF2B5EF4-FFF2-40B4-BE49-F238E27FC236}">
                  <a16:creationId xmlns:a16="http://schemas.microsoft.com/office/drawing/2014/main" id="{EAEE3FED-70C1-5B45-B2C6-A03CA3F3662A}"/>
                </a:ext>
              </a:extLst>
            </p:cNvPr>
            <p:cNvSpPr/>
            <p:nvPr/>
          </p:nvSpPr>
          <p:spPr>
            <a:xfrm flipH="1">
              <a:off x="534785" y="721543"/>
              <a:ext cx="241984" cy="59675"/>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 name="Shape 221">
              <a:extLst>
                <a:ext uri="{FF2B5EF4-FFF2-40B4-BE49-F238E27FC236}">
                  <a16:creationId xmlns:a16="http://schemas.microsoft.com/office/drawing/2014/main" id="{6950DC2B-7B61-4344-BCBC-7CC7B5A5CE77}"/>
                </a:ext>
              </a:extLst>
            </p:cNvPr>
            <p:cNvSpPr/>
            <p:nvPr/>
          </p:nvSpPr>
          <p:spPr>
            <a:xfrm flipH="1" flipV="1">
              <a:off x="103232" y="703157"/>
              <a:ext cx="431555" cy="78061"/>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2" name="Shape 222">
              <a:extLst>
                <a:ext uri="{FF2B5EF4-FFF2-40B4-BE49-F238E27FC236}">
                  <a16:creationId xmlns:a16="http://schemas.microsoft.com/office/drawing/2014/main" id="{E702429F-240C-714F-A5EB-EDF620F65D3E}"/>
                </a:ext>
              </a:extLst>
            </p:cNvPr>
            <p:cNvSpPr/>
            <p:nvPr/>
          </p:nvSpPr>
          <p:spPr>
            <a:xfrm flipH="1" flipV="1">
              <a:off x="21460" y="476692"/>
              <a:ext cx="81773" cy="226466"/>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3" name="Shape 223">
              <a:extLst>
                <a:ext uri="{FF2B5EF4-FFF2-40B4-BE49-F238E27FC236}">
                  <a16:creationId xmlns:a16="http://schemas.microsoft.com/office/drawing/2014/main" id="{C8B56003-E2A4-E148-8ED8-C90A0CDB0909}"/>
                </a:ext>
              </a:extLst>
            </p:cNvPr>
            <p:cNvSpPr/>
            <p:nvPr/>
          </p:nvSpPr>
          <p:spPr>
            <a:xfrm flipH="1" flipV="1">
              <a:off x="144123" y="430537"/>
              <a:ext cx="215119" cy="85186"/>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4" name="Shape 224">
              <a:extLst>
                <a:ext uri="{FF2B5EF4-FFF2-40B4-BE49-F238E27FC236}">
                  <a16:creationId xmlns:a16="http://schemas.microsoft.com/office/drawing/2014/main" id="{C3020D34-80C3-074E-888C-2262E3FACE33}"/>
                </a:ext>
              </a:extLst>
            </p:cNvPr>
            <p:cNvSpPr/>
            <p:nvPr/>
          </p:nvSpPr>
          <p:spPr>
            <a:xfrm flipH="1">
              <a:off x="150851" y="294228"/>
              <a:ext cx="264382" cy="136310"/>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5" name="Shape 225">
              <a:extLst>
                <a:ext uri="{FF2B5EF4-FFF2-40B4-BE49-F238E27FC236}">
                  <a16:creationId xmlns:a16="http://schemas.microsoft.com/office/drawing/2014/main" id="{6A92E861-6C0F-914C-AA7D-D40304615A5C}"/>
                </a:ext>
              </a:extLst>
            </p:cNvPr>
            <p:cNvSpPr/>
            <p:nvPr/>
          </p:nvSpPr>
          <p:spPr>
            <a:xfrm flipH="1">
              <a:off x="415231" y="196892"/>
              <a:ext cx="245563" cy="97335"/>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6" name="Shape 226">
              <a:extLst>
                <a:ext uri="{FF2B5EF4-FFF2-40B4-BE49-F238E27FC236}">
                  <a16:creationId xmlns:a16="http://schemas.microsoft.com/office/drawing/2014/main" id="{FA4A9CFC-440F-F243-8BB2-07EEF7A72F94}"/>
                </a:ext>
              </a:extLst>
            </p:cNvPr>
            <p:cNvSpPr/>
            <p:nvPr/>
          </p:nvSpPr>
          <p:spPr>
            <a:xfrm flipH="1">
              <a:off x="655775" y="165754"/>
              <a:ext cx="280551" cy="31748"/>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7" name="Shape 227">
              <a:extLst>
                <a:ext uri="{FF2B5EF4-FFF2-40B4-BE49-F238E27FC236}">
                  <a16:creationId xmlns:a16="http://schemas.microsoft.com/office/drawing/2014/main" id="{9322FD8D-9AD4-1542-8D7C-DBCAB0CAAAE8}"/>
                </a:ext>
              </a:extLst>
            </p:cNvPr>
            <p:cNvSpPr/>
            <p:nvPr/>
          </p:nvSpPr>
          <p:spPr>
            <a:xfrm flipH="1">
              <a:off x="655775" y="168825"/>
              <a:ext cx="269400" cy="109529"/>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8" name="Shape 228">
              <a:extLst>
                <a:ext uri="{FF2B5EF4-FFF2-40B4-BE49-F238E27FC236}">
                  <a16:creationId xmlns:a16="http://schemas.microsoft.com/office/drawing/2014/main" id="{32DA6DC9-564C-FE48-BD39-52E856A2E763}"/>
                </a:ext>
              </a:extLst>
            </p:cNvPr>
            <p:cNvSpPr/>
            <p:nvPr/>
          </p:nvSpPr>
          <p:spPr>
            <a:xfrm flipH="1">
              <a:off x="490312" y="278353"/>
              <a:ext cx="167019" cy="106584"/>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9" name="Shape 229">
              <a:extLst>
                <a:ext uri="{FF2B5EF4-FFF2-40B4-BE49-F238E27FC236}">
                  <a16:creationId xmlns:a16="http://schemas.microsoft.com/office/drawing/2014/main" id="{B4A94549-6020-7946-8298-CFA1614B9A8A}"/>
                </a:ext>
              </a:extLst>
            </p:cNvPr>
            <p:cNvSpPr/>
            <p:nvPr/>
          </p:nvSpPr>
          <p:spPr>
            <a:xfrm flipH="1">
              <a:off x="356491" y="381775"/>
              <a:ext cx="139284" cy="131781"/>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0" name="Shape 230">
              <a:extLst>
                <a:ext uri="{FF2B5EF4-FFF2-40B4-BE49-F238E27FC236}">
                  <a16:creationId xmlns:a16="http://schemas.microsoft.com/office/drawing/2014/main" id="{43393F06-1755-8446-8A70-DE12364442FA}"/>
                </a:ext>
              </a:extLst>
            </p:cNvPr>
            <p:cNvSpPr/>
            <p:nvPr/>
          </p:nvSpPr>
          <p:spPr>
            <a:xfrm>
              <a:off x="246885" y="128736"/>
              <a:ext cx="61764" cy="216617"/>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1" name="Shape 231">
              <a:extLst>
                <a:ext uri="{FF2B5EF4-FFF2-40B4-BE49-F238E27FC236}">
                  <a16:creationId xmlns:a16="http://schemas.microsoft.com/office/drawing/2014/main" id="{E1E833E5-96D8-9B45-A114-BA5855C7D071}"/>
                </a:ext>
              </a:extLst>
            </p:cNvPr>
            <p:cNvSpPr/>
            <p:nvPr/>
          </p:nvSpPr>
          <p:spPr>
            <a:xfrm>
              <a:off x="246885" y="126101"/>
              <a:ext cx="198752" cy="26530"/>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2" name="Shape 232">
              <a:extLst>
                <a:ext uri="{FF2B5EF4-FFF2-40B4-BE49-F238E27FC236}">
                  <a16:creationId xmlns:a16="http://schemas.microsoft.com/office/drawing/2014/main" id="{2C0523D8-DFBD-4E48-9FD0-D0FAB88C100C}"/>
                </a:ext>
              </a:extLst>
            </p:cNvPr>
            <p:cNvSpPr/>
            <p:nvPr/>
          </p:nvSpPr>
          <p:spPr>
            <a:xfrm>
              <a:off x="356490" y="47305"/>
              <a:ext cx="178295" cy="41912"/>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3" name="Shape 233">
              <a:extLst>
                <a:ext uri="{FF2B5EF4-FFF2-40B4-BE49-F238E27FC236}">
                  <a16:creationId xmlns:a16="http://schemas.microsoft.com/office/drawing/2014/main" id="{38A6CDA6-A08E-AB48-B016-6DDB4AFA2189}"/>
                </a:ext>
              </a:extLst>
            </p:cNvPr>
            <p:cNvSpPr/>
            <p:nvPr/>
          </p:nvSpPr>
          <p:spPr>
            <a:xfrm>
              <a:off x="534784" y="88967"/>
              <a:ext cx="133757" cy="75797"/>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4" name="Shape 234">
              <a:extLst>
                <a:ext uri="{FF2B5EF4-FFF2-40B4-BE49-F238E27FC236}">
                  <a16:creationId xmlns:a16="http://schemas.microsoft.com/office/drawing/2014/main" id="{D50709B4-89FE-8E4E-8049-E6F87B26F26B}"/>
                </a:ext>
              </a:extLst>
            </p:cNvPr>
            <p:cNvSpPr/>
            <p:nvPr/>
          </p:nvSpPr>
          <p:spPr>
            <a:xfrm>
              <a:off x="444513" y="152474"/>
              <a:ext cx="120061" cy="52022"/>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5" name="Shape 235">
              <a:extLst>
                <a:ext uri="{FF2B5EF4-FFF2-40B4-BE49-F238E27FC236}">
                  <a16:creationId xmlns:a16="http://schemas.microsoft.com/office/drawing/2014/main" id="{F40BE974-D61B-9649-AC72-1BD9CC55C292}"/>
                </a:ext>
              </a:extLst>
            </p:cNvPr>
            <p:cNvSpPr/>
            <p:nvPr/>
          </p:nvSpPr>
          <p:spPr>
            <a:xfrm flipV="1">
              <a:off x="564573" y="165752"/>
              <a:ext cx="106041" cy="38744"/>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6" name="Shape 236">
              <a:extLst>
                <a:ext uri="{FF2B5EF4-FFF2-40B4-BE49-F238E27FC236}">
                  <a16:creationId xmlns:a16="http://schemas.microsoft.com/office/drawing/2014/main" id="{3BD02069-2B01-7C43-A573-7ECD04115A80}"/>
                </a:ext>
              </a:extLst>
            </p:cNvPr>
            <p:cNvSpPr/>
            <p:nvPr/>
          </p:nvSpPr>
          <p:spPr>
            <a:xfrm>
              <a:off x="24631" y="473131"/>
              <a:ext cx="375121" cy="144841"/>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7" name="Shape 237">
              <a:extLst>
                <a:ext uri="{FF2B5EF4-FFF2-40B4-BE49-F238E27FC236}">
                  <a16:creationId xmlns:a16="http://schemas.microsoft.com/office/drawing/2014/main" id="{A3A9ED91-22AF-3948-8BEC-71C305E43BB3}"/>
                </a:ext>
              </a:extLst>
            </p:cNvPr>
            <p:cNvSpPr/>
            <p:nvPr/>
          </p:nvSpPr>
          <p:spPr>
            <a:xfrm flipV="1">
              <a:off x="396275" y="611464"/>
              <a:ext cx="259501" cy="6508"/>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8" name="Shape 238">
              <a:extLst>
                <a:ext uri="{FF2B5EF4-FFF2-40B4-BE49-F238E27FC236}">
                  <a16:creationId xmlns:a16="http://schemas.microsoft.com/office/drawing/2014/main" id="{8294B968-E6A5-9041-8659-64676CB4A30A}"/>
                </a:ext>
              </a:extLst>
            </p:cNvPr>
            <p:cNvSpPr/>
            <p:nvPr/>
          </p:nvSpPr>
          <p:spPr>
            <a:xfrm flipV="1">
              <a:off x="655775" y="502215"/>
              <a:ext cx="131748" cy="108158"/>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9" name="Shape 239">
              <a:extLst>
                <a:ext uri="{FF2B5EF4-FFF2-40B4-BE49-F238E27FC236}">
                  <a16:creationId xmlns:a16="http://schemas.microsoft.com/office/drawing/2014/main" id="{C5C8CDB4-FBAA-2343-B952-5CB06182B97D}"/>
                </a:ext>
              </a:extLst>
            </p:cNvPr>
            <p:cNvSpPr/>
            <p:nvPr/>
          </p:nvSpPr>
          <p:spPr>
            <a:xfrm flipV="1">
              <a:off x="785215" y="412324"/>
              <a:ext cx="2308" cy="97396"/>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0" name="Shape 240">
              <a:extLst>
                <a:ext uri="{FF2B5EF4-FFF2-40B4-BE49-F238E27FC236}">
                  <a16:creationId xmlns:a16="http://schemas.microsoft.com/office/drawing/2014/main" id="{E68C658E-2FEF-0040-AAE6-77B5A995488D}"/>
                </a:ext>
              </a:extLst>
            </p:cNvPr>
            <p:cNvSpPr/>
            <p:nvPr/>
          </p:nvSpPr>
          <p:spPr>
            <a:xfrm>
              <a:off x="665252" y="274944"/>
              <a:ext cx="119964" cy="136561"/>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1" name="Shape 241">
              <a:extLst>
                <a:ext uri="{FF2B5EF4-FFF2-40B4-BE49-F238E27FC236}">
                  <a16:creationId xmlns:a16="http://schemas.microsoft.com/office/drawing/2014/main" id="{4156D563-5C0B-D544-89C5-3854FEDBB172}"/>
                </a:ext>
              </a:extLst>
            </p:cNvPr>
            <p:cNvSpPr/>
            <p:nvPr/>
          </p:nvSpPr>
          <p:spPr>
            <a:xfrm flipH="1">
              <a:off x="146027" y="285860"/>
              <a:ext cx="92295" cy="146482"/>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2" name="Shape 242">
              <a:extLst>
                <a:ext uri="{FF2B5EF4-FFF2-40B4-BE49-F238E27FC236}">
                  <a16:creationId xmlns:a16="http://schemas.microsoft.com/office/drawing/2014/main" id="{09AF20C0-870A-7542-9AF4-6F1002356FB7}"/>
                </a:ext>
              </a:extLst>
            </p:cNvPr>
            <p:cNvSpPr/>
            <p:nvPr/>
          </p:nvSpPr>
          <p:spPr>
            <a:xfrm flipH="1">
              <a:off x="241882" y="124380"/>
              <a:ext cx="8088" cy="168044"/>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3" name="Shape 243">
              <a:extLst>
                <a:ext uri="{FF2B5EF4-FFF2-40B4-BE49-F238E27FC236}">
                  <a16:creationId xmlns:a16="http://schemas.microsoft.com/office/drawing/2014/main" id="{E5289611-E62F-B547-884E-05FA099B4F47}"/>
                </a:ext>
              </a:extLst>
            </p:cNvPr>
            <p:cNvSpPr/>
            <p:nvPr/>
          </p:nvSpPr>
          <p:spPr>
            <a:xfrm flipH="1">
              <a:off x="251372" y="45718"/>
              <a:ext cx="102913" cy="76908"/>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4" name="Shape 244">
              <a:extLst>
                <a:ext uri="{FF2B5EF4-FFF2-40B4-BE49-F238E27FC236}">
                  <a16:creationId xmlns:a16="http://schemas.microsoft.com/office/drawing/2014/main" id="{3436A3F7-1289-344A-A702-DB81AC74222A}"/>
                </a:ext>
              </a:extLst>
            </p:cNvPr>
            <p:cNvSpPr/>
            <p:nvPr/>
          </p:nvSpPr>
          <p:spPr>
            <a:xfrm>
              <a:off x="356540" y="48694"/>
              <a:ext cx="94813" cy="107413"/>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5" name="Shape 245">
              <a:extLst>
                <a:ext uri="{FF2B5EF4-FFF2-40B4-BE49-F238E27FC236}">
                  <a16:creationId xmlns:a16="http://schemas.microsoft.com/office/drawing/2014/main" id="{33ED6579-7F92-0943-ABC7-9550B84516ED}"/>
                </a:ext>
              </a:extLst>
            </p:cNvPr>
            <p:cNvSpPr/>
            <p:nvPr/>
          </p:nvSpPr>
          <p:spPr>
            <a:xfrm>
              <a:off x="28736" y="23263"/>
              <a:ext cx="220530" cy="103578"/>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6" name="Shape 246">
              <a:extLst>
                <a:ext uri="{FF2B5EF4-FFF2-40B4-BE49-F238E27FC236}">
                  <a16:creationId xmlns:a16="http://schemas.microsoft.com/office/drawing/2014/main" id="{BE2351D5-98C9-7B46-8F27-334B79F1D94A}"/>
                </a:ext>
              </a:extLst>
            </p:cNvPr>
            <p:cNvSpPr/>
            <p:nvPr/>
          </p:nvSpPr>
          <p:spPr>
            <a:xfrm flipV="1">
              <a:off x="301740" y="285629"/>
              <a:ext cx="338795" cy="56239"/>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7" name="Shape 247">
              <a:extLst>
                <a:ext uri="{FF2B5EF4-FFF2-40B4-BE49-F238E27FC236}">
                  <a16:creationId xmlns:a16="http://schemas.microsoft.com/office/drawing/2014/main" id="{B8E8E276-CC7E-F647-8664-BC9F15074DEC}"/>
                </a:ext>
              </a:extLst>
            </p:cNvPr>
            <p:cNvSpPr/>
            <p:nvPr/>
          </p:nvSpPr>
          <p:spPr>
            <a:xfrm flipV="1">
              <a:off x="88885" y="625576"/>
              <a:ext cx="304034" cy="69486"/>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8" name="Shape 248">
              <a:extLst>
                <a:ext uri="{FF2B5EF4-FFF2-40B4-BE49-F238E27FC236}">
                  <a16:creationId xmlns:a16="http://schemas.microsoft.com/office/drawing/2014/main" id="{95EEDA7D-6795-1349-B5FD-7D91EADAA1BF}"/>
                </a:ext>
              </a:extLst>
            </p:cNvPr>
            <p:cNvSpPr/>
            <p:nvPr/>
          </p:nvSpPr>
          <p:spPr>
            <a:xfrm>
              <a:off x="396043" y="630488"/>
              <a:ext cx="117930" cy="140940"/>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39" name="Shape 249">
              <a:extLst>
                <a:ext uri="{FF2B5EF4-FFF2-40B4-BE49-F238E27FC236}">
                  <a16:creationId xmlns:a16="http://schemas.microsoft.com/office/drawing/2014/main" id="{B8F12B14-0FD7-634F-9AF6-4B6E6FC76FE8}"/>
                </a:ext>
              </a:extLst>
            </p:cNvPr>
            <p:cNvSpPr/>
            <p:nvPr/>
          </p:nvSpPr>
          <p:spPr>
            <a:xfrm flipH="1">
              <a:off x="537912" y="613536"/>
              <a:ext cx="111669" cy="170661"/>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0" name="Shape 250">
              <a:extLst>
                <a:ext uri="{FF2B5EF4-FFF2-40B4-BE49-F238E27FC236}">
                  <a16:creationId xmlns:a16="http://schemas.microsoft.com/office/drawing/2014/main" id="{68E4B419-F31C-1844-A4A7-82155EA82E35}"/>
                </a:ext>
              </a:extLst>
            </p:cNvPr>
            <p:cNvSpPr/>
            <p:nvPr/>
          </p:nvSpPr>
          <p:spPr>
            <a:xfrm>
              <a:off x="783408" y="501359"/>
              <a:ext cx="133864" cy="65320"/>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1" name="Shape 251">
              <a:extLst>
                <a:ext uri="{FF2B5EF4-FFF2-40B4-BE49-F238E27FC236}">
                  <a16:creationId xmlns:a16="http://schemas.microsoft.com/office/drawing/2014/main" id="{E34B08D0-5E07-9947-922B-8C7A4350F067}"/>
                </a:ext>
              </a:extLst>
            </p:cNvPr>
            <p:cNvSpPr/>
            <p:nvPr/>
          </p:nvSpPr>
          <p:spPr>
            <a:xfrm>
              <a:off x="675105" y="280366"/>
              <a:ext cx="223090" cy="126693"/>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42" name="Shape 252">
              <a:extLst>
                <a:ext uri="{FF2B5EF4-FFF2-40B4-BE49-F238E27FC236}">
                  <a16:creationId xmlns:a16="http://schemas.microsoft.com/office/drawing/2014/main" id="{5E886C71-EFAB-9C46-85F8-FBF717764F99}"/>
                </a:ext>
              </a:extLst>
            </p:cNvPr>
            <p:cNvSpPr/>
            <p:nvPr/>
          </p:nvSpPr>
          <p:spPr>
            <a:xfrm>
              <a:off x="285787" y="322306"/>
              <a:ext cx="45721" cy="45722"/>
            </a:xfrm>
            <a:prstGeom prst="ellipse">
              <a:avLst/>
            </a:prstGeom>
            <a:solidFill>
              <a:srgbClr val="000000"/>
            </a:solidFill>
            <a:ln w="12700" cap="flat">
              <a:noFill/>
              <a:miter lim="4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
          <p:nvSpPr>
            <p:cNvPr id="43" name="Shape 253">
              <a:extLst>
                <a:ext uri="{FF2B5EF4-FFF2-40B4-BE49-F238E27FC236}">
                  <a16:creationId xmlns:a16="http://schemas.microsoft.com/office/drawing/2014/main" id="{BA96410D-A56A-F141-9C1F-55C129148816}"/>
                </a:ext>
              </a:extLst>
            </p:cNvPr>
            <p:cNvSpPr/>
            <p:nvPr/>
          </p:nvSpPr>
          <p:spPr>
            <a:xfrm>
              <a:off x="-1" y="450269"/>
              <a:ext cx="45721" cy="45721"/>
            </a:xfrm>
            <a:prstGeom prst="ellipse">
              <a:avLst/>
            </a:prstGeom>
            <a:solidFill>
              <a:srgbClr val="000000"/>
            </a:solidFill>
            <a:ln w="12700" cap="flat">
              <a:noFill/>
              <a:miter lim="4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
          <p:nvSpPr>
            <p:cNvPr id="44" name="Shape 254">
              <a:extLst>
                <a:ext uri="{FF2B5EF4-FFF2-40B4-BE49-F238E27FC236}">
                  <a16:creationId xmlns:a16="http://schemas.microsoft.com/office/drawing/2014/main" id="{9E911DFF-9B97-8342-98D3-6EE37218BF45}"/>
                </a:ext>
              </a:extLst>
            </p:cNvPr>
            <p:cNvSpPr/>
            <p:nvPr/>
          </p:nvSpPr>
          <p:spPr>
            <a:xfrm>
              <a:off x="77958" y="683861"/>
              <a:ext cx="45721" cy="45721"/>
            </a:xfrm>
            <a:prstGeom prst="ellipse">
              <a:avLst/>
            </a:prstGeom>
            <a:solidFill>
              <a:srgbClr val="000000"/>
            </a:solidFill>
            <a:ln w="12700" cap="flat">
              <a:noFill/>
              <a:miter lim="4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
          <p:nvSpPr>
            <p:cNvPr id="45" name="Shape 255">
              <a:extLst>
                <a:ext uri="{FF2B5EF4-FFF2-40B4-BE49-F238E27FC236}">
                  <a16:creationId xmlns:a16="http://schemas.microsoft.com/office/drawing/2014/main" id="{E0F925FE-8A85-714F-9170-BC1920F395B7}"/>
                </a:ext>
              </a:extLst>
            </p:cNvPr>
            <p:cNvSpPr/>
            <p:nvPr/>
          </p:nvSpPr>
          <p:spPr>
            <a:xfrm>
              <a:off x="227337" y="103856"/>
              <a:ext cx="45721" cy="45721"/>
            </a:xfrm>
            <a:prstGeom prst="ellipse">
              <a:avLst/>
            </a:prstGeom>
            <a:solidFill>
              <a:srgbClr val="000000"/>
            </a:solidFill>
            <a:ln w="12700" cap="flat">
              <a:noFill/>
              <a:miter lim="4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
          <p:nvSpPr>
            <p:cNvPr id="46" name="Shape 256">
              <a:extLst>
                <a:ext uri="{FF2B5EF4-FFF2-40B4-BE49-F238E27FC236}">
                  <a16:creationId xmlns:a16="http://schemas.microsoft.com/office/drawing/2014/main" id="{E1498B8A-F6F0-FA4C-9DE5-CB1B84955A65}"/>
                </a:ext>
              </a:extLst>
            </p:cNvPr>
            <p:cNvSpPr/>
            <p:nvPr/>
          </p:nvSpPr>
          <p:spPr>
            <a:xfrm>
              <a:off x="632916" y="589647"/>
              <a:ext cx="45721" cy="45721"/>
            </a:xfrm>
            <a:prstGeom prst="ellipse">
              <a:avLst/>
            </a:prstGeom>
            <a:solidFill>
              <a:srgbClr val="000000"/>
            </a:solidFill>
            <a:ln w="12700" cap="flat">
              <a:noFill/>
              <a:miter lim="4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
          <p:nvSpPr>
            <p:cNvPr id="47" name="Shape 257">
              <a:extLst>
                <a:ext uri="{FF2B5EF4-FFF2-40B4-BE49-F238E27FC236}">
                  <a16:creationId xmlns:a16="http://schemas.microsoft.com/office/drawing/2014/main" id="{93BF240D-442F-2F46-8CD5-174089AA2E52}"/>
                </a:ext>
              </a:extLst>
            </p:cNvPr>
            <p:cNvSpPr/>
            <p:nvPr/>
          </p:nvSpPr>
          <p:spPr>
            <a:xfrm>
              <a:off x="511925" y="760465"/>
              <a:ext cx="45721" cy="45721"/>
            </a:xfrm>
            <a:prstGeom prst="ellipse">
              <a:avLst/>
            </a:prstGeom>
            <a:solidFill>
              <a:srgbClr val="000000"/>
            </a:solidFill>
            <a:ln w="12700" cap="flat">
              <a:noFill/>
              <a:miter lim="4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
          <p:nvSpPr>
            <p:cNvPr id="48" name="Shape 258">
              <a:extLst>
                <a:ext uri="{FF2B5EF4-FFF2-40B4-BE49-F238E27FC236}">
                  <a16:creationId xmlns:a16="http://schemas.microsoft.com/office/drawing/2014/main" id="{907D41DB-D440-124A-B9F1-93627393CD2F}"/>
                </a:ext>
              </a:extLst>
            </p:cNvPr>
            <p:cNvSpPr/>
            <p:nvPr/>
          </p:nvSpPr>
          <p:spPr>
            <a:xfrm>
              <a:off x="881140" y="385828"/>
              <a:ext cx="45721" cy="45721"/>
            </a:xfrm>
            <a:prstGeom prst="ellipse">
              <a:avLst/>
            </a:prstGeom>
            <a:solidFill>
              <a:srgbClr val="000000"/>
            </a:solidFill>
            <a:ln w="12700" cap="flat">
              <a:noFill/>
              <a:miter lim="4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
          <p:nvSpPr>
            <p:cNvPr id="49" name="Shape 259">
              <a:extLst>
                <a:ext uri="{FF2B5EF4-FFF2-40B4-BE49-F238E27FC236}">
                  <a16:creationId xmlns:a16="http://schemas.microsoft.com/office/drawing/2014/main" id="{9C0F3892-7C6E-A84F-92B5-A2A59BEC60B2}"/>
                </a:ext>
              </a:extLst>
            </p:cNvPr>
            <p:cNvSpPr/>
            <p:nvPr/>
          </p:nvSpPr>
          <p:spPr>
            <a:xfrm>
              <a:off x="640534" y="262769"/>
              <a:ext cx="45721" cy="45721"/>
            </a:xfrm>
            <a:prstGeom prst="ellipse">
              <a:avLst/>
            </a:prstGeom>
            <a:solidFill>
              <a:srgbClr val="000000"/>
            </a:solidFill>
            <a:ln w="12700" cap="flat">
              <a:noFill/>
              <a:miter lim="4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
          <p:nvSpPr>
            <p:cNvPr id="50" name="Shape 260">
              <a:extLst>
                <a:ext uri="{FF2B5EF4-FFF2-40B4-BE49-F238E27FC236}">
                  <a16:creationId xmlns:a16="http://schemas.microsoft.com/office/drawing/2014/main" id="{448D2FE1-DE74-A244-8EBF-82817274AF60}"/>
                </a:ext>
              </a:extLst>
            </p:cNvPr>
            <p:cNvSpPr/>
            <p:nvPr/>
          </p:nvSpPr>
          <p:spPr>
            <a:xfrm>
              <a:off x="1771" y="-1"/>
              <a:ext cx="45721" cy="45721"/>
            </a:xfrm>
            <a:prstGeom prst="ellipse">
              <a:avLst/>
            </a:prstGeom>
            <a:solidFill>
              <a:srgbClr val="000000"/>
            </a:solidFill>
            <a:ln w="12700" cap="flat">
              <a:noFill/>
              <a:miter lim="400000"/>
            </a:ln>
            <a:effectLst/>
          </p:spPr>
          <p:txBody>
            <a:bodyPr wrap="square" lIns="45719" tIns="45719" rIns="45719" bIns="45719" numCol="1"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grpSp>
      <p:sp>
        <p:nvSpPr>
          <p:cNvPr id="2" name="Title 1"/>
          <p:cNvSpPr>
            <a:spLocks noGrp="1"/>
          </p:cNvSpPr>
          <p:nvPr>
            <p:ph type="title" hasCustomPrompt="1"/>
          </p:nvPr>
        </p:nvSpPr>
        <p:spPr>
          <a:xfrm>
            <a:off x="3502354" y="307454"/>
            <a:ext cx="4476875" cy="868848"/>
          </a:xfrm>
          <a:prstGeom prst="rect">
            <a:avLst/>
          </a:prstGeom>
        </p:spPr>
        <p:txBody>
          <a:bodyPr/>
          <a:lstStyle>
            <a:lvl1pPr algn="ctr">
              <a:defRPr sz="4400" baseline="0">
                <a:solidFill>
                  <a:srgbClr val="1172BE"/>
                </a:solidFill>
              </a:defRPr>
            </a:lvl1pPr>
          </a:lstStyle>
          <a:p>
            <a:r>
              <a:rPr lang="en-US"/>
              <a:t>Subtitle</a:t>
            </a:r>
            <a:endParaRPr lang="en-US" dirty="0"/>
          </a:p>
        </p:txBody>
      </p:sp>
      <p:sp>
        <p:nvSpPr>
          <p:cNvPr id="51" name="Slide Number Placeholder 1">
            <a:extLst>
              <a:ext uri="{FF2B5EF4-FFF2-40B4-BE49-F238E27FC236}">
                <a16:creationId xmlns:a16="http://schemas.microsoft.com/office/drawing/2014/main" id="{7C5F25D0-A353-43E5-AE47-3BE90D6DCA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dirty="0"/>
              <a:t>page </a:t>
            </a:r>
            <a:fld id="{DC24C270-BEBA-49AD-B69D-B339711DAC7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日期占位符 3"/>
          <p:cNvSpPr>
            <a:spLocks noGrp="1"/>
          </p:cNvSpPr>
          <p:nvPr>
            <p:ph type="dt" sz="half" idx="10"/>
          </p:nvPr>
        </p:nvSpPr>
        <p:spPr/>
        <p:txBody>
          <a:bodyPr/>
          <a:lstStyle>
            <a:lvl1pPr>
              <a:defRPr/>
            </a:lvl1pPr>
          </a:lstStyle>
          <a:p>
            <a:pPr>
              <a:defRPr/>
            </a:pPr>
            <a:fld id="{FC3C57FE-0B00-41DD-8BB8-DC9015551E41}" type="datetimeFigureOut">
              <a:rPr lang="zh-CN" altLang="en-US"/>
              <a:pPr>
                <a:defRPr/>
              </a:pPr>
              <a:t>2021/12/15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18B1309-31AA-4F3E-8CCA-6505E1846DA1}" type="slidenum">
              <a:rPr lang="zh-CN" altLang="en-US"/>
              <a:pPr>
                <a:defRPr/>
              </a:pPr>
              <a:t>‹#›</a:t>
            </a:fld>
            <a:endParaRPr lang="zh-CN" altLang="en-US"/>
          </a:p>
        </p:txBody>
      </p:sp>
    </p:spTree>
    <p:extLst>
      <p:ext uri="{BB962C8B-B14F-4D97-AF65-F5344CB8AC3E}">
        <p14:creationId xmlns:p14="http://schemas.microsoft.com/office/powerpoint/2010/main" val="4082654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p:cNvSpPr>
            <a:spLocks noGrp="1"/>
          </p:cNvSpPr>
          <p:nvPr>
            <p:ph type="dt" sz="half" idx="10"/>
          </p:nvPr>
        </p:nvSpPr>
        <p:spPr/>
        <p:txBody>
          <a:bodyPr/>
          <a:lstStyle>
            <a:lvl1pPr>
              <a:defRPr/>
            </a:lvl1pPr>
          </a:lstStyle>
          <a:p>
            <a:pPr>
              <a:defRPr/>
            </a:pPr>
            <a:fld id="{05C6C729-B9E7-4244-BED7-E70D95CBF40D}" type="datetimeFigureOut">
              <a:rPr lang="zh-CN" altLang="en-US"/>
              <a:pPr>
                <a:defRPr/>
              </a:pPr>
              <a:t>2021/12/15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E50EB83-23C4-4622-A2AE-890A415962B4}" type="slidenum">
              <a:rPr lang="zh-CN" altLang="en-US"/>
              <a:pPr>
                <a:defRPr/>
              </a:pPr>
              <a:t>‹#›</a:t>
            </a:fld>
            <a:endParaRPr lang="zh-CN" altLang="en-US"/>
          </a:p>
        </p:txBody>
      </p:sp>
    </p:spTree>
    <p:extLst>
      <p:ext uri="{BB962C8B-B14F-4D97-AF65-F5344CB8AC3E}">
        <p14:creationId xmlns:p14="http://schemas.microsoft.com/office/powerpoint/2010/main" val="278933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日期占位符 3"/>
          <p:cNvSpPr>
            <a:spLocks noGrp="1"/>
          </p:cNvSpPr>
          <p:nvPr>
            <p:ph type="dt" sz="half" idx="10"/>
          </p:nvPr>
        </p:nvSpPr>
        <p:spPr/>
        <p:txBody>
          <a:bodyPr/>
          <a:lstStyle>
            <a:lvl1pPr>
              <a:defRPr/>
            </a:lvl1pPr>
          </a:lstStyle>
          <a:p>
            <a:pPr>
              <a:defRPr/>
            </a:pPr>
            <a:fld id="{58DC8146-D1DC-4DED-B63D-76542CF30917}" type="datetimeFigureOut">
              <a:rPr lang="zh-CN" altLang="en-US"/>
              <a:pPr>
                <a:defRPr/>
              </a:pPr>
              <a:t>2021/12/15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D2077C0-FC75-4F16-A90B-6E6EDBD1DAF9}" type="slidenum">
              <a:rPr lang="zh-CN" altLang="en-US"/>
              <a:pPr>
                <a:defRPr/>
              </a:pPr>
              <a:t>‹#›</a:t>
            </a:fld>
            <a:endParaRPr lang="zh-CN" altLang="en-US"/>
          </a:p>
        </p:txBody>
      </p:sp>
    </p:spTree>
    <p:extLst>
      <p:ext uri="{BB962C8B-B14F-4D97-AF65-F5344CB8AC3E}">
        <p14:creationId xmlns:p14="http://schemas.microsoft.com/office/powerpoint/2010/main" val="689552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3"/>
          <p:cNvSpPr>
            <a:spLocks noGrp="1"/>
          </p:cNvSpPr>
          <p:nvPr>
            <p:ph type="dt" sz="half" idx="10"/>
          </p:nvPr>
        </p:nvSpPr>
        <p:spPr/>
        <p:txBody>
          <a:bodyPr/>
          <a:lstStyle>
            <a:lvl1pPr>
              <a:defRPr/>
            </a:lvl1pPr>
          </a:lstStyle>
          <a:p>
            <a:pPr>
              <a:defRPr/>
            </a:pPr>
            <a:fld id="{122D5654-6B37-4F86-B180-159DB4A823A1}" type="datetimeFigureOut">
              <a:rPr lang="zh-CN" altLang="en-US"/>
              <a:pPr>
                <a:defRPr/>
              </a:pPr>
              <a:t>2021/12/15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5E43C71-E027-4627-A592-A03D82803159}" type="slidenum">
              <a:rPr lang="zh-CN" altLang="en-US"/>
              <a:pPr>
                <a:defRPr/>
              </a:pPr>
              <a:t>‹#›</a:t>
            </a:fld>
            <a:endParaRPr lang="zh-CN" altLang="en-US"/>
          </a:p>
        </p:txBody>
      </p:sp>
    </p:spTree>
    <p:extLst>
      <p:ext uri="{BB962C8B-B14F-4D97-AF65-F5344CB8AC3E}">
        <p14:creationId xmlns:p14="http://schemas.microsoft.com/office/powerpoint/2010/main" val="2274675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内容占位符 3"/>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内容占位符 5"/>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日期占位符 3"/>
          <p:cNvSpPr>
            <a:spLocks noGrp="1"/>
          </p:cNvSpPr>
          <p:nvPr>
            <p:ph type="dt" sz="half" idx="10"/>
          </p:nvPr>
        </p:nvSpPr>
        <p:spPr/>
        <p:txBody>
          <a:bodyPr/>
          <a:lstStyle>
            <a:lvl1pPr>
              <a:defRPr/>
            </a:lvl1pPr>
          </a:lstStyle>
          <a:p>
            <a:pPr>
              <a:defRPr/>
            </a:pPr>
            <a:fld id="{A8EBCEE4-E541-4944-99C8-0B0691F00BA8}" type="datetimeFigureOut">
              <a:rPr lang="zh-CN" altLang="en-US"/>
              <a:pPr>
                <a:defRPr/>
              </a:pPr>
              <a:t>2021/12/15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0FBC343-4BA7-4B0B-8296-CC2F34592126}" type="slidenum">
              <a:rPr lang="zh-CN" altLang="en-US"/>
              <a:pPr>
                <a:defRPr/>
              </a:pPr>
              <a:t>‹#›</a:t>
            </a:fld>
            <a:endParaRPr lang="zh-CN" altLang="en-US"/>
          </a:p>
        </p:txBody>
      </p:sp>
    </p:spTree>
    <p:extLst>
      <p:ext uri="{BB962C8B-B14F-4D97-AF65-F5344CB8AC3E}">
        <p14:creationId xmlns:p14="http://schemas.microsoft.com/office/powerpoint/2010/main" val="16497664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jp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E915873-D222-0240-8EDA-4B4184AEBCDA}"/>
              </a:ext>
            </a:extLst>
          </p:cNvPr>
          <p:cNvSpPr txBox="1"/>
          <p:nvPr/>
        </p:nvSpPr>
        <p:spPr>
          <a:xfrm>
            <a:off x="111238" y="6361537"/>
            <a:ext cx="5187136"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Copyright</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Data</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Application</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Lab</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endParaRPr kumimoji="0" 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2" name="Slide Number Placeholder 1">
            <a:extLst>
              <a:ext uri="{FF2B5EF4-FFF2-40B4-BE49-F238E27FC236}">
                <a16:creationId xmlns:a16="http://schemas.microsoft.com/office/drawing/2014/main" id="{E370E67F-E32F-45C0-A33B-DB24555E79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dirty="0"/>
              <a:t>page </a:t>
            </a:r>
            <a:fld id="{DC24C270-BEBA-49AD-B69D-B339711DAC76}" type="slidenum">
              <a:rPr lang="en-US" smtClean="0"/>
              <a:pPr/>
              <a:t>‹#›</a:t>
            </a:fld>
            <a:endParaRPr lang="en-US" dirty="0"/>
          </a:p>
        </p:txBody>
      </p:sp>
    </p:spTree>
    <p:extLst>
      <p:ext uri="{BB962C8B-B14F-4D97-AF65-F5344CB8AC3E}">
        <p14:creationId xmlns:p14="http://schemas.microsoft.com/office/powerpoint/2010/main" val="542876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微软雅黑" pitchFamily="34" charset="-122"/>
          <a:ea typeface="微软雅黑" pitchFamily="34" charset="-122"/>
        </a:defRPr>
      </a:lvl2pPr>
      <a:lvl3pPr algn="l" rtl="0" eaLnBrk="1" fontAlgn="base" hangingPunct="1">
        <a:lnSpc>
          <a:spcPct val="90000"/>
        </a:lnSpc>
        <a:spcBef>
          <a:spcPct val="0"/>
        </a:spcBef>
        <a:spcAft>
          <a:spcPct val="0"/>
        </a:spcAft>
        <a:defRPr sz="4400">
          <a:solidFill>
            <a:schemeClr val="tx1"/>
          </a:solidFill>
          <a:latin typeface="微软雅黑" pitchFamily="34" charset="-122"/>
          <a:ea typeface="微软雅黑" pitchFamily="34" charset="-122"/>
        </a:defRPr>
      </a:lvl3pPr>
      <a:lvl4pPr algn="l" rtl="0" eaLnBrk="1" fontAlgn="base" hangingPunct="1">
        <a:lnSpc>
          <a:spcPct val="90000"/>
        </a:lnSpc>
        <a:spcBef>
          <a:spcPct val="0"/>
        </a:spcBef>
        <a:spcAft>
          <a:spcPct val="0"/>
        </a:spcAft>
        <a:defRPr sz="4400">
          <a:solidFill>
            <a:schemeClr val="tx1"/>
          </a:solidFill>
          <a:latin typeface="微软雅黑" pitchFamily="34" charset="-122"/>
          <a:ea typeface="微软雅黑" pitchFamily="34" charset="-122"/>
        </a:defRPr>
      </a:lvl4pPr>
      <a:lvl5pPr algn="l" rtl="0" eaLnBrk="1" fontAlgn="base" hangingPunct="1">
        <a:lnSpc>
          <a:spcPct val="90000"/>
        </a:lnSpc>
        <a:spcBef>
          <a:spcPct val="0"/>
        </a:spcBef>
        <a:spcAft>
          <a:spcPct val="0"/>
        </a:spcAft>
        <a:defRPr sz="4400">
          <a:solidFill>
            <a:schemeClr val="tx1"/>
          </a:solidFill>
          <a:latin typeface="微软雅黑" pitchFamily="34" charset="-122"/>
          <a:ea typeface="微软雅黑" pitchFamily="34" charset="-122"/>
        </a:defRPr>
      </a:lvl5pPr>
      <a:lvl6pPr marL="457200" algn="l" rtl="0" eaLnBrk="1" fontAlgn="base" hangingPunct="1">
        <a:lnSpc>
          <a:spcPct val="90000"/>
        </a:lnSpc>
        <a:spcBef>
          <a:spcPct val="0"/>
        </a:spcBef>
        <a:spcAft>
          <a:spcPct val="0"/>
        </a:spcAft>
        <a:defRPr sz="4400">
          <a:solidFill>
            <a:schemeClr val="tx1"/>
          </a:solidFill>
          <a:latin typeface="微软雅黑" pitchFamily="34" charset="-122"/>
          <a:ea typeface="微软雅黑" pitchFamily="34" charset="-122"/>
        </a:defRPr>
      </a:lvl6pPr>
      <a:lvl7pPr marL="914400" algn="l" rtl="0" eaLnBrk="1" fontAlgn="base" hangingPunct="1">
        <a:lnSpc>
          <a:spcPct val="90000"/>
        </a:lnSpc>
        <a:spcBef>
          <a:spcPct val="0"/>
        </a:spcBef>
        <a:spcAft>
          <a:spcPct val="0"/>
        </a:spcAft>
        <a:defRPr sz="4400">
          <a:solidFill>
            <a:schemeClr val="tx1"/>
          </a:solidFill>
          <a:latin typeface="微软雅黑" pitchFamily="34" charset="-122"/>
          <a:ea typeface="微软雅黑" pitchFamily="34" charset="-122"/>
        </a:defRPr>
      </a:lvl7pPr>
      <a:lvl8pPr marL="1371600" algn="l" rtl="0" eaLnBrk="1" fontAlgn="base" hangingPunct="1">
        <a:lnSpc>
          <a:spcPct val="90000"/>
        </a:lnSpc>
        <a:spcBef>
          <a:spcPct val="0"/>
        </a:spcBef>
        <a:spcAft>
          <a:spcPct val="0"/>
        </a:spcAft>
        <a:defRPr sz="4400">
          <a:solidFill>
            <a:schemeClr val="tx1"/>
          </a:solidFill>
          <a:latin typeface="微软雅黑" pitchFamily="34" charset="-122"/>
          <a:ea typeface="微软雅黑" pitchFamily="34" charset="-122"/>
        </a:defRPr>
      </a:lvl8pPr>
      <a:lvl9pPr marL="1828800" algn="l" rtl="0" eaLnBrk="1" fontAlgn="base" hangingPunct="1">
        <a:lnSpc>
          <a:spcPct val="90000"/>
        </a:lnSpc>
        <a:spcBef>
          <a:spcPct val="0"/>
        </a:spcBef>
        <a:spcAft>
          <a:spcPct val="0"/>
        </a:spcAft>
        <a:defRPr sz="4400">
          <a:solidFill>
            <a:schemeClr val="tx1"/>
          </a:solidFill>
          <a:latin typeface="微软雅黑" pitchFamily="34" charset="-122"/>
          <a:ea typeface="微软雅黑" pitchFamily="34" charset="-122"/>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AFF2CE33-D8BF-48AD-8F1E-41CC613CD6C7}" type="datetimeFigureOut">
              <a:rPr lang="zh-CN" altLang="en-US"/>
              <a:pPr>
                <a:defRPr/>
              </a:pPr>
              <a:t>2021/12/15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577A37AB-A622-43A2-A57D-19EBA34EFC1A}" type="slidenum">
              <a:rPr lang="zh-CN" altLang="en-US"/>
              <a:pPr>
                <a:defRPr/>
              </a:pPr>
              <a:t>‹#›</a:t>
            </a:fld>
            <a:endParaRPr lang="zh-CN" altLang="en-US"/>
          </a:p>
        </p:txBody>
      </p:sp>
    </p:spTree>
    <p:extLst>
      <p:ext uri="{BB962C8B-B14F-4D97-AF65-F5344CB8AC3E}">
        <p14:creationId xmlns:p14="http://schemas.microsoft.com/office/powerpoint/2010/main" val="178345318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微软雅黑" pitchFamily="34" charset="-122"/>
          <a:ea typeface="微软雅黑" pitchFamily="34" charset="-122"/>
        </a:defRPr>
      </a:lvl2pPr>
      <a:lvl3pPr algn="l" rtl="0" eaLnBrk="1" fontAlgn="base" hangingPunct="1">
        <a:lnSpc>
          <a:spcPct val="90000"/>
        </a:lnSpc>
        <a:spcBef>
          <a:spcPct val="0"/>
        </a:spcBef>
        <a:spcAft>
          <a:spcPct val="0"/>
        </a:spcAft>
        <a:defRPr sz="4400">
          <a:solidFill>
            <a:schemeClr val="tx1"/>
          </a:solidFill>
          <a:latin typeface="微软雅黑" pitchFamily="34" charset="-122"/>
          <a:ea typeface="微软雅黑" pitchFamily="34" charset="-122"/>
        </a:defRPr>
      </a:lvl3pPr>
      <a:lvl4pPr algn="l" rtl="0" eaLnBrk="1" fontAlgn="base" hangingPunct="1">
        <a:lnSpc>
          <a:spcPct val="90000"/>
        </a:lnSpc>
        <a:spcBef>
          <a:spcPct val="0"/>
        </a:spcBef>
        <a:spcAft>
          <a:spcPct val="0"/>
        </a:spcAft>
        <a:defRPr sz="4400">
          <a:solidFill>
            <a:schemeClr val="tx1"/>
          </a:solidFill>
          <a:latin typeface="微软雅黑" pitchFamily="34" charset="-122"/>
          <a:ea typeface="微软雅黑" pitchFamily="34" charset="-122"/>
        </a:defRPr>
      </a:lvl4pPr>
      <a:lvl5pPr algn="l" rtl="0" eaLnBrk="1" fontAlgn="base" hangingPunct="1">
        <a:lnSpc>
          <a:spcPct val="90000"/>
        </a:lnSpc>
        <a:spcBef>
          <a:spcPct val="0"/>
        </a:spcBef>
        <a:spcAft>
          <a:spcPct val="0"/>
        </a:spcAft>
        <a:defRPr sz="4400">
          <a:solidFill>
            <a:schemeClr val="tx1"/>
          </a:solidFill>
          <a:latin typeface="微软雅黑" pitchFamily="34" charset="-122"/>
          <a:ea typeface="微软雅黑" pitchFamily="34" charset="-122"/>
        </a:defRPr>
      </a:lvl5pPr>
      <a:lvl6pPr marL="457200" algn="l" rtl="0" eaLnBrk="1" fontAlgn="base" hangingPunct="1">
        <a:lnSpc>
          <a:spcPct val="90000"/>
        </a:lnSpc>
        <a:spcBef>
          <a:spcPct val="0"/>
        </a:spcBef>
        <a:spcAft>
          <a:spcPct val="0"/>
        </a:spcAft>
        <a:defRPr sz="4400">
          <a:solidFill>
            <a:schemeClr val="tx1"/>
          </a:solidFill>
          <a:latin typeface="微软雅黑" pitchFamily="34" charset="-122"/>
          <a:ea typeface="微软雅黑" pitchFamily="34" charset="-122"/>
        </a:defRPr>
      </a:lvl6pPr>
      <a:lvl7pPr marL="914400" algn="l" rtl="0" eaLnBrk="1" fontAlgn="base" hangingPunct="1">
        <a:lnSpc>
          <a:spcPct val="90000"/>
        </a:lnSpc>
        <a:spcBef>
          <a:spcPct val="0"/>
        </a:spcBef>
        <a:spcAft>
          <a:spcPct val="0"/>
        </a:spcAft>
        <a:defRPr sz="4400">
          <a:solidFill>
            <a:schemeClr val="tx1"/>
          </a:solidFill>
          <a:latin typeface="微软雅黑" pitchFamily="34" charset="-122"/>
          <a:ea typeface="微软雅黑" pitchFamily="34" charset="-122"/>
        </a:defRPr>
      </a:lvl7pPr>
      <a:lvl8pPr marL="1371600" algn="l" rtl="0" eaLnBrk="1" fontAlgn="base" hangingPunct="1">
        <a:lnSpc>
          <a:spcPct val="90000"/>
        </a:lnSpc>
        <a:spcBef>
          <a:spcPct val="0"/>
        </a:spcBef>
        <a:spcAft>
          <a:spcPct val="0"/>
        </a:spcAft>
        <a:defRPr sz="4400">
          <a:solidFill>
            <a:schemeClr val="tx1"/>
          </a:solidFill>
          <a:latin typeface="微软雅黑" pitchFamily="34" charset="-122"/>
          <a:ea typeface="微软雅黑" pitchFamily="34" charset="-122"/>
        </a:defRPr>
      </a:lvl8pPr>
      <a:lvl9pPr marL="1828800" algn="l" rtl="0" eaLnBrk="1" fontAlgn="base" hangingPunct="1">
        <a:lnSpc>
          <a:spcPct val="90000"/>
        </a:lnSpc>
        <a:spcBef>
          <a:spcPct val="0"/>
        </a:spcBef>
        <a:spcAft>
          <a:spcPct val="0"/>
        </a:spcAft>
        <a:defRPr sz="4400">
          <a:solidFill>
            <a:schemeClr val="tx1"/>
          </a:solidFill>
          <a:latin typeface="微软雅黑" pitchFamily="34" charset="-122"/>
          <a:ea typeface="微软雅黑" pitchFamily="34" charset="-122"/>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mixpanel.com/topics/what-is-product-analytics"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s://mixpanel.com/topics/what-is-a-data-ecosystem/" TargetMode="External"/><Relationship Id="rId5" Type="http://schemas.openxmlformats.org/officeDocument/2006/relationships/hyperlink" Target="https://mixpanel.com/blog/2018/08/27/build-more-useful-products-journey-maps/" TargetMode="External"/><Relationship Id="rId4" Type="http://schemas.openxmlformats.org/officeDocument/2006/relationships/hyperlink" Target="https://mixpanel.com/topics/introduction-unified-data/"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mixpanel.com/blog/2018/05/09/user-segmentation-guide-understanding-customers/"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mixpanel.com/topics/what-is-cohort-analytic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mixpanel.com/topics/introduction-unified-data/"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hyperlink" Target="https://mixpanel.com/topics/what-is-customer-analytics/" TargetMode="External"/><Relationship Id="rId5" Type="http://schemas.openxmlformats.org/officeDocument/2006/relationships/hyperlink" Target="https://mixpanel.com/mobile-ab-testing/" TargetMode="External"/><Relationship Id="rId4" Type="http://schemas.openxmlformats.org/officeDocument/2006/relationships/hyperlink" Target="https://mixpanel.com/solutions/customer-support/"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mixpanel.com/solutions/customer-support/"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mixpanel.com/blog/2018/08/27/build-more-useful-products-journey-map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671D-C336-4555-BB4D-BC7CC3110EF1}"/>
              </a:ext>
            </a:extLst>
          </p:cNvPr>
          <p:cNvSpPr>
            <a:spLocks noGrp="1"/>
          </p:cNvSpPr>
          <p:nvPr>
            <p:ph type="title"/>
          </p:nvPr>
        </p:nvSpPr>
        <p:spPr>
          <a:xfrm>
            <a:off x="838200" y="2766218"/>
            <a:ext cx="10515600" cy="1325563"/>
          </a:xfrm>
        </p:spPr>
        <p:txBody>
          <a:bodyPr/>
          <a:lstStyle/>
          <a:p>
            <a:r>
              <a:rPr lang="en-US" dirty="0"/>
              <a:t>Churn Analysis</a:t>
            </a:r>
          </a:p>
        </p:txBody>
      </p:sp>
    </p:spTree>
    <p:extLst>
      <p:ext uri="{BB962C8B-B14F-4D97-AF65-F5344CB8AC3E}">
        <p14:creationId xmlns:p14="http://schemas.microsoft.com/office/powerpoint/2010/main" val="1664081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A85FE-AA76-534C-997C-3E0E7E47B0C3}"/>
              </a:ext>
            </a:extLst>
          </p:cNvPr>
          <p:cNvSpPr>
            <a:spLocks noGrp="1"/>
          </p:cNvSpPr>
          <p:nvPr>
            <p:ph type="title"/>
          </p:nvPr>
        </p:nvSpPr>
        <p:spPr/>
        <p:txBody>
          <a:bodyPr/>
          <a:lstStyle/>
          <a:p>
            <a:r>
              <a:rPr lang="en-US" dirty="0"/>
              <a:t>Industry example</a:t>
            </a:r>
          </a:p>
        </p:txBody>
      </p:sp>
      <p:sp>
        <p:nvSpPr>
          <p:cNvPr id="3" name="Text Placeholder 2">
            <a:extLst>
              <a:ext uri="{FF2B5EF4-FFF2-40B4-BE49-F238E27FC236}">
                <a16:creationId xmlns:a16="http://schemas.microsoft.com/office/drawing/2014/main" id="{F3DC78E5-892C-E74D-AA2D-FB27E39E8A0E}"/>
              </a:ext>
            </a:extLst>
          </p:cNvPr>
          <p:cNvSpPr>
            <a:spLocks noGrp="1"/>
          </p:cNvSpPr>
          <p:nvPr>
            <p:ph type="body" sz="quarter" idx="10"/>
          </p:nvPr>
        </p:nvSpPr>
        <p:spPr/>
        <p:txBody>
          <a:bodyPr/>
          <a:lstStyle/>
          <a:p>
            <a:r>
              <a:rPr lang="en-US" dirty="0"/>
              <a:t>3</a:t>
            </a:r>
          </a:p>
        </p:txBody>
      </p:sp>
    </p:spTree>
    <p:extLst>
      <p:ext uri="{BB962C8B-B14F-4D97-AF65-F5344CB8AC3E}">
        <p14:creationId xmlns:p14="http://schemas.microsoft.com/office/powerpoint/2010/main" val="1248491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2637B-2BAB-0847-9CFF-69D846E58525}"/>
              </a:ext>
            </a:extLst>
          </p:cNvPr>
          <p:cNvSpPr>
            <a:spLocks noGrp="1"/>
          </p:cNvSpPr>
          <p:nvPr>
            <p:ph type="title"/>
          </p:nvPr>
        </p:nvSpPr>
        <p:spPr/>
        <p:txBody>
          <a:bodyPr/>
          <a:lstStyle/>
          <a:p>
            <a:r>
              <a:rPr lang="en-US" dirty="0"/>
              <a:t>Examples</a:t>
            </a:r>
          </a:p>
        </p:txBody>
      </p:sp>
      <p:sp>
        <p:nvSpPr>
          <p:cNvPr id="3" name="Slide Number Placeholder 2">
            <a:extLst>
              <a:ext uri="{FF2B5EF4-FFF2-40B4-BE49-F238E27FC236}">
                <a16:creationId xmlns:a16="http://schemas.microsoft.com/office/drawing/2014/main" id="{A88DBF62-EDDF-0842-9A48-CA764A5E563C}"/>
              </a:ext>
            </a:extLst>
          </p:cNvPr>
          <p:cNvSpPr>
            <a:spLocks noGrp="1"/>
          </p:cNvSpPr>
          <p:nvPr>
            <p:ph type="sldNum" sz="quarter" idx="4"/>
          </p:nvPr>
        </p:nvSpPr>
        <p:spPr/>
        <p:txBody>
          <a:bodyPr/>
          <a:lstStyle/>
          <a:p>
            <a:r>
              <a:rPr lang="en-US" altLang="zh-CN"/>
              <a:t>page </a:t>
            </a:r>
            <a:fld id="{DC24C270-BEBA-49AD-B69D-B339711DAC76}" type="slidenum">
              <a:rPr lang="en-US" smtClean="0"/>
              <a:pPr/>
              <a:t>11</a:t>
            </a:fld>
            <a:endParaRPr lang="en-US" dirty="0"/>
          </a:p>
        </p:txBody>
      </p:sp>
      <p:sp>
        <p:nvSpPr>
          <p:cNvPr id="4" name="Rectangle 3">
            <a:extLst>
              <a:ext uri="{FF2B5EF4-FFF2-40B4-BE49-F238E27FC236}">
                <a16:creationId xmlns:a16="http://schemas.microsoft.com/office/drawing/2014/main" id="{27DD5656-E278-8F44-9286-C6D228DDDD31}"/>
              </a:ext>
            </a:extLst>
          </p:cNvPr>
          <p:cNvSpPr/>
          <p:nvPr/>
        </p:nvSpPr>
        <p:spPr>
          <a:xfrm>
            <a:off x="646322" y="1674674"/>
            <a:ext cx="4090931" cy="1754326"/>
          </a:xfrm>
          <a:prstGeom prst="rect">
            <a:avLst/>
          </a:prstGeom>
        </p:spPr>
        <p:txBody>
          <a:bodyPr wrap="square">
            <a:spAutoFit/>
          </a:bodyPr>
          <a:lstStyle/>
          <a:p>
            <a:r>
              <a:rPr lang="en-US" dirty="0">
                <a:solidFill>
                  <a:srgbClr val="37383C"/>
                </a:solidFill>
                <a:latin typeface="Untitled Sans"/>
              </a:rPr>
              <a:t>Churn analysis is useful to any business with many customers, or to businesses with few, high-value customers. Which is to say, nearly every company. Companies in different industries use customer churn analytics for a variety of reasons:</a:t>
            </a:r>
            <a:endParaRPr lang="en-US" dirty="0"/>
          </a:p>
        </p:txBody>
      </p:sp>
      <p:sp>
        <p:nvSpPr>
          <p:cNvPr id="5" name="Rectangle 4">
            <a:extLst>
              <a:ext uri="{FF2B5EF4-FFF2-40B4-BE49-F238E27FC236}">
                <a16:creationId xmlns:a16="http://schemas.microsoft.com/office/drawing/2014/main" id="{F48BF4F0-F52A-EE47-9C95-A360199748E1}"/>
              </a:ext>
            </a:extLst>
          </p:cNvPr>
          <p:cNvSpPr/>
          <p:nvPr/>
        </p:nvSpPr>
        <p:spPr>
          <a:xfrm>
            <a:off x="5658343" y="1089164"/>
            <a:ext cx="6096000" cy="5632311"/>
          </a:xfrm>
          <a:prstGeom prst="rect">
            <a:avLst/>
          </a:prstGeom>
        </p:spPr>
        <p:txBody>
          <a:bodyPr>
            <a:spAutoFit/>
          </a:bodyPr>
          <a:lstStyle/>
          <a:p>
            <a:pPr marL="285750" indent="-285750">
              <a:buFont typeface="Arial" panose="020B0604020202020204" pitchFamily="34" charset="0"/>
              <a:buChar char="•"/>
            </a:pPr>
            <a:r>
              <a:rPr lang="en-US" b="1" dirty="0">
                <a:solidFill>
                  <a:srgbClr val="37383C"/>
                </a:solidFill>
                <a:latin typeface="Untitled Sans"/>
              </a:rPr>
              <a:t>Financial services</a:t>
            </a:r>
            <a:r>
              <a:rPr lang="en-US" dirty="0">
                <a:solidFill>
                  <a:srgbClr val="37383C"/>
                </a:solidFill>
                <a:latin typeface="Untitled Sans"/>
              </a:rPr>
              <a:t>: Measure account holder lifecycle, detect users thinking of switching banks</a:t>
            </a:r>
          </a:p>
          <a:p>
            <a:pPr marL="285750" indent="-285750">
              <a:buFont typeface="Arial" panose="020B0604020202020204" pitchFamily="34" charset="0"/>
              <a:buChar char="•"/>
            </a:pPr>
            <a:r>
              <a:rPr lang="en-US" b="1" dirty="0">
                <a:solidFill>
                  <a:srgbClr val="37383C"/>
                </a:solidFill>
                <a:latin typeface="Untitled Sans"/>
              </a:rPr>
              <a:t>Consumer packaged goods</a:t>
            </a:r>
            <a:r>
              <a:rPr lang="en-US" dirty="0">
                <a:solidFill>
                  <a:srgbClr val="37383C"/>
                </a:solidFill>
                <a:latin typeface="Untitled Sans"/>
              </a:rPr>
              <a:t>: Develop a support model that encourages loyalty</a:t>
            </a:r>
          </a:p>
          <a:p>
            <a:pPr marL="285750" indent="-285750">
              <a:buFont typeface="Arial" panose="020B0604020202020204" pitchFamily="34" charset="0"/>
              <a:buChar char="•"/>
            </a:pPr>
            <a:r>
              <a:rPr lang="en-US" b="1" dirty="0">
                <a:solidFill>
                  <a:srgbClr val="37383C"/>
                </a:solidFill>
                <a:latin typeface="Untitled Sans"/>
              </a:rPr>
              <a:t>Consumer tech</a:t>
            </a:r>
            <a:r>
              <a:rPr lang="en-US" dirty="0">
                <a:solidFill>
                  <a:srgbClr val="37383C"/>
                </a:solidFill>
                <a:latin typeface="Untitled Sans"/>
              </a:rPr>
              <a:t>: Measure app churn</a:t>
            </a:r>
          </a:p>
          <a:p>
            <a:pPr marL="285750" indent="-285750">
              <a:buFont typeface="Arial" panose="020B0604020202020204" pitchFamily="34" charset="0"/>
              <a:buChar char="•"/>
            </a:pPr>
            <a:r>
              <a:rPr lang="en-US" b="1" dirty="0">
                <a:solidFill>
                  <a:srgbClr val="37383C"/>
                </a:solidFill>
                <a:latin typeface="Untitled Sans"/>
              </a:rPr>
              <a:t>Energy</a:t>
            </a:r>
            <a:r>
              <a:rPr lang="en-US" dirty="0">
                <a:solidFill>
                  <a:srgbClr val="37383C"/>
                </a:solidFill>
                <a:latin typeface="Untitled Sans"/>
              </a:rPr>
              <a:t>: Measure how much revenue is at risk of being lost to other providers</a:t>
            </a:r>
          </a:p>
          <a:p>
            <a:pPr marL="285750" indent="-285750">
              <a:buFont typeface="Arial" panose="020B0604020202020204" pitchFamily="34" charset="0"/>
              <a:buChar char="•"/>
            </a:pPr>
            <a:r>
              <a:rPr lang="en-US" b="1" dirty="0">
                <a:solidFill>
                  <a:srgbClr val="37383C"/>
                </a:solidFill>
                <a:latin typeface="Untitled Sans"/>
              </a:rPr>
              <a:t>Healthcare</a:t>
            </a:r>
            <a:r>
              <a:rPr lang="en-US" dirty="0">
                <a:solidFill>
                  <a:srgbClr val="37383C"/>
                </a:solidFill>
                <a:latin typeface="Untitled Sans"/>
              </a:rPr>
              <a:t>: Calculate the value of patients lost to other providers</a:t>
            </a:r>
          </a:p>
          <a:p>
            <a:pPr marL="285750" indent="-285750">
              <a:buFont typeface="Arial" panose="020B0604020202020204" pitchFamily="34" charset="0"/>
              <a:buChar char="•"/>
            </a:pPr>
            <a:r>
              <a:rPr lang="en-US" b="1" dirty="0">
                <a:solidFill>
                  <a:srgbClr val="37383C"/>
                </a:solidFill>
                <a:latin typeface="Untitled Sans"/>
              </a:rPr>
              <a:t>Insurance</a:t>
            </a:r>
            <a:r>
              <a:rPr lang="en-US" dirty="0">
                <a:solidFill>
                  <a:srgbClr val="37383C"/>
                </a:solidFill>
                <a:latin typeface="Untitled Sans"/>
              </a:rPr>
              <a:t>: Predict a user’s likelihood to close a policy</a:t>
            </a:r>
          </a:p>
          <a:p>
            <a:pPr marL="285750" indent="-285750">
              <a:buFont typeface="Arial" panose="020B0604020202020204" pitchFamily="34" charset="0"/>
              <a:buChar char="•"/>
            </a:pPr>
            <a:r>
              <a:rPr lang="en-US" b="1" dirty="0">
                <a:solidFill>
                  <a:srgbClr val="37383C"/>
                </a:solidFill>
                <a:latin typeface="Untitled Sans"/>
              </a:rPr>
              <a:t>Life sciences</a:t>
            </a:r>
            <a:r>
              <a:rPr lang="en-US" dirty="0">
                <a:solidFill>
                  <a:srgbClr val="37383C"/>
                </a:solidFill>
                <a:latin typeface="Untitled Sans"/>
              </a:rPr>
              <a:t>: Measure churn for device or equipment buyers</a:t>
            </a:r>
          </a:p>
          <a:p>
            <a:pPr marL="285750" indent="-285750">
              <a:buFont typeface="Arial" panose="020B0604020202020204" pitchFamily="34" charset="0"/>
              <a:buChar char="•"/>
            </a:pPr>
            <a:r>
              <a:rPr lang="en-US" b="1" dirty="0">
                <a:solidFill>
                  <a:srgbClr val="37383C"/>
                </a:solidFill>
                <a:latin typeface="Untitled Sans"/>
              </a:rPr>
              <a:t>Manufacturing</a:t>
            </a:r>
            <a:r>
              <a:rPr lang="en-US" dirty="0">
                <a:solidFill>
                  <a:srgbClr val="37383C"/>
                </a:solidFill>
                <a:latin typeface="Untitled Sans"/>
              </a:rPr>
              <a:t>: Measure churn for direct and downstream buyers</a:t>
            </a:r>
          </a:p>
          <a:p>
            <a:pPr marL="285750" indent="-285750">
              <a:buFont typeface="Arial" panose="020B0604020202020204" pitchFamily="34" charset="0"/>
              <a:buChar char="•"/>
            </a:pPr>
            <a:r>
              <a:rPr lang="en-US" b="1" dirty="0">
                <a:solidFill>
                  <a:srgbClr val="37383C"/>
                </a:solidFill>
                <a:latin typeface="Untitled Sans"/>
              </a:rPr>
              <a:t>Media and entertainment:</a:t>
            </a:r>
            <a:r>
              <a:rPr lang="en-US" dirty="0">
                <a:solidFill>
                  <a:srgbClr val="37383C"/>
                </a:solidFill>
                <a:latin typeface="Untitled Sans"/>
              </a:rPr>
              <a:t> Measure subscriber churn</a:t>
            </a:r>
          </a:p>
          <a:p>
            <a:pPr marL="285750" indent="-285750">
              <a:buFont typeface="Arial" panose="020B0604020202020204" pitchFamily="34" charset="0"/>
              <a:buChar char="•"/>
            </a:pPr>
            <a:r>
              <a:rPr lang="en-US" b="1" dirty="0">
                <a:solidFill>
                  <a:srgbClr val="37383C"/>
                </a:solidFill>
                <a:latin typeface="Untitled Sans"/>
              </a:rPr>
              <a:t>Retail and e-commerce</a:t>
            </a:r>
            <a:r>
              <a:rPr lang="en-US" dirty="0">
                <a:solidFill>
                  <a:srgbClr val="37383C"/>
                </a:solidFill>
                <a:latin typeface="Untitled Sans"/>
              </a:rPr>
              <a:t>: Predict when shoppers pose a high churn risk</a:t>
            </a:r>
          </a:p>
          <a:p>
            <a:pPr marL="285750" indent="-285750">
              <a:buFont typeface="Arial" panose="020B0604020202020204" pitchFamily="34" charset="0"/>
              <a:buChar char="•"/>
            </a:pPr>
            <a:r>
              <a:rPr lang="en-US" b="1" dirty="0">
                <a:solidFill>
                  <a:srgbClr val="37383C"/>
                </a:solidFill>
                <a:latin typeface="Untitled Sans"/>
              </a:rPr>
              <a:t>Telecommunications</a:t>
            </a:r>
            <a:r>
              <a:rPr lang="en-US" dirty="0">
                <a:solidFill>
                  <a:srgbClr val="37383C"/>
                </a:solidFill>
                <a:latin typeface="Untitled Sans"/>
              </a:rPr>
              <a:t>: Detect when customers are shopping other carriers</a:t>
            </a:r>
          </a:p>
          <a:p>
            <a:pPr marL="285750" indent="-285750">
              <a:buFont typeface="Arial" panose="020B0604020202020204" pitchFamily="34" charset="0"/>
              <a:buChar char="•"/>
            </a:pPr>
            <a:r>
              <a:rPr lang="en-US" b="1" dirty="0">
                <a:solidFill>
                  <a:srgbClr val="37383C"/>
                </a:solidFill>
                <a:latin typeface="Untitled Sans"/>
              </a:rPr>
              <a:t>Travel</a:t>
            </a:r>
            <a:r>
              <a:rPr lang="en-US" dirty="0">
                <a:solidFill>
                  <a:srgbClr val="37383C"/>
                </a:solidFill>
                <a:latin typeface="Untitled Sans"/>
              </a:rPr>
              <a:t>: Measure churn among repeat web visitors</a:t>
            </a:r>
            <a:endParaRPr lang="en-US" b="0" i="0" dirty="0">
              <a:solidFill>
                <a:srgbClr val="37383C"/>
              </a:solidFill>
              <a:effectLst/>
              <a:latin typeface="Untitled Sans"/>
            </a:endParaRPr>
          </a:p>
        </p:txBody>
      </p:sp>
    </p:spTree>
    <p:extLst>
      <p:ext uri="{BB962C8B-B14F-4D97-AF65-F5344CB8AC3E}">
        <p14:creationId xmlns:p14="http://schemas.microsoft.com/office/powerpoint/2010/main" val="1798935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CDAF-04DE-4746-8A54-64FCF40CAE81}"/>
              </a:ext>
            </a:extLst>
          </p:cNvPr>
          <p:cNvSpPr>
            <a:spLocks noGrp="1"/>
          </p:cNvSpPr>
          <p:nvPr>
            <p:ph type="title"/>
          </p:nvPr>
        </p:nvSpPr>
        <p:spPr/>
        <p:txBody>
          <a:bodyPr/>
          <a:lstStyle/>
          <a:p>
            <a:r>
              <a:rPr lang="en-US" dirty="0"/>
              <a:t>Churn Prediction</a:t>
            </a:r>
          </a:p>
        </p:txBody>
      </p:sp>
      <p:sp>
        <p:nvSpPr>
          <p:cNvPr id="3" name="Text Placeholder 2">
            <a:extLst>
              <a:ext uri="{FF2B5EF4-FFF2-40B4-BE49-F238E27FC236}">
                <a16:creationId xmlns:a16="http://schemas.microsoft.com/office/drawing/2014/main" id="{77BD855C-FF95-694E-9C73-6B29CAE9D301}"/>
              </a:ext>
            </a:extLst>
          </p:cNvPr>
          <p:cNvSpPr>
            <a:spLocks noGrp="1"/>
          </p:cNvSpPr>
          <p:nvPr>
            <p:ph type="body" sz="quarter" idx="10"/>
          </p:nvPr>
        </p:nvSpPr>
        <p:spPr/>
        <p:txBody>
          <a:bodyPr/>
          <a:lstStyle/>
          <a:p>
            <a:r>
              <a:rPr lang="en-US" dirty="0"/>
              <a:t>4</a:t>
            </a:r>
          </a:p>
        </p:txBody>
      </p:sp>
    </p:spTree>
    <p:extLst>
      <p:ext uri="{BB962C8B-B14F-4D97-AF65-F5344CB8AC3E}">
        <p14:creationId xmlns:p14="http://schemas.microsoft.com/office/powerpoint/2010/main" val="3340759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B25ED-3D96-D649-A8EC-CA356574D3D5}"/>
              </a:ext>
            </a:extLst>
          </p:cNvPr>
          <p:cNvSpPr>
            <a:spLocks noGrp="1"/>
          </p:cNvSpPr>
          <p:nvPr>
            <p:ph type="title"/>
          </p:nvPr>
        </p:nvSpPr>
        <p:spPr/>
        <p:txBody>
          <a:bodyPr/>
          <a:lstStyle/>
          <a:p>
            <a:r>
              <a:rPr lang="en-US" dirty="0"/>
              <a:t>Churn Prediction</a:t>
            </a:r>
          </a:p>
        </p:txBody>
      </p:sp>
      <p:sp>
        <p:nvSpPr>
          <p:cNvPr id="3" name="Slide Number Placeholder 2">
            <a:extLst>
              <a:ext uri="{FF2B5EF4-FFF2-40B4-BE49-F238E27FC236}">
                <a16:creationId xmlns:a16="http://schemas.microsoft.com/office/drawing/2014/main" id="{F8306CC0-87D7-6B4A-A7B8-0FA5349CD900}"/>
              </a:ext>
            </a:extLst>
          </p:cNvPr>
          <p:cNvSpPr>
            <a:spLocks noGrp="1"/>
          </p:cNvSpPr>
          <p:nvPr>
            <p:ph type="sldNum" sz="quarter" idx="4"/>
          </p:nvPr>
        </p:nvSpPr>
        <p:spPr/>
        <p:txBody>
          <a:bodyPr/>
          <a:lstStyle/>
          <a:p>
            <a:r>
              <a:rPr lang="en-US" altLang="zh-CN"/>
              <a:t>page </a:t>
            </a:r>
            <a:fld id="{DC24C270-BEBA-49AD-B69D-B339711DAC76}" type="slidenum">
              <a:rPr lang="en-US" smtClean="0"/>
              <a:pPr/>
              <a:t>13</a:t>
            </a:fld>
            <a:endParaRPr lang="en-US" dirty="0"/>
          </a:p>
        </p:txBody>
      </p:sp>
      <p:sp>
        <p:nvSpPr>
          <p:cNvPr id="4" name="Rectangle 3">
            <a:extLst>
              <a:ext uri="{FF2B5EF4-FFF2-40B4-BE49-F238E27FC236}">
                <a16:creationId xmlns:a16="http://schemas.microsoft.com/office/drawing/2014/main" id="{0243DB3A-75D5-5945-921D-ED91DE7C085A}"/>
              </a:ext>
            </a:extLst>
          </p:cNvPr>
          <p:cNvSpPr/>
          <p:nvPr/>
        </p:nvSpPr>
        <p:spPr>
          <a:xfrm>
            <a:off x="579388" y="1176302"/>
            <a:ext cx="7307856" cy="5078313"/>
          </a:xfrm>
          <a:prstGeom prst="rect">
            <a:avLst/>
          </a:prstGeom>
        </p:spPr>
        <p:txBody>
          <a:bodyPr wrap="square">
            <a:spAutoFit/>
          </a:bodyPr>
          <a:lstStyle/>
          <a:p>
            <a:r>
              <a:rPr lang="en-US" dirty="0">
                <a:solidFill>
                  <a:srgbClr val="37383C"/>
                </a:solidFill>
                <a:latin typeface="Untitled Sans"/>
              </a:rPr>
              <a:t>Churn isn’t always straightforward to calculate, especially when it’s measured based upon past data. The future may resemble the past, but nothing is certain. Unforeseen events, from the emergence of new competitors to black swan market fluctuations, can prove old models wrong and lead companies to take the wrong actions. It’s also difficult for teams to apply the findings of churn </a:t>
            </a:r>
            <a:r>
              <a:rPr lang="en-US" dirty="0">
                <a:solidFill>
                  <a:srgbClr val="4284FB"/>
                </a:solidFill>
                <a:latin typeface="Untitled Sans"/>
                <a:hlinkClick r:id="rId3"/>
              </a:rPr>
              <a:t>analytics</a:t>
            </a:r>
            <a:r>
              <a:rPr lang="en-US" dirty="0">
                <a:solidFill>
                  <a:srgbClr val="37383C"/>
                </a:solidFill>
                <a:latin typeface="Untitled Sans"/>
              </a:rPr>
              <a:t> to individuals. While the the law of large numbers may prove churn statistics correct for an entire population, what does it mean when an individual presents a 20 percent chance of churn? What actions should the customer service agents take, if any? Finally, companies often apply customer churn analytics to too limited a </a:t>
            </a:r>
            <a:r>
              <a:rPr lang="en-US" dirty="0">
                <a:solidFill>
                  <a:srgbClr val="4284FB"/>
                </a:solidFill>
                <a:latin typeface="Untitled Sans"/>
                <a:hlinkClick r:id="rId4"/>
              </a:rPr>
              <a:t>dataset</a:t>
            </a:r>
            <a:r>
              <a:rPr lang="en-US" dirty="0">
                <a:solidFill>
                  <a:srgbClr val="37383C"/>
                </a:solidFill>
                <a:latin typeface="Untitled Sans"/>
              </a:rPr>
              <a:t>, such as only reviewing the last touch customers had with the company, which rarely tells the fully story. A customer that calls a support number to cancel their subscription isn’t canceling because they called support—they’re calling because they’ve accumulated grievances over many months. The call is merely a symptom. Teams that want to get to the bottom of their customers’ churn must </a:t>
            </a:r>
            <a:r>
              <a:rPr lang="en-US" dirty="0">
                <a:solidFill>
                  <a:srgbClr val="4284FB"/>
                </a:solidFill>
                <a:latin typeface="Untitled Sans"/>
                <a:hlinkClick r:id="rId5"/>
              </a:rPr>
              <a:t>view the entire customer journey</a:t>
            </a:r>
            <a:r>
              <a:rPr lang="en-US" dirty="0">
                <a:solidFill>
                  <a:srgbClr val="37383C"/>
                </a:solidFill>
                <a:latin typeface="Untitled Sans"/>
              </a:rPr>
              <a:t>, plot the low and high points, and determine its true cause. </a:t>
            </a:r>
            <a:r>
              <a:rPr lang="en-US" b="1" dirty="0">
                <a:solidFill>
                  <a:srgbClr val="37383C"/>
                </a:solidFill>
                <a:latin typeface="Untitled Sans"/>
              </a:rPr>
              <a:t>When selecting a churn analytics tool, consider</a:t>
            </a:r>
            <a:r>
              <a:rPr lang="en-US" dirty="0">
                <a:solidFill>
                  <a:srgbClr val="37383C"/>
                </a:solidFill>
                <a:latin typeface="Untitled Sans"/>
              </a:rPr>
              <a:t>:</a:t>
            </a:r>
            <a:endParaRPr lang="en-US" dirty="0"/>
          </a:p>
        </p:txBody>
      </p:sp>
      <p:sp>
        <p:nvSpPr>
          <p:cNvPr id="5" name="Rectangle 4">
            <a:extLst>
              <a:ext uri="{FF2B5EF4-FFF2-40B4-BE49-F238E27FC236}">
                <a16:creationId xmlns:a16="http://schemas.microsoft.com/office/drawing/2014/main" id="{1EC16281-5957-BA41-A691-40B4CEE6634A}"/>
              </a:ext>
            </a:extLst>
          </p:cNvPr>
          <p:cNvSpPr/>
          <p:nvPr/>
        </p:nvSpPr>
        <p:spPr>
          <a:xfrm>
            <a:off x="8610600" y="2136338"/>
            <a:ext cx="3002012"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37383C"/>
                </a:solidFill>
                <a:latin typeface="Untitled Sans"/>
              </a:rPr>
              <a:t>Does it integrate with the company’s CRM and customer support system?</a:t>
            </a:r>
          </a:p>
          <a:p>
            <a:pPr marL="285750" indent="-285750">
              <a:buFont typeface="Arial" panose="020B0604020202020204" pitchFamily="34" charset="0"/>
              <a:buChar char="•"/>
            </a:pPr>
            <a:r>
              <a:rPr lang="en-US" dirty="0">
                <a:solidFill>
                  <a:srgbClr val="37383C"/>
                </a:solidFill>
                <a:latin typeface="Untitled Sans"/>
              </a:rPr>
              <a:t>Does it offer </a:t>
            </a:r>
            <a:r>
              <a:rPr lang="en-US" dirty="0">
                <a:solidFill>
                  <a:srgbClr val="4284FB"/>
                </a:solidFill>
                <a:latin typeface="Untitled Sans"/>
                <a:hlinkClick r:id="rId6"/>
              </a:rPr>
              <a:t>one central repository for customer data</a:t>
            </a:r>
            <a:r>
              <a:rPr lang="en-US" dirty="0">
                <a:solidFill>
                  <a:srgbClr val="37383C"/>
                </a:solidFill>
                <a:latin typeface="Untitled Sans"/>
              </a:rPr>
              <a:t>?</a:t>
            </a:r>
          </a:p>
          <a:p>
            <a:pPr marL="285750" indent="-285750">
              <a:buFont typeface="Arial" panose="020B0604020202020204" pitchFamily="34" charset="0"/>
              <a:buChar char="•"/>
            </a:pPr>
            <a:r>
              <a:rPr lang="en-US" dirty="0">
                <a:solidFill>
                  <a:srgbClr val="37383C"/>
                </a:solidFill>
                <a:latin typeface="Untitled Sans"/>
              </a:rPr>
              <a:t>Does it feature an interface simple enough for non-experts to access?</a:t>
            </a:r>
            <a:endParaRPr lang="en-US" b="0" i="0" dirty="0">
              <a:solidFill>
                <a:srgbClr val="37383C"/>
              </a:solidFill>
              <a:effectLst/>
              <a:latin typeface="Untitled Sans"/>
            </a:endParaRPr>
          </a:p>
        </p:txBody>
      </p:sp>
    </p:spTree>
    <p:extLst>
      <p:ext uri="{BB962C8B-B14F-4D97-AF65-F5344CB8AC3E}">
        <p14:creationId xmlns:p14="http://schemas.microsoft.com/office/powerpoint/2010/main" val="2843411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8935-B483-434C-83D2-26CA86ECA7A8}"/>
              </a:ext>
            </a:extLst>
          </p:cNvPr>
          <p:cNvSpPr>
            <a:spLocks noGrp="1"/>
          </p:cNvSpPr>
          <p:nvPr>
            <p:ph type="title"/>
          </p:nvPr>
        </p:nvSpPr>
        <p:spPr>
          <a:xfrm>
            <a:off x="2680266" y="428639"/>
            <a:ext cx="6831468" cy="868848"/>
          </a:xfrm>
        </p:spPr>
        <p:txBody>
          <a:bodyPr/>
          <a:lstStyle/>
          <a:p>
            <a:r>
              <a:rPr lang="en-US" dirty="0"/>
              <a:t>Proactive retention with churn analytics</a:t>
            </a:r>
          </a:p>
        </p:txBody>
      </p:sp>
      <p:sp>
        <p:nvSpPr>
          <p:cNvPr id="3" name="Slide Number Placeholder 2">
            <a:extLst>
              <a:ext uri="{FF2B5EF4-FFF2-40B4-BE49-F238E27FC236}">
                <a16:creationId xmlns:a16="http://schemas.microsoft.com/office/drawing/2014/main" id="{2ED57B64-C6F8-544F-9BE1-315B5E48CB6A}"/>
              </a:ext>
            </a:extLst>
          </p:cNvPr>
          <p:cNvSpPr>
            <a:spLocks noGrp="1"/>
          </p:cNvSpPr>
          <p:nvPr>
            <p:ph type="sldNum" sz="quarter" idx="4"/>
          </p:nvPr>
        </p:nvSpPr>
        <p:spPr/>
        <p:txBody>
          <a:bodyPr/>
          <a:lstStyle/>
          <a:p>
            <a:r>
              <a:rPr lang="en-US" altLang="zh-CN"/>
              <a:t>page </a:t>
            </a:r>
            <a:fld id="{DC24C270-BEBA-49AD-B69D-B339711DAC76}" type="slidenum">
              <a:rPr lang="en-US" smtClean="0"/>
              <a:pPr/>
              <a:t>14</a:t>
            </a:fld>
            <a:endParaRPr lang="en-US" dirty="0"/>
          </a:p>
        </p:txBody>
      </p:sp>
      <p:sp>
        <p:nvSpPr>
          <p:cNvPr id="4" name="Rectangle 3">
            <a:extLst>
              <a:ext uri="{FF2B5EF4-FFF2-40B4-BE49-F238E27FC236}">
                <a16:creationId xmlns:a16="http://schemas.microsoft.com/office/drawing/2014/main" id="{B94ED689-EB20-9E4A-910F-79AA22509713}"/>
              </a:ext>
            </a:extLst>
          </p:cNvPr>
          <p:cNvSpPr/>
          <p:nvPr/>
        </p:nvSpPr>
        <p:spPr>
          <a:xfrm>
            <a:off x="462709" y="1841759"/>
            <a:ext cx="11082969" cy="3970318"/>
          </a:xfrm>
          <a:prstGeom prst="rect">
            <a:avLst/>
          </a:prstGeom>
        </p:spPr>
        <p:txBody>
          <a:bodyPr wrap="square">
            <a:spAutoFit/>
          </a:bodyPr>
          <a:lstStyle/>
          <a:p>
            <a:r>
              <a:rPr lang="en-US" dirty="0">
                <a:solidFill>
                  <a:srgbClr val="37383C"/>
                </a:solidFill>
                <a:latin typeface="Untitled Sans"/>
              </a:rPr>
              <a:t>To prevent churn, teams must identify it. Teams can use a churn analytics tool to view the actions users took throughout their lifespan and develop hypotheses for what led them to quit. Follow-up surveys and questionnaires can provide critical details and suggest actions teams could have taken to prevent the churn. Teams can </a:t>
            </a:r>
            <a:r>
              <a:rPr lang="en-US" dirty="0">
                <a:solidFill>
                  <a:srgbClr val="4284FB"/>
                </a:solidFill>
                <a:latin typeface="Untitled Sans"/>
                <a:hlinkClick r:id="rId3"/>
              </a:rPr>
              <a:t>segment their churn data</a:t>
            </a:r>
            <a:r>
              <a:rPr lang="en-US" dirty="0">
                <a:solidFill>
                  <a:srgbClr val="37383C"/>
                </a:solidFill>
                <a:latin typeface="Untitled Sans"/>
              </a:rPr>
              <a:t> for greater clarity. No two customers quit for precisely the same reason, but classes of users, known as </a:t>
            </a:r>
            <a:r>
              <a:rPr lang="en-US" dirty="0">
                <a:solidFill>
                  <a:srgbClr val="4284FB"/>
                </a:solidFill>
                <a:latin typeface="Untitled Sans"/>
                <a:hlinkClick r:id="rId4"/>
              </a:rPr>
              <a:t>cohorts</a:t>
            </a:r>
            <a:r>
              <a:rPr lang="en-US" dirty="0">
                <a:solidFill>
                  <a:srgbClr val="37383C"/>
                </a:solidFill>
                <a:latin typeface="Untitled Sans"/>
              </a:rPr>
              <a:t>, often behave similarly. For example, users that signed up for a SaaS tool during a particular conference where they heard the CEO speak could have all shared a sense of awe that wore off after a few weeks, at which point they churned </a:t>
            </a:r>
            <a:r>
              <a:rPr lang="en-US" dirty="0" err="1">
                <a:solidFill>
                  <a:srgbClr val="37383C"/>
                </a:solidFill>
                <a:latin typeface="Untitled Sans"/>
              </a:rPr>
              <a:t>en</a:t>
            </a:r>
            <a:r>
              <a:rPr lang="en-US" dirty="0">
                <a:solidFill>
                  <a:srgbClr val="37383C"/>
                </a:solidFill>
                <a:latin typeface="Untitled Sans"/>
              </a:rPr>
              <a:t>-masse. Or a group of political campaigns could have adopted the tool for the duration of an election, then summarily dumped it once the outcome was decided. Not all churn is bad. Sometimes unprofitable or uncooperative users churn, and that’s good. Segmentation can help teams discover which customers are most valuable and seek to retain them above others. It can also help teams consider whether the users they’d like to keep from churning can actually be retained. In the example of political campaigns, those customers expire after the election no matter what and the churn may be inevitable. Teams can also segment churned users by how long they were customers. Are new users churning at higher rates than medium or long-term users? Has something about the service changed to cause it? With data, teams can develop hypotheses that they can test to reduce churn.</a:t>
            </a:r>
            <a:endParaRPr lang="en-US" dirty="0"/>
          </a:p>
        </p:txBody>
      </p:sp>
    </p:spTree>
    <p:extLst>
      <p:ext uri="{BB962C8B-B14F-4D97-AF65-F5344CB8AC3E}">
        <p14:creationId xmlns:p14="http://schemas.microsoft.com/office/powerpoint/2010/main" val="3624091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8935-B483-434C-83D2-26CA86ECA7A8}"/>
              </a:ext>
            </a:extLst>
          </p:cNvPr>
          <p:cNvSpPr>
            <a:spLocks noGrp="1"/>
          </p:cNvSpPr>
          <p:nvPr>
            <p:ph type="title"/>
          </p:nvPr>
        </p:nvSpPr>
        <p:spPr>
          <a:xfrm>
            <a:off x="2680266" y="428639"/>
            <a:ext cx="6831468" cy="868848"/>
          </a:xfrm>
        </p:spPr>
        <p:txBody>
          <a:bodyPr/>
          <a:lstStyle/>
          <a:p>
            <a:r>
              <a:rPr lang="en-US" dirty="0"/>
              <a:t>Do something about churn</a:t>
            </a:r>
          </a:p>
        </p:txBody>
      </p:sp>
      <p:sp>
        <p:nvSpPr>
          <p:cNvPr id="3" name="Slide Number Placeholder 2">
            <a:extLst>
              <a:ext uri="{FF2B5EF4-FFF2-40B4-BE49-F238E27FC236}">
                <a16:creationId xmlns:a16="http://schemas.microsoft.com/office/drawing/2014/main" id="{2ED57B64-C6F8-544F-9BE1-315B5E48CB6A}"/>
              </a:ext>
            </a:extLst>
          </p:cNvPr>
          <p:cNvSpPr>
            <a:spLocks noGrp="1"/>
          </p:cNvSpPr>
          <p:nvPr>
            <p:ph type="sldNum" sz="quarter" idx="4"/>
          </p:nvPr>
        </p:nvSpPr>
        <p:spPr/>
        <p:txBody>
          <a:bodyPr/>
          <a:lstStyle/>
          <a:p>
            <a:r>
              <a:rPr lang="en-US" altLang="zh-CN"/>
              <a:t>page </a:t>
            </a:r>
            <a:fld id="{DC24C270-BEBA-49AD-B69D-B339711DAC76}" type="slidenum">
              <a:rPr lang="en-US" smtClean="0"/>
              <a:pPr/>
              <a:t>15</a:t>
            </a:fld>
            <a:endParaRPr lang="en-US" dirty="0"/>
          </a:p>
        </p:txBody>
      </p:sp>
      <p:sp>
        <p:nvSpPr>
          <p:cNvPr id="5" name="Rectangle 4">
            <a:extLst>
              <a:ext uri="{FF2B5EF4-FFF2-40B4-BE49-F238E27FC236}">
                <a16:creationId xmlns:a16="http://schemas.microsoft.com/office/drawing/2014/main" id="{7A6BE507-A3A5-8240-A31F-83EB8DD9C0E2}"/>
              </a:ext>
            </a:extLst>
          </p:cNvPr>
          <p:cNvSpPr/>
          <p:nvPr/>
        </p:nvSpPr>
        <p:spPr>
          <a:xfrm>
            <a:off x="745473" y="1297487"/>
            <a:ext cx="9863769" cy="1754326"/>
          </a:xfrm>
          <a:prstGeom prst="rect">
            <a:avLst/>
          </a:prstGeom>
        </p:spPr>
        <p:txBody>
          <a:bodyPr wrap="square">
            <a:spAutoFit/>
          </a:bodyPr>
          <a:lstStyle/>
          <a:p>
            <a:r>
              <a:rPr lang="en-US" dirty="0">
                <a:solidFill>
                  <a:srgbClr val="37383C"/>
                </a:solidFill>
                <a:latin typeface="Untitled Sans"/>
              </a:rPr>
              <a:t>With a sense of the events that cause churn, teams can develop a model to predict it for segments of users or, ideally, for individuals, based on their </a:t>
            </a:r>
            <a:r>
              <a:rPr lang="en-US" dirty="0">
                <a:solidFill>
                  <a:srgbClr val="4284FB"/>
                </a:solidFill>
                <a:latin typeface="Untitled Sans"/>
                <a:hlinkClick r:id="rId3"/>
              </a:rPr>
              <a:t>demographics and behaviors</a:t>
            </a:r>
            <a:r>
              <a:rPr lang="en-US" dirty="0">
                <a:solidFill>
                  <a:srgbClr val="37383C"/>
                </a:solidFill>
                <a:latin typeface="Untitled Sans"/>
              </a:rPr>
              <a:t>. This is known as predictive churn analytics and it can explain whether, say, a particular zip code suggests that a user is a greater risk of churn. Some tools allow teams to score all customers based on their likelihood to churn, known as a churn score, to allow marketing and </a:t>
            </a:r>
            <a:r>
              <a:rPr lang="en-US" dirty="0">
                <a:solidFill>
                  <a:srgbClr val="4284FB"/>
                </a:solidFill>
                <a:latin typeface="Untitled Sans"/>
                <a:hlinkClick r:id="rId4"/>
              </a:rPr>
              <a:t>customer service teams to prioritize their time</a:t>
            </a:r>
            <a:r>
              <a:rPr lang="en-US" dirty="0">
                <a:solidFill>
                  <a:srgbClr val="37383C"/>
                </a:solidFill>
                <a:latin typeface="Untitled Sans"/>
              </a:rPr>
              <a:t>. Teams can test measures for reducing churn at key points in the customer journey. For instance, teams can </a:t>
            </a:r>
            <a:r>
              <a:rPr lang="en-US" dirty="0">
                <a:solidFill>
                  <a:srgbClr val="4284FB"/>
                </a:solidFill>
                <a:latin typeface="Untitled Sans"/>
                <a:hlinkClick r:id="rId5"/>
              </a:rPr>
              <a:t>A/B test</a:t>
            </a:r>
            <a:r>
              <a:rPr lang="en-US" dirty="0">
                <a:solidFill>
                  <a:srgbClr val="37383C"/>
                </a:solidFill>
                <a:latin typeface="Untitled Sans"/>
              </a:rPr>
              <a:t>:</a:t>
            </a:r>
            <a:endParaRPr lang="en-US" dirty="0"/>
          </a:p>
        </p:txBody>
      </p:sp>
      <p:sp>
        <p:nvSpPr>
          <p:cNvPr id="6" name="Rectangle 5">
            <a:extLst>
              <a:ext uri="{FF2B5EF4-FFF2-40B4-BE49-F238E27FC236}">
                <a16:creationId xmlns:a16="http://schemas.microsoft.com/office/drawing/2014/main" id="{E2D447F0-D9AA-6F46-AE34-5F986120D24F}"/>
              </a:ext>
            </a:extLst>
          </p:cNvPr>
          <p:cNvSpPr/>
          <p:nvPr/>
        </p:nvSpPr>
        <p:spPr>
          <a:xfrm>
            <a:off x="2442073" y="3320496"/>
            <a:ext cx="4818043"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37383C"/>
                </a:solidFill>
                <a:latin typeface="Untitled Sans"/>
              </a:rPr>
              <a:t>New messaging</a:t>
            </a:r>
          </a:p>
          <a:p>
            <a:pPr marL="285750" indent="-285750">
              <a:buFont typeface="Arial" panose="020B0604020202020204" pitchFamily="34" charset="0"/>
              <a:buChar char="•"/>
            </a:pPr>
            <a:r>
              <a:rPr lang="en-US" dirty="0">
                <a:solidFill>
                  <a:srgbClr val="37383C"/>
                </a:solidFill>
                <a:latin typeface="Untitled Sans"/>
              </a:rPr>
              <a:t>Selective discounts</a:t>
            </a:r>
          </a:p>
          <a:p>
            <a:pPr marL="285750" indent="-285750">
              <a:buFont typeface="Arial" panose="020B0604020202020204" pitchFamily="34" charset="0"/>
              <a:buChar char="•"/>
            </a:pPr>
            <a:r>
              <a:rPr lang="en-US" dirty="0">
                <a:solidFill>
                  <a:srgbClr val="37383C"/>
                </a:solidFill>
                <a:latin typeface="Untitled Sans"/>
              </a:rPr>
              <a:t>Eliminating steps in the buyer journey</a:t>
            </a:r>
          </a:p>
          <a:p>
            <a:pPr marL="285750" indent="-285750">
              <a:buFont typeface="Arial" panose="020B0604020202020204" pitchFamily="34" charset="0"/>
              <a:buChar char="•"/>
            </a:pPr>
            <a:r>
              <a:rPr lang="en-US" dirty="0">
                <a:solidFill>
                  <a:srgbClr val="37383C"/>
                </a:solidFill>
                <a:latin typeface="Untitled Sans"/>
              </a:rPr>
              <a:t>Assigning more support to at-risk accounts</a:t>
            </a:r>
            <a:endParaRPr lang="en-US" b="0" i="0" dirty="0">
              <a:solidFill>
                <a:srgbClr val="37383C"/>
              </a:solidFill>
              <a:effectLst/>
              <a:latin typeface="Untitled Sans"/>
            </a:endParaRPr>
          </a:p>
        </p:txBody>
      </p:sp>
      <p:sp>
        <p:nvSpPr>
          <p:cNvPr id="7" name="Rectangle 6">
            <a:extLst>
              <a:ext uri="{FF2B5EF4-FFF2-40B4-BE49-F238E27FC236}">
                <a16:creationId xmlns:a16="http://schemas.microsoft.com/office/drawing/2014/main" id="{3DDDF4EF-C22B-0F4D-B1B7-94A023CD6510}"/>
              </a:ext>
            </a:extLst>
          </p:cNvPr>
          <p:cNvSpPr/>
          <p:nvPr/>
        </p:nvSpPr>
        <p:spPr>
          <a:xfrm>
            <a:off x="745473" y="4789508"/>
            <a:ext cx="10006990" cy="646331"/>
          </a:xfrm>
          <a:prstGeom prst="rect">
            <a:avLst/>
          </a:prstGeom>
        </p:spPr>
        <p:txBody>
          <a:bodyPr wrap="square">
            <a:spAutoFit/>
          </a:bodyPr>
          <a:lstStyle/>
          <a:p>
            <a:r>
              <a:rPr lang="en-US" dirty="0">
                <a:solidFill>
                  <a:srgbClr val="37383C"/>
                </a:solidFill>
                <a:latin typeface="Untitled Sans"/>
              </a:rPr>
              <a:t>All the while, teams should collect </a:t>
            </a:r>
            <a:r>
              <a:rPr lang="en-US" dirty="0">
                <a:solidFill>
                  <a:srgbClr val="4284FB"/>
                </a:solidFill>
                <a:latin typeface="Untitled Sans"/>
                <a:hlinkClick r:id="rId6"/>
              </a:rPr>
              <a:t>satisfaction data</a:t>
            </a:r>
            <a:r>
              <a:rPr lang="en-US" dirty="0">
                <a:solidFill>
                  <a:srgbClr val="37383C"/>
                </a:solidFill>
                <a:latin typeface="Untitled Sans"/>
              </a:rPr>
              <a:t> through surveys, chat widgets, and feedback buttons, and tie that data back to particular individuals or accounts.</a:t>
            </a:r>
            <a:endParaRPr lang="en-US" dirty="0"/>
          </a:p>
        </p:txBody>
      </p:sp>
    </p:spTree>
    <p:extLst>
      <p:ext uri="{BB962C8B-B14F-4D97-AF65-F5344CB8AC3E}">
        <p14:creationId xmlns:p14="http://schemas.microsoft.com/office/powerpoint/2010/main" val="2143042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1255-6A1A-C346-B24C-3AA3B528C078}"/>
              </a:ext>
            </a:extLst>
          </p:cNvPr>
          <p:cNvSpPr>
            <a:spLocks noGrp="1"/>
          </p:cNvSpPr>
          <p:nvPr>
            <p:ph type="title"/>
          </p:nvPr>
        </p:nvSpPr>
        <p:spPr>
          <a:xfrm>
            <a:off x="1496291" y="307454"/>
            <a:ext cx="10272155" cy="868848"/>
          </a:xfrm>
        </p:spPr>
        <p:txBody>
          <a:bodyPr/>
          <a:lstStyle/>
          <a:p>
            <a:r>
              <a:rPr lang="en-US" b="1" dirty="0"/>
              <a:t>AT&amp;T's wireless postpaid customer churn rate from 2007 to 2020</a:t>
            </a:r>
            <a:endParaRPr lang="en-US" dirty="0"/>
          </a:p>
        </p:txBody>
      </p:sp>
      <p:sp>
        <p:nvSpPr>
          <p:cNvPr id="3" name="Slide Number Placeholder 2">
            <a:extLst>
              <a:ext uri="{FF2B5EF4-FFF2-40B4-BE49-F238E27FC236}">
                <a16:creationId xmlns:a16="http://schemas.microsoft.com/office/drawing/2014/main" id="{17E1F4D4-A50E-B745-9118-1D77B8C9FE3E}"/>
              </a:ext>
            </a:extLst>
          </p:cNvPr>
          <p:cNvSpPr>
            <a:spLocks noGrp="1"/>
          </p:cNvSpPr>
          <p:nvPr>
            <p:ph type="sldNum" sz="quarter" idx="4"/>
          </p:nvPr>
        </p:nvSpPr>
        <p:spPr/>
        <p:txBody>
          <a:bodyPr/>
          <a:lstStyle/>
          <a:p>
            <a:r>
              <a:rPr lang="en-US" altLang="zh-CN"/>
              <a:t>page </a:t>
            </a:r>
            <a:fld id="{DC24C270-BEBA-49AD-B69D-B339711DAC76}" type="slidenum">
              <a:rPr lang="en-US" smtClean="0"/>
              <a:pPr/>
              <a:t>16</a:t>
            </a:fld>
            <a:endParaRPr lang="en-US" dirty="0"/>
          </a:p>
        </p:txBody>
      </p:sp>
      <p:pic>
        <p:nvPicPr>
          <p:cNvPr id="4" name="Picture 3">
            <a:extLst>
              <a:ext uri="{FF2B5EF4-FFF2-40B4-BE49-F238E27FC236}">
                <a16:creationId xmlns:a16="http://schemas.microsoft.com/office/drawing/2014/main" id="{C2F133B2-0C86-824E-B006-79153D05BCE1}"/>
              </a:ext>
            </a:extLst>
          </p:cNvPr>
          <p:cNvPicPr>
            <a:picLocks noChangeAspect="1"/>
          </p:cNvPicPr>
          <p:nvPr/>
        </p:nvPicPr>
        <p:blipFill>
          <a:blip r:embed="rId2"/>
          <a:stretch>
            <a:fillRect/>
          </a:stretch>
        </p:blipFill>
        <p:spPr>
          <a:xfrm>
            <a:off x="2152238" y="1428385"/>
            <a:ext cx="8148782" cy="4927965"/>
          </a:xfrm>
          <a:prstGeom prst="rect">
            <a:avLst/>
          </a:prstGeom>
        </p:spPr>
      </p:pic>
    </p:spTree>
    <p:extLst>
      <p:ext uri="{BB962C8B-B14F-4D97-AF65-F5344CB8AC3E}">
        <p14:creationId xmlns:p14="http://schemas.microsoft.com/office/powerpoint/2010/main" val="3686831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1255-6A1A-C346-B24C-3AA3B528C078}"/>
              </a:ext>
            </a:extLst>
          </p:cNvPr>
          <p:cNvSpPr>
            <a:spLocks noGrp="1"/>
          </p:cNvSpPr>
          <p:nvPr>
            <p:ph type="title"/>
          </p:nvPr>
        </p:nvSpPr>
        <p:spPr>
          <a:xfrm>
            <a:off x="1496291" y="307454"/>
            <a:ext cx="10272155" cy="868848"/>
          </a:xfrm>
        </p:spPr>
        <p:txBody>
          <a:bodyPr/>
          <a:lstStyle/>
          <a:p>
            <a:r>
              <a:rPr lang="en-US" b="1" dirty="0"/>
              <a:t>AT&amp;T's wireless customer churn risk</a:t>
            </a:r>
            <a:endParaRPr lang="en-US" dirty="0"/>
          </a:p>
        </p:txBody>
      </p:sp>
      <p:sp>
        <p:nvSpPr>
          <p:cNvPr id="3" name="Slide Number Placeholder 2">
            <a:extLst>
              <a:ext uri="{FF2B5EF4-FFF2-40B4-BE49-F238E27FC236}">
                <a16:creationId xmlns:a16="http://schemas.microsoft.com/office/drawing/2014/main" id="{17E1F4D4-A50E-B745-9118-1D77B8C9FE3E}"/>
              </a:ext>
            </a:extLst>
          </p:cNvPr>
          <p:cNvSpPr>
            <a:spLocks noGrp="1"/>
          </p:cNvSpPr>
          <p:nvPr>
            <p:ph type="sldNum" sz="quarter" idx="4"/>
          </p:nvPr>
        </p:nvSpPr>
        <p:spPr/>
        <p:txBody>
          <a:bodyPr/>
          <a:lstStyle/>
          <a:p>
            <a:r>
              <a:rPr lang="en-US" altLang="zh-CN"/>
              <a:t>page </a:t>
            </a:r>
            <a:fld id="{DC24C270-BEBA-49AD-B69D-B339711DAC76}" type="slidenum">
              <a:rPr lang="en-US" smtClean="0"/>
              <a:pPr/>
              <a:t>17</a:t>
            </a:fld>
            <a:endParaRPr lang="en-US" dirty="0"/>
          </a:p>
        </p:txBody>
      </p:sp>
      <p:pic>
        <p:nvPicPr>
          <p:cNvPr id="5" name="Picture 4">
            <a:extLst>
              <a:ext uri="{FF2B5EF4-FFF2-40B4-BE49-F238E27FC236}">
                <a16:creationId xmlns:a16="http://schemas.microsoft.com/office/drawing/2014/main" id="{C5109E8C-3DF1-844F-9DB8-13E353EB994B}"/>
              </a:ext>
            </a:extLst>
          </p:cNvPr>
          <p:cNvPicPr>
            <a:picLocks noChangeAspect="1"/>
          </p:cNvPicPr>
          <p:nvPr/>
        </p:nvPicPr>
        <p:blipFill>
          <a:blip r:embed="rId2"/>
          <a:stretch>
            <a:fillRect/>
          </a:stretch>
        </p:blipFill>
        <p:spPr>
          <a:xfrm>
            <a:off x="2209800" y="1518426"/>
            <a:ext cx="7772400" cy="4495800"/>
          </a:xfrm>
          <a:prstGeom prst="rect">
            <a:avLst/>
          </a:prstGeom>
        </p:spPr>
      </p:pic>
    </p:spTree>
    <p:extLst>
      <p:ext uri="{BB962C8B-B14F-4D97-AF65-F5344CB8AC3E}">
        <p14:creationId xmlns:p14="http://schemas.microsoft.com/office/powerpoint/2010/main" val="337549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DADEC-79EE-8C4E-A865-3B536A799456}"/>
              </a:ext>
            </a:extLst>
          </p:cNvPr>
          <p:cNvSpPr>
            <a:spLocks noGrp="1"/>
          </p:cNvSpPr>
          <p:nvPr>
            <p:ph type="title"/>
          </p:nvPr>
        </p:nvSpPr>
        <p:spPr>
          <a:xfrm>
            <a:off x="1017104" y="3048691"/>
            <a:ext cx="10515600" cy="1325563"/>
          </a:xfrm>
        </p:spPr>
        <p:txBody>
          <a:bodyPr/>
          <a:lstStyle/>
          <a:p>
            <a:pPr algn="ctr"/>
            <a:r>
              <a:rPr lang="en-US" sz="4800" b="1" dirty="0">
                <a:solidFill>
                  <a:srgbClr val="0070C0"/>
                </a:solidFill>
              </a:rPr>
              <a:t>Thank you</a:t>
            </a:r>
          </a:p>
        </p:txBody>
      </p:sp>
    </p:spTree>
    <p:extLst>
      <p:ext uri="{BB962C8B-B14F-4D97-AF65-F5344CB8AC3E}">
        <p14:creationId xmlns:p14="http://schemas.microsoft.com/office/powerpoint/2010/main" val="221998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flipH="1">
            <a:off x="10856833" y="6184986"/>
            <a:ext cx="1849228" cy="1849227"/>
          </a:xfrm>
          <a:prstGeom prst="ellipse">
            <a:avLst/>
          </a:prstGeom>
          <a:solidFill>
            <a:srgbClr val="0170C1">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3" name="椭圆 32"/>
          <p:cNvSpPr/>
          <p:nvPr/>
        </p:nvSpPr>
        <p:spPr>
          <a:xfrm flipH="1">
            <a:off x="11790206" y="5912882"/>
            <a:ext cx="1406787" cy="1406788"/>
          </a:xfrm>
          <a:prstGeom prst="ellipse">
            <a:avLst/>
          </a:prstGeom>
          <a:solidFill>
            <a:srgbClr val="0170C1">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4" name="椭圆 33"/>
          <p:cNvSpPr/>
          <p:nvPr/>
        </p:nvSpPr>
        <p:spPr>
          <a:xfrm flipH="1">
            <a:off x="11504464" y="5770091"/>
            <a:ext cx="967232" cy="967232"/>
          </a:xfrm>
          <a:prstGeom prst="ellipse">
            <a:avLst/>
          </a:prstGeom>
          <a:solidFill>
            <a:srgbClr val="00B0F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5" name="椭圆 34"/>
          <p:cNvSpPr/>
          <p:nvPr/>
        </p:nvSpPr>
        <p:spPr>
          <a:xfrm flipH="1">
            <a:off x="10661485" y="6262235"/>
            <a:ext cx="708084" cy="708082"/>
          </a:xfrm>
          <a:prstGeom prst="ellipse">
            <a:avLst/>
          </a:prstGeom>
          <a:solidFill>
            <a:srgbClr val="00B0F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lumMod val="50000"/>
                </a:prstClr>
              </a:solidFill>
              <a:effectLst/>
              <a:uLnTx/>
              <a:uFillTx/>
              <a:latin typeface="微软雅黑"/>
              <a:ea typeface="微软雅黑"/>
              <a:cs typeface="+mn-cs"/>
            </a:endParaRPr>
          </a:p>
        </p:txBody>
      </p:sp>
      <p:grpSp>
        <p:nvGrpSpPr>
          <p:cNvPr id="10" name="组合 9"/>
          <p:cNvGrpSpPr/>
          <p:nvPr/>
        </p:nvGrpSpPr>
        <p:grpSpPr>
          <a:xfrm>
            <a:off x="267503" y="293775"/>
            <a:ext cx="3227998" cy="872300"/>
            <a:chOff x="196209" y="198456"/>
            <a:chExt cx="3227998" cy="872300"/>
          </a:xfrm>
        </p:grpSpPr>
        <p:sp>
          <p:nvSpPr>
            <p:cNvPr id="11" name="矩形 10"/>
            <p:cNvSpPr/>
            <p:nvPr/>
          </p:nvSpPr>
          <p:spPr>
            <a:xfrm rot="16200000">
              <a:off x="-118611" y="545743"/>
              <a:ext cx="872300" cy="177726"/>
            </a:xfrm>
            <a:prstGeom prst="rect">
              <a:avLst/>
            </a:prstGeom>
            <a:gradFill>
              <a:gsLst>
                <a:gs pos="0">
                  <a:schemeClr val="tx1">
                    <a:lumMod val="25000"/>
                    <a:lumOff val="75000"/>
                  </a:schemeClr>
                </a:gs>
                <a:gs pos="29000">
                  <a:srgbClr val="5F5F5F">
                    <a:lumMod val="33000"/>
                    <a:lumOff val="67000"/>
                  </a:srgbClr>
                </a:gs>
                <a:gs pos="80000">
                  <a:schemeClr val="tx1">
                    <a:lumMod val="69000"/>
                    <a:lumOff val="31000"/>
                  </a:schemeClr>
                </a:gs>
                <a:gs pos="100000">
                  <a:schemeClr val="bg1">
                    <a:lumMod val="7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12" name="组合 11"/>
            <p:cNvGrpSpPr/>
            <p:nvPr/>
          </p:nvGrpSpPr>
          <p:grpSpPr>
            <a:xfrm>
              <a:off x="406399" y="283028"/>
              <a:ext cx="3017808" cy="772197"/>
              <a:chOff x="217713" y="319314"/>
              <a:chExt cx="2607005" cy="772197"/>
            </a:xfrm>
            <a:solidFill>
              <a:schemeClr val="tx1">
                <a:lumMod val="75000"/>
                <a:lumOff val="25000"/>
              </a:schemeClr>
            </a:solidFill>
          </p:grpSpPr>
          <p:sp>
            <p:nvSpPr>
              <p:cNvPr id="15" name="矩形 14"/>
              <p:cNvSpPr/>
              <p:nvPr/>
            </p:nvSpPr>
            <p:spPr>
              <a:xfrm>
                <a:off x="268308" y="380311"/>
                <a:ext cx="2556410" cy="711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6" name="矩形 15"/>
              <p:cNvSpPr/>
              <p:nvPr/>
            </p:nvSpPr>
            <p:spPr>
              <a:xfrm>
                <a:off x="217713" y="319314"/>
                <a:ext cx="2556410" cy="711200"/>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13" name="矩形 12"/>
            <p:cNvSpPr/>
            <p:nvPr/>
          </p:nvSpPr>
          <p:spPr>
            <a:xfrm>
              <a:off x="473603" y="312056"/>
              <a:ext cx="58057" cy="63862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4" name="矩形 13"/>
            <p:cNvSpPr/>
            <p:nvPr/>
          </p:nvSpPr>
          <p:spPr>
            <a:xfrm rot="16200000">
              <a:off x="32960" y="475304"/>
              <a:ext cx="638627" cy="312129"/>
            </a:xfrm>
            <a:prstGeom prst="rect">
              <a:avLst/>
            </a:prstGeom>
            <a:gradFill>
              <a:gsLst>
                <a:gs pos="0">
                  <a:schemeClr val="tx1">
                    <a:lumMod val="25000"/>
                    <a:lumOff val="75000"/>
                  </a:schemeClr>
                </a:gs>
                <a:gs pos="29000">
                  <a:srgbClr val="5F5F5F">
                    <a:lumMod val="33000"/>
                    <a:lumOff val="67000"/>
                  </a:srgbClr>
                </a:gs>
                <a:gs pos="80000">
                  <a:schemeClr val="tx1">
                    <a:lumMod val="69000"/>
                    <a:lumOff val="31000"/>
                  </a:schemeClr>
                </a:gs>
                <a:gs pos="100000">
                  <a:schemeClr val="bg1">
                    <a:lumMod val="7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17" name="文本框 22"/>
          <p:cNvSpPr>
            <a:spLocks noChangeArrowheads="1"/>
          </p:cNvSpPr>
          <p:nvPr/>
        </p:nvSpPr>
        <p:spPr bwMode="auto">
          <a:xfrm>
            <a:off x="523779" y="521499"/>
            <a:ext cx="3014752"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方正正粗黑简体" panose="02000000000000000000" pitchFamily="2" charset="-122"/>
                <a:ea typeface="方正正粗黑简体" panose="02000000000000000000" pitchFamily="2" charset="-122"/>
                <a:cs typeface="+mn-cs"/>
              </a:rPr>
              <a:t>Outline</a:t>
            </a:r>
            <a:endParaRPr kumimoji="0" lang="zh-CN" altLang="zh-CN" sz="2800" b="0" i="0" u="none" strike="noStrike" kern="1200" cap="none" spc="0" normalizeH="0" baseline="0" noProof="0" dirty="0">
              <a:ln>
                <a:noFill/>
              </a:ln>
              <a:solidFill>
                <a:prstClr val="white"/>
              </a:solidFill>
              <a:effectLst/>
              <a:uLnTx/>
              <a:uFillTx/>
              <a:latin typeface="方正正粗黑简体" panose="02000000000000000000" pitchFamily="2" charset="-122"/>
              <a:ea typeface="方正正粗黑简体" panose="02000000000000000000" pitchFamily="2" charset="-122"/>
              <a:cs typeface="+mn-cs"/>
            </a:endParaRPr>
          </a:p>
        </p:txBody>
      </p:sp>
      <p:sp>
        <p:nvSpPr>
          <p:cNvPr id="50" name="Freeform 6"/>
          <p:cNvSpPr>
            <a:spLocks/>
          </p:cNvSpPr>
          <p:nvPr/>
        </p:nvSpPr>
        <p:spPr bwMode="auto">
          <a:xfrm flipH="1">
            <a:off x="8338726" y="5938230"/>
            <a:ext cx="893867" cy="192303"/>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351"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51" name="Freeform 24"/>
          <p:cNvSpPr/>
          <p:nvPr/>
        </p:nvSpPr>
        <p:spPr>
          <a:xfrm flipH="1">
            <a:off x="8104439" y="5541054"/>
            <a:ext cx="1362439" cy="397176"/>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2" name="Freeform 25"/>
          <p:cNvSpPr/>
          <p:nvPr/>
        </p:nvSpPr>
        <p:spPr>
          <a:xfrm flipH="1">
            <a:off x="8481777" y="6210698"/>
            <a:ext cx="607766" cy="129742"/>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3" name="Freeform 5"/>
          <p:cNvSpPr>
            <a:spLocks/>
          </p:cNvSpPr>
          <p:nvPr/>
        </p:nvSpPr>
        <p:spPr bwMode="auto">
          <a:xfrm>
            <a:off x="8676326" y="4773638"/>
            <a:ext cx="177800" cy="525463"/>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54" name="Freeform 6"/>
          <p:cNvSpPr>
            <a:spLocks/>
          </p:cNvSpPr>
          <p:nvPr/>
        </p:nvSpPr>
        <p:spPr bwMode="auto">
          <a:xfrm>
            <a:off x="8727126" y="4679975"/>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55" name="Freeform 7"/>
          <p:cNvSpPr>
            <a:spLocks/>
          </p:cNvSpPr>
          <p:nvPr/>
        </p:nvSpPr>
        <p:spPr bwMode="auto">
          <a:xfrm>
            <a:off x="8711251" y="4738713"/>
            <a:ext cx="152400" cy="147638"/>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56" name="Freeform 8"/>
          <p:cNvSpPr>
            <a:spLocks/>
          </p:cNvSpPr>
          <p:nvPr/>
        </p:nvSpPr>
        <p:spPr bwMode="auto">
          <a:xfrm>
            <a:off x="8700139" y="5280050"/>
            <a:ext cx="46038" cy="76200"/>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57" name="Freeform 9"/>
          <p:cNvSpPr>
            <a:spLocks/>
          </p:cNvSpPr>
          <p:nvPr/>
        </p:nvSpPr>
        <p:spPr bwMode="auto">
          <a:xfrm>
            <a:off x="8860476" y="4772050"/>
            <a:ext cx="176213" cy="525463"/>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58" name="Freeform 10"/>
          <p:cNvSpPr>
            <a:spLocks/>
          </p:cNvSpPr>
          <p:nvPr/>
        </p:nvSpPr>
        <p:spPr bwMode="auto">
          <a:xfrm>
            <a:off x="8909689" y="4675213"/>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59" name="Freeform 11"/>
          <p:cNvSpPr>
            <a:spLocks/>
          </p:cNvSpPr>
          <p:nvPr/>
        </p:nvSpPr>
        <p:spPr bwMode="auto">
          <a:xfrm>
            <a:off x="8895401" y="4737125"/>
            <a:ext cx="152400" cy="146050"/>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60" name="Freeform 12"/>
          <p:cNvSpPr>
            <a:spLocks/>
          </p:cNvSpPr>
          <p:nvPr/>
        </p:nvSpPr>
        <p:spPr bwMode="auto">
          <a:xfrm>
            <a:off x="8884289" y="5275288"/>
            <a:ext cx="46038" cy="76200"/>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61" name="Freeform 13"/>
          <p:cNvSpPr>
            <a:spLocks/>
          </p:cNvSpPr>
          <p:nvPr/>
        </p:nvSpPr>
        <p:spPr bwMode="auto">
          <a:xfrm>
            <a:off x="9020814" y="4775225"/>
            <a:ext cx="41275" cy="266700"/>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nvGrpSpPr>
          <p:cNvPr id="62" name="Group 123"/>
          <p:cNvGrpSpPr/>
          <p:nvPr/>
        </p:nvGrpSpPr>
        <p:grpSpPr>
          <a:xfrm>
            <a:off x="7785739" y="4652593"/>
            <a:ext cx="817563" cy="620713"/>
            <a:chOff x="7170738" y="4168775"/>
            <a:chExt cx="817563" cy="620713"/>
          </a:xfrm>
          <a:solidFill>
            <a:srgbClr val="0170C1"/>
          </a:solidFill>
        </p:grpSpPr>
        <p:sp>
          <p:nvSpPr>
            <p:cNvPr id="63" name="Freeform 14"/>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64"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65"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66" name="Freeform 17"/>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67" name="Freeform 18"/>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68" name="Freeform 19"/>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sp>
        <p:nvSpPr>
          <p:cNvPr id="69" name="Freeform 20"/>
          <p:cNvSpPr>
            <a:spLocks noEditPoints="1"/>
          </p:cNvSpPr>
          <p:nvPr/>
        </p:nvSpPr>
        <p:spPr bwMode="auto">
          <a:xfrm>
            <a:off x="7120576" y="2533675"/>
            <a:ext cx="477838" cy="503238"/>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0" name="Oval 21"/>
          <p:cNvSpPr>
            <a:spLocks noChangeArrowheads="1"/>
          </p:cNvSpPr>
          <p:nvPr/>
        </p:nvSpPr>
        <p:spPr bwMode="auto">
          <a:xfrm>
            <a:off x="10170164" y="2416200"/>
            <a:ext cx="141288" cy="141288"/>
          </a:xfrm>
          <a:prstGeom prst="ellipse">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1" name="Freeform 22"/>
          <p:cNvSpPr>
            <a:spLocks/>
          </p:cNvSpPr>
          <p:nvPr/>
        </p:nvSpPr>
        <p:spPr bwMode="auto">
          <a:xfrm>
            <a:off x="10220964" y="2520975"/>
            <a:ext cx="222250" cy="463550"/>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2" name="Freeform 23"/>
          <p:cNvSpPr>
            <a:spLocks/>
          </p:cNvSpPr>
          <p:nvPr/>
        </p:nvSpPr>
        <p:spPr bwMode="auto">
          <a:xfrm>
            <a:off x="10025701" y="2520975"/>
            <a:ext cx="238125" cy="457200"/>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3" name="Freeform 24"/>
          <p:cNvSpPr>
            <a:spLocks/>
          </p:cNvSpPr>
          <p:nvPr/>
        </p:nvSpPr>
        <p:spPr bwMode="auto">
          <a:xfrm>
            <a:off x="10233664" y="2365400"/>
            <a:ext cx="25400" cy="79375"/>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4" name="Freeform 25"/>
          <p:cNvSpPr>
            <a:spLocks noEditPoints="1"/>
          </p:cNvSpPr>
          <p:nvPr/>
        </p:nvSpPr>
        <p:spPr bwMode="auto">
          <a:xfrm>
            <a:off x="9097014" y="2024088"/>
            <a:ext cx="225425" cy="609600"/>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5" name="Freeform 26"/>
          <p:cNvSpPr>
            <a:spLocks noEditPoints="1"/>
          </p:cNvSpPr>
          <p:nvPr/>
        </p:nvSpPr>
        <p:spPr bwMode="auto">
          <a:xfrm>
            <a:off x="8903339" y="2216175"/>
            <a:ext cx="611188" cy="223838"/>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6" name="Freeform 27"/>
          <p:cNvSpPr>
            <a:spLocks noEditPoints="1"/>
          </p:cNvSpPr>
          <p:nvPr/>
        </p:nvSpPr>
        <p:spPr bwMode="auto">
          <a:xfrm>
            <a:off x="8949376" y="2078063"/>
            <a:ext cx="519113" cy="498475"/>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7" name="Freeform 28"/>
          <p:cNvSpPr>
            <a:spLocks noEditPoints="1"/>
          </p:cNvSpPr>
          <p:nvPr/>
        </p:nvSpPr>
        <p:spPr bwMode="auto">
          <a:xfrm>
            <a:off x="8949376" y="2078063"/>
            <a:ext cx="519113" cy="498475"/>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8" name="Oval 29"/>
          <p:cNvSpPr>
            <a:spLocks noChangeArrowheads="1"/>
          </p:cNvSpPr>
          <p:nvPr/>
        </p:nvSpPr>
        <p:spPr bwMode="auto">
          <a:xfrm>
            <a:off x="9163689" y="2281263"/>
            <a:ext cx="93663" cy="93663"/>
          </a:xfrm>
          <a:prstGeom prst="ellipse">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79" name="Freeform 30"/>
          <p:cNvSpPr>
            <a:spLocks noEditPoints="1"/>
          </p:cNvSpPr>
          <p:nvPr/>
        </p:nvSpPr>
        <p:spPr bwMode="auto">
          <a:xfrm>
            <a:off x="9882826" y="1851050"/>
            <a:ext cx="257175" cy="487363"/>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80" name="Rectangle 31"/>
          <p:cNvSpPr>
            <a:spLocks noChangeArrowheads="1"/>
          </p:cNvSpPr>
          <p:nvPr/>
        </p:nvSpPr>
        <p:spPr bwMode="auto">
          <a:xfrm>
            <a:off x="9754239" y="1849463"/>
            <a:ext cx="65088" cy="474663"/>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81" name="Freeform 32"/>
          <p:cNvSpPr>
            <a:spLocks noEditPoints="1"/>
          </p:cNvSpPr>
          <p:nvPr/>
        </p:nvSpPr>
        <p:spPr bwMode="auto">
          <a:xfrm>
            <a:off x="7646039" y="4240238"/>
            <a:ext cx="561975" cy="411163"/>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nvGrpSpPr>
          <p:cNvPr id="82" name="Group 127"/>
          <p:cNvGrpSpPr/>
          <p:nvPr/>
        </p:nvGrpSpPr>
        <p:grpSpPr>
          <a:xfrm>
            <a:off x="9225601" y="4651400"/>
            <a:ext cx="508001" cy="654050"/>
            <a:chOff x="8610600" y="4127500"/>
            <a:chExt cx="508001" cy="654050"/>
          </a:xfrm>
          <a:solidFill>
            <a:srgbClr val="0170C1"/>
          </a:solidFill>
        </p:grpSpPr>
        <p:sp>
          <p:nvSpPr>
            <p:cNvPr id="83" name="Freeform 33"/>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84"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85" name="Freeform 35"/>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86" name="Freeform 36"/>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87" name="Freeform 37"/>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88" name="Freeform 38"/>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89"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90" name="Freeform 40"/>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sp>
        <p:nvSpPr>
          <p:cNvPr id="91" name="Freeform 41"/>
          <p:cNvSpPr>
            <a:spLocks noEditPoints="1"/>
          </p:cNvSpPr>
          <p:nvPr/>
        </p:nvSpPr>
        <p:spPr bwMode="auto">
          <a:xfrm>
            <a:off x="9646289" y="3991000"/>
            <a:ext cx="428625" cy="390525"/>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92" name="Freeform 42"/>
          <p:cNvSpPr>
            <a:spLocks/>
          </p:cNvSpPr>
          <p:nvPr/>
        </p:nvSpPr>
        <p:spPr bwMode="auto">
          <a:xfrm>
            <a:off x="9757414" y="4351363"/>
            <a:ext cx="92075" cy="198438"/>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93" name="Freeform 43"/>
          <p:cNvSpPr>
            <a:spLocks/>
          </p:cNvSpPr>
          <p:nvPr/>
        </p:nvSpPr>
        <p:spPr bwMode="auto">
          <a:xfrm>
            <a:off x="9719314" y="4411688"/>
            <a:ext cx="130175" cy="268288"/>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94" name="Freeform 44"/>
          <p:cNvSpPr>
            <a:spLocks/>
          </p:cNvSpPr>
          <p:nvPr/>
        </p:nvSpPr>
        <p:spPr bwMode="auto">
          <a:xfrm>
            <a:off x="8530276" y="1406550"/>
            <a:ext cx="523875" cy="479425"/>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95" name="Freeform 45"/>
          <p:cNvSpPr>
            <a:spLocks noEditPoints="1"/>
          </p:cNvSpPr>
          <p:nvPr/>
        </p:nvSpPr>
        <p:spPr bwMode="auto">
          <a:xfrm>
            <a:off x="8374701" y="4067200"/>
            <a:ext cx="638175" cy="528638"/>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96" name="Freeform 46"/>
          <p:cNvSpPr>
            <a:spLocks noEditPoints="1"/>
          </p:cNvSpPr>
          <p:nvPr/>
        </p:nvSpPr>
        <p:spPr bwMode="auto">
          <a:xfrm>
            <a:off x="9503414" y="3014688"/>
            <a:ext cx="819150" cy="955675"/>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97" name="Freeform 47"/>
          <p:cNvSpPr>
            <a:spLocks noEditPoints="1"/>
          </p:cNvSpPr>
          <p:nvPr/>
        </p:nvSpPr>
        <p:spPr bwMode="auto">
          <a:xfrm>
            <a:off x="10124126" y="3294088"/>
            <a:ext cx="354013" cy="695325"/>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98" name="Freeform 48"/>
          <p:cNvSpPr>
            <a:spLocks noEditPoints="1"/>
          </p:cNvSpPr>
          <p:nvPr/>
        </p:nvSpPr>
        <p:spPr bwMode="auto">
          <a:xfrm>
            <a:off x="8889051" y="3382988"/>
            <a:ext cx="579438" cy="579438"/>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99" name="Freeform 49"/>
          <p:cNvSpPr>
            <a:spLocks/>
          </p:cNvSpPr>
          <p:nvPr/>
        </p:nvSpPr>
        <p:spPr bwMode="auto">
          <a:xfrm>
            <a:off x="8995414" y="3567138"/>
            <a:ext cx="288925" cy="152400"/>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nvGrpSpPr>
          <p:cNvPr id="100" name="Group 126"/>
          <p:cNvGrpSpPr/>
          <p:nvPr/>
        </p:nvGrpSpPr>
        <p:grpSpPr>
          <a:xfrm>
            <a:off x="9120826" y="4129113"/>
            <a:ext cx="454025" cy="431800"/>
            <a:chOff x="8505825" y="3605213"/>
            <a:chExt cx="454025" cy="431800"/>
          </a:xfrm>
          <a:solidFill>
            <a:srgbClr val="00B0F0"/>
          </a:solidFill>
        </p:grpSpPr>
        <p:sp>
          <p:nvSpPr>
            <p:cNvPr id="101" name="Freeform 50"/>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02" name="Freeform 51"/>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grpSp>
      <p:sp>
        <p:nvSpPr>
          <p:cNvPr id="103" name="Freeform 52"/>
          <p:cNvSpPr>
            <a:spLocks/>
          </p:cNvSpPr>
          <p:nvPr/>
        </p:nvSpPr>
        <p:spPr bwMode="auto">
          <a:xfrm>
            <a:off x="7720651" y="1558950"/>
            <a:ext cx="679450" cy="55245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04" name="Freeform 53"/>
          <p:cNvSpPr>
            <a:spLocks/>
          </p:cNvSpPr>
          <p:nvPr/>
        </p:nvSpPr>
        <p:spPr bwMode="auto">
          <a:xfrm>
            <a:off x="8236589" y="1528788"/>
            <a:ext cx="187325" cy="257175"/>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05" name="Freeform 54"/>
          <p:cNvSpPr>
            <a:spLocks/>
          </p:cNvSpPr>
          <p:nvPr/>
        </p:nvSpPr>
        <p:spPr bwMode="auto">
          <a:xfrm>
            <a:off x="7809551" y="1705000"/>
            <a:ext cx="514350" cy="336550"/>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06" name="Freeform 55"/>
          <p:cNvSpPr>
            <a:spLocks noEditPoints="1"/>
          </p:cNvSpPr>
          <p:nvPr/>
        </p:nvSpPr>
        <p:spPr bwMode="auto">
          <a:xfrm>
            <a:off x="7390451" y="2000275"/>
            <a:ext cx="296863" cy="520700"/>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07" name="Freeform 56"/>
          <p:cNvSpPr>
            <a:spLocks noEditPoints="1"/>
          </p:cNvSpPr>
          <p:nvPr/>
        </p:nvSpPr>
        <p:spPr bwMode="auto">
          <a:xfrm>
            <a:off x="7120576" y="3090888"/>
            <a:ext cx="555625" cy="604838"/>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08" name="Freeform 57"/>
          <p:cNvSpPr>
            <a:spLocks noEditPoints="1"/>
          </p:cNvSpPr>
          <p:nvPr/>
        </p:nvSpPr>
        <p:spPr bwMode="auto">
          <a:xfrm>
            <a:off x="9170039" y="1527200"/>
            <a:ext cx="528638" cy="519113"/>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09" name="Freeform 58"/>
          <p:cNvSpPr>
            <a:spLocks noEditPoints="1"/>
          </p:cNvSpPr>
          <p:nvPr/>
        </p:nvSpPr>
        <p:spPr bwMode="auto">
          <a:xfrm>
            <a:off x="7302631" y="3692824"/>
            <a:ext cx="514350" cy="520700"/>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0" name="Rectangle 59"/>
          <p:cNvSpPr>
            <a:spLocks noChangeArrowheads="1"/>
          </p:cNvSpPr>
          <p:nvPr/>
        </p:nvSpPr>
        <p:spPr bwMode="auto">
          <a:xfrm>
            <a:off x="9298626" y="3198838"/>
            <a:ext cx="627063" cy="31750"/>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1" name="Rectangle 60"/>
          <p:cNvSpPr>
            <a:spLocks noChangeArrowheads="1"/>
          </p:cNvSpPr>
          <p:nvPr/>
        </p:nvSpPr>
        <p:spPr bwMode="auto">
          <a:xfrm>
            <a:off x="9324026" y="3135338"/>
            <a:ext cx="576263" cy="31750"/>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2" name="Rectangle 61"/>
          <p:cNvSpPr>
            <a:spLocks noChangeArrowheads="1"/>
          </p:cNvSpPr>
          <p:nvPr/>
        </p:nvSpPr>
        <p:spPr bwMode="auto">
          <a:xfrm>
            <a:off x="9551039" y="3070250"/>
            <a:ext cx="122238" cy="31750"/>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3" name="Rectangle 62"/>
          <p:cNvSpPr>
            <a:spLocks noChangeArrowheads="1"/>
          </p:cNvSpPr>
          <p:nvPr/>
        </p:nvSpPr>
        <p:spPr bwMode="auto">
          <a:xfrm>
            <a:off x="9573264" y="2836888"/>
            <a:ext cx="77788" cy="254000"/>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4" name="Rectangle 63"/>
          <p:cNvSpPr>
            <a:spLocks noChangeArrowheads="1"/>
          </p:cNvSpPr>
          <p:nvPr/>
        </p:nvSpPr>
        <p:spPr bwMode="auto">
          <a:xfrm>
            <a:off x="9551039" y="2824188"/>
            <a:ext cx="122238" cy="31750"/>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5" name="Rectangle 64"/>
          <p:cNvSpPr>
            <a:spLocks noChangeArrowheads="1"/>
          </p:cNvSpPr>
          <p:nvPr/>
        </p:nvSpPr>
        <p:spPr bwMode="auto">
          <a:xfrm>
            <a:off x="9736776" y="3070250"/>
            <a:ext cx="119063" cy="31750"/>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6" name="Rectangle 65"/>
          <p:cNvSpPr>
            <a:spLocks noChangeArrowheads="1"/>
          </p:cNvSpPr>
          <p:nvPr/>
        </p:nvSpPr>
        <p:spPr bwMode="auto">
          <a:xfrm>
            <a:off x="9757414" y="2836888"/>
            <a:ext cx="76200" cy="254000"/>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7" name="Rectangle 66"/>
          <p:cNvSpPr>
            <a:spLocks noChangeArrowheads="1"/>
          </p:cNvSpPr>
          <p:nvPr/>
        </p:nvSpPr>
        <p:spPr bwMode="auto">
          <a:xfrm>
            <a:off x="9736776" y="2824188"/>
            <a:ext cx="119063" cy="31750"/>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8" name="Rectangle 67"/>
          <p:cNvSpPr>
            <a:spLocks noChangeArrowheads="1"/>
          </p:cNvSpPr>
          <p:nvPr/>
        </p:nvSpPr>
        <p:spPr bwMode="auto">
          <a:xfrm>
            <a:off x="9368476" y="3070250"/>
            <a:ext cx="122238" cy="31750"/>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19" name="Rectangle 68"/>
          <p:cNvSpPr>
            <a:spLocks noChangeArrowheads="1"/>
          </p:cNvSpPr>
          <p:nvPr/>
        </p:nvSpPr>
        <p:spPr bwMode="auto">
          <a:xfrm>
            <a:off x="9389114" y="2836888"/>
            <a:ext cx="79375" cy="254000"/>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20" name="Rectangle 69"/>
          <p:cNvSpPr>
            <a:spLocks noChangeArrowheads="1"/>
          </p:cNvSpPr>
          <p:nvPr/>
        </p:nvSpPr>
        <p:spPr bwMode="auto">
          <a:xfrm>
            <a:off x="9368476" y="2824188"/>
            <a:ext cx="122238" cy="31750"/>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21" name="Rectangle 70"/>
          <p:cNvSpPr>
            <a:spLocks noChangeArrowheads="1"/>
          </p:cNvSpPr>
          <p:nvPr/>
        </p:nvSpPr>
        <p:spPr bwMode="auto">
          <a:xfrm>
            <a:off x="9324026" y="2754338"/>
            <a:ext cx="576263" cy="31750"/>
          </a:xfrm>
          <a:prstGeom prst="rect">
            <a:avLst/>
          </a:pr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22" name="Freeform 71"/>
          <p:cNvSpPr>
            <a:spLocks/>
          </p:cNvSpPr>
          <p:nvPr/>
        </p:nvSpPr>
        <p:spPr bwMode="auto">
          <a:xfrm>
            <a:off x="9324026" y="2570188"/>
            <a:ext cx="576263" cy="184150"/>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23" name="Freeform 72"/>
          <p:cNvSpPr>
            <a:spLocks noEditPoints="1"/>
          </p:cNvSpPr>
          <p:nvPr/>
        </p:nvSpPr>
        <p:spPr bwMode="auto">
          <a:xfrm>
            <a:off x="7739701" y="2736875"/>
            <a:ext cx="800100" cy="522288"/>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24" name="Freeform 73"/>
          <p:cNvSpPr>
            <a:spLocks noEditPoints="1"/>
          </p:cNvSpPr>
          <p:nvPr/>
        </p:nvSpPr>
        <p:spPr bwMode="auto">
          <a:xfrm>
            <a:off x="9505001" y="3309963"/>
            <a:ext cx="187325" cy="327025"/>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25" name="Freeform 74"/>
          <p:cNvSpPr>
            <a:spLocks noEditPoints="1"/>
          </p:cNvSpPr>
          <p:nvPr/>
        </p:nvSpPr>
        <p:spPr bwMode="auto">
          <a:xfrm>
            <a:off x="7869876" y="2189188"/>
            <a:ext cx="376238" cy="460375"/>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26" name="Freeform 75"/>
          <p:cNvSpPr>
            <a:spLocks noEditPoints="1"/>
          </p:cNvSpPr>
          <p:nvPr/>
        </p:nvSpPr>
        <p:spPr bwMode="auto">
          <a:xfrm>
            <a:off x="8593776" y="2673375"/>
            <a:ext cx="569913" cy="571500"/>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27" name="Freeform 76"/>
          <p:cNvSpPr>
            <a:spLocks noEditPoints="1"/>
          </p:cNvSpPr>
          <p:nvPr/>
        </p:nvSpPr>
        <p:spPr bwMode="auto">
          <a:xfrm>
            <a:off x="8025451" y="3409975"/>
            <a:ext cx="642938" cy="487363"/>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28" name="Freeform 77"/>
          <p:cNvSpPr>
            <a:spLocks/>
          </p:cNvSpPr>
          <p:nvPr/>
        </p:nvSpPr>
        <p:spPr bwMode="auto">
          <a:xfrm>
            <a:off x="8306439" y="2695600"/>
            <a:ext cx="214313" cy="160338"/>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29" name="Freeform 78"/>
          <p:cNvSpPr>
            <a:spLocks/>
          </p:cNvSpPr>
          <p:nvPr/>
        </p:nvSpPr>
        <p:spPr bwMode="auto">
          <a:xfrm>
            <a:off x="8401689" y="2654325"/>
            <a:ext cx="58738" cy="73025"/>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30" name="Freeform 79"/>
          <p:cNvSpPr>
            <a:spLocks noEditPoints="1"/>
          </p:cNvSpPr>
          <p:nvPr/>
        </p:nvSpPr>
        <p:spPr bwMode="auto">
          <a:xfrm>
            <a:off x="8068314" y="3991000"/>
            <a:ext cx="225425" cy="312738"/>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31" name="Freeform 80"/>
          <p:cNvSpPr>
            <a:spLocks noEditPoints="1"/>
          </p:cNvSpPr>
          <p:nvPr/>
        </p:nvSpPr>
        <p:spPr bwMode="auto">
          <a:xfrm>
            <a:off x="9800276" y="2387625"/>
            <a:ext cx="282575" cy="309563"/>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32" name="Freeform 81"/>
          <p:cNvSpPr>
            <a:spLocks noEditPoints="1"/>
          </p:cNvSpPr>
          <p:nvPr/>
        </p:nvSpPr>
        <p:spPr bwMode="auto">
          <a:xfrm>
            <a:off x="8387401" y="1971700"/>
            <a:ext cx="427038" cy="614363"/>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33" name="Freeform 82"/>
          <p:cNvSpPr>
            <a:spLocks noEditPoints="1"/>
          </p:cNvSpPr>
          <p:nvPr/>
        </p:nvSpPr>
        <p:spPr bwMode="auto">
          <a:xfrm>
            <a:off x="8235001" y="1884388"/>
            <a:ext cx="246063" cy="217488"/>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34" name="Freeform 83"/>
          <p:cNvSpPr>
            <a:spLocks/>
          </p:cNvSpPr>
          <p:nvPr/>
        </p:nvSpPr>
        <p:spPr bwMode="auto">
          <a:xfrm>
            <a:off x="8165151" y="2014563"/>
            <a:ext cx="107950" cy="68263"/>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35" name="Freeform 84"/>
          <p:cNvSpPr>
            <a:spLocks/>
          </p:cNvSpPr>
          <p:nvPr/>
        </p:nvSpPr>
        <p:spPr bwMode="auto">
          <a:xfrm>
            <a:off x="8096889" y="2024088"/>
            <a:ext cx="146050" cy="88900"/>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36" name="Freeform 85"/>
          <p:cNvSpPr>
            <a:spLocks noEditPoints="1"/>
          </p:cNvSpPr>
          <p:nvPr/>
        </p:nvSpPr>
        <p:spPr bwMode="auto">
          <a:xfrm>
            <a:off x="8012751" y="3182963"/>
            <a:ext cx="446088" cy="158750"/>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37" name="Freeform 86"/>
          <p:cNvSpPr>
            <a:spLocks/>
          </p:cNvSpPr>
          <p:nvPr/>
        </p:nvSpPr>
        <p:spPr bwMode="auto">
          <a:xfrm>
            <a:off x="9860601" y="3592538"/>
            <a:ext cx="246063" cy="315913"/>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38" name="Freeform 87"/>
          <p:cNvSpPr>
            <a:spLocks/>
          </p:cNvSpPr>
          <p:nvPr/>
        </p:nvSpPr>
        <p:spPr bwMode="auto">
          <a:xfrm>
            <a:off x="10000301" y="3581425"/>
            <a:ext cx="119063" cy="82550"/>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39" name="Freeform 88"/>
          <p:cNvSpPr>
            <a:spLocks/>
          </p:cNvSpPr>
          <p:nvPr/>
        </p:nvSpPr>
        <p:spPr bwMode="auto">
          <a:xfrm>
            <a:off x="9908226" y="3646513"/>
            <a:ext cx="163513" cy="227013"/>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40" name="Freeform 89"/>
          <p:cNvSpPr>
            <a:spLocks noEditPoints="1"/>
          </p:cNvSpPr>
          <p:nvPr/>
        </p:nvSpPr>
        <p:spPr bwMode="auto">
          <a:xfrm>
            <a:off x="9527226" y="2354288"/>
            <a:ext cx="222250" cy="161925"/>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41" name="Freeform 90"/>
          <p:cNvSpPr>
            <a:spLocks/>
          </p:cNvSpPr>
          <p:nvPr/>
        </p:nvSpPr>
        <p:spPr bwMode="auto">
          <a:xfrm>
            <a:off x="7674614" y="3414738"/>
            <a:ext cx="206375" cy="266700"/>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42" name="Freeform 91"/>
          <p:cNvSpPr>
            <a:spLocks/>
          </p:cNvSpPr>
          <p:nvPr/>
        </p:nvSpPr>
        <p:spPr bwMode="auto">
          <a:xfrm>
            <a:off x="7661914" y="3405213"/>
            <a:ext cx="101600" cy="69850"/>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43" name="Freeform 92"/>
          <p:cNvSpPr>
            <a:spLocks/>
          </p:cNvSpPr>
          <p:nvPr/>
        </p:nvSpPr>
        <p:spPr bwMode="auto">
          <a:xfrm>
            <a:off x="7703189" y="3462363"/>
            <a:ext cx="139700" cy="192088"/>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44" name="Freeform 93"/>
          <p:cNvSpPr>
            <a:spLocks noEditPoints="1"/>
          </p:cNvSpPr>
          <p:nvPr/>
        </p:nvSpPr>
        <p:spPr bwMode="auto">
          <a:xfrm>
            <a:off x="9035101" y="5065738"/>
            <a:ext cx="219075" cy="239713"/>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45" name="Freeform 94"/>
          <p:cNvSpPr>
            <a:spLocks/>
          </p:cNvSpPr>
          <p:nvPr/>
        </p:nvSpPr>
        <p:spPr bwMode="auto">
          <a:xfrm>
            <a:off x="8769989" y="3486175"/>
            <a:ext cx="63500" cy="60325"/>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46" name="Freeform 95"/>
          <p:cNvSpPr>
            <a:spLocks/>
          </p:cNvSpPr>
          <p:nvPr/>
        </p:nvSpPr>
        <p:spPr bwMode="auto">
          <a:xfrm>
            <a:off x="8755701" y="3303613"/>
            <a:ext cx="58738" cy="196850"/>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47" name="Freeform 96"/>
          <p:cNvSpPr>
            <a:spLocks/>
          </p:cNvSpPr>
          <p:nvPr/>
        </p:nvSpPr>
        <p:spPr bwMode="auto">
          <a:xfrm>
            <a:off x="8796976" y="3335363"/>
            <a:ext cx="127000" cy="169863"/>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48" name="Freeform 97"/>
          <p:cNvSpPr>
            <a:spLocks/>
          </p:cNvSpPr>
          <p:nvPr/>
        </p:nvSpPr>
        <p:spPr bwMode="auto">
          <a:xfrm>
            <a:off x="8785864" y="3532213"/>
            <a:ext cx="15875" cy="31750"/>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49" name="Freeform 98"/>
          <p:cNvSpPr>
            <a:spLocks noEditPoints="1"/>
          </p:cNvSpPr>
          <p:nvPr/>
        </p:nvSpPr>
        <p:spPr bwMode="auto">
          <a:xfrm>
            <a:off x="8735064" y="1924075"/>
            <a:ext cx="220663" cy="236538"/>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0170C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cxnSp>
        <p:nvCxnSpPr>
          <p:cNvPr id="150" name="直接连接符 149"/>
          <p:cNvCxnSpPr/>
          <p:nvPr/>
        </p:nvCxnSpPr>
        <p:spPr>
          <a:xfrm>
            <a:off x="2963012" y="2260625"/>
            <a:ext cx="3636404"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1" name="矩形 150"/>
          <p:cNvSpPr/>
          <p:nvPr/>
        </p:nvSpPr>
        <p:spPr>
          <a:xfrm>
            <a:off x="2930857" y="1782815"/>
            <a:ext cx="3969484" cy="430879"/>
          </a:xfrm>
          <a:prstGeom prst="rect">
            <a:avLst/>
          </a:prstGeom>
        </p:spPr>
        <p:txBody>
          <a:bodyPr wrap="square" lIns="91431" tIns="45716" rIns="91431" bIns="45716">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200" b="1" i="0" u="none" strike="noStrike" kern="1200" cap="none" spc="0" normalizeH="0" baseline="0" noProof="0" dirty="0">
                <a:ln>
                  <a:noFill/>
                </a:ln>
                <a:solidFill>
                  <a:srgbClr val="0170C1"/>
                </a:solidFill>
                <a:effectLst/>
                <a:uLnTx/>
                <a:uFillTx/>
                <a:latin typeface="微软雅黑" pitchFamily="34" charset="-122"/>
                <a:ea typeface="微软雅黑" pitchFamily="34" charset="-122"/>
                <a:cs typeface="+mn-cs"/>
              </a:rPr>
              <a:t>What is Churn Analysis</a:t>
            </a:r>
          </a:p>
        </p:txBody>
      </p:sp>
      <p:cxnSp>
        <p:nvCxnSpPr>
          <p:cNvPr id="153" name="直接连接符 152"/>
          <p:cNvCxnSpPr/>
          <p:nvPr/>
        </p:nvCxnSpPr>
        <p:spPr>
          <a:xfrm>
            <a:off x="2930857" y="3272372"/>
            <a:ext cx="3636404"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4" name="矩形 153"/>
          <p:cNvSpPr/>
          <p:nvPr/>
        </p:nvSpPr>
        <p:spPr>
          <a:xfrm>
            <a:off x="2975663" y="2762733"/>
            <a:ext cx="2683986" cy="430879"/>
          </a:xfrm>
          <a:prstGeom prst="rect">
            <a:avLst/>
          </a:prstGeom>
        </p:spPr>
        <p:txBody>
          <a:bodyPr wrap="none" lIns="91431" tIns="45716" rIns="91431" bIns="45716">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200" b="1"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How does it work</a:t>
            </a:r>
          </a:p>
        </p:txBody>
      </p:sp>
      <p:cxnSp>
        <p:nvCxnSpPr>
          <p:cNvPr id="156" name="直接连接符 155"/>
          <p:cNvCxnSpPr/>
          <p:nvPr/>
        </p:nvCxnSpPr>
        <p:spPr>
          <a:xfrm>
            <a:off x="2819591" y="4304624"/>
            <a:ext cx="3636404"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7" name="矩形 156"/>
          <p:cNvSpPr/>
          <p:nvPr/>
        </p:nvSpPr>
        <p:spPr>
          <a:xfrm>
            <a:off x="2895165" y="3845035"/>
            <a:ext cx="2738552" cy="430879"/>
          </a:xfrm>
          <a:prstGeom prst="rect">
            <a:avLst/>
          </a:prstGeom>
        </p:spPr>
        <p:txBody>
          <a:bodyPr wrap="none" lIns="91431" tIns="45716" rIns="91431" bIns="45716">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200" b="1" i="0" u="none" strike="noStrike" kern="1200" cap="none" spc="0" normalizeH="0" baseline="0" noProof="0" dirty="0">
                <a:ln>
                  <a:noFill/>
                </a:ln>
                <a:solidFill>
                  <a:srgbClr val="0170C1"/>
                </a:solidFill>
                <a:effectLst/>
                <a:uLnTx/>
                <a:uFillTx/>
                <a:latin typeface="微软雅黑" pitchFamily="34" charset="-122"/>
                <a:ea typeface="微软雅黑" pitchFamily="34" charset="-122"/>
                <a:cs typeface="+mn-cs"/>
              </a:rPr>
              <a:t>Real life examples</a:t>
            </a:r>
          </a:p>
        </p:txBody>
      </p:sp>
      <p:sp>
        <p:nvSpPr>
          <p:cNvPr id="159" name="Freeform 5"/>
          <p:cNvSpPr>
            <a:spLocks/>
          </p:cNvSpPr>
          <p:nvPr/>
        </p:nvSpPr>
        <p:spPr bwMode="auto">
          <a:xfrm rot="1855731">
            <a:off x="1899129" y="1613708"/>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170C1"/>
          </a:solidFill>
          <a:ln w="12700"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160" name="TextBox 159"/>
          <p:cNvSpPr txBox="1"/>
          <p:nvPr/>
        </p:nvSpPr>
        <p:spPr>
          <a:xfrm>
            <a:off x="2134846" y="1722947"/>
            <a:ext cx="377796"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1</a:t>
            </a:r>
            <a:endParaRPr kumimoji="0" lang="zh-CN" altLang="en-US" sz="40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61" name="Freeform 5"/>
          <p:cNvSpPr>
            <a:spLocks/>
          </p:cNvSpPr>
          <p:nvPr/>
        </p:nvSpPr>
        <p:spPr bwMode="auto">
          <a:xfrm rot="1855731">
            <a:off x="1877717" y="2613619"/>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B0F0">
              <a:alpha val="82000"/>
            </a:srgbClr>
          </a:solidFill>
          <a:ln w="12700"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162" name="TextBox 161"/>
          <p:cNvSpPr txBox="1"/>
          <p:nvPr/>
        </p:nvSpPr>
        <p:spPr>
          <a:xfrm>
            <a:off x="2147263" y="2709729"/>
            <a:ext cx="377796"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2</a:t>
            </a:r>
            <a:endParaRPr kumimoji="0" lang="zh-CN" altLang="en-US" sz="40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63" name="Freeform 5"/>
          <p:cNvSpPr>
            <a:spLocks/>
          </p:cNvSpPr>
          <p:nvPr/>
        </p:nvSpPr>
        <p:spPr bwMode="auto">
          <a:xfrm rot="1855731">
            <a:off x="1863069" y="3573867"/>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170C1"/>
          </a:solidFill>
          <a:ln w="12700"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164" name="TextBox 163"/>
          <p:cNvSpPr txBox="1"/>
          <p:nvPr/>
        </p:nvSpPr>
        <p:spPr>
          <a:xfrm>
            <a:off x="2117635" y="3622641"/>
            <a:ext cx="377796"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3</a:t>
            </a:r>
            <a:endParaRPr kumimoji="0" lang="zh-CN" altLang="en-US" sz="40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212" name="TextBox 211">
            <a:extLst>
              <a:ext uri="{FF2B5EF4-FFF2-40B4-BE49-F238E27FC236}">
                <a16:creationId xmlns:a16="http://schemas.microsoft.com/office/drawing/2014/main" id="{F49E3149-AC06-8B4C-AF34-3BF93DC9DBE9}"/>
              </a:ext>
            </a:extLst>
          </p:cNvPr>
          <p:cNvSpPr txBox="1"/>
          <p:nvPr/>
        </p:nvSpPr>
        <p:spPr>
          <a:xfrm>
            <a:off x="111238" y="6361537"/>
            <a:ext cx="5187136"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Copyright</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Data</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Application</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Lab</a:t>
            </a:r>
            <a:r>
              <a:rPr kumimoji="0" lang="zh-CN" alt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a:t>
            </a:r>
            <a:endParaRPr kumimoji="0" lang="en-US" sz="12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213" name="Freeform 5">
            <a:extLst>
              <a:ext uri="{FF2B5EF4-FFF2-40B4-BE49-F238E27FC236}">
                <a16:creationId xmlns:a16="http://schemas.microsoft.com/office/drawing/2014/main" id="{DC06F51C-85CE-4BD7-AA48-3C7F91C629DE}"/>
              </a:ext>
            </a:extLst>
          </p:cNvPr>
          <p:cNvSpPr>
            <a:spLocks/>
          </p:cNvSpPr>
          <p:nvPr/>
        </p:nvSpPr>
        <p:spPr bwMode="auto">
          <a:xfrm rot="1855731">
            <a:off x="1868109" y="4554852"/>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B0F0">
              <a:alpha val="82000"/>
            </a:srgbClr>
          </a:solidFill>
          <a:ln w="12700"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endParaRPr>
          </a:p>
        </p:txBody>
      </p:sp>
      <p:sp>
        <p:nvSpPr>
          <p:cNvPr id="214" name="TextBox 213">
            <a:extLst>
              <a:ext uri="{FF2B5EF4-FFF2-40B4-BE49-F238E27FC236}">
                <a16:creationId xmlns:a16="http://schemas.microsoft.com/office/drawing/2014/main" id="{1561FB5C-2CE5-467F-BC4C-9FDEBA1EE381}"/>
              </a:ext>
            </a:extLst>
          </p:cNvPr>
          <p:cNvSpPr txBox="1"/>
          <p:nvPr/>
        </p:nvSpPr>
        <p:spPr>
          <a:xfrm>
            <a:off x="2104275" y="4633904"/>
            <a:ext cx="377796"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4</a:t>
            </a:r>
            <a:endParaRPr kumimoji="0" lang="zh-CN" altLang="en-US" sz="40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215" name="矩形 153">
            <a:extLst>
              <a:ext uri="{FF2B5EF4-FFF2-40B4-BE49-F238E27FC236}">
                <a16:creationId xmlns:a16="http://schemas.microsoft.com/office/drawing/2014/main" id="{B73CBC00-230D-4C86-AE16-928C2FCEBA12}"/>
              </a:ext>
            </a:extLst>
          </p:cNvPr>
          <p:cNvSpPr/>
          <p:nvPr/>
        </p:nvSpPr>
        <p:spPr>
          <a:xfrm>
            <a:off x="2906618" y="4842581"/>
            <a:ext cx="2582099" cy="430879"/>
          </a:xfrm>
          <a:prstGeom prst="rect">
            <a:avLst/>
          </a:prstGeom>
        </p:spPr>
        <p:txBody>
          <a:bodyPr wrap="none" lIns="91431" tIns="45716" rIns="91431" bIns="45716">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200" b="1"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Churn Prediction</a:t>
            </a:r>
          </a:p>
        </p:txBody>
      </p:sp>
      <p:cxnSp>
        <p:nvCxnSpPr>
          <p:cNvPr id="216" name="直接连接符 152">
            <a:extLst>
              <a:ext uri="{FF2B5EF4-FFF2-40B4-BE49-F238E27FC236}">
                <a16:creationId xmlns:a16="http://schemas.microsoft.com/office/drawing/2014/main" id="{54EDEE7E-9A65-4592-B74D-5D206A1ED187}"/>
              </a:ext>
            </a:extLst>
          </p:cNvPr>
          <p:cNvCxnSpPr/>
          <p:nvPr/>
        </p:nvCxnSpPr>
        <p:spPr>
          <a:xfrm>
            <a:off x="2963012" y="5351488"/>
            <a:ext cx="3636404"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95827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750" fill="hold"/>
                                        <p:tgtEl>
                                          <p:spTgt spid="32"/>
                                        </p:tgtEl>
                                        <p:attrNameLst>
                                          <p:attrName>ppt_w</p:attrName>
                                        </p:attrNameLst>
                                      </p:cBhvr>
                                      <p:tavLst>
                                        <p:tav tm="0">
                                          <p:val>
                                            <p:fltVal val="0"/>
                                          </p:val>
                                        </p:tav>
                                        <p:tav tm="100000">
                                          <p:val>
                                            <p:strVal val="#ppt_w"/>
                                          </p:val>
                                        </p:tav>
                                      </p:tavLst>
                                    </p:anim>
                                    <p:anim calcmode="lin" valueType="num">
                                      <p:cBhvr>
                                        <p:cTn id="8" dur="750" fill="hold"/>
                                        <p:tgtEl>
                                          <p:spTgt spid="32"/>
                                        </p:tgtEl>
                                        <p:attrNameLst>
                                          <p:attrName>ppt_h</p:attrName>
                                        </p:attrNameLst>
                                      </p:cBhvr>
                                      <p:tavLst>
                                        <p:tav tm="0">
                                          <p:val>
                                            <p:fltVal val="0"/>
                                          </p:val>
                                        </p:tav>
                                        <p:tav tm="100000">
                                          <p:val>
                                            <p:strVal val="#ppt_h"/>
                                          </p:val>
                                        </p:tav>
                                      </p:tavLst>
                                    </p:anim>
                                    <p:anim calcmode="lin" valueType="num">
                                      <p:cBhvr>
                                        <p:cTn id="9" dur="750" fill="hold"/>
                                        <p:tgtEl>
                                          <p:spTgt spid="32"/>
                                        </p:tgtEl>
                                        <p:attrNameLst>
                                          <p:attrName>style.rotation</p:attrName>
                                        </p:attrNameLst>
                                      </p:cBhvr>
                                      <p:tavLst>
                                        <p:tav tm="0">
                                          <p:val>
                                            <p:fltVal val="90"/>
                                          </p:val>
                                        </p:tav>
                                        <p:tav tm="100000">
                                          <p:val>
                                            <p:fltVal val="0"/>
                                          </p:val>
                                        </p:tav>
                                      </p:tavLst>
                                    </p:anim>
                                    <p:animEffect transition="in" filter="fade">
                                      <p:cBhvr>
                                        <p:cTn id="10" dur="750"/>
                                        <p:tgtEl>
                                          <p:spTgt spid="3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750" fill="hold"/>
                                        <p:tgtEl>
                                          <p:spTgt spid="33"/>
                                        </p:tgtEl>
                                        <p:attrNameLst>
                                          <p:attrName>ppt_w</p:attrName>
                                        </p:attrNameLst>
                                      </p:cBhvr>
                                      <p:tavLst>
                                        <p:tav tm="0">
                                          <p:val>
                                            <p:fltVal val="0"/>
                                          </p:val>
                                        </p:tav>
                                        <p:tav tm="100000">
                                          <p:val>
                                            <p:strVal val="#ppt_w"/>
                                          </p:val>
                                        </p:tav>
                                      </p:tavLst>
                                    </p:anim>
                                    <p:anim calcmode="lin" valueType="num">
                                      <p:cBhvr>
                                        <p:cTn id="14" dur="750" fill="hold"/>
                                        <p:tgtEl>
                                          <p:spTgt spid="33"/>
                                        </p:tgtEl>
                                        <p:attrNameLst>
                                          <p:attrName>ppt_h</p:attrName>
                                        </p:attrNameLst>
                                      </p:cBhvr>
                                      <p:tavLst>
                                        <p:tav tm="0">
                                          <p:val>
                                            <p:fltVal val="0"/>
                                          </p:val>
                                        </p:tav>
                                        <p:tav tm="100000">
                                          <p:val>
                                            <p:strVal val="#ppt_h"/>
                                          </p:val>
                                        </p:tav>
                                      </p:tavLst>
                                    </p:anim>
                                    <p:anim calcmode="lin" valueType="num">
                                      <p:cBhvr>
                                        <p:cTn id="15" dur="750" fill="hold"/>
                                        <p:tgtEl>
                                          <p:spTgt spid="33"/>
                                        </p:tgtEl>
                                        <p:attrNameLst>
                                          <p:attrName>style.rotation</p:attrName>
                                        </p:attrNameLst>
                                      </p:cBhvr>
                                      <p:tavLst>
                                        <p:tav tm="0">
                                          <p:val>
                                            <p:fltVal val="90"/>
                                          </p:val>
                                        </p:tav>
                                        <p:tav tm="100000">
                                          <p:val>
                                            <p:fltVal val="0"/>
                                          </p:val>
                                        </p:tav>
                                      </p:tavLst>
                                    </p:anim>
                                    <p:animEffect transition="in" filter="fade">
                                      <p:cBhvr>
                                        <p:cTn id="16" dur="750"/>
                                        <p:tgtEl>
                                          <p:spTgt spid="33"/>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750" fill="hold"/>
                                        <p:tgtEl>
                                          <p:spTgt spid="34"/>
                                        </p:tgtEl>
                                        <p:attrNameLst>
                                          <p:attrName>ppt_w</p:attrName>
                                        </p:attrNameLst>
                                      </p:cBhvr>
                                      <p:tavLst>
                                        <p:tav tm="0">
                                          <p:val>
                                            <p:fltVal val="0"/>
                                          </p:val>
                                        </p:tav>
                                        <p:tav tm="100000">
                                          <p:val>
                                            <p:strVal val="#ppt_w"/>
                                          </p:val>
                                        </p:tav>
                                      </p:tavLst>
                                    </p:anim>
                                    <p:anim calcmode="lin" valueType="num">
                                      <p:cBhvr>
                                        <p:cTn id="20" dur="750" fill="hold"/>
                                        <p:tgtEl>
                                          <p:spTgt spid="34"/>
                                        </p:tgtEl>
                                        <p:attrNameLst>
                                          <p:attrName>ppt_h</p:attrName>
                                        </p:attrNameLst>
                                      </p:cBhvr>
                                      <p:tavLst>
                                        <p:tav tm="0">
                                          <p:val>
                                            <p:fltVal val="0"/>
                                          </p:val>
                                        </p:tav>
                                        <p:tav tm="100000">
                                          <p:val>
                                            <p:strVal val="#ppt_h"/>
                                          </p:val>
                                        </p:tav>
                                      </p:tavLst>
                                    </p:anim>
                                    <p:anim calcmode="lin" valueType="num">
                                      <p:cBhvr>
                                        <p:cTn id="21" dur="750" fill="hold"/>
                                        <p:tgtEl>
                                          <p:spTgt spid="34"/>
                                        </p:tgtEl>
                                        <p:attrNameLst>
                                          <p:attrName>style.rotation</p:attrName>
                                        </p:attrNameLst>
                                      </p:cBhvr>
                                      <p:tavLst>
                                        <p:tav tm="0">
                                          <p:val>
                                            <p:fltVal val="90"/>
                                          </p:val>
                                        </p:tav>
                                        <p:tav tm="100000">
                                          <p:val>
                                            <p:fltVal val="0"/>
                                          </p:val>
                                        </p:tav>
                                      </p:tavLst>
                                    </p:anim>
                                    <p:animEffect transition="in" filter="fade">
                                      <p:cBhvr>
                                        <p:cTn id="22" dur="750"/>
                                        <p:tgtEl>
                                          <p:spTgt spid="3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p:cTn id="25" dur="750" fill="hold"/>
                                        <p:tgtEl>
                                          <p:spTgt spid="35"/>
                                        </p:tgtEl>
                                        <p:attrNameLst>
                                          <p:attrName>ppt_w</p:attrName>
                                        </p:attrNameLst>
                                      </p:cBhvr>
                                      <p:tavLst>
                                        <p:tav tm="0">
                                          <p:val>
                                            <p:fltVal val="0"/>
                                          </p:val>
                                        </p:tav>
                                        <p:tav tm="100000">
                                          <p:val>
                                            <p:strVal val="#ppt_w"/>
                                          </p:val>
                                        </p:tav>
                                      </p:tavLst>
                                    </p:anim>
                                    <p:anim calcmode="lin" valueType="num">
                                      <p:cBhvr>
                                        <p:cTn id="26" dur="750" fill="hold"/>
                                        <p:tgtEl>
                                          <p:spTgt spid="35"/>
                                        </p:tgtEl>
                                        <p:attrNameLst>
                                          <p:attrName>ppt_h</p:attrName>
                                        </p:attrNameLst>
                                      </p:cBhvr>
                                      <p:tavLst>
                                        <p:tav tm="0">
                                          <p:val>
                                            <p:fltVal val="0"/>
                                          </p:val>
                                        </p:tav>
                                        <p:tav tm="100000">
                                          <p:val>
                                            <p:strVal val="#ppt_h"/>
                                          </p:val>
                                        </p:tav>
                                      </p:tavLst>
                                    </p:anim>
                                    <p:anim calcmode="lin" valueType="num">
                                      <p:cBhvr>
                                        <p:cTn id="27" dur="750" fill="hold"/>
                                        <p:tgtEl>
                                          <p:spTgt spid="35"/>
                                        </p:tgtEl>
                                        <p:attrNameLst>
                                          <p:attrName>style.rotation</p:attrName>
                                        </p:attrNameLst>
                                      </p:cBhvr>
                                      <p:tavLst>
                                        <p:tav tm="0">
                                          <p:val>
                                            <p:fltVal val="90"/>
                                          </p:val>
                                        </p:tav>
                                        <p:tav tm="100000">
                                          <p:val>
                                            <p:fltVal val="0"/>
                                          </p:val>
                                        </p:tav>
                                      </p:tavLst>
                                    </p:anim>
                                    <p:animEffect transition="in" filter="fade">
                                      <p:cBhvr>
                                        <p:cTn id="28" dur="750"/>
                                        <p:tgtEl>
                                          <p:spTgt spid="35"/>
                                        </p:tgtEl>
                                      </p:cBhvr>
                                    </p:animEffect>
                                  </p:childTnLst>
                                </p:cTn>
                              </p:par>
                              <p:par>
                                <p:cTn id="29" presetID="22" presetClass="entr" presetSubtype="2"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right)">
                                      <p:cBhvr>
                                        <p:cTn id="31" dur="750"/>
                                        <p:tgtEl>
                                          <p:spTgt spid="10"/>
                                        </p:tgtEl>
                                      </p:cBhvr>
                                    </p:animEffect>
                                  </p:childTnLst>
                                </p:cTn>
                              </p:par>
                              <p:par>
                                <p:cTn id="32" presetID="2" presetClass="entr" presetSubtype="2" fill="hold" grpId="0" nodeType="withEffect">
                                  <p:stCondLst>
                                    <p:cond delay="0"/>
                                  </p:stCondLst>
                                  <p:iterate type="lt">
                                    <p:tmPct val="10000"/>
                                  </p:iterate>
                                  <p:childTnLst>
                                    <p:set>
                                      <p:cBhvr>
                                        <p:cTn id="33" dur="1" fill="hold">
                                          <p:stCondLst>
                                            <p:cond delay="0"/>
                                          </p:stCondLst>
                                        </p:cTn>
                                        <p:tgtEl>
                                          <p:spTgt spid="17"/>
                                        </p:tgtEl>
                                        <p:attrNameLst>
                                          <p:attrName>style.visibility</p:attrName>
                                        </p:attrNameLst>
                                      </p:cBhvr>
                                      <p:to>
                                        <p:strVal val="visible"/>
                                      </p:to>
                                    </p:set>
                                    <p:anim calcmode="lin" valueType="num">
                                      <p:cBhvr>
                                        <p:cTn id="34" dur="750" fill="hold"/>
                                        <p:tgtEl>
                                          <p:spTgt spid="17"/>
                                        </p:tgtEl>
                                        <p:attrNameLst>
                                          <p:attrName>ppt_x</p:attrName>
                                        </p:attrNameLst>
                                      </p:cBhvr>
                                      <p:tavLst>
                                        <p:tav tm="0">
                                          <p:val>
                                            <p:strVal val="1+#ppt_w/2"/>
                                          </p:val>
                                        </p:tav>
                                        <p:tav tm="100000">
                                          <p:val>
                                            <p:strVal val="#ppt_x"/>
                                          </p:val>
                                        </p:tav>
                                      </p:tavLst>
                                    </p:anim>
                                    <p:anim calcmode="lin" valueType="num">
                                      <p:cBhvr>
                                        <p:cTn id="35" dur="750" fill="hold"/>
                                        <p:tgtEl>
                                          <p:spTgt spid="17"/>
                                        </p:tgtEl>
                                        <p:attrNameLst>
                                          <p:attrName>ppt_y</p:attrName>
                                        </p:attrNameLst>
                                      </p:cBhvr>
                                      <p:tavLst>
                                        <p:tav tm="0">
                                          <p:val>
                                            <p:strVal val="#ppt_y"/>
                                          </p:val>
                                        </p:tav>
                                        <p:tav tm="100000">
                                          <p:val>
                                            <p:strVal val="#ppt_y"/>
                                          </p:val>
                                        </p:tav>
                                      </p:tavLst>
                                    </p:anim>
                                  </p:childTnLst>
                                </p:cTn>
                              </p:par>
                            </p:childTnLst>
                          </p:cTn>
                        </p:par>
                        <p:par>
                          <p:cTn id="36" fill="hold">
                            <p:stCondLst>
                              <p:cond delay="1200"/>
                            </p:stCondLst>
                            <p:childTnLst>
                              <p:par>
                                <p:cTn id="37" presetID="2" presetClass="entr" presetSubtype="4"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 calcmode="lin" valueType="num">
                                      <p:cBhvr additive="base">
                                        <p:cTn id="39" dur="500" fill="hold"/>
                                        <p:tgtEl>
                                          <p:spTgt spid="52"/>
                                        </p:tgtEl>
                                        <p:attrNameLst>
                                          <p:attrName>ppt_x</p:attrName>
                                        </p:attrNameLst>
                                      </p:cBhvr>
                                      <p:tavLst>
                                        <p:tav tm="0">
                                          <p:val>
                                            <p:strVal val="#ppt_x"/>
                                          </p:val>
                                        </p:tav>
                                        <p:tav tm="100000">
                                          <p:val>
                                            <p:strVal val="#ppt_x"/>
                                          </p:val>
                                        </p:tav>
                                      </p:tavLst>
                                    </p:anim>
                                    <p:anim calcmode="lin" valueType="num">
                                      <p:cBhvr additive="base">
                                        <p:cTn id="40" dur="500" fill="hold"/>
                                        <p:tgtEl>
                                          <p:spTgt spid="5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500" fill="hold"/>
                                        <p:tgtEl>
                                          <p:spTgt spid="50"/>
                                        </p:tgtEl>
                                        <p:attrNameLst>
                                          <p:attrName>ppt_x</p:attrName>
                                        </p:attrNameLst>
                                      </p:cBhvr>
                                      <p:tavLst>
                                        <p:tav tm="0">
                                          <p:val>
                                            <p:strVal val="#ppt_x"/>
                                          </p:val>
                                        </p:tav>
                                        <p:tav tm="100000">
                                          <p:val>
                                            <p:strVal val="#ppt_x"/>
                                          </p:val>
                                        </p:tav>
                                      </p:tavLst>
                                    </p:anim>
                                    <p:anim calcmode="lin" valueType="num">
                                      <p:cBhvr additive="base">
                                        <p:cTn id="44" dur="5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additive="base">
                                        <p:cTn id="47" dur="500" fill="hold"/>
                                        <p:tgtEl>
                                          <p:spTgt spid="51"/>
                                        </p:tgtEl>
                                        <p:attrNameLst>
                                          <p:attrName>ppt_x</p:attrName>
                                        </p:attrNameLst>
                                      </p:cBhvr>
                                      <p:tavLst>
                                        <p:tav tm="0">
                                          <p:val>
                                            <p:strVal val="#ppt_x"/>
                                          </p:val>
                                        </p:tav>
                                        <p:tav tm="100000">
                                          <p:val>
                                            <p:strVal val="#ppt_x"/>
                                          </p:val>
                                        </p:tav>
                                      </p:tavLst>
                                    </p:anim>
                                    <p:anim calcmode="lin" valueType="num">
                                      <p:cBhvr additive="base">
                                        <p:cTn id="48" dur="500" fill="hold"/>
                                        <p:tgtEl>
                                          <p:spTgt spid="51"/>
                                        </p:tgtEl>
                                        <p:attrNameLst>
                                          <p:attrName>ppt_y</p:attrName>
                                        </p:attrNameLst>
                                      </p:cBhvr>
                                      <p:tavLst>
                                        <p:tav tm="0">
                                          <p:val>
                                            <p:strVal val="1+#ppt_h/2"/>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anim calcmode="lin" valueType="num">
                                      <p:cBhvr additive="base">
                                        <p:cTn id="51" dur="500" fill="hold"/>
                                        <p:tgtEl>
                                          <p:spTgt spid="53"/>
                                        </p:tgtEl>
                                        <p:attrNameLst>
                                          <p:attrName>ppt_x</p:attrName>
                                        </p:attrNameLst>
                                      </p:cBhvr>
                                      <p:tavLst>
                                        <p:tav tm="0">
                                          <p:val>
                                            <p:strVal val="1+#ppt_w/2"/>
                                          </p:val>
                                        </p:tav>
                                        <p:tav tm="100000">
                                          <p:val>
                                            <p:strVal val="#ppt_x"/>
                                          </p:val>
                                        </p:tav>
                                      </p:tavLst>
                                    </p:anim>
                                    <p:anim calcmode="lin" valueType="num">
                                      <p:cBhvr additive="base">
                                        <p:cTn id="52" dur="500" fill="hold"/>
                                        <p:tgtEl>
                                          <p:spTgt spid="53"/>
                                        </p:tgtEl>
                                        <p:attrNameLst>
                                          <p:attrName>ppt_y</p:attrName>
                                        </p:attrNameLst>
                                      </p:cBhvr>
                                      <p:tavLst>
                                        <p:tav tm="0">
                                          <p:val>
                                            <p:strVal val="#ppt_y"/>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 calcmode="lin" valueType="num">
                                      <p:cBhvr additive="base">
                                        <p:cTn id="55" dur="500" fill="hold"/>
                                        <p:tgtEl>
                                          <p:spTgt spid="54"/>
                                        </p:tgtEl>
                                        <p:attrNameLst>
                                          <p:attrName>ppt_x</p:attrName>
                                        </p:attrNameLst>
                                      </p:cBhvr>
                                      <p:tavLst>
                                        <p:tav tm="0">
                                          <p:val>
                                            <p:strVal val="#ppt_x"/>
                                          </p:val>
                                        </p:tav>
                                        <p:tav tm="100000">
                                          <p:val>
                                            <p:strVal val="#ppt_x"/>
                                          </p:val>
                                        </p:tav>
                                      </p:tavLst>
                                    </p:anim>
                                    <p:anim calcmode="lin" valueType="num">
                                      <p:cBhvr additive="base">
                                        <p:cTn id="56" dur="500" fill="hold"/>
                                        <p:tgtEl>
                                          <p:spTgt spid="5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anim calcmode="lin" valueType="num">
                                      <p:cBhvr additive="base">
                                        <p:cTn id="59" dur="500" fill="hold"/>
                                        <p:tgtEl>
                                          <p:spTgt spid="55"/>
                                        </p:tgtEl>
                                        <p:attrNameLst>
                                          <p:attrName>ppt_x</p:attrName>
                                        </p:attrNameLst>
                                      </p:cBhvr>
                                      <p:tavLst>
                                        <p:tav tm="0">
                                          <p:val>
                                            <p:strVal val="#ppt_x"/>
                                          </p:val>
                                        </p:tav>
                                        <p:tav tm="100000">
                                          <p:val>
                                            <p:strVal val="#ppt_x"/>
                                          </p:val>
                                        </p:tav>
                                      </p:tavLst>
                                    </p:anim>
                                    <p:anim calcmode="lin" valueType="num">
                                      <p:cBhvr additive="base">
                                        <p:cTn id="60" dur="500" fill="hold"/>
                                        <p:tgtEl>
                                          <p:spTgt spid="5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anim calcmode="lin" valueType="num">
                                      <p:cBhvr additive="base">
                                        <p:cTn id="63" dur="500" fill="hold"/>
                                        <p:tgtEl>
                                          <p:spTgt spid="56"/>
                                        </p:tgtEl>
                                        <p:attrNameLst>
                                          <p:attrName>ppt_x</p:attrName>
                                        </p:attrNameLst>
                                      </p:cBhvr>
                                      <p:tavLst>
                                        <p:tav tm="0">
                                          <p:val>
                                            <p:strVal val="#ppt_x"/>
                                          </p:val>
                                        </p:tav>
                                        <p:tav tm="100000">
                                          <p:val>
                                            <p:strVal val="#ppt_x"/>
                                          </p:val>
                                        </p:tav>
                                      </p:tavLst>
                                    </p:anim>
                                    <p:anim calcmode="lin" valueType="num">
                                      <p:cBhvr additive="base">
                                        <p:cTn id="64" dur="500" fill="hold"/>
                                        <p:tgtEl>
                                          <p:spTgt spid="56"/>
                                        </p:tgtEl>
                                        <p:attrNameLst>
                                          <p:attrName>ppt_y</p:attrName>
                                        </p:attrNameLst>
                                      </p:cBhvr>
                                      <p:tavLst>
                                        <p:tav tm="0">
                                          <p:val>
                                            <p:strVal val="1+#ppt_h/2"/>
                                          </p:val>
                                        </p:tav>
                                        <p:tav tm="100000">
                                          <p:val>
                                            <p:strVal val="#ppt_y"/>
                                          </p:val>
                                        </p:tav>
                                      </p:tavLst>
                                    </p:anim>
                                  </p:childTnLst>
                                </p:cTn>
                              </p:par>
                              <p:par>
                                <p:cTn id="65" presetID="2" presetClass="entr" presetSubtype="3"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anim calcmode="lin" valueType="num">
                                      <p:cBhvr additive="base">
                                        <p:cTn id="67" dur="500" fill="hold"/>
                                        <p:tgtEl>
                                          <p:spTgt spid="57"/>
                                        </p:tgtEl>
                                        <p:attrNameLst>
                                          <p:attrName>ppt_x</p:attrName>
                                        </p:attrNameLst>
                                      </p:cBhvr>
                                      <p:tavLst>
                                        <p:tav tm="0">
                                          <p:val>
                                            <p:strVal val="1+#ppt_w/2"/>
                                          </p:val>
                                        </p:tav>
                                        <p:tav tm="100000">
                                          <p:val>
                                            <p:strVal val="#ppt_x"/>
                                          </p:val>
                                        </p:tav>
                                      </p:tavLst>
                                    </p:anim>
                                    <p:anim calcmode="lin" valueType="num">
                                      <p:cBhvr additive="base">
                                        <p:cTn id="68" dur="500" fill="hold"/>
                                        <p:tgtEl>
                                          <p:spTgt spid="57"/>
                                        </p:tgtEl>
                                        <p:attrNameLst>
                                          <p:attrName>ppt_y</p:attrName>
                                        </p:attrNameLst>
                                      </p:cBhvr>
                                      <p:tavLst>
                                        <p:tav tm="0">
                                          <p:val>
                                            <p:strVal val="0-#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8"/>
                                        </p:tgtEl>
                                        <p:attrNameLst>
                                          <p:attrName>style.visibility</p:attrName>
                                        </p:attrNameLst>
                                      </p:cBhvr>
                                      <p:to>
                                        <p:strVal val="visible"/>
                                      </p:to>
                                    </p:set>
                                    <p:anim calcmode="lin" valueType="num">
                                      <p:cBhvr additive="base">
                                        <p:cTn id="71" dur="500" fill="hold"/>
                                        <p:tgtEl>
                                          <p:spTgt spid="58"/>
                                        </p:tgtEl>
                                        <p:attrNameLst>
                                          <p:attrName>ppt_x</p:attrName>
                                        </p:attrNameLst>
                                      </p:cBhvr>
                                      <p:tavLst>
                                        <p:tav tm="0">
                                          <p:val>
                                            <p:strVal val="#ppt_x"/>
                                          </p:val>
                                        </p:tav>
                                        <p:tav tm="100000">
                                          <p:val>
                                            <p:strVal val="#ppt_x"/>
                                          </p:val>
                                        </p:tav>
                                      </p:tavLst>
                                    </p:anim>
                                    <p:anim calcmode="lin" valueType="num">
                                      <p:cBhvr additive="base">
                                        <p:cTn id="72" dur="500" fill="hold"/>
                                        <p:tgtEl>
                                          <p:spTgt spid="5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9"/>
                                        </p:tgtEl>
                                        <p:attrNameLst>
                                          <p:attrName>style.visibility</p:attrName>
                                        </p:attrNameLst>
                                      </p:cBhvr>
                                      <p:to>
                                        <p:strVal val="visible"/>
                                      </p:to>
                                    </p:set>
                                    <p:anim calcmode="lin" valueType="num">
                                      <p:cBhvr additive="base">
                                        <p:cTn id="75" dur="500" fill="hold"/>
                                        <p:tgtEl>
                                          <p:spTgt spid="59"/>
                                        </p:tgtEl>
                                        <p:attrNameLst>
                                          <p:attrName>ppt_x</p:attrName>
                                        </p:attrNameLst>
                                      </p:cBhvr>
                                      <p:tavLst>
                                        <p:tav tm="0">
                                          <p:val>
                                            <p:strVal val="#ppt_x"/>
                                          </p:val>
                                        </p:tav>
                                        <p:tav tm="100000">
                                          <p:val>
                                            <p:strVal val="#ppt_x"/>
                                          </p:val>
                                        </p:tav>
                                      </p:tavLst>
                                    </p:anim>
                                    <p:anim calcmode="lin" valueType="num">
                                      <p:cBhvr additive="base">
                                        <p:cTn id="76" dur="500" fill="hold"/>
                                        <p:tgtEl>
                                          <p:spTgt spid="5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anim calcmode="lin" valueType="num">
                                      <p:cBhvr additive="base">
                                        <p:cTn id="79" dur="500" fill="hold"/>
                                        <p:tgtEl>
                                          <p:spTgt spid="60"/>
                                        </p:tgtEl>
                                        <p:attrNameLst>
                                          <p:attrName>ppt_x</p:attrName>
                                        </p:attrNameLst>
                                      </p:cBhvr>
                                      <p:tavLst>
                                        <p:tav tm="0">
                                          <p:val>
                                            <p:strVal val="#ppt_x"/>
                                          </p:val>
                                        </p:tav>
                                        <p:tav tm="100000">
                                          <p:val>
                                            <p:strVal val="#ppt_x"/>
                                          </p:val>
                                        </p:tav>
                                      </p:tavLst>
                                    </p:anim>
                                    <p:anim calcmode="lin" valueType="num">
                                      <p:cBhvr additive="base">
                                        <p:cTn id="80" dur="500" fill="hold"/>
                                        <p:tgtEl>
                                          <p:spTgt spid="6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61"/>
                                        </p:tgtEl>
                                        <p:attrNameLst>
                                          <p:attrName>style.visibility</p:attrName>
                                        </p:attrNameLst>
                                      </p:cBhvr>
                                      <p:to>
                                        <p:strVal val="visible"/>
                                      </p:to>
                                    </p:set>
                                    <p:anim calcmode="lin" valueType="num">
                                      <p:cBhvr additive="base">
                                        <p:cTn id="83" dur="500" fill="hold"/>
                                        <p:tgtEl>
                                          <p:spTgt spid="61"/>
                                        </p:tgtEl>
                                        <p:attrNameLst>
                                          <p:attrName>ppt_x</p:attrName>
                                        </p:attrNameLst>
                                      </p:cBhvr>
                                      <p:tavLst>
                                        <p:tav tm="0">
                                          <p:val>
                                            <p:strVal val="#ppt_x"/>
                                          </p:val>
                                        </p:tav>
                                        <p:tav tm="100000">
                                          <p:val>
                                            <p:strVal val="#ppt_x"/>
                                          </p:val>
                                        </p:tav>
                                      </p:tavLst>
                                    </p:anim>
                                    <p:anim calcmode="lin" valueType="num">
                                      <p:cBhvr additive="base">
                                        <p:cTn id="84" dur="500" fill="hold"/>
                                        <p:tgtEl>
                                          <p:spTgt spid="61"/>
                                        </p:tgtEl>
                                        <p:attrNameLst>
                                          <p:attrName>ppt_y</p:attrName>
                                        </p:attrNameLst>
                                      </p:cBhvr>
                                      <p:tavLst>
                                        <p:tav tm="0">
                                          <p:val>
                                            <p:strVal val="1+#ppt_h/2"/>
                                          </p:val>
                                        </p:tav>
                                        <p:tav tm="100000">
                                          <p:val>
                                            <p:strVal val="#ppt_y"/>
                                          </p:val>
                                        </p:tav>
                                      </p:tavLst>
                                    </p:anim>
                                  </p:childTnLst>
                                </p:cTn>
                              </p:par>
                              <p:par>
                                <p:cTn id="85" presetID="2" presetClass="entr" presetSubtype="6" fill="hold" nodeType="withEffect">
                                  <p:stCondLst>
                                    <p:cond delay="0"/>
                                  </p:stCondLst>
                                  <p:childTnLst>
                                    <p:set>
                                      <p:cBhvr>
                                        <p:cTn id="86" dur="1" fill="hold">
                                          <p:stCondLst>
                                            <p:cond delay="0"/>
                                          </p:stCondLst>
                                        </p:cTn>
                                        <p:tgtEl>
                                          <p:spTgt spid="62"/>
                                        </p:tgtEl>
                                        <p:attrNameLst>
                                          <p:attrName>style.visibility</p:attrName>
                                        </p:attrNameLst>
                                      </p:cBhvr>
                                      <p:to>
                                        <p:strVal val="visible"/>
                                      </p:to>
                                    </p:set>
                                    <p:anim calcmode="lin" valueType="num">
                                      <p:cBhvr additive="base">
                                        <p:cTn id="87" dur="500" fill="hold"/>
                                        <p:tgtEl>
                                          <p:spTgt spid="62"/>
                                        </p:tgtEl>
                                        <p:attrNameLst>
                                          <p:attrName>ppt_x</p:attrName>
                                        </p:attrNameLst>
                                      </p:cBhvr>
                                      <p:tavLst>
                                        <p:tav tm="0">
                                          <p:val>
                                            <p:strVal val="1+#ppt_w/2"/>
                                          </p:val>
                                        </p:tav>
                                        <p:tav tm="100000">
                                          <p:val>
                                            <p:strVal val="#ppt_x"/>
                                          </p:val>
                                        </p:tav>
                                      </p:tavLst>
                                    </p:anim>
                                    <p:anim calcmode="lin" valueType="num">
                                      <p:cBhvr additive="base">
                                        <p:cTn id="88" dur="500" fill="hold"/>
                                        <p:tgtEl>
                                          <p:spTgt spid="62"/>
                                        </p:tgtEl>
                                        <p:attrNameLst>
                                          <p:attrName>ppt_y</p:attrName>
                                        </p:attrNameLst>
                                      </p:cBhvr>
                                      <p:tavLst>
                                        <p:tav tm="0">
                                          <p:val>
                                            <p:strVal val="1+#ppt_h/2"/>
                                          </p:val>
                                        </p:tav>
                                        <p:tav tm="100000">
                                          <p:val>
                                            <p:strVal val="#ppt_y"/>
                                          </p:val>
                                        </p:tav>
                                      </p:tavLst>
                                    </p:anim>
                                  </p:childTnLst>
                                </p:cTn>
                              </p:par>
                              <p:par>
                                <p:cTn id="89" presetID="2" presetClass="entr" presetSubtype="6" fill="hold" grpId="0" nodeType="withEffect">
                                  <p:stCondLst>
                                    <p:cond delay="0"/>
                                  </p:stCondLst>
                                  <p:childTnLst>
                                    <p:set>
                                      <p:cBhvr>
                                        <p:cTn id="90" dur="1" fill="hold">
                                          <p:stCondLst>
                                            <p:cond delay="0"/>
                                          </p:stCondLst>
                                        </p:cTn>
                                        <p:tgtEl>
                                          <p:spTgt spid="69"/>
                                        </p:tgtEl>
                                        <p:attrNameLst>
                                          <p:attrName>style.visibility</p:attrName>
                                        </p:attrNameLst>
                                      </p:cBhvr>
                                      <p:to>
                                        <p:strVal val="visible"/>
                                      </p:to>
                                    </p:set>
                                    <p:anim calcmode="lin" valueType="num">
                                      <p:cBhvr additive="base">
                                        <p:cTn id="91" dur="500" fill="hold"/>
                                        <p:tgtEl>
                                          <p:spTgt spid="69"/>
                                        </p:tgtEl>
                                        <p:attrNameLst>
                                          <p:attrName>ppt_x</p:attrName>
                                        </p:attrNameLst>
                                      </p:cBhvr>
                                      <p:tavLst>
                                        <p:tav tm="0">
                                          <p:val>
                                            <p:strVal val="1+#ppt_w/2"/>
                                          </p:val>
                                        </p:tav>
                                        <p:tav tm="100000">
                                          <p:val>
                                            <p:strVal val="#ppt_x"/>
                                          </p:val>
                                        </p:tav>
                                      </p:tavLst>
                                    </p:anim>
                                    <p:anim calcmode="lin" valueType="num">
                                      <p:cBhvr additive="base">
                                        <p:cTn id="92" dur="500" fill="hold"/>
                                        <p:tgtEl>
                                          <p:spTgt spid="6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70"/>
                                        </p:tgtEl>
                                        <p:attrNameLst>
                                          <p:attrName>style.visibility</p:attrName>
                                        </p:attrNameLst>
                                      </p:cBhvr>
                                      <p:to>
                                        <p:strVal val="visible"/>
                                      </p:to>
                                    </p:set>
                                    <p:anim calcmode="lin" valueType="num">
                                      <p:cBhvr additive="base">
                                        <p:cTn id="95" dur="500" fill="hold"/>
                                        <p:tgtEl>
                                          <p:spTgt spid="70"/>
                                        </p:tgtEl>
                                        <p:attrNameLst>
                                          <p:attrName>ppt_x</p:attrName>
                                        </p:attrNameLst>
                                      </p:cBhvr>
                                      <p:tavLst>
                                        <p:tav tm="0">
                                          <p:val>
                                            <p:strVal val="#ppt_x"/>
                                          </p:val>
                                        </p:tav>
                                        <p:tav tm="100000">
                                          <p:val>
                                            <p:strVal val="#ppt_x"/>
                                          </p:val>
                                        </p:tav>
                                      </p:tavLst>
                                    </p:anim>
                                    <p:anim calcmode="lin" valueType="num">
                                      <p:cBhvr additive="base">
                                        <p:cTn id="96" dur="500" fill="hold"/>
                                        <p:tgtEl>
                                          <p:spTgt spid="70"/>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71"/>
                                        </p:tgtEl>
                                        <p:attrNameLst>
                                          <p:attrName>style.visibility</p:attrName>
                                        </p:attrNameLst>
                                      </p:cBhvr>
                                      <p:to>
                                        <p:strVal val="visible"/>
                                      </p:to>
                                    </p:set>
                                    <p:anim calcmode="lin" valueType="num">
                                      <p:cBhvr additive="base">
                                        <p:cTn id="99" dur="500" fill="hold"/>
                                        <p:tgtEl>
                                          <p:spTgt spid="71"/>
                                        </p:tgtEl>
                                        <p:attrNameLst>
                                          <p:attrName>ppt_x</p:attrName>
                                        </p:attrNameLst>
                                      </p:cBhvr>
                                      <p:tavLst>
                                        <p:tav tm="0">
                                          <p:val>
                                            <p:strVal val="#ppt_x"/>
                                          </p:val>
                                        </p:tav>
                                        <p:tav tm="100000">
                                          <p:val>
                                            <p:strVal val="#ppt_x"/>
                                          </p:val>
                                        </p:tav>
                                      </p:tavLst>
                                    </p:anim>
                                    <p:anim calcmode="lin" valueType="num">
                                      <p:cBhvr additive="base">
                                        <p:cTn id="100" dur="500" fill="hold"/>
                                        <p:tgtEl>
                                          <p:spTgt spid="71"/>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72"/>
                                        </p:tgtEl>
                                        <p:attrNameLst>
                                          <p:attrName>style.visibility</p:attrName>
                                        </p:attrNameLst>
                                      </p:cBhvr>
                                      <p:to>
                                        <p:strVal val="visible"/>
                                      </p:to>
                                    </p:set>
                                    <p:anim calcmode="lin" valueType="num">
                                      <p:cBhvr additive="base">
                                        <p:cTn id="103" dur="500" fill="hold"/>
                                        <p:tgtEl>
                                          <p:spTgt spid="72"/>
                                        </p:tgtEl>
                                        <p:attrNameLst>
                                          <p:attrName>ppt_x</p:attrName>
                                        </p:attrNameLst>
                                      </p:cBhvr>
                                      <p:tavLst>
                                        <p:tav tm="0">
                                          <p:val>
                                            <p:strVal val="#ppt_x"/>
                                          </p:val>
                                        </p:tav>
                                        <p:tav tm="100000">
                                          <p:val>
                                            <p:strVal val="#ppt_x"/>
                                          </p:val>
                                        </p:tav>
                                      </p:tavLst>
                                    </p:anim>
                                    <p:anim calcmode="lin" valueType="num">
                                      <p:cBhvr additive="base">
                                        <p:cTn id="104" dur="500" fill="hold"/>
                                        <p:tgtEl>
                                          <p:spTgt spid="72"/>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73"/>
                                        </p:tgtEl>
                                        <p:attrNameLst>
                                          <p:attrName>style.visibility</p:attrName>
                                        </p:attrNameLst>
                                      </p:cBhvr>
                                      <p:to>
                                        <p:strVal val="visible"/>
                                      </p:to>
                                    </p:set>
                                    <p:anim calcmode="lin" valueType="num">
                                      <p:cBhvr additive="base">
                                        <p:cTn id="107" dur="500" fill="hold"/>
                                        <p:tgtEl>
                                          <p:spTgt spid="73"/>
                                        </p:tgtEl>
                                        <p:attrNameLst>
                                          <p:attrName>ppt_x</p:attrName>
                                        </p:attrNameLst>
                                      </p:cBhvr>
                                      <p:tavLst>
                                        <p:tav tm="0">
                                          <p:val>
                                            <p:strVal val="#ppt_x"/>
                                          </p:val>
                                        </p:tav>
                                        <p:tav tm="100000">
                                          <p:val>
                                            <p:strVal val="#ppt_x"/>
                                          </p:val>
                                        </p:tav>
                                      </p:tavLst>
                                    </p:anim>
                                    <p:anim calcmode="lin" valueType="num">
                                      <p:cBhvr additive="base">
                                        <p:cTn id="108" dur="500" fill="hold"/>
                                        <p:tgtEl>
                                          <p:spTgt spid="73"/>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74"/>
                                        </p:tgtEl>
                                        <p:attrNameLst>
                                          <p:attrName>style.visibility</p:attrName>
                                        </p:attrNameLst>
                                      </p:cBhvr>
                                      <p:to>
                                        <p:strVal val="visible"/>
                                      </p:to>
                                    </p:set>
                                    <p:anim calcmode="lin" valueType="num">
                                      <p:cBhvr additive="base">
                                        <p:cTn id="111" dur="500" fill="hold"/>
                                        <p:tgtEl>
                                          <p:spTgt spid="74"/>
                                        </p:tgtEl>
                                        <p:attrNameLst>
                                          <p:attrName>ppt_x</p:attrName>
                                        </p:attrNameLst>
                                      </p:cBhvr>
                                      <p:tavLst>
                                        <p:tav tm="0">
                                          <p:val>
                                            <p:strVal val="#ppt_x"/>
                                          </p:val>
                                        </p:tav>
                                        <p:tav tm="100000">
                                          <p:val>
                                            <p:strVal val="#ppt_x"/>
                                          </p:val>
                                        </p:tav>
                                      </p:tavLst>
                                    </p:anim>
                                    <p:anim calcmode="lin" valueType="num">
                                      <p:cBhvr additive="base">
                                        <p:cTn id="112" dur="500" fill="hold"/>
                                        <p:tgtEl>
                                          <p:spTgt spid="74"/>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75"/>
                                        </p:tgtEl>
                                        <p:attrNameLst>
                                          <p:attrName>style.visibility</p:attrName>
                                        </p:attrNameLst>
                                      </p:cBhvr>
                                      <p:to>
                                        <p:strVal val="visible"/>
                                      </p:to>
                                    </p:set>
                                    <p:anim calcmode="lin" valueType="num">
                                      <p:cBhvr additive="base">
                                        <p:cTn id="115" dur="500" fill="hold"/>
                                        <p:tgtEl>
                                          <p:spTgt spid="75"/>
                                        </p:tgtEl>
                                        <p:attrNameLst>
                                          <p:attrName>ppt_x</p:attrName>
                                        </p:attrNameLst>
                                      </p:cBhvr>
                                      <p:tavLst>
                                        <p:tav tm="0">
                                          <p:val>
                                            <p:strVal val="#ppt_x"/>
                                          </p:val>
                                        </p:tav>
                                        <p:tav tm="100000">
                                          <p:val>
                                            <p:strVal val="#ppt_x"/>
                                          </p:val>
                                        </p:tav>
                                      </p:tavLst>
                                    </p:anim>
                                    <p:anim calcmode="lin" valueType="num">
                                      <p:cBhvr additive="base">
                                        <p:cTn id="116" dur="500" fill="hold"/>
                                        <p:tgtEl>
                                          <p:spTgt spid="75"/>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76"/>
                                        </p:tgtEl>
                                        <p:attrNameLst>
                                          <p:attrName>style.visibility</p:attrName>
                                        </p:attrNameLst>
                                      </p:cBhvr>
                                      <p:to>
                                        <p:strVal val="visible"/>
                                      </p:to>
                                    </p:set>
                                    <p:anim calcmode="lin" valueType="num">
                                      <p:cBhvr additive="base">
                                        <p:cTn id="119" dur="500" fill="hold"/>
                                        <p:tgtEl>
                                          <p:spTgt spid="76"/>
                                        </p:tgtEl>
                                        <p:attrNameLst>
                                          <p:attrName>ppt_x</p:attrName>
                                        </p:attrNameLst>
                                      </p:cBhvr>
                                      <p:tavLst>
                                        <p:tav tm="0">
                                          <p:val>
                                            <p:strVal val="#ppt_x"/>
                                          </p:val>
                                        </p:tav>
                                        <p:tav tm="100000">
                                          <p:val>
                                            <p:strVal val="#ppt_x"/>
                                          </p:val>
                                        </p:tav>
                                      </p:tavLst>
                                    </p:anim>
                                    <p:anim calcmode="lin" valueType="num">
                                      <p:cBhvr additive="base">
                                        <p:cTn id="120" dur="500" fill="hold"/>
                                        <p:tgtEl>
                                          <p:spTgt spid="76"/>
                                        </p:tgtEl>
                                        <p:attrNameLst>
                                          <p:attrName>ppt_y</p:attrName>
                                        </p:attrNameLst>
                                      </p:cBhvr>
                                      <p:tavLst>
                                        <p:tav tm="0">
                                          <p:val>
                                            <p:strVal val="1+#ppt_h/2"/>
                                          </p:val>
                                        </p:tav>
                                        <p:tav tm="100000">
                                          <p:val>
                                            <p:strVal val="#ppt_y"/>
                                          </p:val>
                                        </p:tav>
                                      </p:tavLst>
                                    </p:anim>
                                  </p:childTnLst>
                                </p:cTn>
                              </p:par>
                              <p:par>
                                <p:cTn id="121" presetID="2" presetClass="entr" presetSubtype="1" fill="hold" grpId="0" nodeType="withEffect">
                                  <p:stCondLst>
                                    <p:cond delay="0"/>
                                  </p:stCondLst>
                                  <p:childTnLst>
                                    <p:set>
                                      <p:cBhvr>
                                        <p:cTn id="122" dur="1" fill="hold">
                                          <p:stCondLst>
                                            <p:cond delay="0"/>
                                          </p:stCondLst>
                                        </p:cTn>
                                        <p:tgtEl>
                                          <p:spTgt spid="77"/>
                                        </p:tgtEl>
                                        <p:attrNameLst>
                                          <p:attrName>style.visibility</p:attrName>
                                        </p:attrNameLst>
                                      </p:cBhvr>
                                      <p:to>
                                        <p:strVal val="visible"/>
                                      </p:to>
                                    </p:set>
                                    <p:anim calcmode="lin" valueType="num">
                                      <p:cBhvr additive="base">
                                        <p:cTn id="123" dur="500" fill="hold"/>
                                        <p:tgtEl>
                                          <p:spTgt spid="77"/>
                                        </p:tgtEl>
                                        <p:attrNameLst>
                                          <p:attrName>ppt_x</p:attrName>
                                        </p:attrNameLst>
                                      </p:cBhvr>
                                      <p:tavLst>
                                        <p:tav tm="0">
                                          <p:val>
                                            <p:strVal val="#ppt_x"/>
                                          </p:val>
                                        </p:tav>
                                        <p:tav tm="100000">
                                          <p:val>
                                            <p:strVal val="#ppt_x"/>
                                          </p:val>
                                        </p:tav>
                                      </p:tavLst>
                                    </p:anim>
                                    <p:anim calcmode="lin" valueType="num">
                                      <p:cBhvr additive="base">
                                        <p:cTn id="124" dur="500" fill="hold"/>
                                        <p:tgtEl>
                                          <p:spTgt spid="77"/>
                                        </p:tgtEl>
                                        <p:attrNameLst>
                                          <p:attrName>ppt_y</p:attrName>
                                        </p:attrNameLst>
                                      </p:cBhvr>
                                      <p:tavLst>
                                        <p:tav tm="0">
                                          <p:val>
                                            <p:strVal val="0-#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78"/>
                                        </p:tgtEl>
                                        <p:attrNameLst>
                                          <p:attrName>style.visibility</p:attrName>
                                        </p:attrNameLst>
                                      </p:cBhvr>
                                      <p:to>
                                        <p:strVal val="visible"/>
                                      </p:to>
                                    </p:set>
                                    <p:anim calcmode="lin" valueType="num">
                                      <p:cBhvr additive="base">
                                        <p:cTn id="127" dur="500" fill="hold"/>
                                        <p:tgtEl>
                                          <p:spTgt spid="78"/>
                                        </p:tgtEl>
                                        <p:attrNameLst>
                                          <p:attrName>ppt_x</p:attrName>
                                        </p:attrNameLst>
                                      </p:cBhvr>
                                      <p:tavLst>
                                        <p:tav tm="0">
                                          <p:val>
                                            <p:strVal val="#ppt_x"/>
                                          </p:val>
                                        </p:tav>
                                        <p:tav tm="100000">
                                          <p:val>
                                            <p:strVal val="#ppt_x"/>
                                          </p:val>
                                        </p:tav>
                                      </p:tavLst>
                                    </p:anim>
                                    <p:anim calcmode="lin" valueType="num">
                                      <p:cBhvr additive="base">
                                        <p:cTn id="128" dur="500" fill="hold"/>
                                        <p:tgtEl>
                                          <p:spTgt spid="78"/>
                                        </p:tgtEl>
                                        <p:attrNameLst>
                                          <p:attrName>ppt_y</p:attrName>
                                        </p:attrNameLst>
                                      </p:cBhvr>
                                      <p:tavLst>
                                        <p:tav tm="0">
                                          <p:val>
                                            <p:strVal val="1+#ppt_h/2"/>
                                          </p:val>
                                        </p:tav>
                                        <p:tav tm="100000">
                                          <p:val>
                                            <p:strVal val="#ppt_y"/>
                                          </p:val>
                                        </p:tav>
                                      </p:tavLst>
                                    </p:anim>
                                  </p:childTnLst>
                                </p:cTn>
                              </p:par>
                              <p:par>
                                <p:cTn id="129" presetID="2" presetClass="entr" presetSubtype="9" fill="hold" grpId="0" nodeType="withEffect">
                                  <p:stCondLst>
                                    <p:cond delay="0"/>
                                  </p:stCondLst>
                                  <p:childTnLst>
                                    <p:set>
                                      <p:cBhvr>
                                        <p:cTn id="130" dur="1" fill="hold">
                                          <p:stCondLst>
                                            <p:cond delay="0"/>
                                          </p:stCondLst>
                                        </p:cTn>
                                        <p:tgtEl>
                                          <p:spTgt spid="79"/>
                                        </p:tgtEl>
                                        <p:attrNameLst>
                                          <p:attrName>style.visibility</p:attrName>
                                        </p:attrNameLst>
                                      </p:cBhvr>
                                      <p:to>
                                        <p:strVal val="visible"/>
                                      </p:to>
                                    </p:set>
                                    <p:anim calcmode="lin" valueType="num">
                                      <p:cBhvr additive="base">
                                        <p:cTn id="131" dur="500" fill="hold"/>
                                        <p:tgtEl>
                                          <p:spTgt spid="79"/>
                                        </p:tgtEl>
                                        <p:attrNameLst>
                                          <p:attrName>ppt_x</p:attrName>
                                        </p:attrNameLst>
                                      </p:cBhvr>
                                      <p:tavLst>
                                        <p:tav tm="0">
                                          <p:val>
                                            <p:strVal val="0-#ppt_w/2"/>
                                          </p:val>
                                        </p:tav>
                                        <p:tav tm="100000">
                                          <p:val>
                                            <p:strVal val="#ppt_x"/>
                                          </p:val>
                                        </p:tav>
                                      </p:tavLst>
                                    </p:anim>
                                    <p:anim calcmode="lin" valueType="num">
                                      <p:cBhvr additive="base">
                                        <p:cTn id="132" dur="500" fill="hold"/>
                                        <p:tgtEl>
                                          <p:spTgt spid="79"/>
                                        </p:tgtEl>
                                        <p:attrNameLst>
                                          <p:attrName>ppt_y</p:attrName>
                                        </p:attrNameLst>
                                      </p:cBhvr>
                                      <p:tavLst>
                                        <p:tav tm="0">
                                          <p:val>
                                            <p:strVal val="0-#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80"/>
                                        </p:tgtEl>
                                        <p:attrNameLst>
                                          <p:attrName>style.visibility</p:attrName>
                                        </p:attrNameLst>
                                      </p:cBhvr>
                                      <p:to>
                                        <p:strVal val="visible"/>
                                      </p:to>
                                    </p:set>
                                    <p:anim calcmode="lin" valueType="num">
                                      <p:cBhvr additive="base">
                                        <p:cTn id="135" dur="500" fill="hold"/>
                                        <p:tgtEl>
                                          <p:spTgt spid="80"/>
                                        </p:tgtEl>
                                        <p:attrNameLst>
                                          <p:attrName>ppt_x</p:attrName>
                                        </p:attrNameLst>
                                      </p:cBhvr>
                                      <p:tavLst>
                                        <p:tav tm="0">
                                          <p:val>
                                            <p:strVal val="#ppt_x"/>
                                          </p:val>
                                        </p:tav>
                                        <p:tav tm="100000">
                                          <p:val>
                                            <p:strVal val="#ppt_x"/>
                                          </p:val>
                                        </p:tav>
                                      </p:tavLst>
                                    </p:anim>
                                    <p:anim calcmode="lin" valueType="num">
                                      <p:cBhvr additive="base">
                                        <p:cTn id="136" dur="500" fill="hold"/>
                                        <p:tgtEl>
                                          <p:spTgt spid="80"/>
                                        </p:tgtEl>
                                        <p:attrNameLst>
                                          <p:attrName>ppt_y</p:attrName>
                                        </p:attrNameLst>
                                      </p:cBhvr>
                                      <p:tavLst>
                                        <p:tav tm="0">
                                          <p:val>
                                            <p:strVal val="1+#ppt_h/2"/>
                                          </p:val>
                                        </p:tav>
                                        <p:tav tm="100000">
                                          <p:val>
                                            <p:strVal val="#ppt_y"/>
                                          </p:val>
                                        </p:tav>
                                      </p:tavLst>
                                    </p:anim>
                                  </p:childTnLst>
                                </p:cTn>
                              </p:par>
                              <p:par>
                                <p:cTn id="137" presetID="2" presetClass="entr" presetSubtype="9" fill="hold" grpId="0" nodeType="withEffect">
                                  <p:stCondLst>
                                    <p:cond delay="0"/>
                                  </p:stCondLst>
                                  <p:childTnLst>
                                    <p:set>
                                      <p:cBhvr>
                                        <p:cTn id="138" dur="1" fill="hold">
                                          <p:stCondLst>
                                            <p:cond delay="0"/>
                                          </p:stCondLst>
                                        </p:cTn>
                                        <p:tgtEl>
                                          <p:spTgt spid="81"/>
                                        </p:tgtEl>
                                        <p:attrNameLst>
                                          <p:attrName>style.visibility</p:attrName>
                                        </p:attrNameLst>
                                      </p:cBhvr>
                                      <p:to>
                                        <p:strVal val="visible"/>
                                      </p:to>
                                    </p:set>
                                    <p:anim calcmode="lin" valueType="num">
                                      <p:cBhvr additive="base">
                                        <p:cTn id="139" dur="500" fill="hold"/>
                                        <p:tgtEl>
                                          <p:spTgt spid="81"/>
                                        </p:tgtEl>
                                        <p:attrNameLst>
                                          <p:attrName>ppt_x</p:attrName>
                                        </p:attrNameLst>
                                      </p:cBhvr>
                                      <p:tavLst>
                                        <p:tav tm="0">
                                          <p:val>
                                            <p:strVal val="0-#ppt_w/2"/>
                                          </p:val>
                                        </p:tav>
                                        <p:tav tm="100000">
                                          <p:val>
                                            <p:strVal val="#ppt_x"/>
                                          </p:val>
                                        </p:tav>
                                      </p:tavLst>
                                    </p:anim>
                                    <p:anim calcmode="lin" valueType="num">
                                      <p:cBhvr additive="base">
                                        <p:cTn id="140" dur="500" fill="hold"/>
                                        <p:tgtEl>
                                          <p:spTgt spid="81"/>
                                        </p:tgtEl>
                                        <p:attrNameLst>
                                          <p:attrName>ppt_y</p:attrName>
                                        </p:attrNameLst>
                                      </p:cBhvr>
                                      <p:tavLst>
                                        <p:tav tm="0">
                                          <p:val>
                                            <p:strVal val="0-#ppt_h/2"/>
                                          </p:val>
                                        </p:tav>
                                        <p:tav tm="100000">
                                          <p:val>
                                            <p:strVal val="#ppt_y"/>
                                          </p:val>
                                        </p:tav>
                                      </p:tavLst>
                                    </p:anim>
                                  </p:childTnLst>
                                </p:cTn>
                              </p:par>
                              <p:par>
                                <p:cTn id="141" presetID="2" presetClass="entr" presetSubtype="12" fill="hold" nodeType="withEffect">
                                  <p:stCondLst>
                                    <p:cond delay="0"/>
                                  </p:stCondLst>
                                  <p:childTnLst>
                                    <p:set>
                                      <p:cBhvr>
                                        <p:cTn id="142" dur="1" fill="hold">
                                          <p:stCondLst>
                                            <p:cond delay="0"/>
                                          </p:stCondLst>
                                        </p:cTn>
                                        <p:tgtEl>
                                          <p:spTgt spid="82"/>
                                        </p:tgtEl>
                                        <p:attrNameLst>
                                          <p:attrName>style.visibility</p:attrName>
                                        </p:attrNameLst>
                                      </p:cBhvr>
                                      <p:to>
                                        <p:strVal val="visible"/>
                                      </p:to>
                                    </p:set>
                                    <p:anim calcmode="lin" valueType="num">
                                      <p:cBhvr additive="base">
                                        <p:cTn id="143" dur="500" fill="hold"/>
                                        <p:tgtEl>
                                          <p:spTgt spid="82"/>
                                        </p:tgtEl>
                                        <p:attrNameLst>
                                          <p:attrName>ppt_x</p:attrName>
                                        </p:attrNameLst>
                                      </p:cBhvr>
                                      <p:tavLst>
                                        <p:tav tm="0">
                                          <p:val>
                                            <p:strVal val="0-#ppt_w/2"/>
                                          </p:val>
                                        </p:tav>
                                        <p:tav tm="100000">
                                          <p:val>
                                            <p:strVal val="#ppt_x"/>
                                          </p:val>
                                        </p:tav>
                                      </p:tavLst>
                                    </p:anim>
                                    <p:anim calcmode="lin" valueType="num">
                                      <p:cBhvr additive="base">
                                        <p:cTn id="144" dur="500" fill="hold"/>
                                        <p:tgtEl>
                                          <p:spTgt spid="82"/>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91"/>
                                        </p:tgtEl>
                                        <p:attrNameLst>
                                          <p:attrName>style.visibility</p:attrName>
                                        </p:attrNameLst>
                                      </p:cBhvr>
                                      <p:to>
                                        <p:strVal val="visible"/>
                                      </p:to>
                                    </p:set>
                                    <p:anim calcmode="lin" valueType="num">
                                      <p:cBhvr additive="base">
                                        <p:cTn id="147" dur="500" fill="hold"/>
                                        <p:tgtEl>
                                          <p:spTgt spid="91"/>
                                        </p:tgtEl>
                                        <p:attrNameLst>
                                          <p:attrName>ppt_x</p:attrName>
                                        </p:attrNameLst>
                                      </p:cBhvr>
                                      <p:tavLst>
                                        <p:tav tm="0">
                                          <p:val>
                                            <p:strVal val="#ppt_x"/>
                                          </p:val>
                                        </p:tav>
                                        <p:tav tm="100000">
                                          <p:val>
                                            <p:strVal val="#ppt_x"/>
                                          </p:val>
                                        </p:tav>
                                      </p:tavLst>
                                    </p:anim>
                                    <p:anim calcmode="lin" valueType="num">
                                      <p:cBhvr additive="base">
                                        <p:cTn id="148" dur="500" fill="hold"/>
                                        <p:tgtEl>
                                          <p:spTgt spid="91"/>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92"/>
                                        </p:tgtEl>
                                        <p:attrNameLst>
                                          <p:attrName>style.visibility</p:attrName>
                                        </p:attrNameLst>
                                      </p:cBhvr>
                                      <p:to>
                                        <p:strVal val="visible"/>
                                      </p:to>
                                    </p:set>
                                    <p:anim calcmode="lin" valueType="num">
                                      <p:cBhvr additive="base">
                                        <p:cTn id="151" dur="500" fill="hold"/>
                                        <p:tgtEl>
                                          <p:spTgt spid="92"/>
                                        </p:tgtEl>
                                        <p:attrNameLst>
                                          <p:attrName>ppt_x</p:attrName>
                                        </p:attrNameLst>
                                      </p:cBhvr>
                                      <p:tavLst>
                                        <p:tav tm="0">
                                          <p:val>
                                            <p:strVal val="#ppt_x"/>
                                          </p:val>
                                        </p:tav>
                                        <p:tav tm="100000">
                                          <p:val>
                                            <p:strVal val="#ppt_x"/>
                                          </p:val>
                                        </p:tav>
                                      </p:tavLst>
                                    </p:anim>
                                    <p:anim calcmode="lin" valueType="num">
                                      <p:cBhvr additive="base">
                                        <p:cTn id="152" dur="500" fill="hold"/>
                                        <p:tgtEl>
                                          <p:spTgt spid="92"/>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93"/>
                                        </p:tgtEl>
                                        <p:attrNameLst>
                                          <p:attrName>style.visibility</p:attrName>
                                        </p:attrNameLst>
                                      </p:cBhvr>
                                      <p:to>
                                        <p:strVal val="visible"/>
                                      </p:to>
                                    </p:set>
                                    <p:anim calcmode="lin" valueType="num">
                                      <p:cBhvr additive="base">
                                        <p:cTn id="155" dur="500" fill="hold"/>
                                        <p:tgtEl>
                                          <p:spTgt spid="93"/>
                                        </p:tgtEl>
                                        <p:attrNameLst>
                                          <p:attrName>ppt_x</p:attrName>
                                        </p:attrNameLst>
                                      </p:cBhvr>
                                      <p:tavLst>
                                        <p:tav tm="0">
                                          <p:val>
                                            <p:strVal val="#ppt_x"/>
                                          </p:val>
                                        </p:tav>
                                        <p:tav tm="100000">
                                          <p:val>
                                            <p:strVal val="#ppt_x"/>
                                          </p:val>
                                        </p:tav>
                                      </p:tavLst>
                                    </p:anim>
                                    <p:anim calcmode="lin" valueType="num">
                                      <p:cBhvr additive="base">
                                        <p:cTn id="156" dur="500" fill="hold"/>
                                        <p:tgtEl>
                                          <p:spTgt spid="93"/>
                                        </p:tgtEl>
                                        <p:attrNameLst>
                                          <p:attrName>ppt_y</p:attrName>
                                        </p:attrNameLst>
                                      </p:cBhvr>
                                      <p:tavLst>
                                        <p:tav tm="0">
                                          <p:val>
                                            <p:strVal val="1+#ppt_h/2"/>
                                          </p:val>
                                        </p:tav>
                                        <p:tav tm="100000">
                                          <p:val>
                                            <p:strVal val="#ppt_y"/>
                                          </p:val>
                                        </p:tav>
                                      </p:tavLst>
                                    </p:anim>
                                  </p:childTnLst>
                                </p:cTn>
                              </p:par>
                              <p:par>
                                <p:cTn id="157" presetID="2" presetClass="entr" presetSubtype="12" fill="hold" grpId="0" nodeType="withEffect">
                                  <p:stCondLst>
                                    <p:cond delay="0"/>
                                  </p:stCondLst>
                                  <p:childTnLst>
                                    <p:set>
                                      <p:cBhvr>
                                        <p:cTn id="158" dur="1" fill="hold">
                                          <p:stCondLst>
                                            <p:cond delay="0"/>
                                          </p:stCondLst>
                                        </p:cTn>
                                        <p:tgtEl>
                                          <p:spTgt spid="94"/>
                                        </p:tgtEl>
                                        <p:attrNameLst>
                                          <p:attrName>style.visibility</p:attrName>
                                        </p:attrNameLst>
                                      </p:cBhvr>
                                      <p:to>
                                        <p:strVal val="visible"/>
                                      </p:to>
                                    </p:set>
                                    <p:anim calcmode="lin" valueType="num">
                                      <p:cBhvr additive="base">
                                        <p:cTn id="159" dur="500" fill="hold"/>
                                        <p:tgtEl>
                                          <p:spTgt spid="94"/>
                                        </p:tgtEl>
                                        <p:attrNameLst>
                                          <p:attrName>ppt_x</p:attrName>
                                        </p:attrNameLst>
                                      </p:cBhvr>
                                      <p:tavLst>
                                        <p:tav tm="0">
                                          <p:val>
                                            <p:strVal val="0-#ppt_w/2"/>
                                          </p:val>
                                        </p:tav>
                                        <p:tav tm="100000">
                                          <p:val>
                                            <p:strVal val="#ppt_x"/>
                                          </p:val>
                                        </p:tav>
                                      </p:tavLst>
                                    </p:anim>
                                    <p:anim calcmode="lin" valueType="num">
                                      <p:cBhvr additive="base">
                                        <p:cTn id="160" dur="500" fill="hold"/>
                                        <p:tgtEl>
                                          <p:spTgt spid="94"/>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95"/>
                                        </p:tgtEl>
                                        <p:attrNameLst>
                                          <p:attrName>style.visibility</p:attrName>
                                        </p:attrNameLst>
                                      </p:cBhvr>
                                      <p:to>
                                        <p:strVal val="visible"/>
                                      </p:to>
                                    </p:set>
                                    <p:anim calcmode="lin" valueType="num">
                                      <p:cBhvr additive="base">
                                        <p:cTn id="163" dur="500" fill="hold"/>
                                        <p:tgtEl>
                                          <p:spTgt spid="95"/>
                                        </p:tgtEl>
                                        <p:attrNameLst>
                                          <p:attrName>ppt_x</p:attrName>
                                        </p:attrNameLst>
                                      </p:cBhvr>
                                      <p:tavLst>
                                        <p:tav tm="0">
                                          <p:val>
                                            <p:strVal val="#ppt_x"/>
                                          </p:val>
                                        </p:tav>
                                        <p:tav tm="100000">
                                          <p:val>
                                            <p:strVal val="#ppt_x"/>
                                          </p:val>
                                        </p:tav>
                                      </p:tavLst>
                                    </p:anim>
                                    <p:anim calcmode="lin" valueType="num">
                                      <p:cBhvr additive="base">
                                        <p:cTn id="164" dur="500" fill="hold"/>
                                        <p:tgtEl>
                                          <p:spTgt spid="95"/>
                                        </p:tgtEl>
                                        <p:attrNameLst>
                                          <p:attrName>ppt_y</p:attrName>
                                        </p:attrNameLst>
                                      </p:cBhvr>
                                      <p:tavLst>
                                        <p:tav tm="0">
                                          <p:val>
                                            <p:strVal val="1+#ppt_h/2"/>
                                          </p:val>
                                        </p:tav>
                                        <p:tav tm="100000">
                                          <p:val>
                                            <p:strVal val="#ppt_y"/>
                                          </p:val>
                                        </p:tav>
                                      </p:tavLst>
                                    </p:anim>
                                  </p:childTnLst>
                                </p:cTn>
                              </p:par>
                              <p:par>
                                <p:cTn id="165" presetID="2" presetClass="entr" presetSubtype="12" fill="hold" grpId="0" nodeType="withEffect">
                                  <p:stCondLst>
                                    <p:cond delay="0"/>
                                  </p:stCondLst>
                                  <p:childTnLst>
                                    <p:set>
                                      <p:cBhvr>
                                        <p:cTn id="166" dur="1" fill="hold">
                                          <p:stCondLst>
                                            <p:cond delay="0"/>
                                          </p:stCondLst>
                                        </p:cTn>
                                        <p:tgtEl>
                                          <p:spTgt spid="96"/>
                                        </p:tgtEl>
                                        <p:attrNameLst>
                                          <p:attrName>style.visibility</p:attrName>
                                        </p:attrNameLst>
                                      </p:cBhvr>
                                      <p:to>
                                        <p:strVal val="visible"/>
                                      </p:to>
                                    </p:set>
                                    <p:anim calcmode="lin" valueType="num">
                                      <p:cBhvr additive="base">
                                        <p:cTn id="167" dur="500" fill="hold"/>
                                        <p:tgtEl>
                                          <p:spTgt spid="96"/>
                                        </p:tgtEl>
                                        <p:attrNameLst>
                                          <p:attrName>ppt_x</p:attrName>
                                        </p:attrNameLst>
                                      </p:cBhvr>
                                      <p:tavLst>
                                        <p:tav tm="0">
                                          <p:val>
                                            <p:strVal val="0-#ppt_w/2"/>
                                          </p:val>
                                        </p:tav>
                                        <p:tav tm="100000">
                                          <p:val>
                                            <p:strVal val="#ppt_x"/>
                                          </p:val>
                                        </p:tav>
                                      </p:tavLst>
                                    </p:anim>
                                    <p:anim calcmode="lin" valueType="num">
                                      <p:cBhvr additive="base">
                                        <p:cTn id="168" dur="500" fill="hold"/>
                                        <p:tgtEl>
                                          <p:spTgt spid="96"/>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97"/>
                                        </p:tgtEl>
                                        <p:attrNameLst>
                                          <p:attrName>style.visibility</p:attrName>
                                        </p:attrNameLst>
                                      </p:cBhvr>
                                      <p:to>
                                        <p:strVal val="visible"/>
                                      </p:to>
                                    </p:set>
                                    <p:anim calcmode="lin" valueType="num">
                                      <p:cBhvr additive="base">
                                        <p:cTn id="171" dur="500" fill="hold"/>
                                        <p:tgtEl>
                                          <p:spTgt spid="97"/>
                                        </p:tgtEl>
                                        <p:attrNameLst>
                                          <p:attrName>ppt_x</p:attrName>
                                        </p:attrNameLst>
                                      </p:cBhvr>
                                      <p:tavLst>
                                        <p:tav tm="0">
                                          <p:val>
                                            <p:strVal val="#ppt_x"/>
                                          </p:val>
                                        </p:tav>
                                        <p:tav tm="100000">
                                          <p:val>
                                            <p:strVal val="#ppt_x"/>
                                          </p:val>
                                        </p:tav>
                                      </p:tavLst>
                                    </p:anim>
                                    <p:anim calcmode="lin" valueType="num">
                                      <p:cBhvr additive="base">
                                        <p:cTn id="172" dur="500" fill="hold"/>
                                        <p:tgtEl>
                                          <p:spTgt spid="97"/>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98"/>
                                        </p:tgtEl>
                                        <p:attrNameLst>
                                          <p:attrName>style.visibility</p:attrName>
                                        </p:attrNameLst>
                                      </p:cBhvr>
                                      <p:to>
                                        <p:strVal val="visible"/>
                                      </p:to>
                                    </p:set>
                                    <p:anim calcmode="lin" valueType="num">
                                      <p:cBhvr additive="base">
                                        <p:cTn id="175" dur="500" fill="hold"/>
                                        <p:tgtEl>
                                          <p:spTgt spid="98"/>
                                        </p:tgtEl>
                                        <p:attrNameLst>
                                          <p:attrName>ppt_x</p:attrName>
                                        </p:attrNameLst>
                                      </p:cBhvr>
                                      <p:tavLst>
                                        <p:tav tm="0">
                                          <p:val>
                                            <p:strVal val="#ppt_x"/>
                                          </p:val>
                                        </p:tav>
                                        <p:tav tm="100000">
                                          <p:val>
                                            <p:strVal val="#ppt_x"/>
                                          </p:val>
                                        </p:tav>
                                      </p:tavLst>
                                    </p:anim>
                                    <p:anim calcmode="lin" valueType="num">
                                      <p:cBhvr additive="base">
                                        <p:cTn id="176" dur="500" fill="hold"/>
                                        <p:tgtEl>
                                          <p:spTgt spid="98"/>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99"/>
                                        </p:tgtEl>
                                        <p:attrNameLst>
                                          <p:attrName>style.visibility</p:attrName>
                                        </p:attrNameLst>
                                      </p:cBhvr>
                                      <p:to>
                                        <p:strVal val="visible"/>
                                      </p:to>
                                    </p:set>
                                    <p:anim calcmode="lin" valueType="num">
                                      <p:cBhvr additive="base">
                                        <p:cTn id="179" dur="500" fill="hold"/>
                                        <p:tgtEl>
                                          <p:spTgt spid="99"/>
                                        </p:tgtEl>
                                        <p:attrNameLst>
                                          <p:attrName>ppt_x</p:attrName>
                                        </p:attrNameLst>
                                      </p:cBhvr>
                                      <p:tavLst>
                                        <p:tav tm="0">
                                          <p:val>
                                            <p:strVal val="#ppt_x"/>
                                          </p:val>
                                        </p:tav>
                                        <p:tav tm="100000">
                                          <p:val>
                                            <p:strVal val="#ppt_x"/>
                                          </p:val>
                                        </p:tav>
                                      </p:tavLst>
                                    </p:anim>
                                    <p:anim calcmode="lin" valueType="num">
                                      <p:cBhvr additive="base">
                                        <p:cTn id="180" dur="500" fill="hold"/>
                                        <p:tgtEl>
                                          <p:spTgt spid="99"/>
                                        </p:tgtEl>
                                        <p:attrNameLst>
                                          <p:attrName>ppt_y</p:attrName>
                                        </p:attrNameLst>
                                      </p:cBhvr>
                                      <p:tavLst>
                                        <p:tav tm="0">
                                          <p:val>
                                            <p:strVal val="1+#ppt_h/2"/>
                                          </p:val>
                                        </p:tav>
                                        <p:tav tm="100000">
                                          <p:val>
                                            <p:strVal val="#ppt_y"/>
                                          </p:val>
                                        </p:tav>
                                      </p:tavLst>
                                    </p:anim>
                                  </p:childTnLst>
                                </p:cTn>
                              </p:par>
                              <p:par>
                                <p:cTn id="181" presetID="2" presetClass="entr" presetSubtype="8" fill="hold" nodeType="withEffect">
                                  <p:stCondLst>
                                    <p:cond delay="0"/>
                                  </p:stCondLst>
                                  <p:childTnLst>
                                    <p:set>
                                      <p:cBhvr>
                                        <p:cTn id="182" dur="1" fill="hold">
                                          <p:stCondLst>
                                            <p:cond delay="0"/>
                                          </p:stCondLst>
                                        </p:cTn>
                                        <p:tgtEl>
                                          <p:spTgt spid="100"/>
                                        </p:tgtEl>
                                        <p:attrNameLst>
                                          <p:attrName>style.visibility</p:attrName>
                                        </p:attrNameLst>
                                      </p:cBhvr>
                                      <p:to>
                                        <p:strVal val="visible"/>
                                      </p:to>
                                    </p:set>
                                    <p:anim calcmode="lin" valueType="num">
                                      <p:cBhvr additive="base">
                                        <p:cTn id="183" dur="500" fill="hold"/>
                                        <p:tgtEl>
                                          <p:spTgt spid="100"/>
                                        </p:tgtEl>
                                        <p:attrNameLst>
                                          <p:attrName>ppt_x</p:attrName>
                                        </p:attrNameLst>
                                      </p:cBhvr>
                                      <p:tavLst>
                                        <p:tav tm="0">
                                          <p:val>
                                            <p:strVal val="0-#ppt_w/2"/>
                                          </p:val>
                                        </p:tav>
                                        <p:tav tm="100000">
                                          <p:val>
                                            <p:strVal val="#ppt_x"/>
                                          </p:val>
                                        </p:tav>
                                      </p:tavLst>
                                    </p:anim>
                                    <p:anim calcmode="lin" valueType="num">
                                      <p:cBhvr additive="base">
                                        <p:cTn id="184" dur="500" fill="hold"/>
                                        <p:tgtEl>
                                          <p:spTgt spid="100"/>
                                        </p:tgtEl>
                                        <p:attrNameLst>
                                          <p:attrName>ppt_y</p:attrName>
                                        </p:attrNameLst>
                                      </p:cBhvr>
                                      <p:tavLst>
                                        <p:tav tm="0">
                                          <p:val>
                                            <p:strVal val="#ppt_y"/>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103"/>
                                        </p:tgtEl>
                                        <p:attrNameLst>
                                          <p:attrName>style.visibility</p:attrName>
                                        </p:attrNameLst>
                                      </p:cBhvr>
                                      <p:to>
                                        <p:strVal val="visible"/>
                                      </p:to>
                                    </p:set>
                                    <p:anim calcmode="lin" valueType="num">
                                      <p:cBhvr additive="base">
                                        <p:cTn id="187" dur="500" fill="hold"/>
                                        <p:tgtEl>
                                          <p:spTgt spid="103"/>
                                        </p:tgtEl>
                                        <p:attrNameLst>
                                          <p:attrName>ppt_x</p:attrName>
                                        </p:attrNameLst>
                                      </p:cBhvr>
                                      <p:tavLst>
                                        <p:tav tm="0">
                                          <p:val>
                                            <p:strVal val="#ppt_x"/>
                                          </p:val>
                                        </p:tav>
                                        <p:tav tm="100000">
                                          <p:val>
                                            <p:strVal val="#ppt_x"/>
                                          </p:val>
                                        </p:tav>
                                      </p:tavLst>
                                    </p:anim>
                                    <p:anim calcmode="lin" valueType="num">
                                      <p:cBhvr additive="base">
                                        <p:cTn id="188" dur="500" fill="hold"/>
                                        <p:tgtEl>
                                          <p:spTgt spid="103"/>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104"/>
                                        </p:tgtEl>
                                        <p:attrNameLst>
                                          <p:attrName>style.visibility</p:attrName>
                                        </p:attrNameLst>
                                      </p:cBhvr>
                                      <p:to>
                                        <p:strVal val="visible"/>
                                      </p:to>
                                    </p:set>
                                    <p:anim calcmode="lin" valueType="num">
                                      <p:cBhvr additive="base">
                                        <p:cTn id="191" dur="500" fill="hold"/>
                                        <p:tgtEl>
                                          <p:spTgt spid="104"/>
                                        </p:tgtEl>
                                        <p:attrNameLst>
                                          <p:attrName>ppt_x</p:attrName>
                                        </p:attrNameLst>
                                      </p:cBhvr>
                                      <p:tavLst>
                                        <p:tav tm="0">
                                          <p:val>
                                            <p:strVal val="#ppt_x"/>
                                          </p:val>
                                        </p:tav>
                                        <p:tav tm="100000">
                                          <p:val>
                                            <p:strVal val="#ppt_x"/>
                                          </p:val>
                                        </p:tav>
                                      </p:tavLst>
                                    </p:anim>
                                    <p:anim calcmode="lin" valueType="num">
                                      <p:cBhvr additive="base">
                                        <p:cTn id="192" dur="500" fill="hold"/>
                                        <p:tgtEl>
                                          <p:spTgt spid="104"/>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105"/>
                                        </p:tgtEl>
                                        <p:attrNameLst>
                                          <p:attrName>style.visibility</p:attrName>
                                        </p:attrNameLst>
                                      </p:cBhvr>
                                      <p:to>
                                        <p:strVal val="visible"/>
                                      </p:to>
                                    </p:set>
                                    <p:anim calcmode="lin" valueType="num">
                                      <p:cBhvr additive="base">
                                        <p:cTn id="195" dur="500" fill="hold"/>
                                        <p:tgtEl>
                                          <p:spTgt spid="105"/>
                                        </p:tgtEl>
                                        <p:attrNameLst>
                                          <p:attrName>ppt_x</p:attrName>
                                        </p:attrNameLst>
                                      </p:cBhvr>
                                      <p:tavLst>
                                        <p:tav tm="0">
                                          <p:val>
                                            <p:strVal val="#ppt_x"/>
                                          </p:val>
                                        </p:tav>
                                        <p:tav tm="100000">
                                          <p:val>
                                            <p:strVal val="#ppt_x"/>
                                          </p:val>
                                        </p:tav>
                                      </p:tavLst>
                                    </p:anim>
                                    <p:anim calcmode="lin" valueType="num">
                                      <p:cBhvr additive="base">
                                        <p:cTn id="196" dur="500" fill="hold"/>
                                        <p:tgtEl>
                                          <p:spTgt spid="105"/>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106"/>
                                        </p:tgtEl>
                                        <p:attrNameLst>
                                          <p:attrName>style.visibility</p:attrName>
                                        </p:attrNameLst>
                                      </p:cBhvr>
                                      <p:to>
                                        <p:strVal val="visible"/>
                                      </p:to>
                                    </p:set>
                                    <p:anim calcmode="lin" valueType="num">
                                      <p:cBhvr additive="base">
                                        <p:cTn id="199" dur="500" fill="hold"/>
                                        <p:tgtEl>
                                          <p:spTgt spid="106"/>
                                        </p:tgtEl>
                                        <p:attrNameLst>
                                          <p:attrName>ppt_x</p:attrName>
                                        </p:attrNameLst>
                                      </p:cBhvr>
                                      <p:tavLst>
                                        <p:tav tm="0">
                                          <p:val>
                                            <p:strVal val="#ppt_x"/>
                                          </p:val>
                                        </p:tav>
                                        <p:tav tm="100000">
                                          <p:val>
                                            <p:strVal val="#ppt_x"/>
                                          </p:val>
                                        </p:tav>
                                      </p:tavLst>
                                    </p:anim>
                                    <p:anim calcmode="lin" valueType="num">
                                      <p:cBhvr additive="base">
                                        <p:cTn id="200" dur="500" fill="hold"/>
                                        <p:tgtEl>
                                          <p:spTgt spid="106"/>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107"/>
                                        </p:tgtEl>
                                        <p:attrNameLst>
                                          <p:attrName>style.visibility</p:attrName>
                                        </p:attrNameLst>
                                      </p:cBhvr>
                                      <p:to>
                                        <p:strVal val="visible"/>
                                      </p:to>
                                    </p:set>
                                    <p:anim calcmode="lin" valueType="num">
                                      <p:cBhvr additive="base">
                                        <p:cTn id="203" dur="500" fill="hold"/>
                                        <p:tgtEl>
                                          <p:spTgt spid="107"/>
                                        </p:tgtEl>
                                        <p:attrNameLst>
                                          <p:attrName>ppt_x</p:attrName>
                                        </p:attrNameLst>
                                      </p:cBhvr>
                                      <p:tavLst>
                                        <p:tav tm="0">
                                          <p:val>
                                            <p:strVal val="#ppt_x"/>
                                          </p:val>
                                        </p:tav>
                                        <p:tav tm="100000">
                                          <p:val>
                                            <p:strVal val="#ppt_x"/>
                                          </p:val>
                                        </p:tav>
                                      </p:tavLst>
                                    </p:anim>
                                    <p:anim calcmode="lin" valueType="num">
                                      <p:cBhvr additive="base">
                                        <p:cTn id="204" dur="500" fill="hold"/>
                                        <p:tgtEl>
                                          <p:spTgt spid="107"/>
                                        </p:tgtEl>
                                        <p:attrNameLst>
                                          <p:attrName>ppt_y</p:attrName>
                                        </p:attrNameLst>
                                      </p:cBhvr>
                                      <p:tavLst>
                                        <p:tav tm="0">
                                          <p:val>
                                            <p:strVal val="1+#ppt_h/2"/>
                                          </p:val>
                                        </p:tav>
                                        <p:tav tm="100000">
                                          <p:val>
                                            <p:strVal val="#ppt_y"/>
                                          </p:val>
                                        </p:tav>
                                      </p:tavLst>
                                    </p:anim>
                                  </p:childTnLst>
                                </p:cTn>
                              </p:par>
                              <p:par>
                                <p:cTn id="205" presetID="2" presetClass="entr" presetSubtype="8" fill="hold" grpId="0" nodeType="withEffect">
                                  <p:stCondLst>
                                    <p:cond delay="0"/>
                                  </p:stCondLst>
                                  <p:childTnLst>
                                    <p:set>
                                      <p:cBhvr>
                                        <p:cTn id="206" dur="1" fill="hold">
                                          <p:stCondLst>
                                            <p:cond delay="0"/>
                                          </p:stCondLst>
                                        </p:cTn>
                                        <p:tgtEl>
                                          <p:spTgt spid="108"/>
                                        </p:tgtEl>
                                        <p:attrNameLst>
                                          <p:attrName>style.visibility</p:attrName>
                                        </p:attrNameLst>
                                      </p:cBhvr>
                                      <p:to>
                                        <p:strVal val="visible"/>
                                      </p:to>
                                    </p:set>
                                    <p:anim calcmode="lin" valueType="num">
                                      <p:cBhvr additive="base">
                                        <p:cTn id="207" dur="500" fill="hold"/>
                                        <p:tgtEl>
                                          <p:spTgt spid="108"/>
                                        </p:tgtEl>
                                        <p:attrNameLst>
                                          <p:attrName>ppt_x</p:attrName>
                                        </p:attrNameLst>
                                      </p:cBhvr>
                                      <p:tavLst>
                                        <p:tav tm="0">
                                          <p:val>
                                            <p:strVal val="0-#ppt_w/2"/>
                                          </p:val>
                                        </p:tav>
                                        <p:tav tm="100000">
                                          <p:val>
                                            <p:strVal val="#ppt_x"/>
                                          </p:val>
                                        </p:tav>
                                      </p:tavLst>
                                    </p:anim>
                                    <p:anim calcmode="lin" valueType="num">
                                      <p:cBhvr additive="base">
                                        <p:cTn id="208" dur="500" fill="hold"/>
                                        <p:tgtEl>
                                          <p:spTgt spid="108"/>
                                        </p:tgtEl>
                                        <p:attrNameLst>
                                          <p:attrName>ppt_y</p:attrName>
                                        </p:attrNameLst>
                                      </p:cBhvr>
                                      <p:tavLst>
                                        <p:tav tm="0">
                                          <p:val>
                                            <p:strVal val="#ppt_y"/>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109"/>
                                        </p:tgtEl>
                                        <p:attrNameLst>
                                          <p:attrName>style.visibility</p:attrName>
                                        </p:attrNameLst>
                                      </p:cBhvr>
                                      <p:to>
                                        <p:strVal val="visible"/>
                                      </p:to>
                                    </p:set>
                                    <p:anim calcmode="lin" valueType="num">
                                      <p:cBhvr additive="base">
                                        <p:cTn id="211" dur="500" fill="hold"/>
                                        <p:tgtEl>
                                          <p:spTgt spid="109"/>
                                        </p:tgtEl>
                                        <p:attrNameLst>
                                          <p:attrName>ppt_x</p:attrName>
                                        </p:attrNameLst>
                                      </p:cBhvr>
                                      <p:tavLst>
                                        <p:tav tm="0">
                                          <p:val>
                                            <p:strVal val="#ppt_x"/>
                                          </p:val>
                                        </p:tav>
                                        <p:tav tm="100000">
                                          <p:val>
                                            <p:strVal val="#ppt_x"/>
                                          </p:val>
                                        </p:tav>
                                      </p:tavLst>
                                    </p:anim>
                                    <p:anim calcmode="lin" valueType="num">
                                      <p:cBhvr additive="base">
                                        <p:cTn id="212" dur="500" fill="hold"/>
                                        <p:tgtEl>
                                          <p:spTgt spid="109"/>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110"/>
                                        </p:tgtEl>
                                        <p:attrNameLst>
                                          <p:attrName>style.visibility</p:attrName>
                                        </p:attrNameLst>
                                      </p:cBhvr>
                                      <p:to>
                                        <p:strVal val="visible"/>
                                      </p:to>
                                    </p:set>
                                    <p:anim calcmode="lin" valueType="num">
                                      <p:cBhvr additive="base">
                                        <p:cTn id="215" dur="500" fill="hold"/>
                                        <p:tgtEl>
                                          <p:spTgt spid="110"/>
                                        </p:tgtEl>
                                        <p:attrNameLst>
                                          <p:attrName>ppt_x</p:attrName>
                                        </p:attrNameLst>
                                      </p:cBhvr>
                                      <p:tavLst>
                                        <p:tav tm="0">
                                          <p:val>
                                            <p:strVal val="#ppt_x"/>
                                          </p:val>
                                        </p:tav>
                                        <p:tav tm="100000">
                                          <p:val>
                                            <p:strVal val="#ppt_x"/>
                                          </p:val>
                                        </p:tav>
                                      </p:tavLst>
                                    </p:anim>
                                    <p:anim calcmode="lin" valueType="num">
                                      <p:cBhvr additive="base">
                                        <p:cTn id="216" dur="500" fill="hold"/>
                                        <p:tgtEl>
                                          <p:spTgt spid="110"/>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111"/>
                                        </p:tgtEl>
                                        <p:attrNameLst>
                                          <p:attrName>style.visibility</p:attrName>
                                        </p:attrNameLst>
                                      </p:cBhvr>
                                      <p:to>
                                        <p:strVal val="visible"/>
                                      </p:to>
                                    </p:set>
                                    <p:anim calcmode="lin" valueType="num">
                                      <p:cBhvr additive="base">
                                        <p:cTn id="219" dur="500" fill="hold"/>
                                        <p:tgtEl>
                                          <p:spTgt spid="111"/>
                                        </p:tgtEl>
                                        <p:attrNameLst>
                                          <p:attrName>ppt_x</p:attrName>
                                        </p:attrNameLst>
                                      </p:cBhvr>
                                      <p:tavLst>
                                        <p:tav tm="0">
                                          <p:val>
                                            <p:strVal val="#ppt_x"/>
                                          </p:val>
                                        </p:tav>
                                        <p:tav tm="100000">
                                          <p:val>
                                            <p:strVal val="#ppt_x"/>
                                          </p:val>
                                        </p:tav>
                                      </p:tavLst>
                                    </p:anim>
                                    <p:anim calcmode="lin" valueType="num">
                                      <p:cBhvr additive="base">
                                        <p:cTn id="220" dur="500" fill="hold"/>
                                        <p:tgtEl>
                                          <p:spTgt spid="111"/>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112"/>
                                        </p:tgtEl>
                                        <p:attrNameLst>
                                          <p:attrName>style.visibility</p:attrName>
                                        </p:attrNameLst>
                                      </p:cBhvr>
                                      <p:to>
                                        <p:strVal val="visible"/>
                                      </p:to>
                                    </p:set>
                                    <p:anim calcmode="lin" valueType="num">
                                      <p:cBhvr additive="base">
                                        <p:cTn id="223" dur="500" fill="hold"/>
                                        <p:tgtEl>
                                          <p:spTgt spid="112"/>
                                        </p:tgtEl>
                                        <p:attrNameLst>
                                          <p:attrName>ppt_x</p:attrName>
                                        </p:attrNameLst>
                                      </p:cBhvr>
                                      <p:tavLst>
                                        <p:tav tm="0">
                                          <p:val>
                                            <p:strVal val="#ppt_x"/>
                                          </p:val>
                                        </p:tav>
                                        <p:tav tm="100000">
                                          <p:val>
                                            <p:strVal val="#ppt_x"/>
                                          </p:val>
                                        </p:tav>
                                      </p:tavLst>
                                    </p:anim>
                                    <p:anim calcmode="lin" valueType="num">
                                      <p:cBhvr additive="base">
                                        <p:cTn id="224" dur="500" fill="hold"/>
                                        <p:tgtEl>
                                          <p:spTgt spid="112"/>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113"/>
                                        </p:tgtEl>
                                        <p:attrNameLst>
                                          <p:attrName>style.visibility</p:attrName>
                                        </p:attrNameLst>
                                      </p:cBhvr>
                                      <p:to>
                                        <p:strVal val="visible"/>
                                      </p:to>
                                    </p:set>
                                    <p:anim calcmode="lin" valueType="num">
                                      <p:cBhvr additive="base">
                                        <p:cTn id="227" dur="500" fill="hold"/>
                                        <p:tgtEl>
                                          <p:spTgt spid="113"/>
                                        </p:tgtEl>
                                        <p:attrNameLst>
                                          <p:attrName>ppt_x</p:attrName>
                                        </p:attrNameLst>
                                      </p:cBhvr>
                                      <p:tavLst>
                                        <p:tav tm="0">
                                          <p:val>
                                            <p:strVal val="#ppt_x"/>
                                          </p:val>
                                        </p:tav>
                                        <p:tav tm="100000">
                                          <p:val>
                                            <p:strVal val="#ppt_x"/>
                                          </p:val>
                                        </p:tav>
                                      </p:tavLst>
                                    </p:anim>
                                    <p:anim calcmode="lin" valueType="num">
                                      <p:cBhvr additive="base">
                                        <p:cTn id="228" dur="500" fill="hold"/>
                                        <p:tgtEl>
                                          <p:spTgt spid="113"/>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114"/>
                                        </p:tgtEl>
                                        <p:attrNameLst>
                                          <p:attrName>style.visibility</p:attrName>
                                        </p:attrNameLst>
                                      </p:cBhvr>
                                      <p:to>
                                        <p:strVal val="visible"/>
                                      </p:to>
                                    </p:set>
                                    <p:anim calcmode="lin" valueType="num">
                                      <p:cBhvr additive="base">
                                        <p:cTn id="231" dur="500" fill="hold"/>
                                        <p:tgtEl>
                                          <p:spTgt spid="114"/>
                                        </p:tgtEl>
                                        <p:attrNameLst>
                                          <p:attrName>ppt_x</p:attrName>
                                        </p:attrNameLst>
                                      </p:cBhvr>
                                      <p:tavLst>
                                        <p:tav tm="0">
                                          <p:val>
                                            <p:strVal val="#ppt_x"/>
                                          </p:val>
                                        </p:tav>
                                        <p:tav tm="100000">
                                          <p:val>
                                            <p:strVal val="#ppt_x"/>
                                          </p:val>
                                        </p:tav>
                                      </p:tavLst>
                                    </p:anim>
                                    <p:anim calcmode="lin" valueType="num">
                                      <p:cBhvr additive="base">
                                        <p:cTn id="232" dur="500" fill="hold"/>
                                        <p:tgtEl>
                                          <p:spTgt spid="114"/>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115"/>
                                        </p:tgtEl>
                                        <p:attrNameLst>
                                          <p:attrName>style.visibility</p:attrName>
                                        </p:attrNameLst>
                                      </p:cBhvr>
                                      <p:to>
                                        <p:strVal val="visible"/>
                                      </p:to>
                                    </p:set>
                                    <p:anim calcmode="lin" valueType="num">
                                      <p:cBhvr additive="base">
                                        <p:cTn id="235" dur="500" fill="hold"/>
                                        <p:tgtEl>
                                          <p:spTgt spid="115"/>
                                        </p:tgtEl>
                                        <p:attrNameLst>
                                          <p:attrName>ppt_x</p:attrName>
                                        </p:attrNameLst>
                                      </p:cBhvr>
                                      <p:tavLst>
                                        <p:tav tm="0">
                                          <p:val>
                                            <p:strVal val="#ppt_x"/>
                                          </p:val>
                                        </p:tav>
                                        <p:tav tm="100000">
                                          <p:val>
                                            <p:strVal val="#ppt_x"/>
                                          </p:val>
                                        </p:tav>
                                      </p:tavLst>
                                    </p:anim>
                                    <p:anim calcmode="lin" valueType="num">
                                      <p:cBhvr additive="base">
                                        <p:cTn id="236" dur="500" fill="hold"/>
                                        <p:tgtEl>
                                          <p:spTgt spid="115"/>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116"/>
                                        </p:tgtEl>
                                        <p:attrNameLst>
                                          <p:attrName>style.visibility</p:attrName>
                                        </p:attrNameLst>
                                      </p:cBhvr>
                                      <p:to>
                                        <p:strVal val="visible"/>
                                      </p:to>
                                    </p:set>
                                    <p:anim calcmode="lin" valueType="num">
                                      <p:cBhvr additive="base">
                                        <p:cTn id="239" dur="500" fill="hold"/>
                                        <p:tgtEl>
                                          <p:spTgt spid="116"/>
                                        </p:tgtEl>
                                        <p:attrNameLst>
                                          <p:attrName>ppt_x</p:attrName>
                                        </p:attrNameLst>
                                      </p:cBhvr>
                                      <p:tavLst>
                                        <p:tav tm="0">
                                          <p:val>
                                            <p:strVal val="#ppt_x"/>
                                          </p:val>
                                        </p:tav>
                                        <p:tav tm="100000">
                                          <p:val>
                                            <p:strVal val="#ppt_x"/>
                                          </p:val>
                                        </p:tav>
                                      </p:tavLst>
                                    </p:anim>
                                    <p:anim calcmode="lin" valueType="num">
                                      <p:cBhvr additive="base">
                                        <p:cTn id="240" dur="500" fill="hold"/>
                                        <p:tgtEl>
                                          <p:spTgt spid="116"/>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117"/>
                                        </p:tgtEl>
                                        <p:attrNameLst>
                                          <p:attrName>style.visibility</p:attrName>
                                        </p:attrNameLst>
                                      </p:cBhvr>
                                      <p:to>
                                        <p:strVal val="visible"/>
                                      </p:to>
                                    </p:set>
                                    <p:anim calcmode="lin" valueType="num">
                                      <p:cBhvr additive="base">
                                        <p:cTn id="243" dur="500" fill="hold"/>
                                        <p:tgtEl>
                                          <p:spTgt spid="117"/>
                                        </p:tgtEl>
                                        <p:attrNameLst>
                                          <p:attrName>ppt_x</p:attrName>
                                        </p:attrNameLst>
                                      </p:cBhvr>
                                      <p:tavLst>
                                        <p:tav tm="0">
                                          <p:val>
                                            <p:strVal val="#ppt_x"/>
                                          </p:val>
                                        </p:tav>
                                        <p:tav tm="100000">
                                          <p:val>
                                            <p:strVal val="#ppt_x"/>
                                          </p:val>
                                        </p:tav>
                                      </p:tavLst>
                                    </p:anim>
                                    <p:anim calcmode="lin" valueType="num">
                                      <p:cBhvr additive="base">
                                        <p:cTn id="244" dur="500" fill="hold"/>
                                        <p:tgtEl>
                                          <p:spTgt spid="117"/>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118"/>
                                        </p:tgtEl>
                                        <p:attrNameLst>
                                          <p:attrName>style.visibility</p:attrName>
                                        </p:attrNameLst>
                                      </p:cBhvr>
                                      <p:to>
                                        <p:strVal val="visible"/>
                                      </p:to>
                                    </p:set>
                                    <p:anim calcmode="lin" valueType="num">
                                      <p:cBhvr additive="base">
                                        <p:cTn id="247" dur="500" fill="hold"/>
                                        <p:tgtEl>
                                          <p:spTgt spid="118"/>
                                        </p:tgtEl>
                                        <p:attrNameLst>
                                          <p:attrName>ppt_x</p:attrName>
                                        </p:attrNameLst>
                                      </p:cBhvr>
                                      <p:tavLst>
                                        <p:tav tm="0">
                                          <p:val>
                                            <p:strVal val="#ppt_x"/>
                                          </p:val>
                                        </p:tav>
                                        <p:tav tm="100000">
                                          <p:val>
                                            <p:strVal val="#ppt_x"/>
                                          </p:val>
                                        </p:tav>
                                      </p:tavLst>
                                    </p:anim>
                                    <p:anim calcmode="lin" valueType="num">
                                      <p:cBhvr additive="base">
                                        <p:cTn id="248" dur="500" fill="hold"/>
                                        <p:tgtEl>
                                          <p:spTgt spid="118"/>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119"/>
                                        </p:tgtEl>
                                        <p:attrNameLst>
                                          <p:attrName>style.visibility</p:attrName>
                                        </p:attrNameLst>
                                      </p:cBhvr>
                                      <p:to>
                                        <p:strVal val="visible"/>
                                      </p:to>
                                    </p:set>
                                    <p:anim calcmode="lin" valueType="num">
                                      <p:cBhvr additive="base">
                                        <p:cTn id="251" dur="500" fill="hold"/>
                                        <p:tgtEl>
                                          <p:spTgt spid="119"/>
                                        </p:tgtEl>
                                        <p:attrNameLst>
                                          <p:attrName>ppt_x</p:attrName>
                                        </p:attrNameLst>
                                      </p:cBhvr>
                                      <p:tavLst>
                                        <p:tav tm="0">
                                          <p:val>
                                            <p:strVal val="#ppt_x"/>
                                          </p:val>
                                        </p:tav>
                                        <p:tav tm="100000">
                                          <p:val>
                                            <p:strVal val="#ppt_x"/>
                                          </p:val>
                                        </p:tav>
                                      </p:tavLst>
                                    </p:anim>
                                    <p:anim calcmode="lin" valueType="num">
                                      <p:cBhvr additive="base">
                                        <p:cTn id="252" dur="500" fill="hold"/>
                                        <p:tgtEl>
                                          <p:spTgt spid="119"/>
                                        </p:tgtEl>
                                        <p:attrNameLst>
                                          <p:attrName>ppt_y</p:attrName>
                                        </p:attrNameLst>
                                      </p:cBhvr>
                                      <p:tavLst>
                                        <p:tav tm="0">
                                          <p:val>
                                            <p:strVal val="1+#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120"/>
                                        </p:tgtEl>
                                        <p:attrNameLst>
                                          <p:attrName>style.visibility</p:attrName>
                                        </p:attrNameLst>
                                      </p:cBhvr>
                                      <p:to>
                                        <p:strVal val="visible"/>
                                      </p:to>
                                    </p:set>
                                    <p:anim calcmode="lin" valueType="num">
                                      <p:cBhvr additive="base">
                                        <p:cTn id="255" dur="500" fill="hold"/>
                                        <p:tgtEl>
                                          <p:spTgt spid="120"/>
                                        </p:tgtEl>
                                        <p:attrNameLst>
                                          <p:attrName>ppt_x</p:attrName>
                                        </p:attrNameLst>
                                      </p:cBhvr>
                                      <p:tavLst>
                                        <p:tav tm="0">
                                          <p:val>
                                            <p:strVal val="#ppt_x"/>
                                          </p:val>
                                        </p:tav>
                                        <p:tav tm="100000">
                                          <p:val>
                                            <p:strVal val="#ppt_x"/>
                                          </p:val>
                                        </p:tav>
                                      </p:tavLst>
                                    </p:anim>
                                    <p:anim calcmode="lin" valueType="num">
                                      <p:cBhvr additive="base">
                                        <p:cTn id="256" dur="500" fill="hold"/>
                                        <p:tgtEl>
                                          <p:spTgt spid="120"/>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121"/>
                                        </p:tgtEl>
                                        <p:attrNameLst>
                                          <p:attrName>style.visibility</p:attrName>
                                        </p:attrNameLst>
                                      </p:cBhvr>
                                      <p:to>
                                        <p:strVal val="visible"/>
                                      </p:to>
                                    </p:set>
                                    <p:anim calcmode="lin" valueType="num">
                                      <p:cBhvr additive="base">
                                        <p:cTn id="259" dur="500" fill="hold"/>
                                        <p:tgtEl>
                                          <p:spTgt spid="121"/>
                                        </p:tgtEl>
                                        <p:attrNameLst>
                                          <p:attrName>ppt_x</p:attrName>
                                        </p:attrNameLst>
                                      </p:cBhvr>
                                      <p:tavLst>
                                        <p:tav tm="0">
                                          <p:val>
                                            <p:strVal val="#ppt_x"/>
                                          </p:val>
                                        </p:tav>
                                        <p:tav tm="100000">
                                          <p:val>
                                            <p:strVal val="#ppt_x"/>
                                          </p:val>
                                        </p:tav>
                                      </p:tavLst>
                                    </p:anim>
                                    <p:anim calcmode="lin" valueType="num">
                                      <p:cBhvr additive="base">
                                        <p:cTn id="260" dur="500" fill="hold"/>
                                        <p:tgtEl>
                                          <p:spTgt spid="121"/>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stCondLst>
                                    <p:cond delay="0"/>
                                  </p:stCondLst>
                                  <p:childTnLst>
                                    <p:set>
                                      <p:cBhvr>
                                        <p:cTn id="262" dur="1" fill="hold">
                                          <p:stCondLst>
                                            <p:cond delay="0"/>
                                          </p:stCondLst>
                                        </p:cTn>
                                        <p:tgtEl>
                                          <p:spTgt spid="122"/>
                                        </p:tgtEl>
                                        <p:attrNameLst>
                                          <p:attrName>style.visibility</p:attrName>
                                        </p:attrNameLst>
                                      </p:cBhvr>
                                      <p:to>
                                        <p:strVal val="visible"/>
                                      </p:to>
                                    </p:set>
                                    <p:anim calcmode="lin" valueType="num">
                                      <p:cBhvr additive="base">
                                        <p:cTn id="263" dur="500" fill="hold"/>
                                        <p:tgtEl>
                                          <p:spTgt spid="122"/>
                                        </p:tgtEl>
                                        <p:attrNameLst>
                                          <p:attrName>ppt_x</p:attrName>
                                        </p:attrNameLst>
                                      </p:cBhvr>
                                      <p:tavLst>
                                        <p:tav tm="0">
                                          <p:val>
                                            <p:strVal val="#ppt_x"/>
                                          </p:val>
                                        </p:tav>
                                        <p:tav tm="100000">
                                          <p:val>
                                            <p:strVal val="#ppt_x"/>
                                          </p:val>
                                        </p:tav>
                                      </p:tavLst>
                                    </p:anim>
                                    <p:anim calcmode="lin" valueType="num">
                                      <p:cBhvr additive="base">
                                        <p:cTn id="264" dur="500" fill="hold"/>
                                        <p:tgtEl>
                                          <p:spTgt spid="122"/>
                                        </p:tgtEl>
                                        <p:attrNameLst>
                                          <p:attrName>ppt_y</p:attrName>
                                        </p:attrNameLst>
                                      </p:cBhvr>
                                      <p:tavLst>
                                        <p:tav tm="0">
                                          <p:val>
                                            <p:strVal val="1+#ppt_h/2"/>
                                          </p:val>
                                        </p:tav>
                                        <p:tav tm="100000">
                                          <p:val>
                                            <p:strVal val="#ppt_y"/>
                                          </p:val>
                                        </p:tav>
                                      </p:tavLst>
                                    </p:anim>
                                  </p:childTnLst>
                                </p:cTn>
                              </p:par>
                              <p:par>
                                <p:cTn id="265" presetID="2" presetClass="entr" presetSubtype="1" fill="hold" grpId="0" nodeType="withEffect">
                                  <p:stCondLst>
                                    <p:cond delay="0"/>
                                  </p:stCondLst>
                                  <p:childTnLst>
                                    <p:set>
                                      <p:cBhvr>
                                        <p:cTn id="266" dur="1" fill="hold">
                                          <p:stCondLst>
                                            <p:cond delay="0"/>
                                          </p:stCondLst>
                                        </p:cTn>
                                        <p:tgtEl>
                                          <p:spTgt spid="123"/>
                                        </p:tgtEl>
                                        <p:attrNameLst>
                                          <p:attrName>style.visibility</p:attrName>
                                        </p:attrNameLst>
                                      </p:cBhvr>
                                      <p:to>
                                        <p:strVal val="visible"/>
                                      </p:to>
                                    </p:set>
                                    <p:anim calcmode="lin" valueType="num">
                                      <p:cBhvr additive="base">
                                        <p:cTn id="267" dur="500" fill="hold"/>
                                        <p:tgtEl>
                                          <p:spTgt spid="123"/>
                                        </p:tgtEl>
                                        <p:attrNameLst>
                                          <p:attrName>ppt_x</p:attrName>
                                        </p:attrNameLst>
                                      </p:cBhvr>
                                      <p:tavLst>
                                        <p:tav tm="0">
                                          <p:val>
                                            <p:strVal val="#ppt_x"/>
                                          </p:val>
                                        </p:tav>
                                        <p:tav tm="100000">
                                          <p:val>
                                            <p:strVal val="#ppt_x"/>
                                          </p:val>
                                        </p:tav>
                                      </p:tavLst>
                                    </p:anim>
                                    <p:anim calcmode="lin" valueType="num">
                                      <p:cBhvr additive="base">
                                        <p:cTn id="268" dur="500" fill="hold"/>
                                        <p:tgtEl>
                                          <p:spTgt spid="123"/>
                                        </p:tgtEl>
                                        <p:attrNameLst>
                                          <p:attrName>ppt_y</p:attrName>
                                        </p:attrNameLst>
                                      </p:cBhvr>
                                      <p:tavLst>
                                        <p:tav tm="0">
                                          <p:val>
                                            <p:strVal val="0-#ppt_h/2"/>
                                          </p:val>
                                        </p:tav>
                                        <p:tav tm="100000">
                                          <p:val>
                                            <p:strVal val="#ppt_y"/>
                                          </p:val>
                                        </p:tav>
                                      </p:tavLst>
                                    </p:anim>
                                  </p:childTnLst>
                                </p:cTn>
                              </p:par>
                              <p:par>
                                <p:cTn id="269" presetID="2" presetClass="entr" presetSubtype="4" fill="hold" grpId="0" nodeType="withEffect">
                                  <p:stCondLst>
                                    <p:cond delay="0"/>
                                  </p:stCondLst>
                                  <p:childTnLst>
                                    <p:set>
                                      <p:cBhvr>
                                        <p:cTn id="270" dur="1" fill="hold">
                                          <p:stCondLst>
                                            <p:cond delay="0"/>
                                          </p:stCondLst>
                                        </p:cTn>
                                        <p:tgtEl>
                                          <p:spTgt spid="124"/>
                                        </p:tgtEl>
                                        <p:attrNameLst>
                                          <p:attrName>style.visibility</p:attrName>
                                        </p:attrNameLst>
                                      </p:cBhvr>
                                      <p:to>
                                        <p:strVal val="visible"/>
                                      </p:to>
                                    </p:set>
                                    <p:anim calcmode="lin" valueType="num">
                                      <p:cBhvr additive="base">
                                        <p:cTn id="271" dur="500" fill="hold"/>
                                        <p:tgtEl>
                                          <p:spTgt spid="124"/>
                                        </p:tgtEl>
                                        <p:attrNameLst>
                                          <p:attrName>ppt_x</p:attrName>
                                        </p:attrNameLst>
                                      </p:cBhvr>
                                      <p:tavLst>
                                        <p:tav tm="0">
                                          <p:val>
                                            <p:strVal val="#ppt_x"/>
                                          </p:val>
                                        </p:tav>
                                        <p:tav tm="100000">
                                          <p:val>
                                            <p:strVal val="#ppt_x"/>
                                          </p:val>
                                        </p:tav>
                                      </p:tavLst>
                                    </p:anim>
                                    <p:anim calcmode="lin" valueType="num">
                                      <p:cBhvr additive="base">
                                        <p:cTn id="272" dur="500" fill="hold"/>
                                        <p:tgtEl>
                                          <p:spTgt spid="124"/>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125"/>
                                        </p:tgtEl>
                                        <p:attrNameLst>
                                          <p:attrName>style.visibility</p:attrName>
                                        </p:attrNameLst>
                                      </p:cBhvr>
                                      <p:to>
                                        <p:strVal val="visible"/>
                                      </p:to>
                                    </p:set>
                                    <p:anim calcmode="lin" valueType="num">
                                      <p:cBhvr additive="base">
                                        <p:cTn id="275" dur="500" fill="hold"/>
                                        <p:tgtEl>
                                          <p:spTgt spid="125"/>
                                        </p:tgtEl>
                                        <p:attrNameLst>
                                          <p:attrName>ppt_x</p:attrName>
                                        </p:attrNameLst>
                                      </p:cBhvr>
                                      <p:tavLst>
                                        <p:tav tm="0">
                                          <p:val>
                                            <p:strVal val="#ppt_x"/>
                                          </p:val>
                                        </p:tav>
                                        <p:tav tm="100000">
                                          <p:val>
                                            <p:strVal val="#ppt_x"/>
                                          </p:val>
                                        </p:tav>
                                      </p:tavLst>
                                    </p:anim>
                                    <p:anim calcmode="lin" valueType="num">
                                      <p:cBhvr additive="base">
                                        <p:cTn id="276" dur="500" fill="hold"/>
                                        <p:tgtEl>
                                          <p:spTgt spid="125"/>
                                        </p:tgtEl>
                                        <p:attrNameLst>
                                          <p:attrName>ppt_y</p:attrName>
                                        </p:attrNameLst>
                                      </p:cBhvr>
                                      <p:tavLst>
                                        <p:tav tm="0">
                                          <p:val>
                                            <p:strVal val="1+#ppt_h/2"/>
                                          </p:val>
                                        </p:tav>
                                        <p:tav tm="100000">
                                          <p:val>
                                            <p:strVal val="#ppt_y"/>
                                          </p:val>
                                        </p:tav>
                                      </p:tavLst>
                                    </p:anim>
                                  </p:childTnLst>
                                </p:cTn>
                              </p:par>
                              <p:par>
                                <p:cTn id="277" presetID="2" presetClass="entr" presetSubtype="3" fill="hold" grpId="0" nodeType="withEffect">
                                  <p:stCondLst>
                                    <p:cond delay="0"/>
                                  </p:stCondLst>
                                  <p:childTnLst>
                                    <p:set>
                                      <p:cBhvr>
                                        <p:cTn id="278" dur="1" fill="hold">
                                          <p:stCondLst>
                                            <p:cond delay="0"/>
                                          </p:stCondLst>
                                        </p:cTn>
                                        <p:tgtEl>
                                          <p:spTgt spid="126"/>
                                        </p:tgtEl>
                                        <p:attrNameLst>
                                          <p:attrName>style.visibility</p:attrName>
                                        </p:attrNameLst>
                                      </p:cBhvr>
                                      <p:to>
                                        <p:strVal val="visible"/>
                                      </p:to>
                                    </p:set>
                                    <p:anim calcmode="lin" valueType="num">
                                      <p:cBhvr additive="base">
                                        <p:cTn id="279" dur="500" fill="hold"/>
                                        <p:tgtEl>
                                          <p:spTgt spid="126"/>
                                        </p:tgtEl>
                                        <p:attrNameLst>
                                          <p:attrName>ppt_x</p:attrName>
                                        </p:attrNameLst>
                                      </p:cBhvr>
                                      <p:tavLst>
                                        <p:tav tm="0">
                                          <p:val>
                                            <p:strVal val="1+#ppt_w/2"/>
                                          </p:val>
                                        </p:tav>
                                        <p:tav tm="100000">
                                          <p:val>
                                            <p:strVal val="#ppt_x"/>
                                          </p:val>
                                        </p:tav>
                                      </p:tavLst>
                                    </p:anim>
                                    <p:anim calcmode="lin" valueType="num">
                                      <p:cBhvr additive="base">
                                        <p:cTn id="280" dur="500" fill="hold"/>
                                        <p:tgtEl>
                                          <p:spTgt spid="126"/>
                                        </p:tgtEl>
                                        <p:attrNameLst>
                                          <p:attrName>ppt_y</p:attrName>
                                        </p:attrNameLst>
                                      </p:cBhvr>
                                      <p:tavLst>
                                        <p:tav tm="0">
                                          <p:val>
                                            <p:strVal val="0-#ppt_h/2"/>
                                          </p:val>
                                        </p:tav>
                                        <p:tav tm="100000">
                                          <p:val>
                                            <p:strVal val="#ppt_y"/>
                                          </p:val>
                                        </p:tav>
                                      </p:tavLst>
                                    </p:anim>
                                  </p:childTnLst>
                                </p:cTn>
                              </p:par>
                              <p:par>
                                <p:cTn id="281" presetID="2" presetClass="entr" presetSubtype="2" fill="hold" grpId="0" nodeType="withEffect">
                                  <p:stCondLst>
                                    <p:cond delay="0"/>
                                  </p:stCondLst>
                                  <p:childTnLst>
                                    <p:set>
                                      <p:cBhvr>
                                        <p:cTn id="282" dur="1" fill="hold">
                                          <p:stCondLst>
                                            <p:cond delay="0"/>
                                          </p:stCondLst>
                                        </p:cTn>
                                        <p:tgtEl>
                                          <p:spTgt spid="127"/>
                                        </p:tgtEl>
                                        <p:attrNameLst>
                                          <p:attrName>style.visibility</p:attrName>
                                        </p:attrNameLst>
                                      </p:cBhvr>
                                      <p:to>
                                        <p:strVal val="visible"/>
                                      </p:to>
                                    </p:set>
                                    <p:anim calcmode="lin" valueType="num">
                                      <p:cBhvr additive="base">
                                        <p:cTn id="283" dur="500" fill="hold"/>
                                        <p:tgtEl>
                                          <p:spTgt spid="127"/>
                                        </p:tgtEl>
                                        <p:attrNameLst>
                                          <p:attrName>ppt_x</p:attrName>
                                        </p:attrNameLst>
                                      </p:cBhvr>
                                      <p:tavLst>
                                        <p:tav tm="0">
                                          <p:val>
                                            <p:strVal val="1+#ppt_w/2"/>
                                          </p:val>
                                        </p:tav>
                                        <p:tav tm="100000">
                                          <p:val>
                                            <p:strVal val="#ppt_x"/>
                                          </p:val>
                                        </p:tav>
                                      </p:tavLst>
                                    </p:anim>
                                    <p:anim calcmode="lin" valueType="num">
                                      <p:cBhvr additive="base">
                                        <p:cTn id="284" dur="500" fill="hold"/>
                                        <p:tgtEl>
                                          <p:spTgt spid="127"/>
                                        </p:tgtEl>
                                        <p:attrNameLst>
                                          <p:attrName>ppt_y</p:attrName>
                                        </p:attrNameLst>
                                      </p:cBhvr>
                                      <p:tavLst>
                                        <p:tav tm="0">
                                          <p:val>
                                            <p:strVal val="#ppt_y"/>
                                          </p:val>
                                        </p:tav>
                                        <p:tav tm="100000">
                                          <p:val>
                                            <p:strVal val="#ppt_y"/>
                                          </p:val>
                                        </p:tav>
                                      </p:tavLst>
                                    </p:anim>
                                  </p:childTnLst>
                                </p:cTn>
                              </p:par>
                              <p:par>
                                <p:cTn id="285" presetID="2" presetClass="entr" presetSubtype="12" fill="hold" grpId="0" nodeType="withEffect">
                                  <p:stCondLst>
                                    <p:cond delay="0"/>
                                  </p:stCondLst>
                                  <p:childTnLst>
                                    <p:set>
                                      <p:cBhvr>
                                        <p:cTn id="286" dur="1" fill="hold">
                                          <p:stCondLst>
                                            <p:cond delay="0"/>
                                          </p:stCondLst>
                                        </p:cTn>
                                        <p:tgtEl>
                                          <p:spTgt spid="128"/>
                                        </p:tgtEl>
                                        <p:attrNameLst>
                                          <p:attrName>style.visibility</p:attrName>
                                        </p:attrNameLst>
                                      </p:cBhvr>
                                      <p:to>
                                        <p:strVal val="visible"/>
                                      </p:to>
                                    </p:set>
                                    <p:anim calcmode="lin" valueType="num">
                                      <p:cBhvr additive="base">
                                        <p:cTn id="287" dur="500" fill="hold"/>
                                        <p:tgtEl>
                                          <p:spTgt spid="128"/>
                                        </p:tgtEl>
                                        <p:attrNameLst>
                                          <p:attrName>ppt_x</p:attrName>
                                        </p:attrNameLst>
                                      </p:cBhvr>
                                      <p:tavLst>
                                        <p:tav tm="0">
                                          <p:val>
                                            <p:strVal val="0-#ppt_w/2"/>
                                          </p:val>
                                        </p:tav>
                                        <p:tav tm="100000">
                                          <p:val>
                                            <p:strVal val="#ppt_x"/>
                                          </p:val>
                                        </p:tav>
                                      </p:tavLst>
                                    </p:anim>
                                    <p:anim calcmode="lin" valueType="num">
                                      <p:cBhvr additive="base">
                                        <p:cTn id="288" dur="500" fill="hold"/>
                                        <p:tgtEl>
                                          <p:spTgt spid="128"/>
                                        </p:tgtEl>
                                        <p:attrNameLst>
                                          <p:attrName>ppt_y</p:attrName>
                                        </p:attrNameLst>
                                      </p:cBhvr>
                                      <p:tavLst>
                                        <p:tav tm="0">
                                          <p:val>
                                            <p:strVal val="1+#ppt_h/2"/>
                                          </p:val>
                                        </p:tav>
                                        <p:tav tm="100000">
                                          <p:val>
                                            <p:strVal val="#ppt_y"/>
                                          </p:val>
                                        </p:tav>
                                      </p:tavLst>
                                    </p:anim>
                                  </p:childTnLst>
                                </p:cTn>
                              </p:par>
                              <p:par>
                                <p:cTn id="289" presetID="2" presetClass="entr" presetSubtype="4" fill="hold" grpId="0" nodeType="withEffect">
                                  <p:stCondLst>
                                    <p:cond delay="0"/>
                                  </p:stCondLst>
                                  <p:childTnLst>
                                    <p:set>
                                      <p:cBhvr>
                                        <p:cTn id="290" dur="1" fill="hold">
                                          <p:stCondLst>
                                            <p:cond delay="0"/>
                                          </p:stCondLst>
                                        </p:cTn>
                                        <p:tgtEl>
                                          <p:spTgt spid="129"/>
                                        </p:tgtEl>
                                        <p:attrNameLst>
                                          <p:attrName>style.visibility</p:attrName>
                                        </p:attrNameLst>
                                      </p:cBhvr>
                                      <p:to>
                                        <p:strVal val="visible"/>
                                      </p:to>
                                    </p:set>
                                    <p:anim calcmode="lin" valueType="num">
                                      <p:cBhvr additive="base">
                                        <p:cTn id="291" dur="500" fill="hold"/>
                                        <p:tgtEl>
                                          <p:spTgt spid="129"/>
                                        </p:tgtEl>
                                        <p:attrNameLst>
                                          <p:attrName>ppt_x</p:attrName>
                                        </p:attrNameLst>
                                      </p:cBhvr>
                                      <p:tavLst>
                                        <p:tav tm="0">
                                          <p:val>
                                            <p:strVal val="#ppt_x"/>
                                          </p:val>
                                        </p:tav>
                                        <p:tav tm="100000">
                                          <p:val>
                                            <p:strVal val="#ppt_x"/>
                                          </p:val>
                                        </p:tav>
                                      </p:tavLst>
                                    </p:anim>
                                    <p:anim calcmode="lin" valueType="num">
                                      <p:cBhvr additive="base">
                                        <p:cTn id="292" dur="500" fill="hold"/>
                                        <p:tgtEl>
                                          <p:spTgt spid="129"/>
                                        </p:tgtEl>
                                        <p:attrNameLst>
                                          <p:attrName>ppt_y</p:attrName>
                                        </p:attrNameLst>
                                      </p:cBhvr>
                                      <p:tavLst>
                                        <p:tav tm="0">
                                          <p:val>
                                            <p:strVal val="1+#ppt_h/2"/>
                                          </p:val>
                                        </p:tav>
                                        <p:tav tm="100000">
                                          <p:val>
                                            <p:strVal val="#ppt_y"/>
                                          </p:val>
                                        </p:tav>
                                      </p:tavLst>
                                    </p:anim>
                                  </p:childTnLst>
                                </p:cTn>
                              </p:par>
                              <p:par>
                                <p:cTn id="293" presetID="2" presetClass="entr" presetSubtype="4" fill="hold" grpId="0" nodeType="withEffect">
                                  <p:stCondLst>
                                    <p:cond delay="0"/>
                                  </p:stCondLst>
                                  <p:childTnLst>
                                    <p:set>
                                      <p:cBhvr>
                                        <p:cTn id="294" dur="1" fill="hold">
                                          <p:stCondLst>
                                            <p:cond delay="0"/>
                                          </p:stCondLst>
                                        </p:cTn>
                                        <p:tgtEl>
                                          <p:spTgt spid="130"/>
                                        </p:tgtEl>
                                        <p:attrNameLst>
                                          <p:attrName>style.visibility</p:attrName>
                                        </p:attrNameLst>
                                      </p:cBhvr>
                                      <p:to>
                                        <p:strVal val="visible"/>
                                      </p:to>
                                    </p:set>
                                    <p:anim calcmode="lin" valueType="num">
                                      <p:cBhvr additive="base">
                                        <p:cTn id="295" dur="500" fill="hold"/>
                                        <p:tgtEl>
                                          <p:spTgt spid="130"/>
                                        </p:tgtEl>
                                        <p:attrNameLst>
                                          <p:attrName>ppt_x</p:attrName>
                                        </p:attrNameLst>
                                      </p:cBhvr>
                                      <p:tavLst>
                                        <p:tav tm="0">
                                          <p:val>
                                            <p:strVal val="#ppt_x"/>
                                          </p:val>
                                        </p:tav>
                                        <p:tav tm="100000">
                                          <p:val>
                                            <p:strVal val="#ppt_x"/>
                                          </p:val>
                                        </p:tav>
                                      </p:tavLst>
                                    </p:anim>
                                    <p:anim calcmode="lin" valueType="num">
                                      <p:cBhvr additive="base">
                                        <p:cTn id="296" dur="500" fill="hold"/>
                                        <p:tgtEl>
                                          <p:spTgt spid="130"/>
                                        </p:tgtEl>
                                        <p:attrNameLst>
                                          <p:attrName>ppt_y</p:attrName>
                                        </p:attrNameLst>
                                      </p:cBhvr>
                                      <p:tavLst>
                                        <p:tav tm="0">
                                          <p:val>
                                            <p:strVal val="1+#ppt_h/2"/>
                                          </p:val>
                                        </p:tav>
                                        <p:tav tm="100000">
                                          <p:val>
                                            <p:strVal val="#ppt_y"/>
                                          </p:val>
                                        </p:tav>
                                      </p:tavLst>
                                    </p:anim>
                                  </p:childTnLst>
                                </p:cTn>
                              </p:par>
                              <p:par>
                                <p:cTn id="297" presetID="2" presetClass="entr" presetSubtype="4" fill="hold" grpId="0" nodeType="withEffect">
                                  <p:stCondLst>
                                    <p:cond delay="0"/>
                                  </p:stCondLst>
                                  <p:childTnLst>
                                    <p:set>
                                      <p:cBhvr>
                                        <p:cTn id="298" dur="1" fill="hold">
                                          <p:stCondLst>
                                            <p:cond delay="0"/>
                                          </p:stCondLst>
                                        </p:cTn>
                                        <p:tgtEl>
                                          <p:spTgt spid="131"/>
                                        </p:tgtEl>
                                        <p:attrNameLst>
                                          <p:attrName>style.visibility</p:attrName>
                                        </p:attrNameLst>
                                      </p:cBhvr>
                                      <p:to>
                                        <p:strVal val="visible"/>
                                      </p:to>
                                    </p:set>
                                    <p:anim calcmode="lin" valueType="num">
                                      <p:cBhvr additive="base">
                                        <p:cTn id="299" dur="500" fill="hold"/>
                                        <p:tgtEl>
                                          <p:spTgt spid="131"/>
                                        </p:tgtEl>
                                        <p:attrNameLst>
                                          <p:attrName>ppt_x</p:attrName>
                                        </p:attrNameLst>
                                      </p:cBhvr>
                                      <p:tavLst>
                                        <p:tav tm="0">
                                          <p:val>
                                            <p:strVal val="#ppt_x"/>
                                          </p:val>
                                        </p:tav>
                                        <p:tav tm="100000">
                                          <p:val>
                                            <p:strVal val="#ppt_x"/>
                                          </p:val>
                                        </p:tav>
                                      </p:tavLst>
                                    </p:anim>
                                    <p:anim calcmode="lin" valueType="num">
                                      <p:cBhvr additive="base">
                                        <p:cTn id="300" dur="500" fill="hold"/>
                                        <p:tgtEl>
                                          <p:spTgt spid="131"/>
                                        </p:tgtEl>
                                        <p:attrNameLst>
                                          <p:attrName>ppt_y</p:attrName>
                                        </p:attrNameLst>
                                      </p:cBhvr>
                                      <p:tavLst>
                                        <p:tav tm="0">
                                          <p:val>
                                            <p:strVal val="1+#ppt_h/2"/>
                                          </p:val>
                                        </p:tav>
                                        <p:tav tm="100000">
                                          <p:val>
                                            <p:strVal val="#ppt_y"/>
                                          </p:val>
                                        </p:tav>
                                      </p:tavLst>
                                    </p:anim>
                                  </p:childTnLst>
                                </p:cTn>
                              </p:par>
                              <p:par>
                                <p:cTn id="301" presetID="2" presetClass="entr" presetSubtype="8" fill="hold" grpId="0" nodeType="withEffect">
                                  <p:stCondLst>
                                    <p:cond delay="0"/>
                                  </p:stCondLst>
                                  <p:childTnLst>
                                    <p:set>
                                      <p:cBhvr>
                                        <p:cTn id="302" dur="1" fill="hold">
                                          <p:stCondLst>
                                            <p:cond delay="0"/>
                                          </p:stCondLst>
                                        </p:cTn>
                                        <p:tgtEl>
                                          <p:spTgt spid="132"/>
                                        </p:tgtEl>
                                        <p:attrNameLst>
                                          <p:attrName>style.visibility</p:attrName>
                                        </p:attrNameLst>
                                      </p:cBhvr>
                                      <p:to>
                                        <p:strVal val="visible"/>
                                      </p:to>
                                    </p:set>
                                    <p:anim calcmode="lin" valueType="num">
                                      <p:cBhvr additive="base">
                                        <p:cTn id="303" dur="500" fill="hold"/>
                                        <p:tgtEl>
                                          <p:spTgt spid="132"/>
                                        </p:tgtEl>
                                        <p:attrNameLst>
                                          <p:attrName>ppt_x</p:attrName>
                                        </p:attrNameLst>
                                      </p:cBhvr>
                                      <p:tavLst>
                                        <p:tav tm="0">
                                          <p:val>
                                            <p:strVal val="0-#ppt_w/2"/>
                                          </p:val>
                                        </p:tav>
                                        <p:tav tm="100000">
                                          <p:val>
                                            <p:strVal val="#ppt_x"/>
                                          </p:val>
                                        </p:tav>
                                      </p:tavLst>
                                    </p:anim>
                                    <p:anim calcmode="lin" valueType="num">
                                      <p:cBhvr additive="base">
                                        <p:cTn id="304" dur="500" fill="hold"/>
                                        <p:tgtEl>
                                          <p:spTgt spid="132"/>
                                        </p:tgtEl>
                                        <p:attrNameLst>
                                          <p:attrName>ppt_y</p:attrName>
                                        </p:attrNameLst>
                                      </p:cBhvr>
                                      <p:tavLst>
                                        <p:tav tm="0">
                                          <p:val>
                                            <p:strVal val="#ppt_y"/>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133"/>
                                        </p:tgtEl>
                                        <p:attrNameLst>
                                          <p:attrName>style.visibility</p:attrName>
                                        </p:attrNameLst>
                                      </p:cBhvr>
                                      <p:to>
                                        <p:strVal val="visible"/>
                                      </p:to>
                                    </p:set>
                                    <p:anim calcmode="lin" valueType="num">
                                      <p:cBhvr additive="base">
                                        <p:cTn id="307" dur="500" fill="hold"/>
                                        <p:tgtEl>
                                          <p:spTgt spid="133"/>
                                        </p:tgtEl>
                                        <p:attrNameLst>
                                          <p:attrName>ppt_x</p:attrName>
                                        </p:attrNameLst>
                                      </p:cBhvr>
                                      <p:tavLst>
                                        <p:tav tm="0">
                                          <p:val>
                                            <p:strVal val="#ppt_x"/>
                                          </p:val>
                                        </p:tav>
                                        <p:tav tm="100000">
                                          <p:val>
                                            <p:strVal val="#ppt_x"/>
                                          </p:val>
                                        </p:tav>
                                      </p:tavLst>
                                    </p:anim>
                                    <p:anim calcmode="lin" valueType="num">
                                      <p:cBhvr additive="base">
                                        <p:cTn id="308" dur="500" fill="hold"/>
                                        <p:tgtEl>
                                          <p:spTgt spid="133"/>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134"/>
                                        </p:tgtEl>
                                        <p:attrNameLst>
                                          <p:attrName>style.visibility</p:attrName>
                                        </p:attrNameLst>
                                      </p:cBhvr>
                                      <p:to>
                                        <p:strVal val="visible"/>
                                      </p:to>
                                    </p:set>
                                    <p:anim calcmode="lin" valueType="num">
                                      <p:cBhvr additive="base">
                                        <p:cTn id="311" dur="500" fill="hold"/>
                                        <p:tgtEl>
                                          <p:spTgt spid="134"/>
                                        </p:tgtEl>
                                        <p:attrNameLst>
                                          <p:attrName>ppt_x</p:attrName>
                                        </p:attrNameLst>
                                      </p:cBhvr>
                                      <p:tavLst>
                                        <p:tav tm="0">
                                          <p:val>
                                            <p:strVal val="#ppt_x"/>
                                          </p:val>
                                        </p:tav>
                                        <p:tav tm="100000">
                                          <p:val>
                                            <p:strVal val="#ppt_x"/>
                                          </p:val>
                                        </p:tav>
                                      </p:tavLst>
                                    </p:anim>
                                    <p:anim calcmode="lin" valueType="num">
                                      <p:cBhvr additive="base">
                                        <p:cTn id="312" dur="500" fill="hold"/>
                                        <p:tgtEl>
                                          <p:spTgt spid="134"/>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135"/>
                                        </p:tgtEl>
                                        <p:attrNameLst>
                                          <p:attrName>style.visibility</p:attrName>
                                        </p:attrNameLst>
                                      </p:cBhvr>
                                      <p:to>
                                        <p:strVal val="visible"/>
                                      </p:to>
                                    </p:set>
                                    <p:anim calcmode="lin" valueType="num">
                                      <p:cBhvr additive="base">
                                        <p:cTn id="315" dur="500" fill="hold"/>
                                        <p:tgtEl>
                                          <p:spTgt spid="135"/>
                                        </p:tgtEl>
                                        <p:attrNameLst>
                                          <p:attrName>ppt_x</p:attrName>
                                        </p:attrNameLst>
                                      </p:cBhvr>
                                      <p:tavLst>
                                        <p:tav tm="0">
                                          <p:val>
                                            <p:strVal val="#ppt_x"/>
                                          </p:val>
                                        </p:tav>
                                        <p:tav tm="100000">
                                          <p:val>
                                            <p:strVal val="#ppt_x"/>
                                          </p:val>
                                        </p:tav>
                                      </p:tavLst>
                                    </p:anim>
                                    <p:anim calcmode="lin" valueType="num">
                                      <p:cBhvr additive="base">
                                        <p:cTn id="316" dur="500" fill="hold"/>
                                        <p:tgtEl>
                                          <p:spTgt spid="135"/>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136"/>
                                        </p:tgtEl>
                                        <p:attrNameLst>
                                          <p:attrName>style.visibility</p:attrName>
                                        </p:attrNameLst>
                                      </p:cBhvr>
                                      <p:to>
                                        <p:strVal val="visible"/>
                                      </p:to>
                                    </p:set>
                                    <p:anim calcmode="lin" valueType="num">
                                      <p:cBhvr additive="base">
                                        <p:cTn id="319" dur="500" fill="hold"/>
                                        <p:tgtEl>
                                          <p:spTgt spid="136"/>
                                        </p:tgtEl>
                                        <p:attrNameLst>
                                          <p:attrName>ppt_x</p:attrName>
                                        </p:attrNameLst>
                                      </p:cBhvr>
                                      <p:tavLst>
                                        <p:tav tm="0">
                                          <p:val>
                                            <p:strVal val="#ppt_x"/>
                                          </p:val>
                                        </p:tav>
                                        <p:tav tm="100000">
                                          <p:val>
                                            <p:strVal val="#ppt_x"/>
                                          </p:val>
                                        </p:tav>
                                      </p:tavLst>
                                    </p:anim>
                                    <p:anim calcmode="lin" valueType="num">
                                      <p:cBhvr additive="base">
                                        <p:cTn id="320" dur="500" fill="hold"/>
                                        <p:tgtEl>
                                          <p:spTgt spid="136"/>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137"/>
                                        </p:tgtEl>
                                        <p:attrNameLst>
                                          <p:attrName>style.visibility</p:attrName>
                                        </p:attrNameLst>
                                      </p:cBhvr>
                                      <p:to>
                                        <p:strVal val="visible"/>
                                      </p:to>
                                    </p:set>
                                    <p:anim calcmode="lin" valueType="num">
                                      <p:cBhvr additive="base">
                                        <p:cTn id="323" dur="500" fill="hold"/>
                                        <p:tgtEl>
                                          <p:spTgt spid="137"/>
                                        </p:tgtEl>
                                        <p:attrNameLst>
                                          <p:attrName>ppt_x</p:attrName>
                                        </p:attrNameLst>
                                      </p:cBhvr>
                                      <p:tavLst>
                                        <p:tav tm="0">
                                          <p:val>
                                            <p:strVal val="#ppt_x"/>
                                          </p:val>
                                        </p:tav>
                                        <p:tav tm="100000">
                                          <p:val>
                                            <p:strVal val="#ppt_x"/>
                                          </p:val>
                                        </p:tav>
                                      </p:tavLst>
                                    </p:anim>
                                    <p:anim calcmode="lin" valueType="num">
                                      <p:cBhvr additive="base">
                                        <p:cTn id="324" dur="500" fill="hold"/>
                                        <p:tgtEl>
                                          <p:spTgt spid="137"/>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138"/>
                                        </p:tgtEl>
                                        <p:attrNameLst>
                                          <p:attrName>style.visibility</p:attrName>
                                        </p:attrNameLst>
                                      </p:cBhvr>
                                      <p:to>
                                        <p:strVal val="visible"/>
                                      </p:to>
                                    </p:set>
                                    <p:anim calcmode="lin" valueType="num">
                                      <p:cBhvr additive="base">
                                        <p:cTn id="327" dur="500" fill="hold"/>
                                        <p:tgtEl>
                                          <p:spTgt spid="138"/>
                                        </p:tgtEl>
                                        <p:attrNameLst>
                                          <p:attrName>ppt_x</p:attrName>
                                        </p:attrNameLst>
                                      </p:cBhvr>
                                      <p:tavLst>
                                        <p:tav tm="0">
                                          <p:val>
                                            <p:strVal val="#ppt_x"/>
                                          </p:val>
                                        </p:tav>
                                        <p:tav tm="100000">
                                          <p:val>
                                            <p:strVal val="#ppt_x"/>
                                          </p:val>
                                        </p:tav>
                                      </p:tavLst>
                                    </p:anim>
                                    <p:anim calcmode="lin" valueType="num">
                                      <p:cBhvr additive="base">
                                        <p:cTn id="328" dur="500" fill="hold"/>
                                        <p:tgtEl>
                                          <p:spTgt spid="138"/>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139"/>
                                        </p:tgtEl>
                                        <p:attrNameLst>
                                          <p:attrName>style.visibility</p:attrName>
                                        </p:attrNameLst>
                                      </p:cBhvr>
                                      <p:to>
                                        <p:strVal val="visible"/>
                                      </p:to>
                                    </p:set>
                                    <p:anim calcmode="lin" valueType="num">
                                      <p:cBhvr additive="base">
                                        <p:cTn id="331" dur="500" fill="hold"/>
                                        <p:tgtEl>
                                          <p:spTgt spid="139"/>
                                        </p:tgtEl>
                                        <p:attrNameLst>
                                          <p:attrName>ppt_x</p:attrName>
                                        </p:attrNameLst>
                                      </p:cBhvr>
                                      <p:tavLst>
                                        <p:tav tm="0">
                                          <p:val>
                                            <p:strVal val="#ppt_x"/>
                                          </p:val>
                                        </p:tav>
                                        <p:tav tm="100000">
                                          <p:val>
                                            <p:strVal val="#ppt_x"/>
                                          </p:val>
                                        </p:tav>
                                      </p:tavLst>
                                    </p:anim>
                                    <p:anim calcmode="lin" valueType="num">
                                      <p:cBhvr additive="base">
                                        <p:cTn id="332" dur="500" fill="hold"/>
                                        <p:tgtEl>
                                          <p:spTgt spid="139"/>
                                        </p:tgtEl>
                                        <p:attrNameLst>
                                          <p:attrName>ppt_y</p:attrName>
                                        </p:attrNameLst>
                                      </p:cBhvr>
                                      <p:tavLst>
                                        <p:tav tm="0">
                                          <p:val>
                                            <p:strVal val="1+#ppt_h/2"/>
                                          </p:val>
                                        </p:tav>
                                        <p:tav tm="100000">
                                          <p:val>
                                            <p:strVal val="#ppt_y"/>
                                          </p:val>
                                        </p:tav>
                                      </p:tavLst>
                                    </p:anim>
                                  </p:childTnLst>
                                </p:cTn>
                              </p:par>
                              <p:par>
                                <p:cTn id="333" presetID="2" presetClass="entr" presetSubtype="4" fill="hold" grpId="0" nodeType="withEffect">
                                  <p:stCondLst>
                                    <p:cond delay="0"/>
                                  </p:stCondLst>
                                  <p:childTnLst>
                                    <p:set>
                                      <p:cBhvr>
                                        <p:cTn id="334" dur="1" fill="hold">
                                          <p:stCondLst>
                                            <p:cond delay="0"/>
                                          </p:stCondLst>
                                        </p:cTn>
                                        <p:tgtEl>
                                          <p:spTgt spid="140"/>
                                        </p:tgtEl>
                                        <p:attrNameLst>
                                          <p:attrName>style.visibility</p:attrName>
                                        </p:attrNameLst>
                                      </p:cBhvr>
                                      <p:to>
                                        <p:strVal val="visible"/>
                                      </p:to>
                                    </p:set>
                                    <p:anim calcmode="lin" valueType="num">
                                      <p:cBhvr additive="base">
                                        <p:cTn id="335" dur="500" fill="hold"/>
                                        <p:tgtEl>
                                          <p:spTgt spid="140"/>
                                        </p:tgtEl>
                                        <p:attrNameLst>
                                          <p:attrName>ppt_x</p:attrName>
                                        </p:attrNameLst>
                                      </p:cBhvr>
                                      <p:tavLst>
                                        <p:tav tm="0">
                                          <p:val>
                                            <p:strVal val="#ppt_x"/>
                                          </p:val>
                                        </p:tav>
                                        <p:tav tm="100000">
                                          <p:val>
                                            <p:strVal val="#ppt_x"/>
                                          </p:val>
                                        </p:tav>
                                      </p:tavLst>
                                    </p:anim>
                                    <p:anim calcmode="lin" valueType="num">
                                      <p:cBhvr additive="base">
                                        <p:cTn id="336" dur="500" fill="hold"/>
                                        <p:tgtEl>
                                          <p:spTgt spid="140"/>
                                        </p:tgtEl>
                                        <p:attrNameLst>
                                          <p:attrName>ppt_y</p:attrName>
                                        </p:attrNameLst>
                                      </p:cBhvr>
                                      <p:tavLst>
                                        <p:tav tm="0">
                                          <p:val>
                                            <p:strVal val="1+#ppt_h/2"/>
                                          </p:val>
                                        </p:tav>
                                        <p:tav tm="100000">
                                          <p:val>
                                            <p:strVal val="#ppt_y"/>
                                          </p:val>
                                        </p:tav>
                                      </p:tavLst>
                                    </p:anim>
                                  </p:childTnLst>
                                </p:cTn>
                              </p:par>
                              <p:par>
                                <p:cTn id="337" presetID="2" presetClass="entr" presetSubtype="4" fill="hold" grpId="0" nodeType="withEffect">
                                  <p:stCondLst>
                                    <p:cond delay="0"/>
                                  </p:stCondLst>
                                  <p:childTnLst>
                                    <p:set>
                                      <p:cBhvr>
                                        <p:cTn id="338" dur="1" fill="hold">
                                          <p:stCondLst>
                                            <p:cond delay="0"/>
                                          </p:stCondLst>
                                        </p:cTn>
                                        <p:tgtEl>
                                          <p:spTgt spid="141"/>
                                        </p:tgtEl>
                                        <p:attrNameLst>
                                          <p:attrName>style.visibility</p:attrName>
                                        </p:attrNameLst>
                                      </p:cBhvr>
                                      <p:to>
                                        <p:strVal val="visible"/>
                                      </p:to>
                                    </p:set>
                                    <p:anim calcmode="lin" valueType="num">
                                      <p:cBhvr additive="base">
                                        <p:cTn id="339" dur="500" fill="hold"/>
                                        <p:tgtEl>
                                          <p:spTgt spid="141"/>
                                        </p:tgtEl>
                                        <p:attrNameLst>
                                          <p:attrName>ppt_x</p:attrName>
                                        </p:attrNameLst>
                                      </p:cBhvr>
                                      <p:tavLst>
                                        <p:tav tm="0">
                                          <p:val>
                                            <p:strVal val="#ppt_x"/>
                                          </p:val>
                                        </p:tav>
                                        <p:tav tm="100000">
                                          <p:val>
                                            <p:strVal val="#ppt_x"/>
                                          </p:val>
                                        </p:tav>
                                      </p:tavLst>
                                    </p:anim>
                                    <p:anim calcmode="lin" valueType="num">
                                      <p:cBhvr additive="base">
                                        <p:cTn id="340" dur="500" fill="hold"/>
                                        <p:tgtEl>
                                          <p:spTgt spid="141"/>
                                        </p:tgtEl>
                                        <p:attrNameLst>
                                          <p:attrName>ppt_y</p:attrName>
                                        </p:attrNameLst>
                                      </p:cBhvr>
                                      <p:tavLst>
                                        <p:tav tm="0">
                                          <p:val>
                                            <p:strVal val="1+#ppt_h/2"/>
                                          </p:val>
                                        </p:tav>
                                        <p:tav tm="100000">
                                          <p:val>
                                            <p:strVal val="#ppt_y"/>
                                          </p:val>
                                        </p:tav>
                                      </p:tavLst>
                                    </p:anim>
                                  </p:childTnLst>
                                </p:cTn>
                              </p:par>
                              <p:par>
                                <p:cTn id="341" presetID="2" presetClass="entr" presetSubtype="4" fill="hold" grpId="0" nodeType="withEffect">
                                  <p:stCondLst>
                                    <p:cond delay="0"/>
                                  </p:stCondLst>
                                  <p:childTnLst>
                                    <p:set>
                                      <p:cBhvr>
                                        <p:cTn id="342" dur="1" fill="hold">
                                          <p:stCondLst>
                                            <p:cond delay="0"/>
                                          </p:stCondLst>
                                        </p:cTn>
                                        <p:tgtEl>
                                          <p:spTgt spid="142"/>
                                        </p:tgtEl>
                                        <p:attrNameLst>
                                          <p:attrName>style.visibility</p:attrName>
                                        </p:attrNameLst>
                                      </p:cBhvr>
                                      <p:to>
                                        <p:strVal val="visible"/>
                                      </p:to>
                                    </p:set>
                                    <p:anim calcmode="lin" valueType="num">
                                      <p:cBhvr additive="base">
                                        <p:cTn id="343" dur="500" fill="hold"/>
                                        <p:tgtEl>
                                          <p:spTgt spid="142"/>
                                        </p:tgtEl>
                                        <p:attrNameLst>
                                          <p:attrName>ppt_x</p:attrName>
                                        </p:attrNameLst>
                                      </p:cBhvr>
                                      <p:tavLst>
                                        <p:tav tm="0">
                                          <p:val>
                                            <p:strVal val="#ppt_x"/>
                                          </p:val>
                                        </p:tav>
                                        <p:tav tm="100000">
                                          <p:val>
                                            <p:strVal val="#ppt_x"/>
                                          </p:val>
                                        </p:tav>
                                      </p:tavLst>
                                    </p:anim>
                                    <p:anim calcmode="lin" valueType="num">
                                      <p:cBhvr additive="base">
                                        <p:cTn id="344" dur="500" fill="hold"/>
                                        <p:tgtEl>
                                          <p:spTgt spid="142"/>
                                        </p:tgtEl>
                                        <p:attrNameLst>
                                          <p:attrName>ppt_y</p:attrName>
                                        </p:attrNameLst>
                                      </p:cBhvr>
                                      <p:tavLst>
                                        <p:tav tm="0">
                                          <p:val>
                                            <p:strVal val="1+#ppt_h/2"/>
                                          </p:val>
                                        </p:tav>
                                        <p:tav tm="100000">
                                          <p:val>
                                            <p:strVal val="#ppt_y"/>
                                          </p:val>
                                        </p:tav>
                                      </p:tavLst>
                                    </p:anim>
                                  </p:childTnLst>
                                </p:cTn>
                              </p:par>
                              <p:par>
                                <p:cTn id="345" presetID="2" presetClass="entr" presetSubtype="4" fill="hold" grpId="0" nodeType="withEffect">
                                  <p:stCondLst>
                                    <p:cond delay="0"/>
                                  </p:stCondLst>
                                  <p:childTnLst>
                                    <p:set>
                                      <p:cBhvr>
                                        <p:cTn id="346" dur="1" fill="hold">
                                          <p:stCondLst>
                                            <p:cond delay="0"/>
                                          </p:stCondLst>
                                        </p:cTn>
                                        <p:tgtEl>
                                          <p:spTgt spid="143"/>
                                        </p:tgtEl>
                                        <p:attrNameLst>
                                          <p:attrName>style.visibility</p:attrName>
                                        </p:attrNameLst>
                                      </p:cBhvr>
                                      <p:to>
                                        <p:strVal val="visible"/>
                                      </p:to>
                                    </p:set>
                                    <p:anim calcmode="lin" valueType="num">
                                      <p:cBhvr additive="base">
                                        <p:cTn id="347" dur="500" fill="hold"/>
                                        <p:tgtEl>
                                          <p:spTgt spid="143"/>
                                        </p:tgtEl>
                                        <p:attrNameLst>
                                          <p:attrName>ppt_x</p:attrName>
                                        </p:attrNameLst>
                                      </p:cBhvr>
                                      <p:tavLst>
                                        <p:tav tm="0">
                                          <p:val>
                                            <p:strVal val="#ppt_x"/>
                                          </p:val>
                                        </p:tav>
                                        <p:tav tm="100000">
                                          <p:val>
                                            <p:strVal val="#ppt_x"/>
                                          </p:val>
                                        </p:tav>
                                      </p:tavLst>
                                    </p:anim>
                                    <p:anim calcmode="lin" valueType="num">
                                      <p:cBhvr additive="base">
                                        <p:cTn id="348" dur="500" fill="hold"/>
                                        <p:tgtEl>
                                          <p:spTgt spid="143"/>
                                        </p:tgtEl>
                                        <p:attrNameLst>
                                          <p:attrName>ppt_y</p:attrName>
                                        </p:attrNameLst>
                                      </p:cBhvr>
                                      <p:tavLst>
                                        <p:tav tm="0">
                                          <p:val>
                                            <p:strVal val="1+#ppt_h/2"/>
                                          </p:val>
                                        </p:tav>
                                        <p:tav tm="100000">
                                          <p:val>
                                            <p:strVal val="#ppt_y"/>
                                          </p:val>
                                        </p:tav>
                                      </p:tavLst>
                                    </p:anim>
                                  </p:childTnLst>
                                </p:cTn>
                              </p:par>
                              <p:par>
                                <p:cTn id="349" presetID="2" presetClass="entr" presetSubtype="4" fill="hold" grpId="0" nodeType="withEffect">
                                  <p:stCondLst>
                                    <p:cond delay="0"/>
                                  </p:stCondLst>
                                  <p:childTnLst>
                                    <p:set>
                                      <p:cBhvr>
                                        <p:cTn id="350" dur="1" fill="hold">
                                          <p:stCondLst>
                                            <p:cond delay="0"/>
                                          </p:stCondLst>
                                        </p:cTn>
                                        <p:tgtEl>
                                          <p:spTgt spid="144"/>
                                        </p:tgtEl>
                                        <p:attrNameLst>
                                          <p:attrName>style.visibility</p:attrName>
                                        </p:attrNameLst>
                                      </p:cBhvr>
                                      <p:to>
                                        <p:strVal val="visible"/>
                                      </p:to>
                                    </p:set>
                                    <p:anim calcmode="lin" valueType="num">
                                      <p:cBhvr additive="base">
                                        <p:cTn id="351" dur="500" fill="hold"/>
                                        <p:tgtEl>
                                          <p:spTgt spid="144"/>
                                        </p:tgtEl>
                                        <p:attrNameLst>
                                          <p:attrName>ppt_x</p:attrName>
                                        </p:attrNameLst>
                                      </p:cBhvr>
                                      <p:tavLst>
                                        <p:tav tm="0">
                                          <p:val>
                                            <p:strVal val="#ppt_x"/>
                                          </p:val>
                                        </p:tav>
                                        <p:tav tm="100000">
                                          <p:val>
                                            <p:strVal val="#ppt_x"/>
                                          </p:val>
                                        </p:tav>
                                      </p:tavLst>
                                    </p:anim>
                                    <p:anim calcmode="lin" valueType="num">
                                      <p:cBhvr additive="base">
                                        <p:cTn id="352" dur="500" fill="hold"/>
                                        <p:tgtEl>
                                          <p:spTgt spid="144"/>
                                        </p:tgtEl>
                                        <p:attrNameLst>
                                          <p:attrName>ppt_y</p:attrName>
                                        </p:attrNameLst>
                                      </p:cBhvr>
                                      <p:tavLst>
                                        <p:tav tm="0">
                                          <p:val>
                                            <p:strVal val="1+#ppt_h/2"/>
                                          </p:val>
                                        </p:tav>
                                        <p:tav tm="100000">
                                          <p:val>
                                            <p:strVal val="#ppt_y"/>
                                          </p:val>
                                        </p:tav>
                                      </p:tavLst>
                                    </p:anim>
                                  </p:childTnLst>
                                </p:cTn>
                              </p:par>
                              <p:par>
                                <p:cTn id="353" presetID="2" presetClass="entr" presetSubtype="4" fill="hold" grpId="0" nodeType="withEffect">
                                  <p:stCondLst>
                                    <p:cond delay="0"/>
                                  </p:stCondLst>
                                  <p:childTnLst>
                                    <p:set>
                                      <p:cBhvr>
                                        <p:cTn id="354" dur="1" fill="hold">
                                          <p:stCondLst>
                                            <p:cond delay="0"/>
                                          </p:stCondLst>
                                        </p:cTn>
                                        <p:tgtEl>
                                          <p:spTgt spid="145"/>
                                        </p:tgtEl>
                                        <p:attrNameLst>
                                          <p:attrName>style.visibility</p:attrName>
                                        </p:attrNameLst>
                                      </p:cBhvr>
                                      <p:to>
                                        <p:strVal val="visible"/>
                                      </p:to>
                                    </p:set>
                                    <p:anim calcmode="lin" valueType="num">
                                      <p:cBhvr additive="base">
                                        <p:cTn id="355" dur="500" fill="hold"/>
                                        <p:tgtEl>
                                          <p:spTgt spid="145"/>
                                        </p:tgtEl>
                                        <p:attrNameLst>
                                          <p:attrName>ppt_x</p:attrName>
                                        </p:attrNameLst>
                                      </p:cBhvr>
                                      <p:tavLst>
                                        <p:tav tm="0">
                                          <p:val>
                                            <p:strVal val="#ppt_x"/>
                                          </p:val>
                                        </p:tav>
                                        <p:tav tm="100000">
                                          <p:val>
                                            <p:strVal val="#ppt_x"/>
                                          </p:val>
                                        </p:tav>
                                      </p:tavLst>
                                    </p:anim>
                                    <p:anim calcmode="lin" valueType="num">
                                      <p:cBhvr additive="base">
                                        <p:cTn id="356" dur="500" fill="hold"/>
                                        <p:tgtEl>
                                          <p:spTgt spid="145"/>
                                        </p:tgtEl>
                                        <p:attrNameLst>
                                          <p:attrName>ppt_y</p:attrName>
                                        </p:attrNameLst>
                                      </p:cBhvr>
                                      <p:tavLst>
                                        <p:tav tm="0">
                                          <p:val>
                                            <p:strVal val="1+#ppt_h/2"/>
                                          </p:val>
                                        </p:tav>
                                        <p:tav tm="100000">
                                          <p:val>
                                            <p:strVal val="#ppt_y"/>
                                          </p:val>
                                        </p:tav>
                                      </p:tavLst>
                                    </p:anim>
                                  </p:childTnLst>
                                </p:cTn>
                              </p:par>
                              <p:par>
                                <p:cTn id="357" presetID="2" presetClass="entr" presetSubtype="4" fill="hold" grpId="0" nodeType="withEffect">
                                  <p:stCondLst>
                                    <p:cond delay="0"/>
                                  </p:stCondLst>
                                  <p:childTnLst>
                                    <p:set>
                                      <p:cBhvr>
                                        <p:cTn id="358" dur="1" fill="hold">
                                          <p:stCondLst>
                                            <p:cond delay="0"/>
                                          </p:stCondLst>
                                        </p:cTn>
                                        <p:tgtEl>
                                          <p:spTgt spid="146"/>
                                        </p:tgtEl>
                                        <p:attrNameLst>
                                          <p:attrName>style.visibility</p:attrName>
                                        </p:attrNameLst>
                                      </p:cBhvr>
                                      <p:to>
                                        <p:strVal val="visible"/>
                                      </p:to>
                                    </p:set>
                                    <p:anim calcmode="lin" valueType="num">
                                      <p:cBhvr additive="base">
                                        <p:cTn id="359" dur="500" fill="hold"/>
                                        <p:tgtEl>
                                          <p:spTgt spid="146"/>
                                        </p:tgtEl>
                                        <p:attrNameLst>
                                          <p:attrName>ppt_x</p:attrName>
                                        </p:attrNameLst>
                                      </p:cBhvr>
                                      <p:tavLst>
                                        <p:tav tm="0">
                                          <p:val>
                                            <p:strVal val="#ppt_x"/>
                                          </p:val>
                                        </p:tav>
                                        <p:tav tm="100000">
                                          <p:val>
                                            <p:strVal val="#ppt_x"/>
                                          </p:val>
                                        </p:tav>
                                      </p:tavLst>
                                    </p:anim>
                                    <p:anim calcmode="lin" valueType="num">
                                      <p:cBhvr additive="base">
                                        <p:cTn id="360" dur="500" fill="hold"/>
                                        <p:tgtEl>
                                          <p:spTgt spid="146"/>
                                        </p:tgtEl>
                                        <p:attrNameLst>
                                          <p:attrName>ppt_y</p:attrName>
                                        </p:attrNameLst>
                                      </p:cBhvr>
                                      <p:tavLst>
                                        <p:tav tm="0">
                                          <p:val>
                                            <p:strVal val="1+#ppt_h/2"/>
                                          </p:val>
                                        </p:tav>
                                        <p:tav tm="100000">
                                          <p:val>
                                            <p:strVal val="#ppt_y"/>
                                          </p:val>
                                        </p:tav>
                                      </p:tavLst>
                                    </p:anim>
                                  </p:childTnLst>
                                </p:cTn>
                              </p:par>
                              <p:par>
                                <p:cTn id="361" presetID="2" presetClass="entr" presetSubtype="4" fill="hold" grpId="0" nodeType="withEffect">
                                  <p:stCondLst>
                                    <p:cond delay="0"/>
                                  </p:stCondLst>
                                  <p:childTnLst>
                                    <p:set>
                                      <p:cBhvr>
                                        <p:cTn id="362" dur="1" fill="hold">
                                          <p:stCondLst>
                                            <p:cond delay="0"/>
                                          </p:stCondLst>
                                        </p:cTn>
                                        <p:tgtEl>
                                          <p:spTgt spid="147"/>
                                        </p:tgtEl>
                                        <p:attrNameLst>
                                          <p:attrName>style.visibility</p:attrName>
                                        </p:attrNameLst>
                                      </p:cBhvr>
                                      <p:to>
                                        <p:strVal val="visible"/>
                                      </p:to>
                                    </p:set>
                                    <p:anim calcmode="lin" valueType="num">
                                      <p:cBhvr additive="base">
                                        <p:cTn id="363" dur="500" fill="hold"/>
                                        <p:tgtEl>
                                          <p:spTgt spid="147"/>
                                        </p:tgtEl>
                                        <p:attrNameLst>
                                          <p:attrName>ppt_x</p:attrName>
                                        </p:attrNameLst>
                                      </p:cBhvr>
                                      <p:tavLst>
                                        <p:tav tm="0">
                                          <p:val>
                                            <p:strVal val="#ppt_x"/>
                                          </p:val>
                                        </p:tav>
                                        <p:tav tm="100000">
                                          <p:val>
                                            <p:strVal val="#ppt_x"/>
                                          </p:val>
                                        </p:tav>
                                      </p:tavLst>
                                    </p:anim>
                                    <p:anim calcmode="lin" valueType="num">
                                      <p:cBhvr additive="base">
                                        <p:cTn id="364" dur="500" fill="hold"/>
                                        <p:tgtEl>
                                          <p:spTgt spid="147"/>
                                        </p:tgtEl>
                                        <p:attrNameLst>
                                          <p:attrName>ppt_y</p:attrName>
                                        </p:attrNameLst>
                                      </p:cBhvr>
                                      <p:tavLst>
                                        <p:tav tm="0">
                                          <p:val>
                                            <p:strVal val="1+#ppt_h/2"/>
                                          </p:val>
                                        </p:tav>
                                        <p:tav tm="100000">
                                          <p:val>
                                            <p:strVal val="#ppt_y"/>
                                          </p:val>
                                        </p:tav>
                                      </p:tavLst>
                                    </p:anim>
                                  </p:childTnLst>
                                </p:cTn>
                              </p:par>
                              <p:par>
                                <p:cTn id="365" presetID="2" presetClass="entr" presetSubtype="4" fill="hold" grpId="0" nodeType="withEffect">
                                  <p:stCondLst>
                                    <p:cond delay="0"/>
                                  </p:stCondLst>
                                  <p:childTnLst>
                                    <p:set>
                                      <p:cBhvr>
                                        <p:cTn id="366" dur="1" fill="hold">
                                          <p:stCondLst>
                                            <p:cond delay="0"/>
                                          </p:stCondLst>
                                        </p:cTn>
                                        <p:tgtEl>
                                          <p:spTgt spid="148"/>
                                        </p:tgtEl>
                                        <p:attrNameLst>
                                          <p:attrName>style.visibility</p:attrName>
                                        </p:attrNameLst>
                                      </p:cBhvr>
                                      <p:to>
                                        <p:strVal val="visible"/>
                                      </p:to>
                                    </p:set>
                                    <p:anim calcmode="lin" valueType="num">
                                      <p:cBhvr additive="base">
                                        <p:cTn id="367" dur="500" fill="hold"/>
                                        <p:tgtEl>
                                          <p:spTgt spid="148"/>
                                        </p:tgtEl>
                                        <p:attrNameLst>
                                          <p:attrName>ppt_x</p:attrName>
                                        </p:attrNameLst>
                                      </p:cBhvr>
                                      <p:tavLst>
                                        <p:tav tm="0">
                                          <p:val>
                                            <p:strVal val="#ppt_x"/>
                                          </p:val>
                                        </p:tav>
                                        <p:tav tm="100000">
                                          <p:val>
                                            <p:strVal val="#ppt_x"/>
                                          </p:val>
                                        </p:tav>
                                      </p:tavLst>
                                    </p:anim>
                                    <p:anim calcmode="lin" valueType="num">
                                      <p:cBhvr additive="base">
                                        <p:cTn id="368" dur="500" fill="hold"/>
                                        <p:tgtEl>
                                          <p:spTgt spid="148"/>
                                        </p:tgtEl>
                                        <p:attrNameLst>
                                          <p:attrName>ppt_y</p:attrName>
                                        </p:attrNameLst>
                                      </p:cBhvr>
                                      <p:tavLst>
                                        <p:tav tm="0">
                                          <p:val>
                                            <p:strVal val="1+#ppt_h/2"/>
                                          </p:val>
                                        </p:tav>
                                        <p:tav tm="100000">
                                          <p:val>
                                            <p:strVal val="#ppt_y"/>
                                          </p:val>
                                        </p:tav>
                                      </p:tavLst>
                                    </p:anim>
                                  </p:childTnLst>
                                </p:cTn>
                              </p:par>
                              <p:par>
                                <p:cTn id="369" presetID="2" presetClass="entr" presetSubtype="4" fill="hold" grpId="0" nodeType="withEffect">
                                  <p:stCondLst>
                                    <p:cond delay="0"/>
                                  </p:stCondLst>
                                  <p:childTnLst>
                                    <p:set>
                                      <p:cBhvr>
                                        <p:cTn id="370" dur="1" fill="hold">
                                          <p:stCondLst>
                                            <p:cond delay="0"/>
                                          </p:stCondLst>
                                        </p:cTn>
                                        <p:tgtEl>
                                          <p:spTgt spid="149"/>
                                        </p:tgtEl>
                                        <p:attrNameLst>
                                          <p:attrName>style.visibility</p:attrName>
                                        </p:attrNameLst>
                                      </p:cBhvr>
                                      <p:to>
                                        <p:strVal val="visible"/>
                                      </p:to>
                                    </p:set>
                                    <p:anim calcmode="lin" valueType="num">
                                      <p:cBhvr additive="base">
                                        <p:cTn id="371" dur="500" fill="hold"/>
                                        <p:tgtEl>
                                          <p:spTgt spid="149"/>
                                        </p:tgtEl>
                                        <p:attrNameLst>
                                          <p:attrName>ppt_x</p:attrName>
                                        </p:attrNameLst>
                                      </p:cBhvr>
                                      <p:tavLst>
                                        <p:tav tm="0">
                                          <p:val>
                                            <p:strVal val="#ppt_x"/>
                                          </p:val>
                                        </p:tav>
                                        <p:tav tm="100000">
                                          <p:val>
                                            <p:strVal val="#ppt_x"/>
                                          </p:val>
                                        </p:tav>
                                      </p:tavLst>
                                    </p:anim>
                                    <p:anim calcmode="lin" valueType="num">
                                      <p:cBhvr additive="base">
                                        <p:cTn id="372" dur="500" fill="hold"/>
                                        <p:tgtEl>
                                          <p:spTgt spid="149"/>
                                        </p:tgtEl>
                                        <p:attrNameLst>
                                          <p:attrName>ppt_y</p:attrName>
                                        </p:attrNameLst>
                                      </p:cBhvr>
                                      <p:tavLst>
                                        <p:tav tm="0">
                                          <p:val>
                                            <p:strVal val="1+#ppt_h/2"/>
                                          </p:val>
                                        </p:tav>
                                        <p:tav tm="100000">
                                          <p:val>
                                            <p:strVal val="#ppt_y"/>
                                          </p:val>
                                        </p:tav>
                                      </p:tavLst>
                                    </p:anim>
                                  </p:childTnLst>
                                </p:cTn>
                              </p:par>
                            </p:childTnLst>
                          </p:cTn>
                        </p:par>
                        <p:par>
                          <p:cTn id="373" fill="hold">
                            <p:stCondLst>
                              <p:cond delay="1700"/>
                            </p:stCondLst>
                            <p:childTnLst>
                              <p:par>
                                <p:cTn id="374" presetID="10" presetClass="entr" presetSubtype="0" fill="hold" grpId="0" nodeType="afterEffect">
                                  <p:stCondLst>
                                    <p:cond delay="0"/>
                                  </p:stCondLst>
                                  <p:childTnLst>
                                    <p:set>
                                      <p:cBhvr>
                                        <p:cTn id="375" dur="1" fill="hold">
                                          <p:stCondLst>
                                            <p:cond delay="0"/>
                                          </p:stCondLst>
                                        </p:cTn>
                                        <p:tgtEl>
                                          <p:spTgt spid="159"/>
                                        </p:tgtEl>
                                        <p:attrNameLst>
                                          <p:attrName>style.visibility</p:attrName>
                                        </p:attrNameLst>
                                      </p:cBhvr>
                                      <p:to>
                                        <p:strVal val="visible"/>
                                      </p:to>
                                    </p:set>
                                    <p:animEffect transition="in" filter="fade">
                                      <p:cBhvr>
                                        <p:cTn id="376" dur="500"/>
                                        <p:tgtEl>
                                          <p:spTgt spid="159"/>
                                        </p:tgtEl>
                                      </p:cBhvr>
                                    </p:animEffect>
                                  </p:childTnLst>
                                </p:cTn>
                              </p:par>
                            </p:childTnLst>
                          </p:cTn>
                        </p:par>
                        <p:par>
                          <p:cTn id="377" fill="hold">
                            <p:stCondLst>
                              <p:cond delay="2200"/>
                            </p:stCondLst>
                            <p:childTnLst>
                              <p:par>
                                <p:cTn id="378" presetID="42" presetClass="entr" presetSubtype="0" fill="hold" grpId="0" nodeType="afterEffect">
                                  <p:stCondLst>
                                    <p:cond delay="0"/>
                                  </p:stCondLst>
                                  <p:childTnLst>
                                    <p:set>
                                      <p:cBhvr>
                                        <p:cTn id="379" dur="1" fill="hold">
                                          <p:stCondLst>
                                            <p:cond delay="0"/>
                                          </p:stCondLst>
                                        </p:cTn>
                                        <p:tgtEl>
                                          <p:spTgt spid="160"/>
                                        </p:tgtEl>
                                        <p:attrNameLst>
                                          <p:attrName>style.visibility</p:attrName>
                                        </p:attrNameLst>
                                      </p:cBhvr>
                                      <p:to>
                                        <p:strVal val="visible"/>
                                      </p:to>
                                    </p:set>
                                    <p:animEffect transition="in" filter="fade">
                                      <p:cBhvr>
                                        <p:cTn id="380" dur="1000"/>
                                        <p:tgtEl>
                                          <p:spTgt spid="160"/>
                                        </p:tgtEl>
                                      </p:cBhvr>
                                    </p:animEffect>
                                    <p:anim calcmode="lin" valueType="num">
                                      <p:cBhvr>
                                        <p:cTn id="381" dur="1000" fill="hold"/>
                                        <p:tgtEl>
                                          <p:spTgt spid="160"/>
                                        </p:tgtEl>
                                        <p:attrNameLst>
                                          <p:attrName>ppt_x</p:attrName>
                                        </p:attrNameLst>
                                      </p:cBhvr>
                                      <p:tavLst>
                                        <p:tav tm="0">
                                          <p:val>
                                            <p:strVal val="#ppt_x"/>
                                          </p:val>
                                        </p:tav>
                                        <p:tav tm="100000">
                                          <p:val>
                                            <p:strVal val="#ppt_x"/>
                                          </p:val>
                                        </p:tav>
                                      </p:tavLst>
                                    </p:anim>
                                    <p:anim calcmode="lin" valueType="num">
                                      <p:cBhvr>
                                        <p:cTn id="382" dur="1000" fill="hold"/>
                                        <p:tgtEl>
                                          <p:spTgt spid="160"/>
                                        </p:tgtEl>
                                        <p:attrNameLst>
                                          <p:attrName>ppt_y</p:attrName>
                                        </p:attrNameLst>
                                      </p:cBhvr>
                                      <p:tavLst>
                                        <p:tav tm="0">
                                          <p:val>
                                            <p:strVal val="#ppt_y+.1"/>
                                          </p:val>
                                        </p:tav>
                                        <p:tav tm="100000">
                                          <p:val>
                                            <p:strVal val="#ppt_y"/>
                                          </p:val>
                                        </p:tav>
                                      </p:tavLst>
                                    </p:anim>
                                  </p:childTnLst>
                                </p:cTn>
                              </p:par>
                            </p:childTnLst>
                          </p:cTn>
                        </p:par>
                        <p:par>
                          <p:cTn id="383" fill="hold">
                            <p:stCondLst>
                              <p:cond delay="3200"/>
                            </p:stCondLst>
                            <p:childTnLst>
                              <p:par>
                                <p:cTn id="384" presetID="22" presetClass="entr" presetSubtype="8" fill="hold" nodeType="afterEffect">
                                  <p:stCondLst>
                                    <p:cond delay="0"/>
                                  </p:stCondLst>
                                  <p:childTnLst>
                                    <p:set>
                                      <p:cBhvr>
                                        <p:cTn id="385" dur="1" fill="hold">
                                          <p:stCondLst>
                                            <p:cond delay="0"/>
                                          </p:stCondLst>
                                        </p:cTn>
                                        <p:tgtEl>
                                          <p:spTgt spid="150"/>
                                        </p:tgtEl>
                                        <p:attrNameLst>
                                          <p:attrName>style.visibility</p:attrName>
                                        </p:attrNameLst>
                                      </p:cBhvr>
                                      <p:to>
                                        <p:strVal val="visible"/>
                                      </p:to>
                                    </p:set>
                                    <p:animEffect transition="in" filter="wipe(left)">
                                      <p:cBhvr>
                                        <p:cTn id="386" dur="500"/>
                                        <p:tgtEl>
                                          <p:spTgt spid="150"/>
                                        </p:tgtEl>
                                      </p:cBhvr>
                                    </p:animEffect>
                                  </p:childTnLst>
                                </p:cTn>
                              </p:par>
                            </p:childTnLst>
                          </p:cTn>
                        </p:par>
                        <p:par>
                          <p:cTn id="387" fill="hold">
                            <p:stCondLst>
                              <p:cond delay="3700"/>
                            </p:stCondLst>
                            <p:childTnLst>
                              <p:par>
                                <p:cTn id="388" presetID="22" presetClass="entr" presetSubtype="8" fill="hold" grpId="0" nodeType="afterEffect">
                                  <p:stCondLst>
                                    <p:cond delay="0"/>
                                  </p:stCondLst>
                                  <p:childTnLst>
                                    <p:set>
                                      <p:cBhvr>
                                        <p:cTn id="389" dur="1" fill="hold">
                                          <p:stCondLst>
                                            <p:cond delay="0"/>
                                          </p:stCondLst>
                                        </p:cTn>
                                        <p:tgtEl>
                                          <p:spTgt spid="151"/>
                                        </p:tgtEl>
                                        <p:attrNameLst>
                                          <p:attrName>style.visibility</p:attrName>
                                        </p:attrNameLst>
                                      </p:cBhvr>
                                      <p:to>
                                        <p:strVal val="visible"/>
                                      </p:to>
                                    </p:set>
                                    <p:animEffect transition="in" filter="wipe(left)">
                                      <p:cBhvr>
                                        <p:cTn id="390" dur="500"/>
                                        <p:tgtEl>
                                          <p:spTgt spid="151"/>
                                        </p:tgtEl>
                                      </p:cBhvr>
                                    </p:animEffect>
                                  </p:childTnLst>
                                </p:cTn>
                              </p:par>
                              <p:par>
                                <p:cTn id="391" presetID="10" presetClass="entr" presetSubtype="0" fill="hold" grpId="0" nodeType="withEffect">
                                  <p:stCondLst>
                                    <p:cond delay="0"/>
                                  </p:stCondLst>
                                  <p:childTnLst>
                                    <p:set>
                                      <p:cBhvr>
                                        <p:cTn id="392" dur="1" fill="hold">
                                          <p:stCondLst>
                                            <p:cond delay="0"/>
                                          </p:stCondLst>
                                        </p:cTn>
                                        <p:tgtEl>
                                          <p:spTgt spid="161"/>
                                        </p:tgtEl>
                                        <p:attrNameLst>
                                          <p:attrName>style.visibility</p:attrName>
                                        </p:attrNameLst>
                                      </p:cBhvr>
                                      <p:to>
                                        <p:strVal val="visible"/>
                                      </p:to>
                                    </p:set>
                                    <p:animEffect transition="in" filter="fade">
                                      <p:cBhvr>
                                        <p:cTn id="393" dur="500"/>
                                        <p:tgtEl>
                                          <p:spTgt spid="161"/>
                                        </p:tgtEl>
                                      </p:cBhvr>
                                    </p:animEffect>
                                  </p:childTnLst>
                                </p:cTn>
                              </p:par>
                            </p:childTnLst>
                          </p:cTn>
                        </p:par>
                        <p:par>
                          <p:cTn id="394" fill="hold">
                            <p:stCondLst>
                              <p:cond delay="4200"/>
                            </p:stCondLst>
                            <p:childTnLst>
                              <p:par>
                                <p:cTn id="395" presetID="42" presetClass="entr" presetSubtype="0" fill="hold" grpId="0" nodeType="afterEffect">
                                  <p:stCondLst>
                                    <p:cond delay="0"/>
                                  </p:stCondLst>
                                  <p:childTnLst>
                                    <p:set>
                                      <p:cBhvr>
                                        <p:cTn id="396" dur="1" fill="hold">
                                          <p:stCondLst>
                                            <p:cond delay="0"/>
                                          </p:stCondLst>
                                        </p:cTn>
                                        <p:tgtEl>
                                          <p:spTgt spid="162"/>
                                        </p:tgtEl>
                                        <p:attrNameLst>
                                          <p:attrName>style.visibility</p:attrName>
                                        </p:attrNameLst>
                                      </p:cBhvr>
                                      <p:to>
                                        <p:strVal val="visible"/>
                                      </p:to>
                                    </p:set>
                                    <p:animEffect transition="in" filter="fade">
                                      <p:cBhvr>
                                        <p:cTn id="397" dur="1000"/>
                                        <p:tgtEl>
                                          <p:spTgt spid="162"/>
                                        </p:tgtEl>
                                      </p:cBhvr>
                                    </p:animEffect>
                                    <p:anim calcmode="lin" valueType="num">
                                      <p:cBhvr>
                                        <p:cTn id="398" dur="1000" fill="hold"/>
                                        <p:tgtEl>
                                          <p:spTgt spid="162"/>
                                        </p:tgtEl>
                                        <p:attrNameLst>
                                          <p:attrName>ppt_x</p:attrName>
                                        </p:attrNameLst>
                                      </p:cBhvr>
                                      <p:tavLst>
                                        <p:tav tm="0">
                                          <p:val>
                                            <p:strVal val="#ppt_x"/>
                                          </p:val>
                                        </p:tav>
                                        <p:tav tm="100000">
                                          <p:val>
                                            <p:strVal val="#ppt_x"/>
                                          </p:val>
                                        </p:tav>
                                      </p:tavLst>
                                    </p:anim>
                                    <p:anim calcmode="lin" valueType="num">
                                      <p:cBhvr>
                                        <p:cTn id="399" dur="1000" fill="hold"/>
                                        <p:tgtEl>
                                          <p:spTgt spid="162"/>
                                        </p:tgtEl>
                                        <p:attrNameLst>
                                          <p:attrName>ppt_y</p:attrName>
                                        </p:attrNameLst>
                                      </p:cBhvr>
                                      <p:tavLst>
                                        <p:tav tm="0">
                                          <p:val>
                                            <p:strVal val="#ppt_y+.1"/>
                                          </p:val>
                                        </p:tav>
                                        <p:tav tm="100000">
                                          <p:val>
                                            <p:strVal val="#ppt_y"/>
                                          </p:val>
                                        </p:tav>
                                      </p:tavLst>
                                    </p:anim>
                                  </p:childTnLst>
                                </p:cTn>
                              </p:par>
                            </p:childTnLst>
                          </p:cTn>
                        </p:par>
                        <p:par>
                          <p:cTn id="400" fill="hold">
                            <p:stCondLst>
                              <p:cond delay="5200"/>
                            </p:stCondLst>
                            <p:childTnLst>
                              <p:par>
                                <p:cTn id="401" presetID="22" presetClass="entr" presetSubtype="8" fill="hold" nodeType="afterEffect">
                                  <p:stCondLst>
                                    <p:cond delay="0"/>
                                  </p:stCondLst>
                                  <p:childTnLst>
                                    <p:set>
                                      <p:cBhvr>
                                        <p:cTn id="402" dur="1" fill="hold">
                                          <p:stCondLst>
                                            <p:cond delay="0"/>
                                          </p:stCondLst>
                                        </p:cTn>
                                        <p:tgtEl>
                                          <p:spTgt spid="153"/>
                                        </p:tgtEl>
                                        <p:attrNameLst>
                                          <p:attrName>style.visibility</p:attrName>
                                        </p:attrNameLst>
                                      </p:cBhvr>
                                      <p:to>
                                        <p:strVal val="visible"/>
                                      </p:to>
                                    </p:set>
                                    <p:animEffect transition="in" filter="wipe(left)">
                                      <p:cBhvr>
                                        <p:cTn id="403" dur="500"/>
                                        <p:tgtEl>
                                          <p:spTgt spid="153"/>
                                        </p:tgtEl>
                                      </p:cBhvr>
                                    </p:animEffect>
                                  </p:childTnLst>
                                </p:cTn>
                              </p:par>
                            </p:childTnLst>
                          </p:cTn>
                        </p:par>
                        <p:par>
                          <p:cTn id="404" fill="hold">
                            <p:stCondLst>
                              <p:cond delay="5700"/>
                            </p:stCondLst>
                            <p:childTnLst>
                              <p:par>
                                <p:cTn id="405" presetID="22" presetClass="entr" presetSubtype="8" fill="hold" grpId="0" nodeType="afterEffect">
                                  <p:stCondLst>
                                    <p:cond delay="0"/>
                                  </p:stCondLst>
                                  <p:childTnLst>
                                    <p:set>
                                      <p:cBhvr>
                                        <p:cTn id="406" dur="1" fill="hold">
                                          <p:stCondLst>
                                            <p:cond delay="0"/>
                                          </p:stCondLst>
                                        </p:cTn>
                                        <p:tgtEl>
                                          <p:spTgt spid="154"/>
                                        </p:tgtEl>
                                        <p:attrNameLst>
                                          <p:attrName>style.visibility</p:attrName>
                                        </p:attrNameLst>
                                      </p:cBhvr>
                                      <p:to>
                                        <p:strVal val="visible"/>
                                      </p:to>
                                    </p:set>
                                    <p:animEffect transition="in" filter="wipe(left)">
                                      <p:cBhvr>
                                        <p:cTn id="407" dur="500"/>
                                        <p:tgtEl>
                                          <p:spTgt spid="154"/>
                                        </p:tgtEl>
                                      </p:cBhvr>
                                    </p:animEffect>
                                  </p:childTnLst>
                                </p:cTn>
                              </p:par>
                              <p:par>
                                <p:cTn id="408" presetID="10" presetClass="entr" presetSubtype="0" fill="hold" grpId="0" nodeType="withEffect">
                                  <p:stCondLst>
                                    <p:cond delay="0"/>
                                  </p:stCondLst>
                                  <p:childTnLst>
                                    <p:set>
                                      <p:cBhvr>
                                        <p:cTn id="409" dur="1" fill="hold">
                                          <p:stCondLst>
                                            <p:cond delay="0"/>
                                          </p:stCondLst>
                                        </p:cTn>
                                        <p:tgtEl>
                                          <p:spTgt spid="163"/>
                                        </p:tgtEl>
                                        <p:attrNameLst>
                                          <p:attrName>style.visibility</p:attrName>
                                        </p:attrNameLst>
                                      </p:cBhvr>
                                      <p:to>
                                        <p:strVal val="visible"/>
                                      </p:to>
                                    </p:set>
                                    <p:animEffect transition="in" filter="fade">
                                      <p:cBhvr>
                                        <p:cTn id="410" dur="500"/>
                                        <p:tgtEl>
                                          <p:spTgt spid="163"/>
                                        </p:tgtEl>
                                      </p:cBhvr>
                                    </p:animEffect>
                                  </p:childTnLst>
                                </p:cTn>
                              </p:par>
                            </p:childTnLst>
                          </p:cTn>
                        </p:par>
                        <p:par>
                          <p:cTn id="411" fill="hold">
                            <p:stCondLst>
                              <p:cond delay="6200"/>
                            </p:stCondLst>
                            <p:childTnLst>
                              <p:par>
                                <p:cTn id="412" presetID="42" presetClass="entr" presetSubtype="0" fill="hold" grpId="0" nodeType="afterEffect">
                                  <p:stCondLst>
                                    <p:cond delay="0"/>
                                  </p:stCondLst>
                                  <p:childTnLst>
                                    <p:set>
                                      <p:cBhvr>
                                        <p:cTn id="413" dur="1" fill="hold">
                                          <p:stCondLst>
                                            <p:cond delay="0"/>
                                          </p:stCondLst>
                                        </p:cTn>
                                        <p:tgtEl>
                                          <p:spTgt spid="164"/>
                                        </p:tgtEl>
                                        <p:attrNameLst>
                                          <p:attrName>style.visibility</p:attrName>
                                        </p:attrNameLst>
                                      </p:cBhvr>
                                      <p:to>
                                        <p:strVal val="visible"/>
                                      </p:to>
                                    </p:set>
                                    <p:animEffect transition="in" filter="fade">
                                      <p:cBhvr>
                                        <p:cTn id="414" dur="1000"/>
                                        <p:tgtEl>
                                          <p:spTgt spid="164"/>
                                        </p:tgtEl>
                                      </p:cBhvr>
                                    </p:animEffect>
                                    <p:anim calcmode="lin" valueType="num">
                                      <p:cBhvr>
                                        <p:cTn id="415" dur="1000" fill="hold"/>
                                        <p:tgtEl>
                                          <p:spTgt spid="164"/>
                                        </p:tgtEl>
                                        <p:attrNameLst>
                                          <p:attrName>ppt_x</p:attrName>
                                        </p:attrNameLst>
                                      </p:cBhvr>
                                      <p:tavLst>
                                        <p:tav tm="0">
                                          <p:val>
                                            <p:strVal val="#ppt_x"/>
                                          </p:val>
                                        </p:tav>
                                        <p:tav tm="100000">
                                          <p:val>
                                            <p:strVal val="#ppt_x"/>
                                          </p:val>
                                        </p:tav>
                                      </p:tavLst>
                                    </p:anim>
                                    <p:anim calcmode="lin" valueType="num">
                                      <p:cBhvr>
                                        <p:cTn id="416" dur="1000" fill="hold"/>
                                        <p:tgtEl>
                                          <p:spTgt spid="164"/>
                                        </p:tgtEl>
                                        <p:attrNameLst>
                                          <p:attrName>ppt_y</p:attrName>
                                        </p:attrNameLst>
                                      </p:cBhvr>
                                      <p:tavLst>
                                        <p:tav tm="0">
                                          <p:val>
                                            <p:strVal val="#ppt_y+.1"/>
                                          </p:val>
                                        </p:tav>
                                        <p:tav tm="100000">
                                          <p:val>
                                            <p:strVal val="#ppt_y"/>
                                          </p:val>
                                        </p:tav>
                                      </p:tavLst>
                                    </p:anim>
                                  </p:childTnLst>
                                </p:cTn>
                              </p:par>
                            </p:childTnLst>
                          </p:cTn>
                        </p:par>
                        <p:par>
                          <p:cTn id="417" fill="hold">
                            <p:stCondLst>
                              <p:cond delay="7200"/>
                            </p:stCondLst>
                            <p:childTnLst>
                              <p:par>
                                <p:cTn id="418" presetID="22" presetClass="entr" presetSubtype="8" fill="hold" nodeType="afterEffect">
                                  <p:stCondLst>
                                    <p:cond delay="0"/>
                                  </p:stCondLst>
                                  <p:childTnLst>
                                    <p:set>
                                      <p:cBhvr>
                                        <p:cTn id="419" dur="1" fill="hold">
                                          <p:stCondLst>
                                            <p:cond delay="0"/>
                                          </p:stCondLst>
                                        </p:cTn>
                                        <p:tgtEl>
                                          <p:spTgt spid="156"/>
                                        </p:tgtEl>
                                        <p:attrNameLst>
                                          <p:attrName>style.visibility</p:attrName>
                                        </p:attrNameLst>
                                      </p:cBhvr>
                                      <p:to>
                                        <p:strVal val="visible"/>
                                      </p:to>
                                    </p:set>
                                    <p:animEffect transition="in" filter="wipe(left)">
                                      <p:cBhvr>
                                        <p:cTn id="420" dur="500"/>
                                        <p:tgtEl>
                                          <p:spTgt spid="156"/>
                                        </p:tgtEl>
                                      </p:cBhvr>
                                    </p:animEffect>
                                  </p:childTnLst>
                                </p:cTn>
                              </p:par>
                            </p:childTnLst>
                          </p:cTn>
                        </p:par>
                        <p:par>
                          <p:cTn id="421" fill="hold">
                            <p:stCondLst>
                              <p:cond delay="7700"/>
                            </p:stCondLst>
                            <p:childTnLst>
                              <p:par>
                                <p:cTn id="422" presetID="22" presetClass="entr" presetSubtype="8" fill="hold" grpId="0" nodeType="afterEffect">
                                  <p:stCondLst>
                                    <p:cond delay="0"/>
                                  </p:stCondLst>
                                  <p:childTnLst>
                                    <p:set>
                                      <p:cBhvr>
                                        <p:cTn id="423" dur="1" fill="hold">
                                          <p:stCondLst>
                                            <p:cond delay="0"/>
                                          </p:stCondLst>
                                        </p:cTn>
                                        <p:tgtEl>
                                          <p:spTgt spid="157"/>
                                        </p:tgtEl>
                                        <p:attrNameLst>
                                          <p:attrName>style.visibility</p:attrName>
                                        </p:attrNameLst>
                                      </p:cBhvr>
                                      <p:to>
                                        <p:strVal val="visible"/>
                                      </p:to>
                                    </p:set>
                                    <p:animEffect transition="in" filter="wipe(left)">
                                      <p:cBhvr>
                                        <p:cTn id="424" dur="500"/>
                                        <p:tgtEl>
                                          <p:spTgt spid="157"/>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213"/>
                                        </p:tgtEl>
                                        <p:attrNameLst>
                                          <p:attrName>style.visibility</p:attrName>
                                        </p:attrNameLst>
                                      </p:cBhvr>
                                      <p:to>
                                        <p:strVal val="visible"/>
                                      </p:to>
                                    </p:set>
                                    <p:animEffect transition="in" filter="fade">
                                      <p:cBhvr>
                                        <p:cTn id="427" dur="500"/>
                                        <p:tgtEl>
                                          <p:spTgt spid="213"/>
                                        </p:tgtEl>
                                      </p:cBhvr>
                                    </p:animEffect>
                                  </p:childTnLst>
                                </p:cTn>
                              </p:par>
                            </p:childTnLst>
                          </p:cTn>
                        </p:par>
                        <p:par>
                          <p:cTn id="428" fill="hold">
                            <p:stCondLst>
                              <p:cond delay="8200"/>
                            </p:stCondLst>
                            <p:childTnLst>
                              <p:par>
                                <p:cTn id="429" presetID="42" presetClass="entr" presetSubtype="0" fill="hold" grpId="0" nodeType="afterEffect">
                                  <p:stCondLst>
                                    <p:cond delay="0"/>
                                  </p:stCondLst>
                                  <p:childTnLst>
                                    <p:set>
                                      <p:cBhvr>
                                        <p:cTn id="430" dur="1" fill="hold">
                                          <p:stCondLst>
                                            <p:cond delay="0"/>
                                          </p:stCondLst>
                                        </p:cTn>
                                        <p:tgtEl>
                                          <p:spTgt spid="214"/>
                                        </p:tgtEl>
                                        <p:attrNameLst>
                                          <p:attrName>style.visibility</p:attrName>
                                        </p:attrNameLst>
                                      </p:cBhvr>
                                      <p:to>
                                        <p:strVal val="visible"/>
                                      </p:to>
                                    </p:set>
                                    <p:animEffect transition="in" filter="fade">
                                      <p:cBhvr>
                                        <p:cTn id="431" dur="1000"/>
                                        <p:tgtEl>
                                          <p:spTgt spid="214"/>
                                        </p:tgtEl>
                                      </p:cBhvr>
                                    </p:animEffect>
                                    <p:anim calcmode="lin" valueType="num">
                                      <p:cBhvr>
                                        <p:cTn id="432" dur="1000" fill="hold"/>
                                        <p:tgtEl>
                                          <p:spTgt spid="214"/>
                                        </p:tgtEl>
                                        <p:attrNameLst>
                                          <p:attrName>ppt_x</p:attrName>
                                        </p:attrNameLst>
                                      </p:cBhvr>
                                      <p:tavLst>
                                        <p:tav tm="0">
                                          <p:val>
                                            <p:strVal val="#ppt_x"/>
                                          </p:val>
                                        </p:tav>
                                        <p:tav tm="100000">
                                          <p:val>
                                            <p:strVal val="#ppt_x"/>
                                          </p:val>
                                        </p:tav>
                                      </p:tavLst>
                                    </p:anim>
                                    <p:anim calcmode="lin" valueType="num">
                                      <p:cBhvr>
                                        <p:cTn id="433" dur="1000" fill="hold"/>
                                        <p:tgtEl>
                                          <p:spTgt spid="214"/>
                                        </p:tgtEl>
                                        <p:attrNameLst>
                                          <p:attrName>ppt_y</p:attrName>
                                        </p:attrNameLst>
                                      </p:cBhvr>
                                      <p:tavLst>
                                        <p:tav tm="0">
                                          <p:val>
                                            <p:strVal val="#ppt_y+.1"/>
                                          </p:val>
                                        </p:tav>
                                        <p:tav tm="100000">
                                          <p:val>
                                            <p:strVal val="#ppt_y"/>
                                          </p:val>
                                        </p:tav>
                                      </p:tavLst>
                                    </p:anim>
                                  </p:childTnLst>
                                </p:cTn>
                              </p:par>
                            </p:childTnLst>
                          </p:cTn>
                        </p:par>
                        <p:par>
                          <p:cTn id="434" fill="hold">
                            <p:stCondLst>
                              <p:cond delay="9200"/>
                            </p:stCondLst>
                            <p:childTnLst>
                              <p:par>
                                <p:cTn id="435" presetID="22" presetClass="entr" presetSubtype="8" fill="hold" grpId="0" nodeType="afterEffect">
                                  <p:stCondLst>
                                    <p:cond delay="0"/>
                                  </p:stCondLst>
                                  <p:childTnLst>
                                    <p:set>
                                      <p:cBhvr>
                                        <p:cTn id="436" dur="1" fill="hold">
                                          <p:stCondLst>
                                            <p:cond delay="0"/>
                                          </p:stCondLst>
                                        </p:cTn>
                                        <p:tgtEl>
                                          <p:spTgt spid="215"/>
                                        </p:tgtEl>
                                        <p:attrNameLst>
                                          <p:attrName>style.visibility</p:attrName>
                                        </p:attrNameLst>
                                      </p:cBhvr>
                                      <p:to>
                                        <p:strVal val="visible"/>
                                      </p:to>
                                    </p:set>
                                    <p:animEffect transition="in" filter="wipe(left)">
                                      <p:cBhvr>
                                        <p:cTn id="437" dur="500"/>
                                        <p:tgtEl>
                                          <p:spTgt spid="215"/>
                                        </p:tgtEl>
                                      </p:cBhvr>
                                    </p:animEffect>
                                  </p:childTnLst>
                                </p:cTn>
                              </p:par>
                            </p:childTnLst>
                          </p:cTn>
                        </p:par>
                        <p:par>
                          <p:cTn id="438" fill="hold">
                            <p:stCondLst>
                              <p:cond delay="9700"/>
                            </p:stCondLst>
                            <p:childTnLst>
                              <p:par>
                                <p:cTn id="439" presetID="22" presetClass="entr" presetSubtype="8" fill="hold" nodeType="afterEffect">
                                  <p:stCondLst>
                                    <p:cond delay="0"/>
                                  </p:stCondLst>
                                  <p:childTnLst>
                                    <p:set>
                                      <p:cBhvr>
                                        <p:cTn id="440" dur="1" fill="hold">
                                          <p:stCondLst>
                                            <p:cond delay="0"/>
                                          </p:stCondLst>
                                        </p:cTn>
                                        <p:tgtEl>
                                          <p:spTgt spid="216"/>
                                        </p:tgtEl>
                                        <p:attrNameLst>
                                          <p:attrName>style.visibility</p:attrName>
                                        </p:attrNameLst>
                                      </p:cBhvr>
                                      <p:to>
                                        <p:strVal val="visible"/>
                                      </p:to>
                                    </p:set>
                                    <p:animEffect transition="in" filter="wipe(left)">
                                      <p:cBhvr>
                                        <p:cTn id="441" dur="500"/>
                                        <p:tgtEl>
                                          <p:spTgt spid="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17" grpId="0" bldLvl="0" autoUpdateAnimBg="0"/>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1" grpId="0"/>
      <p:bldP spid="154" grpId="0"/>
      <p:bldP spid="157" grpId="0"/>
      <p:bldP spid="159" grpId="0" animBg="1"/>
      <p:bldP spid="160" grpId="0"/>
      <p:bldP spid="161" grpId="0" animBg="1"/>
      <p:bldP spid="162" grpId="0"/>
      <p:bldP spid="163" grpId="0" animBg="1"/>
      <p:bldP spid="164" grpId="0"/>
      <p:bldP spid="213" grpId="0" animBg="1"/>
      <p:bldP spid="214" grpId="0"/>
      <p:bldP spid="2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33FF-543D-F342-8BED-6E560CE0FD27}"/>
              </a:ext>
            </a:extLst>
          </p:cNvPr>
          <p:cNvSpPr>
            <a:spLocks noGrp="1"/>
          </p:cNvSpPr>
          <p:nvPr>
            <p:ph type="title"/>
          </p:nvPr>
        </p:nvSpPr>
        <p:spPr/>
        <p:txBody>
          <a:bodyPr/>
          <a:lstStyle/>
          <a:p>
            <a:r>
              <a:rPr lang="en-US" dirty="0"/>
              <a:t>What is Churn Analysis</a:t>
            </a:r>
          </a:p>
        </p:txBody>
      </p:sp>
      <p:sp>
        <p:nvSpPr>
          <p:cNvPr id="3" name="Text Placeholder 2">
            <a:extLst>
              <a:ext uri="{FF2B5EF4-FFF2-40B4-BE49-F238E27FC236}">
                <a16:creationId xmlns:a16="http://schemas.microsoft.com/office/drawing/2014/main" id="{6F8DB70D-F786-C945-90F8-42061C4CDD6C}"/>
              </a:ext>
            </a:extLst>
          </p:cNvPr>
          <p:cNvSpPr>
            <a:spLocks noGrp="1"/>
          </p:cNvSpPr>
          <p:nvPr>
            <p:ph type="body" sz="quarter" idx="10"/>
          </p:nvPr>
        </p:nvSpPr>
        <p:spPr/>
        <p:txBody>
          <a:bodyPr/>
          <a:lstStyle/>
          <a:p>
            <a:r>
              <a:rPr lang="en-US" dirty="0"/>
              <a:t>1</a:t>
            </a:r>
          </a:p>
        </p:txBody>
      </p:sp>
    </p:spTree>
    <p:extLst>
      <p:ext uri="{BB962C8B-B14F-4D97-AF65-F5344CB8AC3E}">
        <p14:creationId xmlns:p14="http://schemas.microsoft.com/office/powerpoint/2010/main" val="182589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2FA3C-DEB5-4C87-9473-7531BDC800C4}"/>
              </a:ext>
            </a:extLst>
          </p:cNvPr>
          <p:cNvSpPr>
            <a:spLocks noGrp="1"/>
          </p:cNvSpPr>
          <p:nvPr>
            <p:ph type="title"/>
          </p:nvPr>
        </p:nvSpPr>
        <p:spPr>
          <a:xfrm>
            <a:off x="2442988" y="385512"/>
            <a:ext cx="6712163" cy="868848"/>
          </a:xfrm>
        </p:spPr>
        <p:txBody>
          <a:bodyPr/>
          <a:lstStyle/>
          <a:p>
            <a:r>
              <a:rPr lang="en-US" dirty="0"/>
              <a:t>What is Churn Analysis</a:t>
            </a:r>
          </a:p>
        </p:txBody>
      </p:sp>
      <p:sp>
        <p:nvSpPr>
          <p:cNvPr id="3" name="Slide Number Placeholder 2">
            <a:extLst>
              <a:ext uri="{FF2B5EF4-FFF2-40B4-BE49-F238E27FC236}">
                <a16:creationId xmlns:a16="http://schemas.microsoft.com/office/drawing/2014/main" id="{7A0C7AF5-B214-4197-8C79-D1A4FBA0E392}"/>
              </a:ext>
            </a:extLst>
          </p:cNvPr>
          <p:cNvSpPr>
            <a:spLocks noGrp="1"/>
          </p:cNvSpPr>
          <p:nvPr>
            <p:ph type="sldNum" sz="quarter" idx="4"/>
          </p:nvPr>
        </p:nvSpPr>
        <p:spPr/>
        <p:txBody>
          <a:bodyPr/>
          <a:lstStyle/>
          <a:p>
            <a:r>
              <a:rPr lang="en-US" altLang="zh-CN"/>
              <a:t>page </a:t>
            </a:r>
            <a:fld id="{DC24C270-BEBA-49AD-B69D-B339711DAC76}" type="slidenum">
              <a:rPr lang="en-US" smtClean="0"/>
              <a:pPr/>
              <a:t>4</a:t>
            </a:fld>
            <a:endParaRPr lang="en-US" dirty="0"/>
          </a:p>
        </p:txBody>
      </p:sp>
      <p:sp>
        <p:nvSpPr>
          <p:cNvPr id="5" name="Rectangle 4">
            <a:extLst>
              <a:ext uri="{FF2B5EF4-FFF2-40B4-BE49-F238E27FC236}">
                <a16:creationId xmlns:a16="http://schemas.microsoft.com/office/drawing/2014/main" id="{0C899F36-4C83-E348-A480-2D8B2B3E65FD}"/>
              </a:ext>
            </a:extLst>
          </p:cNvPr>
          <p:cNvSpPr/>
          <p:nvPr/>
        </p:nvSpPr>
        <p:spPr>
          <a:xfrm>
            <a:off x="1626824" y="1659285"/>
            <a:ext cx="8938352" cy="4031873"/>
          </a:xfrm>
          <a:prstGeom prst="rect">
            <a:avLst/>
          </a:prstGeom>
        </p:spPr>
        <p:txBody>
          <a:bodyPr wrap="square">
            <a:spAutoFit/>
          </a:bodyPr>
          <a:lstStyle/>
          <a:p>
            <a:r>
              <a:rPr lang="en-US" sz="3200" dirty="0">
                <a:solidFill>
                  <a:srgbClr val="37383C"/>
                </a:solidFill>
                <a:latin typeface="Untitled Sans"/>
              </a:rPr>
              <a:t>Companies use churn analytics to measure the rate at which customers quit the product, site, or service. It answers the questions “Are we losing customers?” and “If so, how?” to allow teams to take action.</a:t>
            </a:r>
          </a:p>
          <a:p>
            <a:endParaRPr lang="en-US" sz="3200" dirty="0">
              <a:solidFill>
                <a:srgbClr val="37383C"/>
              </a:solidFill>
              <a:latin typeface="Untitled Sans"/>
            </a:endParaRPr>
          </a:p>
          <a:p>
            <a:r>
              <a:rPr lang="en-US" sz="3200" dirty="0">
                <a:solidFill>
                  <a:srgbClr val="37383C"/>
                </a:solidFill>
                <a:latin typeface="Untitled Sans"/>
              </a:rPr>
              <a:t>Lower churn rates lead to happier customers, larger margins, and higher profits. To prevent churn, teams must first measure it with analytics.</a:t>
            </a:r>
            <a:endParaRPr lang="en-US" sz="3200" dirty="0"/>
          </a:p>
        </p:txBody>
      </p:sp>
    </p:spTree>
    <p:extLst>
      <p:ext uri="{BB962C8B-B14F-4D97-AF65-F5344CB8AC3E}">
        <p14:creationId xmlns:p14="http://schemas.microsoft.com/office/powerpoint/2010/main" val="2199965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2FA3C-DEB5-4C87-9473-7531BDC800C4}"/>
              </a:ext>
            </a:extLst>
          </p:cNvPr>
          <p:cNvSpPr>
            <a:spLocks noGrp="1"/>
          </p:cNvSpPr>
          <p:nvPr>
            <p:ph type="title"/>
          </p:nvPr>
        </p:nvSpPr>
        <p:spPr>
          <a:xfrm>
            <a:off x="2442988" y="385512"/>
            <a:ext cx="6712163" cy="868848"/>
          </a:xfrm>
        </p:spPr>
        <p:txBody>
          <a:bodyPr/>
          <a:lstStyle/>
          <a:p>
            <a:r>
              <a:rPr lang="en-US" dirty="0"/>
              <a:t>Why does it matter</a:t>
            </a:r>
          </a:p>
        </p:txBody>
      </p:sp>
      <p:sp>
        <p:nvSpPr>
          <p:cNvPr id="3" name="Slide Number Placeholder 2">
            <a:extLst>
              <a:ext uri="{FF2B5EF4-FFF2-40B4-BE49-F238E27FC236}">
                <a16:creationId xmlns:a16="http://schemas.microsoft.com/office/drawing/2014/main" id="{7A0C7AF5-B214-4197-8C79-D1A4FBA0E392}"/>
              </a:ext>
            </a:extLst>
          </p:cNvPr>
          <p:cNvSpPr>
            <a:spLocks noGrp="1"/>
          </p:cNvSpPr>
          <p:nvPr>
            <p:ph type="sldNum" sz="quarter" idx="4"/>
          </p:nvPr>
        </p:nvSpPr>
        <p:spPr/>
        <p:txBody>
          <a:bodyPr/>
          <a:lstStyle/>
          <a:p>
            <a:r>
              <a:rPr lang="en-US" altLang="zh-CN"/>
              <a:t>page </a:t>
            </a:r>
            <a:fld id="{DC24C270-BEBA-49AD-B69D-B339711DAC76}" type="slidenum">
              <a:rPr lang="en-US" smtClean="0"/>
              <a:pPr/>
              <a:t>5</a:t>
            </a:fld>
            <a:endParaRPr lang="en-US" dirty="0"/>
          </a:p>
        </p:txBody>
      </p:sp>
      <p:sp>
        <p:nvSpPr>
          <p:cNvPr id="6" name="Rectangle 5">
            <a:extLst>
              <a:ext uri="{FF2B5EF4-FFF2-40B4-BE49-F238E27FC236}">
                <a16:creationId xmlns:a16="http://schemas.microsoft.com/office/drawing/2014/main" id="{5B2C2979-8AC2-AA4F-8481-D00EE6BA8DF6}"/>
              </a:ext>
            </a:extLst>
          </p:cNvPr>
          <p:cNvSpPr/>
          <p:nvPr/>
        </p:nvSpPr>
        <p:spPr>
          <a:xfrm>
            <a:off x="1496292" y="2151727"/>
            <a:ext cx="9998826" cy="2554545"/>
          </a:xfrm>
          <a:prstGeom prst="rect">
            <a:avLst/>
          </a:prstGeom>
        </p:spPr>
        <p:txBody>
          <a:bodyPr wrap="square">
            <a:spAutoFit/>
          </a:bodyPr>
          <a:lstStyle/>
          <a:p>
            <a:pPr marL="285750" indent="-285750">
              <a:buFont typeface="Arial" panose="020B0604020202020204" pitchFamily="34" charset="0"/>
              <a:buChar char="•"/>
            </a:pPr>
            <a:r>
              <a:rPr lang="en-US" sz="3200" dirty="0">
                <a:solidFill>
                  <a:srgbClr val="37383C"/>
                </a:solidFill>
                <a:latin typeface="Untitled Sans"/>
              </a:rPr>
              <a:t>Prevent revenue loss</a:t>
            </a:r>
          </a:p>
          <a:p>
            <a:pPr marL="285750" indent="-285750">
              <a:buFont typeface="Arial" panose="020B0604020202020204" pitchFamily="34" charset="0"/>
              <a:buChar char="•"/>
            </a:pPr>
            <a:r>
              <a:rPr lang="en-US" sz="3200" dirty="0">
                <a:solidFill>
                  <a:srgbClr val="37383C"/>
                </a:solidFill>
                <a:latin typeface="Untitled Sans"/>
              </a:rPr>
              <a:t>Lower customer acquisition costs</a:t>
            </a:r>
          </a:p>
          <a:p>
            <a:pPr marL="285750" indent="-285750">
              <a:buFont typeface="Arial" panose="020B0604020202020204" pitchFamily="34" charset="0"/>
              <a:buChar char="•"/>
            </a:pPr>
            <a:r>
              <a:rPr lang="en-US" sz="3200" dirty="0">
                <a:solidFill>
                  <a:srgbClr val="37383C"/>
                </a:solidFill>
                <a:latin typeface="Untitled Sans"/>
              </a:rPr>
              <a:t>Reduce marketing and sales costs</a:t>
            </a:r>
          </a:p>
          <a:p>
            <a:pPr marL="285750" indent="-285750">
              <a:buFont typeface="Arial" panose="020B0604020202020204" pitchFamily="34" charset="0"/>
              <a:buChar char="•"/>
            </a:pPr>
            <a:r>
              <a:rPr lang="en-US" sz="3200" dirty="0">
                <a:solidFill>
                  <a:srgbClr val="37383C"/>
                </a:solidFill>
                <a:latin typeface="Untitled Sans"/>
              </a:rPr>
              <a:t>Improve quality of customer service</a:t>
            </a:r>
          </a:p>
          <a:p>
            <a:pPr marL="285750" indent="-285750">
              <a:buFont typeface="Arial" panose="020B0604020202020204" pitchFamily="34" charset="0"/>
              <a:buChar char="•"/>
            </a:pPr>
            <a:r>
              <a:rPr lang="en-US" sz="3200" dirty="0">
                <a:solidFill>
                  <a:srgbClr val="37383C"/>
                </a:solidFill>
                <a:latin typeface="Untitled Sans"/>
              </a:rPr>
              <a:t>Increase opportunity for up-sell and cross-sell</a:t>
            </a:r>
          </a:p>
        </p:txBody>
      </p:sp>
    </p:spTree>
    <p:extLst>
      <p:ext uri="{BB962C8B-B14F-4D97-AF65-F5344CB8AC3E}">
        <p14:creationId xmlns:p14="http://schemas.microsoft.com/office/powerpoint/2010/main" val="2570440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EBC8-562E-C14C-931B-165A5431BB32}"/>
              </a:ext>
            </a:extLst>
          </p:cNvPr>
          <p:cNvSpPr>
            <a:spLocks noGrp="1"/>
          </p:cNvSpPr>
          <p:nvPr>
            <p:ph type="title"/>
          </p:nvPr>
        </p:nvSpPr>
        <p:spPr/>
        <p:txBody>
          <a:bodyPr/>
          <a:lstStyle/>
          <a:p>
            <a:r>
              <a:rPr lang="en-US" dirty="0"/>
              <a:t>How does it work</a:t>
            </a:r>
          </a:p>
        </p:txBody>
      </p:sp>
      <p:sp>
        <p:nvSpPr>
          <p:cNvPr id="3" name="Text Placeholder 2">
            <a:extLst>
              <a:ext uri="{FF2B5EF4-FFF2-40B4-BE49-F238E27FC236}">
                <a16:creationId xmlns:a16="http://schemas.microsoft.com/office/drawing/2014/main" id="{8C7F5CB9-DDEF-3140-9650-6526FC891892}"/>
              </a:ext>
            </a:extLst>
          </p:cNvPr>
          <p:cNvSpPr>
            <a:spLocks noGrp="1"/>
          </p:cNvSpPr>
          <p:nvPr>
            <p:ph type="body" sz="quarter" idx="10"/>
          </p:nvPr>
        </p:nvSpPr>
        <p:spPr/>
        <p:txBody>
          <a:bodyPr/>
          <a:lstStyle/>
          <a:p>
            <a:r>
              <a:rPr lang="en-US" dirty="0"/>
              <a:t>2</a:t>
            </a:r>
          </a:p>
        </p:txBody>
      </p:sp>
    </p:spTree>
    <p:extLst>
      <p:ext uri="{BB962C8B-B14F-4D97-AF65-F5344CB8AC3E}">
        <p14:creationId xmlns:p14="http://schemas.microsoft.com/office/powerpoint/2010/main" val="445218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8632-F623-EF43-AFA2-8B18C1395958}"/>
              </a:ext>
            </a:extLst>
          </p:cNvPr>
          <p:cNvSpPr>
            <a:spLocks noGrp="1"/>
          </p:cNvSpPr>
          <p:nvPr>
            <p:ph type="title"/>
          </p:nvPr>
        </p:nvSpPr>
        <p:spPr/>
        <p:txBody>
          <a:bodyPr/>
          <a:lstStyle/>
          <a:p>
            <a:r>
              <a:rPr lang="en-US" dirty="0"/>
              <a:t>How does it work</a:t>
            </a:r>
          </a:p>
        </p:txBody>
      </p:sp>
      <p:sp>
        <p:nvSpPr>
          <p:cNvPr id="3" name="Slide Number Placeholder 2">
            <a:extLst>
              <a:ext uri="{FF2B5EF4-FFF2-40B4-BE49-F238E27FC236}">
                <a16:creationId xmlns:a16="http://schemas.microsoft.com/office/drawing/2014/main" id="{BF09951B-69C9-DC4D-A2DF-0CFE83EA7F90}"/>
              </a:ext>
            </a:extLst>
          </p:cNvPr>
          <p:cNvSpPr>
            <a:spLocks noGrp="1"/>
          </p:cNvSpPr>
          <p:nvPr>
            <p:ph type="sldNum" sz="quarter" idx="4"/>
          </p:nvPr>
        </p:nvSpPr>
        <p:spPr/>
        <p:txBody>
          <a:bodyPr/>
          <a:lstStyle/>
          <a:p>
            <a:r>
              <a:rPr lang="en-US" altLang="zh-CN"/>
              <a:t>page </a:t>
            </a:r>
            <a:fld id="{DC24C270-BEBA-49AD-B69D-B339711DAC76}" type="slidenum">
              <a:rPr lang="en-US" smtClean="0"/>
              <a:pPr/>
              <a:t>7</a:t>
            </a:fld>
            <a:endParaRPr lang="en-US" dirty="0"/>
          </a:p>
        </p:txBody>
      </p:sp>
      <p:sp>
        <p:nvSpPr>
          <p:cNvPr id="4" name="Rectangle 3">
            <a:extLst>
              <a:ext uri="{FF2B5EF4-FFF2-40B4-BE49-F238E27FC236}">
                <a16:creationId xmlns:a16="http://schemas.microsoft.com/office/drawing/2014/main" id="{CACB0D82-A788-1742-9393-0BAD3F9714BA}"/>
              </a:ext>
            </a:extLst>
          </p:cNvPr>
          <p:cNvSpPr/>
          <p:nvPr/>
        </p:nvSpPr>
        <p:spPr>
          <a:xfrm>
            <a:off x="657339" y="1176302"/>
            <a:ext cx="9973937" cy="2031325"/>
          </a:xfrm>
          <a:prstGeom prst="rect">
            <a:avLst/>
          </a:prstGeom>
        </p:spPr>
        <p:txBody>
          <a:bodyPr wrap="square">
            <a:spAutoFit/>
          </a:bodyPr>
          <a:lstStyle/>
          <a:p>
            <a:r>
              <a:rPr lang="en-US" dirty="0">
                <a:solidFill>
                  <a:srgbClr val="37383C"/>
                </a:solidFill>
                <a:latin typeface="Untitled Sans"/>
              </a:rPr>
              <a:t>Churn analytics is a software that explains why churn occurs. They integrate into a company’s existing CRM and </a:t>
            </a:r>
            <a:r>
              <a:rPr lang="en-US" dirty="0">
                <a:solidFill>
                  <a:srgbClr val="4284FB"/>
                </a:solidFill>
                <a:latin typeface="Untitled Sans"/>
                <a:hlinkClick r:id="rId3"/>
              </a:rPr>
              <a:t>support systems</a:t>
            </a:r>
            <a:r>
              <a:rPr lang="en-US" dirty="0">
                <a:solidFill>
                  <a:srgbClr val="37383C"/>
                </a:solidFill>
                <a:latin typeface="Untitled Sans"/>
              </a:rPr>
              <a:t> to measure the loss of customers. Most churn analytics track individual user events to reveal </a:t>
            </a:r>
            <a:r>
              <a:rPr lang="en-US" dirty="0">
                <a:solidFill>
                  <a:srgbClr val="4284FB"/>
                </a:solidFill>
                <a:latin typeface="Untitled Sans"/>
                <a:hlinkClick r:id="rId4"/>
              </a:rPr>
              <a:t>the user’s journey</a:t>
            </a:r>
            <a:r>
              <a:rPr lang="en-US" dirty="0">
                <a:solidFill>
                  <a:srgbClr val="37383C"/>
                </a:solidFill>
                <a:latin typeface="Untitled Sans"/>
              </a:rPr>
              <a:t>—the steps users took before they quit—and allow teams to compare this behavior with that of retained customers to reveal what went wrong. There are three types of churn companies can measure: </a:t>
            </a:r>
            <a:r>
              <a:rPr lang="en-US" b="1" dirty="0">
                <a:solidFill>
                  <a:srgbClr val="37383C"/>
                </a:solidFill>
                <a:latin typeface="Untitled Sans"/>
              </a:rPr>
              <a:t>Subscription churn</a:t>
            </a:r>
            <a:r>
              <a:rPr lang="en-US" dirty="0">
                <a:solidFill>
                  <a:srgbClr val="37383C"/>
                </a:solidFill>
                <a:latin typeface="Untitled Sans"/>
              </a:rPr>
              <a:t>: Companies that charge a recurring fee define churn as the point at which a customer cancels or suspends the subscription. For example, when a customer calls to end their subscription to a news site, SaaS product, or fitness app.  </a:t>
            </a:r>
            <a:r>
              <a:rPr lang="en-US" b="1" dirty="0">
                <a:solidFill>
                  <a:srgbClr val="37383C"/>
                </a:solidFill>
                <a:latin typeface="Untitled Sans"/>
              </a:rPr>
              <a:t>How to measure subscription churn:</a:t>
            </a:r>
            <a:endParaRPr lang="en-US" dirty="0"/>
          </a:p>
        </p:txBody>
      </p:sp>
      <p:sp>
        <p:nvSpPr>
          <p:cNvPr id="5" name="Rectangle 4">
            <a:extLst>
              <a:ext uri="{FF2B5EF4-FFF2-40B4-BE49-F238E27FC236}">
                <a16:creationId xmlns:a16="http://schemas.microsoft.com/office/drawing/2014/main" id="{0F2F07F6-6200-FB44-8B6F-B02D6C2AC31E}"/>
              </a:ext>
            </a:extLst>
          </p:cNvPr>
          <p:cNvSpPr/>
          <p:nvPr/>
        </p:nvSpPr>
        <p:spPr>
          <a:xfrm>
            <a:off x="1123260" y="3899050"/>
            <a:ext cx="9042094" cy="1323439"/>
          </a:xfrm>
          <a:prstGeom prst="rect">
            <a:avLst/>
          </a:prstGeom>
        </p:spPr>
        <p:txBody>
          <a:bodyPr wrap="square">
            <a:spAutoFit/>
          </a:bodyPr>
          <a:lstStyle/>
          <a:p>
            <a:pPr algn="ctr"/>
            <a:r>
              <a:rPr lang="en-US" sz="4000" b="1" i="1" dirty="0">
                <a:solidFill>
                  <a:srgbClr val="37383C"/>
                </a:solidFill>
                <a:latin typeface="Apercu Pro"/>
              </a:rPr>
              <a:t># of customers that quit / total # of customers over a time period</a:t>
            </a:r>
            <a:endParaRPr lang="en-US" sz="4000" b="1" i="0" dirty="0">
              <a:solidFill>
                <a:srgbClr val="37383C"/>
              </a:solidFill>
              <a:effectLst/>
              <a:latin typeface="Apercu Pro"/>
            </a:endParaRPr>
          </a:p>
        </p:txBody>
      </p:sp>
    </p:spTree>
    <p:extLst>
      <p:ext uri="{BB962C8B-B14F-4D97-AF65-F5344CB8AC3E}">
        <p14:creationId xmlns:p14="http://schemas.microsoft.com/office/powerpoint/2010/main" val="547932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8632-F623-EF43-AFA2-8B18C1395958}"/>
              </a:ext>
            </a:extLst>
          </p:cNvPr>
          <p:cNvSpPr>
            <a:spLocks noGrp="1"/>
          </p:cNvSpPr>
          <p:nvPr>
            <p:ph type="title"/>
          </p:nvPr>
        </p:nvSpPr>
        <p:spPr/>
        <p:txBody>
          <a:bodyPr/>
          <a:lstStyle/>
          <a:p>
            <a:r>
              <a:rPr lang="en-US" dirty="0"/>
              <a:t>How does it work</a:t>
            </a:r>
          </a:p>
        </p:txBody>
      </p:sp>
      <p:sp>
        <p:nvSpPr>
          <p:cNvPr id="3" name="Slide Number Placeholder 2">
            <a:extLst>
              <a:ext uri="{FF2B5EF4-FFF2-40B4-BE49-F238E27FC236}">
                <a16:creationId xmlns:a16="http://schemas.microsoft.com/office/drawing/2014/main" id="{BF09951B-69C9-DC4D-A2DF-0CFE83EA7F90}"/>
              </a:ext>
            </a:extLst>
          </p:cNvPr>
          <p:cNvSpPr>
            <a:spLocks noGrp="1"/>
          </p:cNvSpPr>
          <p:nvPr>
            <p:ph type="sldNum" sz="quarter" idx="4"/>
          </p:nvPr>
        </p:nvSpPr>
        <p:spPr/>
        <p:txBody>
          <a:bodyPr/>
          <a:lstStyle/>
          <a:p>
            <a:r>
              <a:rPr lang="en-US" altLang="zh-CN"/>
              <a:t>page </a:t>
            </a:r>
            <a:fld id="{DC24C270-BEBA-49AD-B69D-B339711DAC76}" type="slidenum">
              <a:rPr lang="en-US" smtClean="0"/>
              <a:pPr/>
              <a:t>8</a:t>
            </a:fld>
            <a:endParaRPr lang="en-US" dirty="0"/>
          </a:p>
        </p:txBody>
      </p:sp>
      <p:sp>
        <p:nvSpPr>
          <p:cNvPr id="4" name="Rectangle 3">
            <a:extLst>
              <a:ext uri="{FF2B5EF4-FFF2-40B4-BE49-F238E27FC236}">
                <a16:creationId xmlns:a16="http://schemas.microsoft.com/office/drawing/2014/main" id="{B3385268-24BC-064D-A038-91EDE2F20582}"/>
              </a:ext>
            </a:extLst>
          </p:cNvPr>
          <p:cNvSpPr/>
          <p:nvPr/>
        </p:nvSpPr>
        <p:spPr>
          <a:xfrm>
            <a:off x="844626" y="1354141"/>
            <a:ext cx="9566314" cy="1754326"/>
          </a:xfrm>
          <a:prstGeom prst="rect">
            <a:avLst/>
          </a:prstGeom>
        </p:spPr>
        <p:txBody>
          <a:bodyPr wrap="square">
            <a:spAutoFit/>
          </a:bodyPr>
          <a:lstStyle/>
          <a:p>
            <a:r>
              <a:rPr lang="en-US" b="1" dirty="0">
                <a:solidFill>
                  <a:srgbClr val="37383C"/>
                </a:solidFill>
                <a:latin typeface="Untitled Sans"/>
              </a:rPr>
              <a:t>Non-subscription churn</a:t>
            </a:r>
            <a:r>
              <a:rPr lang="en-US" dirty="0">
                <a:solidFill>
                  <a:srgbClr val="37383C"/>
                </a:solidFill>
                <a:latin typeface="Untitled Sans"/>
              </a:rPr>
              <a:t>: Non-subscription churn is trickier to measure than subscription churn. E-commerce companies and ad-supported news sites rely on a steady stream of recurring visitors and define churn as the percentage of those visitors who don’t return for a period of weeks or months. In the non-subscription model, there’s lots of what’s known as rotational churn, where visitors who were considered churned return and no longer count as churned. </a:t>
            </a:r>
            <a:r>
              <a:rPr lang="en-US" b="1" dirty="0">
                <a:solidFill>
                  <a:srgbClr val="37383C"/>
                </a:solidFill>
                <a:latin typeface="Untitled Sans"/>
              </a:rPr>
              <a:t>How to measure non-subscription churn:</a:t>
            </a:r>
            <a:endParaRPr lang="en-US" dirty="0"/>
          </a:p>
        </p:txBody>
      </p:sp>
      <p:sp>
        <p:nvSpPr>
          <p:cNvPr id="6" name="Rectangle 5">
            <a:extLst>
              <a:ext uri="{FF2B5EF4-FFF2-40B4-BE49-F238E27FC236}">
                <a16:creationId xmlns:a16="http://schemas.microsoft.com/office/drawing/2014/main" id="{21F75F58-96D6-3340-B7FF-6F67DF52C440}"/>
              </a:ext>
            </a:extLst>
          </p:cNvPr>
          <p:cNvSpPr/>
          <p:nvPr/>
        </p:nvSpPr>
        <p:spPr>
          <a:xfrm>
            <a:off x="1560722" y="3588611"/>
            <a:ext cx="8718014" cy="1938992"/>
          </a:xfrm>
          <a:prstGeom prst="rect">
            <a:avLst/>
          </a:prstGeom>
        </p:spPr>
        <p:txBody>
          <a:bodyPr wrap="square">
            <a:spAutoFit/>
          </a:bodyPr>
          <a:lstStyle/>
          <a:p>
            <a:pPr algn="ctr"/>
            <a:r>
              <a:rPr lang="en-US" sz="4000" b="1" i="1" dirty="0">
                <a:solidFill>
                  <a:srgbClr val="37383C"/>
                </a:solidFill>
                <a:latin typeface="Apercu Pro"/>
              </a:rPr>
              <a:t>% of customers that have dropped below the threshold and are considered inactive, within a time period</a:t>
            </a:r>
            <a:endParaRPr lang="en-US" sz="4000" b="1" i="0" dirty="0">
              <a:solidFill>
                <a:srgbClr val="37383C"/>
              </a:solidFill>
              <a:effectLst/>
              <a:latin typeface="Apercu Pro"/>
            </a:endParaRPr>
          </a:p>
        </p:txBody>
      </p:sp>
    </p:spTree>
    <p:extLst>
      <p:ext uri="{BB962C8B-B14F-4D97-AF65-F5344CB8AC3E}">
        <p14:creationId xmlns:p14="http://schemas.microsoft.com/office/powerpoint/2010/main" val="2564723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8632-F623-EF43-AFA2-8B18C1395958}"/>
              </a:ext>
            </a:extLst>
          </p:cNvPr>
          <p:cNvSpPr>
            <a:spLocks noGrp="1"/>
          </p:cNvSpPr>
          <p:nvPr>
            <p:ph type="title"/>
          </p:nvPr>
        </p:nvSpPr>
        <p:spPr/>
        <p:txBody>
          <a:bodyPr/>
          <a:lstStyle/>
          <a:p>
            <a:r>
              <a:rPr lang="en-US" dirty="0"/>
              <a:t>How does it work</a:t>
            </a:r>
          </a:p>
        </p:txBody>
      </p:sp>
      <p:sp>
        <p:nvSpPr>
          <p:cNvPr id="3" name="Slide Number Placeholder 2">
            <a:extLst>
              <a:ext uri="{FF2B5EF4-FFF2-40B4-BE49-F238E27FC236}">
                <a16:creationId xmlns:a16="http://schemas.microsoft.com/office/drawing/2014/main" id="{BF09951B-69C9-DC4D-A2DF-0CFE83EA7F90}"/>
              </a:ext>
            </a:extLst>
          </p:cNvPr>
          <p:cNvSpPr>
            <a:spLocks noGrp="1"/>
          </p:cNvSpPr>
          <p:nvPr>
            <p:ph type="sldNum" sz="quarter" idx="4"/>
          </p:nvPr>
        </p:nvSpPr>
        <p:spPr/>
        <p:txBody>
          <a:bodyPr/>
          <a:lstStyle/>
          <a:p>
            <a:r>
              <a:rPr lang="en-US" altLang="zh-CN"/>
              <a:t>page </a:t>
            </a:r>
            <a:fld id="{DC24C270-BEBA-49AD-B69D-B339711DAC76}" type="slidenum">
              <a:rPr lang="en-US" smtClean="0"/>
              <a:pPr/>
              <a:t>9</a:t>
            </a:fld>
            <a:endParaRPr lang="en-US" dirty="0"/>
          </a:p>
        </p:txBody>
      </p:sp>
      <p:sp>
        <p:nvSpPr>
          <p:cNvPr id="5" name="Rectangle 4">
            <a:extLst>
              <a:ext uri="{FF2B5EF4-FFF2-40B4-BE49-F238E27FC236}">
                <a16:creationId xmlns:a16="http://schemas.microsoft.com/office/drawing/2014/main" id="{3C27C445-ED44-5C4A-A862-2319282DAC88}"/>
              </a:ext>
            </a:extLst>
          </p:cNvPr>
          <p:cNvSpPr/>
          <p:nvPr/>
        </p:nvSpPr>
        <p:spPr>
          <a:xfrm>
            <a:off x="1075979" y="1459126"/>
            <a:ext cx="9610381" cy="646331"/>
          </a:xfrm>
          <a:prstGeom prst="rect">
            <a:avLst/>
          </a:prstGeom>
        </p:spPr>
        <p:txBody>
          <a:bodyPr wrap="square">
            <a:spAutoFit/>
          </a:bodyPr>
          <a:lstStyle/>
          <a:p>
            <a:r>
              <a:rPr lang="en-US" b="1" dirty="0">
                <a:solidFill>
                  <a:srgbClr val="37383C"/>
                </a:solidFill>
                <a:latin typeface="Untitled Sans"/>
              </a:rPr>
              <a:t>Revenue churn</a:t>
            </a:r>
            <a:r>
              <a:rPr lang="en-US" dirty="0">
                <a:solidFill>
                  <a:srgbClr val="37383C"/>
                </a:solidFill>
                <a:latin typeface="Untitled Sans"/>
              </a:rPr>
              <a:t>: Measures the percentage or dollar-value of revenue that’s churned over a time period. This is a common measure for SaaS companies.  </a:t>
            </a:r>
            <a:r>
              <a:rPr lang="en-US" b="1" dirty="0">
                <a:solidFill>
                  <a:srgbClr val="37383C"/>
                </a:solidFill>
                <a:latin typeface="Untitled Sans"/>
              </a:rPr>
              <a:t>How to measure revenue churn:</a:t>
            </a:r>
            <a:endParaRPr lang="en-US" dirty="0"/>
          </a:p>
        </p:txBody>
      </p:sp>
      <p:sp>
        <p:nvSpPr>
          <p:cNvPr id="7" name="Rectangle 6">
            <a:extLst>
              <a:ext uri="{FF2B5EF4-FFF2-40B4-BE49-F238E27FC236}">
                <a16:creationId xmlns:a16="http://schemas.microsoft.com/office/drawing/2014/main" id="{429CF5C2-6538-7C43-8912-EC973C05C49A}"/>
              </a:ext>
            </a:extLst>
          </p:cNvPr>
          <p:cNvSpPr/>
          <p:nvPr/>
        </p:nvSpPr>
        <p:spPr>
          <a:xfrm>
            <a:off x="1643347" y="3138885"/>
            <a:ext cx="8475643" cy="1323439"/>
          </a:xfrm>
          <a:prstGeom prst="rect">
            <a:avLst/>
          </a:prstGeom>
        </p:spPr>
        <p:txBody>
          <a:bodyPr wrap="square">
            <a:spAutoFit/>
          </a:bodyPr>
          <a:lstStyle/>
          <a:p>
            <a:pPr algn="ctr"/>
            <a:r>
              <a:rPr lang="en-US" sz="4000" b="1" i="1" dirty="0">
                <a:solidFill>
                  <a:srgbClr val="37383C"/>
                </a:solidFill>
                <a:latin typeface="Apercu Pro"/>
              </a:rPr>
              <a:t>$ of recurring revenue lost / total $ of recurring revenue at start of period</a:t>
            </a:r>
            <a:endParaRPr lang="en-US" sz="4000" b="1" i="0" dirty="0">
              <a:solidFill>
                <a:srgbClr val="37383C"/>
              </a:solidFill>
              <a:effectLst/>
              <a:latin typeface="Apercu Pro"/>
            </a:endParaRPr>
          </a:p>
        </p:txBody>
      </p:sp>
    </p:spTree>
    <p:extLst>
      <p:ext uri="{BB962C8B-B14F-4D97-AF65-F5344CB8AC3E}">
        <p14:creationId xmlns:p14="http://schemas.microsoft.com/office/powerpoint/2010/main" val="2763058734"/>
      </p:ext>
    </p:extLst>
  </p:cSld>
  <p:clrMapOvr>
    <a:masterClrMapping/>
  </p:clrMapOvr>
</p:sld>
</file>

<file path=ppt/theme/theme1.xml><?xml version="1.0" encoding="utf-8"?>
<a:theme xmlns:a="http://schemas.openxmlformats.org/drawingml/2006/main" name="DAL_Theme_222">
  <a:themeElements>
    <a:clrScheme name="DAL_PPT_Blue">
      <a:dk1>
        <a:srgbClr val="000000"/>
      </a:dk1>
      <a:lt1>
        <a:srgbClr val="FFFFFF"/>
      </a:lt1>
      <a:dk2>
        <a:srgbClr val="335B74"/>
      </a:dk2>
      <a:lt2>
        <a:srgbClr val="DFE3E5"/>
      </a:lt2>
      <a:accent1>
        <a:srgbClr val="1172BE"/>
      </a:accent1>
      <a:accent2>
        <a:srgbClr val="1172BE"/>
      </a:accent2>
      <a:accent3>
        <a:srgbClr val="1172BE"/>
      </a:accent3>
      <a:accent4>
        <a:srgbClr val="1172BE"/>
      </a:accent4>
      <a:accent5>
        <a:srgbClr val="1172BE"/>
      </a:accent5>
      <a:accent6>
        <a:srgbClr val="1172BE"/>
      </a:accent6>
      <a:hlink>
        <a:srgbClr val="6EAC1C"/>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_Theme_222" id="{73C35A56-C8FB-E94B-B29C-0C8FEEDC284B}" vid="{5AFC5F2A-91BA-E24B-8766-8F662262D7BD}"/>
    </a:ext>
  </a:extLst>
</a:theme>
</file>

<file path=ppt/theme/theme2.xml><?xml version="1.0" encoding="utf-8"?>
<a:theme xmlns:a="http://schemas.openxmlformats.org/drawingml/2006/main" name="Office 主题">
  <a:themeElements>
    <a:clrScheme name="自定义 37">
      <a:dk1>
        <a:sysClr val="windowText" lastClr="000000"/>
      </a:dk1>
      <a:lt1>
        <a:sysClr val="window" lastClr="FFFFFF"/>
      </a:lt1>
      <a:dk2>
        <a:srgbClr val="000000"/>
      </a:dk2>
      <a:lt2>
        <a:srgbClr val="F8F8F8"/>
      </a:lt2>
      <a:accent1>
        <a:srgbClr val="188186"/>
      </a:accent1>
      <a:accent2>
        <a:srgbClr val="188186"/>
      </a:accent2>
      <a:accent3>
        <a:srgbClr val="188186"/>
      </a:accent3>
      <a:accent4>
        <a:srgbClr val="188186"/>
      </a:accent4>
      <a:accent5>
        <a:srgbClr val="188186"/>
      </a:accent5>
      <a:accent6>
        <a:srgbClr val="188186"/>
      </a:accent6>
      <a:hlink>
        <a:srgbClr val="5F5F5F"/>
      </a:hlink>
      <a:folHlink>
        <a:srgbClr val="919191"/>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F73CEA20-58AC-B44B-858F-A9D8BC389EE1}" vid="{EB30BF4A-905D-CB46-B002-7AF12930881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DAL_PPT_Theme</Template>
  <TotalTime>994</TotalTime>
  <Words>1569</Words>
  <Application>Microsoft Macintosh PowerPoint</Application>
  <PresentationFormat>Widescreen</PresentationFormat>
  <Paragraphs>113</Paragraphs>
  <Slides>18</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Apercu Pro</vt:lpstr>
      <vt:lpstr>微软雅黑</vt:lpstr>
      <vt:lpstr>Untitled Sans</vt:lpstr>
      <vt:lpstr>方正正粗黑简体</vt:lpstr>
      <vt:lpstr>Arial</vt:lpstr>
      <vt:lpstr>Calibri</vt:lpstr>
      <vt:lpstr>Calibri Light</vt:lpstr>
      <vt:lpstr>DAL_Theme_222</vt:lpstr>
      <vt:lpstr>Office 主题</vt:lpstr>
      <vt:lpstr>Churn Analysis</vt:lpstr>
      <vt:lpstr>PowerPoint Presentation</vt:lpstr>
      <vt:lpstr>What is Churn Analysis</vt:lpstr>
      <vt:lpstr>What is Churn Analysis</vt:lpstr>
      <vt:lpstr>Why does it matter</vt:lpstr>
      <vt:lpstr>How does it work</vt:lpstr>
      <vt:lpstr>How does it work</vt:lpstr>
      <vt:lpstr>How does it work</vt:lpstr>
      <vt:lpstr>How does it work</vt:lpstr>
      <vt:lpstr>Industry example</vt:lpstr>
      <vt:lpstr>Examples</vt:lpstr>
      <vt:lpstr>Churn Prediction</vt:lpstr>
      <vt:lpstr>Churn Prediction</vt:lpstr>
      <vt:lpstr>Proactive retention with churn analytics</vt:lpstr>
      <vt:lpstr>Do something about churn</vt:lpstr>
      <vt:lpstr>AT&amp;T's wireless postpaid customer churn rate from 2007 to 2020</vt:lpstr>
      <vt:lpstr>AT&amp;T's wireless customer churn risk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maoli</dc:creator>
  <cp:lastModifiedBy>Jason G</cp:lastModifiedBy>
  <cp:revision>59</cp:revision>
  <dcterms:created xsi:type="dcterms:W3CDTF">2019-02-13T19:03:24Z</dcterms:created>
  <dcterms:modified xsi:type="dcterms:W3CDTF">2021-12-16T06:02:25Z</dcterms:modified>
</cp:coreProperties>
</file>