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048250"/>
            <a:ext cx="12192000" cy="1809750"/>
          </a:xfrm>
          <a:custGeom>
            <a:avLst/>
            <a:gdLst/>
            <a:ahLst/>
            <a:cxnLst/>
            <a:rect l="l" t="t" r="r" b="b"/>
            <a:pathLst>
              <a:path w="12192000" h="1809750">
                <a:moveTo>
                  <a:pt x="0" y="0"/>
                </a:moveTo>
                <a:lnTo>
                  <a:pt x="12192000" y="0"/>
                </a:lnTo>
                <a:lnTo>
                  <a:pt x="12192000" y="1809750"/>
                </a:lnTo>
                <a:lnTo>
                  <a:pt x="0" y="18097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85232" y="5483351"/>
            <a:ext cx="1606295" cy="137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12389" y="4184487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675180" y="0"/>
                </a:moveTo>
                <a:lnTo>
                  <a:pt x="626961" y="1695"/>
                </a:lnTo>
                <a:lnTo>
                  <a:pt x="579658" y="6704"/>
                </a:lnTo>
                <a:lnTo>
                  <a:pt x="533384" y="14914"/>
                </a:lnTo>
                <a:lnTo>
                  <a:pt x="488253" y="26210"/>
                </a:lnTo>
                <a:lnTo>
                  <a:pt x="444380" y="40477"/>
                </a:lnTo>
                <a:lnTo>
                  <a:pt x="401879" y="57601"/>
                </a:lnTo>
                <a:lnTo>
                  <a:pt x="360865" y="77469"/>
                </a:lnTo>
                <a:lnTo>
                  <a:pt x="321451" y="99965"/>
                </a:lnTo>
                <a:lnTo>
                  <a:pt x="283751" y="124976"/>
                </a:lnTo>
                <a:lnTo>
                  <a:pt x="247881" y="152388"/>
                </a:lnTo>
                <a:lnTo>
                  <a:pt x="213954" y="182085"/>
                </a:lnTo>
                <a:lnTo>
                  <a:pt x="182085" y="213954"/>
                </a:lnTo>
                <a:lnTo>
                  <a:pt x="152388" y="247881"/>
                </a:lnTo>
                <a:lnTo>
                  <a:pt x="124976" y="283751"/>
                </a:lnTo>
                <a:lnTo>
                  <a:pt x="99965" y="321451"/>
                </a:lnTo>
                <a:lnTo>
                  <a:pt x="77469" y="360865"/>
                </a:lnTo>
                <a:lnTo>
                  <a:pt x="57601" y="401879"/>
                </a:lnTo>
                <a:lnTo>
                  <a:pt x="40477" y="444380"/>
                </a:lnTo>
                <a:lnTo>
                  <a:pt x="26210" y="488253"/>
                </a:lnTo>
                <a:lnTo>
                  <a:pt x="14914" y="533384"/>
                </a:lnTo>
                <a:lnTo>
                  <a:pt x="6704" y="579658"/>
                </a:lnTo>
                <a:lnTo>
                  <a:pt x="1695" y="626961"/>
                </a:lnTo>
                <a:lnTo>
                  <a:pt x="0" y="675180"/>
                </a:lnTo>
                <a:lnTo>
                  <a:pt x="1695" y="723398"/>
                </a:lnTo>
                <a:lnTo>
                  <a:pt x="6704" y="770702"/>
                </a:lnTo>
                <a:lnTo>
                  <a:pt x="14914" y="816976"/>
                </a:lnTo>
                <a:lnTo>
                  <a:pt x="26210" y="862107"/>
                </a:lnTo>
                <a:lnTo>
                  <a:pt x="40477" y="905980"/>
                </a:lnTo>
                <a:lnTo>
                  <a:pt x="57601" y="948481"/>
                </a:lnTo>
                <a:lnTo>
                  <a:pt x="77469" y="989496"/>
                </a:lnTo>
                <a:lnTo>
                  <a:pt x="99965" y="1028910"/>
                </a:lnTo>
                <a:lnTo>
                  <a:pt x="124976" y="1066609"/>
                </a:lnTo>
                <a:lnTo>
                  <a:pt x="152388" y="1102479"/>
                </a:lnTo>
                <a:lnTo>
                  <a:pt x="182085" y="1136406"/>
                </a:lnTo>
                <a:lnTo>
                  <a:pt x="213954" y="1168275"/>
                </a:lnTo>
                <a:lnTo>
                  <a:pt x="247881" y="1197972"/>
                </a:lnTo>
                <a:lnTo>
                  <a:pt x="283751" y="1225383"/>
                </a:lnTo>
                <a:lnTo>
                  <a:pt x="321451" y="1250394"/>
                </a:lnTo>
                <a:lnTo>
                  <a:pt x="360865" y="1272891"/>
                </a:lnTo>
                <a:lnTo>
                  <a:pt x="401879" y="1292758"/>
                </a:lnTo>
                <a:lnTo>
                  <a:pt x="444380" y="1309883"/>
                </a:lnTo>
                <a:lnTo>
                  <a:pt x="488253" y="1324150"/>
                </a:lnTo>
                <a:lnTo>
                  <a:pt x="533384" y="1335445"/>
                </a:lnTo>
                <a:lnTo>
                  <a:pt x="579658" y="1343655"/>
                </a:lnTo>
                <a:lnTo>
                  <a:pt x="626961" y="1348665"/>
                </a:lnTo>
                <a:lnTo>
                  <a:pt x="675180" y="1350360"/>
                </a:lnTo>
                <a:lnTo>
                  <a:pt x="723398" y="1348665"/>
                </a:lnTo>
                <a:lnTo>
                  <a:pt x="770702" y="1343655"/>
                </a:lnTo>
                <a:lnTo>
                  <a:pt x="816976" y="1335445"/>
                </a:lnTo>
                <a:lnTo>
                  <a:pt x="862107" y="1324150"/>
                </a:lnTo>
                <a:lnTo>
                  <a:pt x="905980" y="1309883"/>
                </a:lnTo>
                <a:lnTo>
                  <a:pt x="948481" y="1292758"/>
                </a:lnTo>
                <a:lnTo>
                  <a:pt x="989496" y="1272891"/>
                </a:lnTo>
                <a:lnTo>
                  <a:pt x="1028910" y="1250394"/>
                </a:lnTo>
                <a:lnTo>
                  <a:pt x="1066609" y="1225383"/>
                </a:lnTo>
                <a:lnTo>
                  <a:pt x="1102479" y="1197972"/>
                </a:lnTo>
                <a:lnTo>
                  <a:pt x="1136406" y="1168275"/>
                </a:lnTo>
                <a:lnTo>
                  <a:pt x="1168275" y="1136406"/>
                </a:lnTo>
                <a:lnTo>
                  <a:pt x="1197972" y="1102479"/>
                </a:lnTo>
                <a:lnTo>
                  <a:pt x="1225383" y="1066609"/>
                </a:lnTo>
                <a:lnTo>
                  <a:pt x="1250394" y="1028910"/>
                </a:lnTo>
                <a:lnTo>
                  <a:pt x="1272891" y="989496"/>
                </a:lnTo>
                <a:lnTo>
                  <a:pt x="1292758" y="948481"/>
                </a:lnTo>
                <a:lnTo>
                  <a:pt x="1309883" y="905980"/>
                </a:lnTo>
                <a:lnTo>
                  <a:pt x="1324150" y="862107"/>
                </a:lnTo>
                <a:lnTo>
                  <a:pt x="1335445" y="816976"/>
                </a:lnTo>
                <a:lnTo>
                  <a:pt x="1343655" y="770702"/>
                </a:lnTo>
                <a:lnTo>
                  <a:pt x="1348665" y="723398"/>
                </a:lnTo>
                <a:lnTo>
                  <a:pt x="1350360" y="675180"/>
                </a:lnTo>
                <a:lnTo>
                  <a:pt x="1348665" y="626961"/>
                </a:lnTo>
                <a:lnTo>
                  <a:pt x="1343655" y="579658"/>
                </a:lnTo>
                <a:lnTo>
                  <a:pt x="1335445" y="533384"/>
                </a:lnTo>
                <a:lnTo>
                  <a:pt x="1324150" y="488253"/>
                </a:lnTo>
                <a:lnTo>
                  <a:pt x="1309883" y="444380"/>
                </a:lnTo>
                <a:lnTo>
                  <a:pt x="1292758" y="401879"/>
                </a:lnTo>
                <a:lnTo>
                  <a:pt x="1272891" y="360865"/>
                </a:lnTo>
                <a:lnTo>
                  <a:pt x="1250394" y="321451"/>
                </a:lnTo>
                <a:lnTo>
                  <a:pt x="1225383" y="283751"/>
                </a:lnTo>
                <a:lnTo>
                  <a:pt x="1197972" y="247881"/>
                </a:lnTo>
                <a:lnTo>
                  <a:pt x="1168275" y="213954"/>
                </a:lnTo>
                <a:lnTo>
                  <a:pt x="1136406" y="182085"/>
                </a:lnTo>
                <a:lnTo>
                  <a:pt x="1102479" y="152388"/>
                </a:lnTo>
                <a:lnTo>
                  <a:pt x="1066609" y="124976"/>
                </a:lnTo>
                <a:lnTo>
                  <a:pt x="1028910" y="99965"/>
                </a:lnTo>
                <a:lnTo>
                  <a:pt x="989496" y="77469"/>
                </a:lnTo>
                <a:lnTo>
                  <a:pt x="948481" y="57601"/>
                </a:lnTo>
                <a:lnTo>
                  <a:pt x="905980" y="40477"/>
                </a:lnTo>
                <a:lnTo>
                  <a:pt x="862107" y="26210"/>
                </a:lnTo>
                <a:lnTo>
                  <a:pt x="816976" y="14914"/>
                </a:lnTo>
                <a:lnTo>
                  <a:pt x="770702" y="6704"/>
                </a:lnTo>
                <a:lnTo>
                  <a:pt x="723398" y="1695"/>
                </a:lnTo>
                <a:lnTo>
                  <a:pt x="6751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89395" y="2174748"/>
            <a:ext cx="38132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7787" y="361188"/>
            <a:ext cx="5436425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212" y="1319276"/>
            <a:ext cx="10543574" cy="4058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978" y="6385340"/>
            <a:ext cx="251841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9440" y="6428920"/>
            <a:ext cx="5397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77553"/>
            <a:ext cx="12192000" cy="1480820"/>
          </a:xfrm>
          <a:custGeom>
            <a:avLst/>
            <a:gdLst/>
            <a:ahLst/>
            <a:cxnLst/>
            <a:rect l="l" t="t" r="r" b="b"/>
            <a:pathLst>
              <a:path w="12192000" h="1480820">
                <a:moveTo>
                  <a:pt x="0" y="14804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1480446"/>
                </a:lnTo>
                <a:lnTo>
                  <a:pt x="0" y="1480446"/>
                </a:lnTo>
                <a:close/>
              </a:path>
            </a:pathLst>
          </a:custGeom>
          <a:solidFill>
            <a:srgbClr val="066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6658" y="2775204"/>
            <a:ext cx="4197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170C1"/>
                </a:solidFill>
                <a:latin typeface="Microsoft YaHei"/>
                <a:cs typeface="Microsoft YaHei"/>
              </a:rPr>
              <a:t>Churn</a:t>
            </a:r>
            <a:r>
              <a:rPr b="1" spc="-65" dirty="0">
                <a:solidFill>
                  <a:srgbClr val="0170C1"/>
                </a:solidFill>
                <a:latin typeface="Microsoft YaHei"/>
                <a:cs typeface="Microsoft YaHei"/>
              </a:rPr>
              <a:t> </a:t>
            </a:r>
            <a:r>
              <a:rPr b="1" spc="-5" dirty="0">
                <a:solidFill>
                  <a:srgbClr val="0170C1"/>
                </a:solidFill>
                <a:latin typeface="Microsoft YaHei"/>
                <a:cs typeface="Microsoft YaHei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7327" y="2174748"/>
            <a:ext cx="3880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1172BE"/>
                </a:solidFill>
                <a:latin typeface="Calibri Light"/>
                <a:cs typeface="Calibri Light"/>
              </a:rPr>
              <a:t>Industry</a:t>
            </a:r>
            <a:r>
              <a:rPr sz="4400" b="0" spc="-55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1172BE"/>
                </a:solidFill>
                <a:latin typeface="Calibri Light"/>
                <a:cs typeface="Calibri Light"/>
              </a:rPr>
              <a:t>example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674784" y="239268"/>
            <a:ext cx="2132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</a:t>
            </a:r>
            <a:r>
              <a:rPr spc="-10" dirty="0"/>
              <a:t>m</a:t>
            </a:r>
            <a:r>
              <a:rPr dirty="0"/>
              <a:t>ples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0759122" y="6421628"/>
            <a:ext cx="5149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page</a:t>
            </a:r>
            <a:r>
              <a:rPr sz="1200" spc="-6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5061" y="1694179"/>
            <a:ext cx="39141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analysis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is useful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any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business  with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many customers,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businesses  with </a:t>
            </a:r>
            <a:r>
              <a:rPr sz="1800" spc="-55" dirty="0">
                <a:solidFill>
                  <a:srgbClr val="37383C"/>
                </a:solidFill>
                <a:latin typeface="Calibri"/>
                <a:cs typeface="Calibri"/>
              </a:rPr>
              <a:t>few,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high-value customers.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is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45" dirty="0">
                <a:solidFill>
                  <a:srgbClr val="37383C"/>
                </a:solidFill>
                <a:latin typeface="Calibri"/>
                <a:cs typeface="Calibri"/>
              </a:rPr>
              <a:t>say,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nearly every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company.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Companies  in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different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industries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use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analytics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variety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</a:t>
            </a:r>
            <a:r>
              <a:rPr sz="1800" spc="3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reasons: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37082" y="1108964"/>
            <a:ext cx="5838825" cy="52406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6985" indent="-285750">
              <a:lnSpc>
                <a:spcPts val="2110"/>
              </a:lnSpc>
              <a:spcBef>
                <a:spcPts val="2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Financial services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account holder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lifecycle, detect  users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thinking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switching</a:t>
            </a:r>
            <a:r>
              <a:rPr sz="1800" spc="2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banks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Consumer packaged goods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Develop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support model</a:t>
            </a:r>
            <a:r>
              <a:rPr sz="1800" spc="5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5"/>
              </a:lnSpc>
              <a:spcBef>
                <a:spcPts val="50"/>
              </a:spcBef>
            </a:pP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encourages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loyalty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Consumer tech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app</a:t>
            </a:r>
            <a:r>
              <a:rPr sz="1800" spc="4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</a:t>
            </a:r>
            <a:endParaRPr sz="1800">
              <a:latin typeface="Calibri"/>
              <a:cs typeface="Calibri"/>
            </a:endParaRPr>
          </a:p>
          <a:p>
            <a:pPr marL="298450" marR="111760" indent="-285750">
              <a:lnSpc>
                <a:spcPts val="2110"/>
              </a:lnSpc>
              <a:spcBef>
                <a:spcPts val="1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Energy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how much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revenue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risk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being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lost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other</a:t>
            </a:r>
            <a:r>
              <a:rPr sz="1800" spc="1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providers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Healthcare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Calculate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value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patients lost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</a:t>
            </a:r>
            <a:r>
              <a:rPr sz="1800" spc="11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providers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Insurance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Predict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user’s likelihood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close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</a:t>
            </a:r>
            <a:r>
              <a:rPr sz="1800" spc="8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policy</a:t>
            </a:r>
            <a:endParaRPr sz="1800">
              <a:latin typeface="Calibri"/>
              <a:cs typeface="Calibri"/>
            </a:endParaRPr>
          </a:p>
          <a:p>
            <a:pPr marL="298450" marR="548005" indent="-285750">
              <a:lnSpc>
                <a:spcPts val="2110"/>
              </a:lnSpc>
              <a:spcBef>
                <a:spcPts val="1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Life sciences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device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equipment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buyers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Manufacturing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direct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and</a:t>
            </a:r>
            <a:r>
              <a:rPr sz="1800" spc="12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downstream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ts val="2135"/>
              </a:lnSpc>
              <a:spcBef>
                <a:spcPts val="45"/>
              </a:spcBef>
            </a:pP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buyers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Media and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entertainment: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Measure subscriber</a:t>
            </a:r>
            <a:r>
              <a:rPr sz="1800" spc="2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ts val="2110"/>
              </a:lnSpc>
              <a:spcBef>
                <a:spcPts val="1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15" dirty="0">
                <a:solidFill>
                  <a:srgbClr val="37383C"/>
                </a:solidFill>
                <a:latin typeface="Calibri"/>
                <a:cs typeface="Calibri"/>
              </a:rPr>
              <a:t>Retail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e-commerce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 Predict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when shoppers pose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high  churn</a:t>
            </a:r>
            <a:r>
              <a:rPr sz="1800" spc="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risk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20" dirty="0">
                <a:solidFill>
                  <a:srgbClr val="37383C"/>
                </a:solidFill>
                <a:latin typeface="Calibri"/>
                <a:cs typeface="Calibri"/>
              </a:rPr>
              <a:t>Telecommunications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Detect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when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are</a:t>
            </a:r>
            <a:r>
              <a:rPr sz="1800" spc="10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shopping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other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carriers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37082" y="6317996"/>
            <a:ext cx="490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spc="-30" dirty="0">
                <a:solidFill>
                  <a:srgbClr val="37383C"/>
                </a:solidFill>
                <a:latin typeface="Calibri"/>
                <a:cs typeface="Calibri"/>
              </a:rPr>
              <a:t>Travel</a:t>
            </a:r>
            <a:r>
              <a:rPr sz="1800" spc="-30" dirty="0">
                <a:solidFill>
                  <a:srgbClr val="37383C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among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repeat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web</a:t>
            </a:r>
            <a:r>
              <a:rPr sz="1800" spc="6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visitors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678" y="6398040"/>
            <a:ext cx="2493010" cy="2012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latin typeface="Microsoft YaHei"/>
                <a:cs typeface="Microsoft YaHei"/>
              </a:rPr>
              <a:t>Copyright </a:t>
            </a:r>
            <a:r>
              <a:rPr sz="1200" dirty="0">
                <a:latin typeface="Microsoft YaHei"/>
                <a:cs typeface="Microsoft YaHei"/>
              </a:rPr>
              <a:t>@ </a:t>
            </a:r>
            <a:r>
              <a:rPr sz="1200" spc="-5" dirty="0">
                <a:latin typeface="Microsoft YaHei"/>
                <a:cs typeface="Microsoft YaHei"/>
              </a:rPr>
              <a:t>Data Application</a:t>
            </a:r>
            <a:r>
              <a:rPr sz="1200" spc="-35" dirty="0">
                <a:latin typeface="Microsoft YaHei"/>
                <a:cs typeface="Microsoft YaHei"/>
              </a:rPr>
              <a:t> </a:t>
            </a:r>
            <a:r>
              <a:rPr sz="1200" spc="-5" dirty="0">
                <a:latin typeface="Microsoft YaHei"/>
                <a:cs typeface="Microsoft YaHei"/>
              </a:rPr>
              <a:t>Lab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8250"/>
            <a:ext cx="12192000" cy="1809750"/>
          </a:xfrm>
          <a:custGeom>
            <a:avLst/>
            <a:gdLst/>
            <a:ahLst/>
            <a:cxnLst/>
            <a:rect l="l" t="t" r="r" b="b"/>
            <a:pathLst>
              <a:path w="12192000" h="1809750">
                <a:moveTo>
                  <a:pt x="0" y="0"/>
                </a:moveTo>
                <a:lnTo>
                  <a:pt x="12192000" y="0"/>
                </a:lnTo>
                <a:lnTo>
                  <a:pt x="12192000" y="1809750"/>
                </a:lnTo>
                <a:lnTo>
                  <a:pt x="0" y="18097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5232" y="5483351"/>
            <a:ext cx="1606295" cy="137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2389" y="4184487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675180" y="0"/>
                </a:moveTo>
                <a:lnTo>
                  <a:pt x="626961" y="1695"/>
                </a:lnTo>
                <a:lnTo>
                  <a:pt x="579658" y="6704"/>
                </a:lnTo>
                <a:lnTo>
                  <a:pt x="533384" y="14914"/>
                </a:lnTo>
                <a:lnTo>
                  <a:pt x="488253" y="26210"/>
                </a:lnTo>
                <a:lnTo>
                  <a:pt x="444380" y="40477"/>
                </a:lnTo>
                <a:lnTo>
                  <a:pt x="401879" y="57601"/>
                </a:lnTo>
                <a:lnTo>
                  <a:pt x="360865" y="77469"/>
                </a:lnTo>
                <a:lnTo>
                  <a:pt x="321451" y="99965"/>
                </a:lnTo>
                <a:lnTo>
                  <a:pt x="283751" y="124976"/>
                </a:lnTo>
                <a:lnTo>
                  <a:pt x="247881" y="152388"/>
                </a:lnTo>
                <a:lnTo>
                  <a:pt x="213954" y="182085"/>
                </a:lnTo>
                <a:lnTo>
                  <a:pt x="182085" y="213954"/>
                </a:lnTo>
                <a:lnTo>
                  <a:pt x="152388" y="247881"/>
                </a:lnTo>
                <a:lnTo>
                  <a:pt x="124976" y="283751"/>
                </a:lnTo>
                <a:lnTo>
                  <a:pt x="99965" y="321451"/>
                </a:lnTo>
                <a:lnTo>
                  <a:pt x="77469" y="360865"/>
                </a:lnTo>
                <a:lnTo>
                  <a:pt x="57601" y="401879"/>
                </a:lnTo>
                <a:lnTo>
                  <a:pt x="40477" y="444380"/>
                </a:lnTo>
                <a:lnTo>
                  <a:pt x="26210" y="488253"/>
                </a:lnTo>
                <a:lnTo>
                  <a:pt x="14914" y="533384"/>
                </a:lnTo>
                <a:lnTo>
                  <a:pt x="6704" y="579658"/>
                </a:lnTo>
                <a:lnTo>
                  <a:pt x="1695" y="626961"/>
                </a:lnTo>
                <a:lnTo>
                  <a:pt x="0" y="675180"/>
                </a:lnTo>
                <a:lnTo>
                  <a:pt x="1695" y="723398"/>
                </a:lnTo>
                <a:lnTo>
                  <a:pt x="6704" y="770702"/>
                </a:lnTo>
                <a:lnTo>
                  <a:pt x="14914" y="816976"/>
                </a:lnTo>
                <a:lnTo>
                  <a:pt x="26210" y="862107"/>
                </a:lnTo>
                <a:lnTo>
                  <a:pt x="40477" y="905980"/>
                </a:lnTo>
                <a:lnTo>
                  <a:pt x="57601" y="948481"/>
                </a:lnTo>
                <a:lnTo>
                  <a:pt x="77469" y="989496"/>
                </a:lnTo>
                <a:lnTo>
                  <a:pt x="99965" y="1028910"/>
                </a:lnTo>
                <a:lnTo>
                  <a:pt x="124976" y="1066609"/>
                </a:lnTo>
                <a:lnTo>
                  <a:pt x="152388" y="1102479"/>
                </a:lnTo>
                <a:lnTo>
                  <a:pt x="182085" y="1136406"/>
                </a:lnTo>
                <a:lnTo>
                  <a:pt x="213954" y="1168275"/>
                </a:lnTo>
                <a:lnTo>
                  <a:pt x="247881" y="1197972"/>
                </a:lnTo>
                <a:lnTo>
                  <a:pt x="283751" y="1225383"/>
                </a:lnTo>
                <a:lnTo>
                  <a:pt x="321451" y="1250394"/>
                </a:lnTo>
                <a:lnTo>
                  <a:pt x="360865" y="1272891"/>
                </a:lnTo>
                <a:lnTo>
                  <a:pt x="401879" y="1292758"/>
                </a:lnTo>
                <a:lnTo>
                  <a:pt x="444380" y="1309883"/>
                </a:lnTo>
                <a:lnTo>
                  <a:pt x="488253" y="1324150"/>
                </a:lnTo>
                <a:lnTo>
                  <a:pt x="533384" y="1335445"/>
                </a:lnTo>
                <a:lnTo>
                  <a:pt x="579658" y="1343655"/>
                </a:lnTo>
                <a:lnTo>
                  <a:pt x="626961" y="1348665"/>
                </a:lnTo>
                <a:lnTo>
                  <a:pt x="675180" y="1350360"/>
                </a:lnTo>
                <a:lnTo>
                  <a:pt x="723398" y="1348665"/>
                </a:lnTo>
                <a:lnTo>
                  <a:pt x="770702" y="1343655"/>
                </a:lnTo>
                <a:lnTo>
                  <a:pt x="816976" y="1335445"/>
                </a:lnTo>
                <a:lnTo>
                  <a:pt x="862107" y="1324150"/>
                </a:lnTo>
                <a:lnTo>
                  <a:pt x="905980" y="1309883"/>
                </a:lnTo>
                <a:lnTo>
                  <a:pt x="948481" y="1292758"/>
                </a:lnTo>
                <a:lnTo>
                  <a:pt x="989496" y="1272891"/>
                </a:lnTo>
                <a:lnTo>
                  <a:pt x="1028910" y="1250394"/>
                </a:lnTo>
                <a:lnTo>
                  <a:pt x="1066609" y="1225383"/>
                </a:lnTo>
                <a:lnTo>
                  <a:pt x="1102479" y="1197972"/>
                </a:lnTo>
                <a:lnTo>
                  <a:pt x="1136406" y="1168275"/>
                </a:lnTo>
                <a:lnTo>
                  <a:pt x="1168275" y="1136406"/>
                </a:lnTo>
                <a:lnTo>
                  <a:pt x="1197972" y="1102479"/>
                </a:lnTo>
                <a:lnTo>
                  <a:pt x="1225383" y="1066609"/>
                </a:lnTo>
                <a:lnTo>
                  <a:pt x="1250394" y="1028910"/>
                </a:lnTo>
                <a:lnTo>
                  <a:pt x="1272891" y="989496"/>
                </a:lnTo>
                <a:lnTo>
                  <a:pt x="1292758" y="948481"/>
                </a:lnTo>
                <a:lnTo>
                  <a:pt x="1309883" y="905980"/>
                </a:lnTo>
                <a:lnTo>
                  <a:pt x="1324150" y="862107"/>
                </a:lnTo>
                <a:lnTo>
                  <a:pt x="1335445" y="816976"/>
                </a:lnTo>
                <a:lnTo>
                  <a:pt x="1343655" y="770702"/>
                </a:lnTo>
                <a:lnTo>
                  <a:pt x="1348665" y="723398"/>
                </a:lnTo>
                <a:lnTo>
                  <a:pt x="1350360" y="675180"/>
                </a:lnTo>
                <a:lnTo>
                  <a:pt x="1348665" y="626961"/>
                </a:lnTo>
                <a:lnTo>
                  <a:pt x="1343655" y="579658"/>
                </a:lnTo>
                <a:lnTo>
                  <a:pt x="1335445" y="533384"/>
                </a:lnTo>
                <a:lnTo>
                  <a:pt x="1324150" y="488253"/>
                </a:lnTo>
                <a:lnTo>
                  <a:pt x="1309883" y="444380"/>
                </a:lnTo>
                <a:lnTo>
                  <a:pt x="1292758" y="401879"/>
                </a:lnTo>
                <a:lnTo>
                  <a:pt x="1272891" y="360865"/>
                </a:lnTo>
                <a:lnTo>
                  <a:pt x="1250394" y="321451"/>
                </a:lnTo>
                <a:lnTo>
                  <a:pt x="1225383" y="283751"/>
                </a:lnTo>
                <a:lnTo>
                  <a:pt x="1197972" y="247881"/>
                </a:lnTo>
                <a:lnTo>
                  <a:pt x="1168275" y="213954"/>
                </a:lnTo>
                <a:lnTo>
                  <a:pt x="1136406" y="182085"/>
                </a:lnTo>
                <a:lnTo>
                  <a:pt x="1102479" y="152388"/>
                </a:lnTo>
                <a:lnTo>
                  <a:pt x="1066609" y="124976"/>
                </a:lnTo>
                <a:lnTo>
                  <a:pt x="1028910" y="99965"/>
                </a:lnTo>
                <a:lnTo>
                  <a:pt x="989496" y="77469"/>
                </a:lnTo>
                <a:lnTo>
                  <a:pt x="948481" y="57601"/>
                </a:lnTo>
                <a:lnTo>
                  <a:pt x="905980" y="40477"/>
                </a:lnTo>
                <a:lnTo>
                  <a:pt x="862107" y="26210"/>
                </a:lnTo>
                <a:lnTo>
                  <a:pt x="816976" y="14914"/>
                </a:lnTo>
                <a:lnTo>
                  <a:pt x="770702" y="6704"/>
                </a:lnTo>
                <a:lnTo>
                  <a:pt x="723398" y="1695"/>
                </a:lnTo>
                <a:lnTo>
                  <a:pt x="6751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89395" y="2174748"/>
            <a:ext cx="379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1172BE"/>
                </a:solidFill>
                <a:latin typeface="Calibri Light"/>
                <a:cs typeface="Calibri Light"/>
              </a:rPr>
              <a:t>Churn</a:t>
            </a:r>
            <a:r>
              <a:rPr sz="4400" b="0" spc="-75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1172BE"/>
                </a:solidFill>
                <a:latin typeface="Calibri Light"/>
                <a:cs typeface="Calibri Light"/>
              </a:rPr>
              <a:t>Prediction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617" y="239268"/>
            <a:ext cx="379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Churn</a:t>
            </a:r>
            <a:r>
              <a:rPr spc="-7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8127" y="1197355"/>
            <a:ext cx="7138034" cy="496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isn’t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always straightforward 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calculate,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especially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when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it’s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measured based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upon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past data.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future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may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resemble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past,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but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nothing is certain.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Unforeseen events, from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emergence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new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competitors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black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swan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market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fluctuations, can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prove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old models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wrong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lead companies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take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wrong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actions.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It’s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also difficult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apply the findings of churn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analytics</a:t>
            </a:r>
            <a:r>
              <a:rPr sz="1800" spc="-5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individuals. While the the law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large numbers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may prove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statistics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correct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entire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population,  what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does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mean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when an individual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presents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20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percent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chance of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churn?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What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actions should 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service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agents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take,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any?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Finally,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companies often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apply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analytics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too limited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dataset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,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only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reviewing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last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touch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had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with the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company,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which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rarely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tells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fully </a:t>
            </a:r>
            <a:r>
              <a:rPr sz="1800" spc="-30" dirty="0">
                <a:solidFill>
                  <a:srgbClr val="37383C"/>
                </a:solidFill>
                <a:latin typeface="Calibri"/>
                <a:cs typeface="Calibri"/>
              </a:rPr>
              <a:t>story.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that calls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support number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cancel their subscription isn’t canceling because they called support—  they’re calling because they’ve accumulated grievances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over many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months.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call is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merely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symptom. </a:t>
            </a:r>
            <a:r>
              <a:rPr sz="1800" spc="-3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 want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get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bottom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their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customers’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must </a:t>
            </a:r>
            <a:r>
              <a:rPr sz="1800" u="heavy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view the </a:t>
            </a:r>
            <a:r>
              <a:rPr sz="1800" u="heavy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entire customer </a:t>
            </a:r>
            <a:r>
              <a:rPr sz="1800" u="heavy" spc="-2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journey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plot the low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high points,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determine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its true cause.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When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selecting </a:t>
            </a:r>
            <a:r>
              <a:rPr sz="1800" b="1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 analytics 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tool,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consider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9340" y="2157476"/>
            <a:ext cx="2841625" cy="2497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80010" indent="-285750">
              <a:lnSpc>
                <a:spcPct val="99400"/>
              </a:lnSpc>
              <a:spcBef>
                <a:spcPts val="1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Does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integrate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with the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company’s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CRM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support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system?</a:t>
            </a:r>
            <a:endParaRPr sz="1800">
              <a:latin typeface="Calibri"/>
              <a:cs typeface="Calibri"/>
            </a:endParaRPr>
          </a:p>
          <a:p>
            <a:pPr marL="298450" marR="287655" indent="-285750" algn="just">
              <a:lnSpc>
                <a:spcPct val="99400"/>
              </a:lnSpc>
              <a:spcBef>
                <a:spcPts val="6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Does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offer</a:t>
            </a:r>
            <a:r>
              <a:rPr sz="1800" spc="-15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one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central  repository </a:t>
            </a:r>
            <a:r>
              <a:rPr sz="1800" u="sng" spc="-1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for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customer  data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8450" indent="-285750" algn="just">
              <a:lnSpc>
                <a:spcPts val="209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Does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feature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  <a:p>
            <a:pPr marL="298450" marR="364490" algn="just">
              <a:lnSpc>
                <a:spcPct val="102200"/>
              </a:lnSpc>
              <a:spcBef>
                <a:spcPts val="5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simple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enough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non-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experts to</a:t>
            </a:r>
            <a:r>
              <a:rPr sz="1800" spc="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access?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027430" marR="5080" indent="-1014730">
              <a:lnSpc>
                <a:spcPts val="4680"/>
              </a:lnSpc>
              <a:spcBef>
                <a:spcPts val="755"/>
              </a:spcBef>
            </a:pPr>
            <a:r>
              <a:rPr spc="-20" dirty="0"/>
              <a:t>Proactive retention </a:t>
            </a:r>
            <a:r>
              <a:rPr spc="-5" dirty="0"/>
              <a:t>with  churn </a:t>
            </a:r>
            <a:r>
              <a:rPr dirty="0"/>
              <a:t>analytics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1449" y="1861820"/>
            <a:ext cx="10880090" cy="3869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800" spc="-8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prevent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churn,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must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identify it. </a:t>
            </a:r>
            <a:r>
              <a:rPr sz="1800" spc="-3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use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analytics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tool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view the actions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took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throughout their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lifespan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develop hypotheses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what led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them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quit.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Follow-up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surveys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questionnaires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provide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critical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details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suggest actions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could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have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taken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prevent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churn. </a:t>
            </a:r>
            <a:r>
              <a:rPr sz="1800" spc="-3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segment </a:t>
            </a:r>
            <a:r>
              <a:rPr sz="1800" spc="-5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their 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churn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greater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clarity.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No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two customers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quit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precisely the same reason,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but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classes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known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cohorts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, often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behave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similarly.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For example, users that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signed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up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SaaS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tool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during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particular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conference  where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they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heard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CEO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speak could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have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shared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sense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awe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wore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off after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few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weeks, 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which point  they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churned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en-masse. 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group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political campaigns could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have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adopted 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tool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duration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an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election, then summarily dumped it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once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outcome was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decided.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Not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 churn is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bad.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Sometimes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unprofitable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uncooperative users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that’s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good.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Segmentation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help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discover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which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 are most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valuable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seek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retain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them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above others.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can also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help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consider whether 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they’d like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keep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churning can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actually be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retained.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 the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example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political campaigns, those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expire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after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 election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no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matter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what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churn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be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inevitable. </a:t>
            </a:r>
            <a:r>
              <a:rPr sz="1800" spc="-3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also segment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churned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by how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long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they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were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customers.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new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churning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higher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rates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than medium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long-term users?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Has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something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about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 service changed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cause it? With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data, 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develop hypotheses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they can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test 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reduce</a:t>
            </a:r>
            <a:r>
              <a:rPr sz="1800" spc="25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733" y="361188"/>
            <a:ext cx="6034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 </a:t>
            </a:r>
            <a:r>
              <a:rPr spc="-5" dirty="0"/>
              <a:t>something </a:t>
            </a:r>
            <a:r>
              <a:rPr dirty="0"/>
              <a:t>about</a:t>
            </a:r>
            <a:r>
              <a:rPr spc="-30" dirty="0"/>
              <a:t> </a:t>
            </a:r>
            <a:r>
              <a:rPr spc="-5" dirty="0"/>
              <a:t>churn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4212" y="1319276"/>
            <a:ext cx="9775825" cy="405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sense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events that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cause churn,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develop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model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predict it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segments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</a:t>
            </a:r>
            <a:r>
              <a:rPr sz="1800" spc="-55" dirty="0">
                <a:solidFill>
                  <a:srgbClr val="37383C"/>
                </a:solidFill>
                <a:latin typeface="Calibri"/>
                <a:cs typeface="Calibri"/>
              </a:rPr>
              <a:t>or,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ideally,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individuals, based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on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their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demographics and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behaviors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This is known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predictive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analytics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it can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explain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whether, </a:t>
            </a:r>
            <a:r>
              <a:rPr sz="1800" spc="-45" dirty="0">
                <a:solidFill>
                  <a:srgbClr val="37383C"/>
                </a:solidFill>
                <a:latin typeface="Calibri"/>
                <a:cs typeface="Calibri"/>
              </a:rPr>
              <a:t>say,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particular zip code suggests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user is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greater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risk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churn. Some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tools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allow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score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based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on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their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likelihood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churn, known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a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score,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allow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marketing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customer 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service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teams </a:t>
            </a:r>
            <a:r>
              <a:rPr sz="1800" u="sng" spc="-1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to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prioritize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their time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. </a:t>
            </a:r>
            <a:r>
              <a:rPr sz="1800" spc="-35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test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measures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reducing churn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key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points in 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20" dirty="0">
                <a:solidFill>
                  <a:srgbClr val="37383C"/>
                </a:solidFill>
                <a:latin typeface="Calibri"/>
                <a:cs typeface="Calibri"/>
              </a:rPr>
              <a:t>journey.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For instance, 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 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A/B</a:t>
            </a:r>
            <a:r>
              <a:rPr sz="1800" u="sng" spc="21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test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1994535" indent="-286385">
              <a:lnSpc>
                <a:spcPts val="2135"/>
              </a:lnSpc>
              <a:buFont typeface="Arial"/>
              <a:buChar char="•"/>
              <a:tabLst>
                <a:tab pos="1994535" algn="l"/>
                <a:tab pos="1995170" algn="l"/>
              </a:tabLst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New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messaging</a:t>
            </a:r>
            <a:endParaRPr sz="1800">
              <a:latin typeface="Calibri"/>
              <a:cs typeface="Calibri"/>
            </a:endParaRPr>
          </a:p>
          <a:p>
            <a:pPr marL="1994535" indent="-286385">
              <a:lnSpc>
                <a:spcPts val="2135"/>
              </a:lnSpc>
              <a:buFont typeface="Arial"/>
              <a:buChar char="•"/>
              <a:tabLst>
                <a:tab pos="1994535" algn="l"/>
                <a:tab pos="1995170" algn="l"/>
              </a:tabLst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Selective</a:t>
            </a:r>
            <a:r>
              <a:rPr sz="1800" spc="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discounts</a:t>
            </a:r>
            <a:endParaRPr sz="1800">
              <a:latin typeface="Calibri"/>
              <a:cs typeface="Calibri"/>
            </a:endParaRPr>
          </a:p>
          <a:p>
            <a:pPr marL="1994535" indent="-28638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994535" algn="l"/>
                <a:tab pos="1995170" algn="l"/>
              </a:tabLst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Eliminating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steps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buyer</a:t>
            </a:r>
            <a:r>
              <a:rPr sz="1800" spc="4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journey</a:t>
            </a:r>
            <a:endParaRPr sz="1800">
              <a:latin typeface="Calibri"/>
              <a:cs typeface="Calibri"/>
            </a:endParaRPr>
          </a:p>
          <a:p>
            <a:pPr marL="1994535" indent="-2863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994535" algn="l"/>
                <a:tab pos="1995170" algn="l"/>
              </a:tabLst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Assigning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more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support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at-risk</a:t>
            </a:r>
            <a:r>
              <a:rPr sz="1800" spc="4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accounts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5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All the while,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should collect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satisfaction </a:t>
            </a:r>
            <a:r>
              <a:rPr sz="1800" u="sng" spc="-1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data</a:t>
            </a:r>
            <a:r>
              <a:rPr sz="1800" spc="-15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through surveys,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chat widgets,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feedback buttons,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tie that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data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back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particular individuals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</a:t>
            </a:r>
            <a:r>
              <a:rPr sz="1800" spc="7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accounts.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457" y="244000"/>
            <a:ext cx="9231630" cy="12807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999614" marR="5080" indent="-1987550">
              <a:lnSpc>
                <a:spcPts val="4700"/>
              </a:lnSpc>
              <a:spcBef>
                <a:spcPts val="650"/>
              </a:spcBef>
            </a:pPr>
            <a:r>
              <a:rPr sz="4300" spc="-15" dirty="0"/>
              <a:t>AT&amp;T's </a:t>
            </a:r>
            <a:r>
              <a:rPr sz="4300" spc="30" dirty="0"/>
              <a:t>wireless </a:t>
            </a:r>
            <a:r>
              <a:rPr sz="4300" spc="35" dirty="0"/>
              <a:t>postpaid customer </a:t>
            </a:r>
            <a:r>
              <a:rPr sz="4300" spc="45" dirty="0"/>
              <a:t>churn  </a:t>
            </a:r>
            <a:r>
              <a:rPr sz="4300" dirty="0"/>
              <a:t>rate </a:t>
            </a:r>
            <a:r>
              <a:rPr sz="4300" spc="30" dirty="0"/>
              <a:t>from </a:t>
            </a:r>
            <a:r>
              <a:rPr sz="4300" spc="50" dirty="0"/>
              <a:t>2007 </a:t>
            </a:r>
            <a:r>
              <a:rPr sz="4300" spc="20" dirty="0"/>
              <a:t>to</a:t>
            </a:r>
            <a:r>
              <a:rPr sz="4300" spc="30" dirty="0"/>
              <a:t> </a:t>
            </a:r>
            <a:r>
              <a:rPr sz="4300" spc="50" dirty="0"/>
              <a:t>2020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152237" y="1428385"/>
            <a:ext cx="8148782" cy="492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847" y="244000"/>
            <a:ext cx="80670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15" dirty="0"/>
              <a:t>AT&amp;T's </a:t>
            </a:r>
            <a:r>
              <a:rPr sz="4300" spc="30" dirty="0"/>
              <a:t>wireless </a:t>
            </a:r>
            <a:r>
              <a:rPr sz="4300" spc="35" dirty="0"/>
              <a:t>customer </a:t>
            </a:r>
            <a:r>
              <a:rPr sz="4300" spc="45" dirty="0"/>
              <a:t>churn</a:t>
            </a:r>
            <a:r>
              <a:rPr sz="4300" spc="30" dirty="0"/>
              <a:t> risk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209800" y="1518425"/>
            <a:ext cx="7772400" cy="449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923" y="3266947"/>
            <a:ext cx="3231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0C0"/>
                </a:solidFill>
                <a:latin typeface="Microsoft YaHei"/>
                <a:cs typeface="Microsoft YaHei"/>
              </a:rPr>
              <a:t>Thank</a:t>
            </a:r>
            <a:r>
              <a:rPr sz="4800" b="1" spc="-80" dirty="0">
                <a:solidFill>
                  <a:srgbClr val="0070C0"/>
                </a:solidFill>
                <a:latin typeface="Microsoft YaHei"/>
                <a:cs typeface="Microsoft YaHei"/>
              </a:rPr>
              <a:t> </a:t>
            </a:r>
            <a:r>
              <a:rPr sz="4800" b="1" spc="-20" dirty="0">
                <a:solidFill>
                  <a:srgbClr val="0070C0"/>
                </a:solidFill>
                <a:latin typeface="Microsoft YaHei"/>
                <a:cs typeface="Microsoft YaHei"/>
              </a:rPr>
              <a:t>you</a:t>
            </a:r>
            <a:endParaRPr sz="4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1770" y="6184985"/>
            <a:ext cx="1300480" cy="673100"/>
          </a:xfrm>
          <a:custGeom>
            <a:avLst/>
            <a:gdLst/>
            <a:ahLst/>
            <a:cxnLst/>
            <a:rect l="l" t="t" r="r" b="b"/>
            <a:pathLst>
              <a:path w="1300479" h="673100">
                <a:moveTo>
                  <a:pt x="889677" y="0"/>
                </a:moveTo>
                <a:lnTo>
                  <a:pt x="842096" y="1203"/>
                </a:lnTo>
                <a:lnTo>
                  <a:pt x="795140" y="4773"/>
                </a:lnTo>
                <a:lnTo>
                  <a:pt x="748867" y="10653"/>
                </a:lnTo>
                <a:lnTo>
                  <a:pt x="703335" y="18784"/>
                </a:lnTo>
                <a:lnTo>
                  <a:pt x="658601" y="29109"/>
                </a:lnTo>
                <a:lnTo>
                  <a:pt x="614725" y="41568"/>
                </a:lnTo>
                <a:lnTo>
                  <a:pt x="571763" y="56105"/>
                </a:lnTo>
                <a:lnTo>
                  <a:pt x="529775" y="72660"/>
                </a:lnTo>
                <a:lnTo>
                  <a:pt x="488818" y="91176"/>
                </a:lnTo>
                <a:lnTo>
                  <a:pt x="448950" y="111595"/>
                </a:lnTo>
                <a:lnTo>
                  <a:pt x="410230" y="133859"/>
                </a:lnTo>
                <a:lnTo>
                  <a:pt x="372716" y="157909"/>
                </a:lnTo>
                <a:lnTo>
                  <a:pt x="336465" y="183687"/>
                </a:lnTo>
                <a:lnTo>
                  <a:pt x="301536" y="211136"/>
                </a:lnTo>
                <a:lnTo>
                  <a:pt x="267987" y="240197"/>
                </a:lnTo>
                <a:lnTo>
                  <a:pt x="235875" y="270812"/>
                </a:lnTo>
                <a:lnTo>
                  <a:pt x="205260" y="302924"/>
                </a:lnTo>
                <a:lnTo>
                  <a:pt x="176199" y="336473"/>
                </a:lnTo>
                <a:lnTo>
                  <a:pt x="148750" y="371402"/>
                </a:lnTo>
                <a:lnTo>
                  <a:pt x="122972" y="407653"/>
                </a:lnTo>
                <a:lnTo>
                  <a:pt x="98922" y="445167"/>
                </a:lnTo>
                <a:lnTo>
                  <a:pt x="76658" y="483887"/>
                </a:lnTo>
                <a:lnTo>
                  <a:pt x="56239" y="523755"/>
                </a:lnTo>
                <a:lnTo>
                  <a:pt x="37723" y="564712"/>
                </a:lnTo>
                <a:lnTo>
                  <a:pt x="21167" y="606700"/>
                </a:lnTo>
                <a:lnTo>
                  <a:pt x="6631" y="649661"/>
                </a:lnTo>
                <a:lnTo>
                  <a:pt x="0" y="673014"/>
                </a:lnTo>
                <a:lnTo>
                  <a:pt x="1300230" y="673014"/>
                </a:lnTo>
                <a:lnTo>
                  <a:pt x="1300230" y="96142"/>
                </a:lnTo>
                <a:lnTo>
                  <a:pt x="1290535" y="91176"/>
                </a:lnTo>
                <a:lnTo>
                  <a:pt x="1249578" y="72660"/>
                </a:lnTo>
                <a:lnTo>
                  <a:pt x="1207590" y="56105"/>
                </a:lnTo>
                <a:lnTo>
                  <a:pt x="1164628" y="41568"/>
                </a:lnTo>
                <a:lnTo>
                  <a:pt x="1120752" y="29109"/>
                </a:lnTo>
                <a:lnTo>
                  <a:pt x="1076019" y="18784"/>
                </a:lnTo>
                <a:lnTo>
                  <a:pt x="1030486" y="10653"/>
                </a:lnTo>
                <a:lnTo>
                  <a:pt x="984213" y="4773"/>
                </a:lnTo>
                <a:lnTo>
                  <a:pt x="937257" y="1203"/>
                </a:lnTo>
                <a:lnTo>
                  <a:pt x="889677" y="0"/>
                </a:lnTo>
                <a:close/>
              </a:path>
            </a:pathLst>
          </a:custGeom>
          <a:solidFill>
            <a:srgbClr val="0170C1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0205" y="5981002"/>
            <a:ext cx="401955" cy="877569"/>
          </a:xfrm>
          <a:custGeom>
            <a:avLst/>
            <a:gdLst/>
            <a:ahLst/>
            <a:cxnLst/>
            <a:rect l="l" t="t" r="r" b="b"/>
            <a:pathLst>
              <a:path w="401954" h="877570">
                <a:moveTo>
                  <a:pt x="401793" y="0"/>
                </a:moveTo>
                <a:lnTo>
                  <a:pt x="348376" y="27913"/>
                </a:lnTo>
                <a:lnTo>
                  <a:pt x="310119" y="52008"/>
                </a:lnTo>
                <a:lnTo>
                  <a:pt x="273570" y="78440"/>
                </a:lnTo>
                <a:lnTo>
                  <a:pt x="238835" y="107105"/>
                </a:lnTo>
                <a:lnTo>
                  <a:pt x="206018" y="137898"/>
                </a:lnTo>
                <a:lnTo>
                  <a:pt x="175225" y="170715"/>
                </a:lnTo>
                <a:lnTo>
                  <a:pt x="146560" y="205450"/>
                </a:lnTo>
                <a:lnTo>
                  <a:pt x="120128" y="241999"/>
                </a:lnTo>
                <a:lnTo>
                  <a:pt x="96033" y="280257"/>
                </a:lnTo>
                <a:lnTo>
                  <a:pt x="74381" y="320119"/>
                </a:lnTo>
                <a:lnTo>
                  <a:pt x="55276" y="361480"/>
                </a:lnTo>
                <a:lnTo>
                  <a:pt x="38822" y="404237"/>
                </a:lnTo>
                <a:lnTo>
                  <a:pt x="25125" y="448283"/>
                </a:lnTo>
                <a:lnTo>
                  <a:pt x="14290" y="493515"/>
                </a:lnTo>
                <a:lnTo>
                  <a:pt x="6421" y="539827"/>
                </a:lnTo>
                <a:lnTo>
                  <a:pt x="1622" y="587114"/>
                </a:lnTo>
                <a:lnTo>
                  <a:pt x="0" y="635273"/>
                </a:lnTo>
                <a:lnTo>
                  <a:pt x="1622" y="683432"/>
                </a:lnTo>
                <a:lnTo>
                  <a:pt x="6421" y="730719"/>
                </a:lnTo>
                <a:lnTo>
                  <a:pt x="14290" y="777031"/>
                </a:lnTo>
                <a:lnTo>
                  <a:pt x="25125" y="822263"/>
                </a:lnTo>
                <a:lnTo>
                  <a:pt x="38822" y="866309"/>
                </a:lnTo>
                <a:lnTo>
                  <a:pt x="42935" y="876997"/>
                </a:lnTo>
                <a:lnTo>
                  <a:pt x="401793" y="876997"/>
                </a:lnTo>
                <a:lnTo>
                  <a:pt x="401793" y="0"/>
                </a:lnTo>
                <a:close/>
              </a:path>
            </a:pathLst>
          </a:custGeom>
          <a:solidFill>
            <a:srgbClr val="0170C1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737322"/>
                </a:lnTo>
                <a:lnTo>
                  <a:pt x="11988079" y="6737322"/>
                </a:lnTo>
                <a:lnTo>
                  <a:pt x="11941504" y="6735108"/>
                </a:lnTo>
                <a:lnTo>
                  <a:pt x="11896181" y="6728602"/>
                </a:lnTo>
                <a:lnTo>
                  <a:pt x="11852314" y="6718006"/>
                </a:lnTo>
                <a:lnTo>
                  <a:pt x="11810104" y="6703522"/>
                </a:lnTo>
                <a:lnTo>
                  <a:pt x="11769755" y="6685354"/>
                </a:lnTo>
                <a:lnTo>
                  <a:pt x="11731469" y="6663703"/>
                </a:lnTo>
                <a:lnTo>
                  <a:pt x="11695449" y="6638774"/>
                </a:lnTo>
                <a:lnTo>
                  <a:pt x="11661898" y="6610768"/>
                </a:lnTo>
                <a:lnTo>
                  <a:pt x="11631018" y="6579888"/>
                </a:lnTo>
                <a:lnTo>
                  <a:pt x="11603012" y="6546337"/>
                </a:lnTo>
                <a:lnTo>
                  <a:pt x="11578082" y="6510317"/>
                </a:lnTo>
                <a:lnTo>
                  <a:pt x="11556432" y="6472031"/>
                </a:lnTo>
                <a:lnTo>
                  <a:pt x="11538264" y="6431682"/>
                </a:lnTo>
                <a:lnTo>
                  <a:pt x="11523780" y="6389472"/>
                </a:lnTo>
                <a:lnTo>
                  <a:pt x="11513184" y="6345605"/>
                </a:lnTo>
                <a:lnTo>
                  <a:pt x="11506677" y="6300282"/>
                </a:lnTo>
                <a:lnTo>
                  <a:pt x="11504463" y="6253706"/>
                </a:lnTo>
                <a:lnTo>
                  <a:pt x="11506677" y="6207131"/>
                </a:lnTo>
                <a:lnTo>
                  <a:pt x="11513184" y="6161808"/>
                </a:lnTo>
                <a:lnTo>
                  <a:pt x="11523780" y="6117940"/>
                </a:lnTo>
                <a:lnTo>
                  <a:pt x="11538264" y="6075731"/>
                </a:lnTo>
                <a:lnTo>
                  <a:pt x="11556432" y="6035382"/>
                </a:lnTo>
                <a:lnTo>
                  <a:pt x="11578082" y="5997096"/>
                </a:lnTo>
                <a:lnTo>
                  <a:pt x="11603012" y="5961076"/>
                </a:lnTo>
                <a:lnTo>
                  <a:pt x="11631018" y="5927525"/>
                </a:lnTo>
                <a:lnTo>
                  <a:pt x="11661898" y="5896645"/>
                </a:lnTo>
                <a:lnTo>
                  <a:pt x="11695449" y="5868639"/>
                </a:lnTo>
                <a:lnTo>
                  <a:pt x="11731469" y="5843709"/>
                </a:lnTo>
                <a:lnTo>
                  <a:pt x="11769755" y="5822059"/>
                </a:lnTo>
                <a:lnTo>
                  <a:pt x="11810104" y="5803891"/>
                </a:lnTo>
                <a:lnTo>
                  <a:pt x="11852314" y="5789407"/>
                </a:lnTo>
                <a:lnTo>
                  <a:pt x="11896181" y="5778811"/>
                </a:lnTo>
                <a:lnTo>
                  <a:pt x="11941504" y="5772304"/>
                </a:lnTo>
                <a:lnTo>
                  <a:pt x="11988079" y="5770090"/>
                </a:lnTo>
                <a:lnTo>
                  <a:pt x="12192000" y="5770090"/>
                </a:lnTo>
                <a:lnTo>
                  <a:pt x="12192000" y="0"/>
                </a:lnTo>
                <a:close/>
              </a:path>
              <a:path w="12192000" h="6858000">
                <a:moveTo>
                  <a:pt x="12192000" y="6691840"/>
                </a:moveTo>
                <a:lnTo>
                  <a:pt x="12123845" y="6718006"/>
                </a:lnTo>
                <a:lnTo>
                  <a:pt x="12079978" y="6728602"/>
                </a:lnTo>
                <a:lnTo>
                  <a:pt x="12034655" y="6735108"/>
                </a:lnTo>
                <a:lnTo>
                  <a:pt x="11988079" y="6737322"/>
                </a:lnTo>
                <a:lnTo>
                  <a:pt x="12192000" y="6737322"/>
                </a:lnTo>
                <a:lnTo>
                  <a:pt x="12192000" y="6691840"/>
                </a:lnTo>
                <a:close/>
              </a:path>
              <a:path w="12192000" h="6858000">
                <a:moveTo>
                  <a:pt x="12192000" y="5770090"/>
                </a:moveTo>
                <a:lnTo>
                  <a:pt x="11988079" y="5770090"/>
                </a:lnTo>
                <a:lnTo>
                  <a:pt x="12034655" y="5772304"/>
                </a:lnTo>
                <a:lnTo>
                  <a:pt x="12079978" y="5778811"/>
                </a:lnTo>
                <a:lnTo>
                  <a:pt x="12123845" y="5789407"/>
                </a:lnTo>
                <a:lnTo>
                  <a:pt x="12166055" y="5803891"/>
                </a:lnTo>
                <a:lnTo>
                  <a:pt x="12192000" y="5815573"/>
                </a:lnTo>
                <a:lnTo>
                  <a:pt x="12192000" y="5770090"/>
                </a:lnTo>
                <a:close/>
              </a:path>
            </a:pathLst>
          </a:custGeom>
          <a:solidFill>
            <a:srgbClr val="00B0F0">
              <a:alpha val="3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1484" y="6262234"/>
            <a:ext cx="708660" cy="596265"/>
          </a:xfrm>
          <a:custGeom>
            <a:avLst/>
            <a:gdLst/>
            <a:ahLst/>
            <a:cxnLst/>
            <a:rect l="l" t="t" r="r" b="b"/>
            <a:pathLst>
              <a:path w="708659" h="596265">
                <a:moveTo>
                  <a:pt x="354041" y="0"/>
                </a:moveTo>
                <a:lnTo>
                  <a:pt x="306000" y="3231"/>
                </a:lnTo>
                <a:lnTo>
                  <a:pt x="259923" y="12646"/>
                </a:lnTo>
                <a:lnTo>
                  <a:pt x="216232" y="27822"/>
                </a:lnTo>
                <a:lnTo>
                  <a:pt x="175350" y="48336"/>
                </a:lnTo>
                <a:lnTo>
                  <a:pt x="137697" y="73768"/>
                </a:lnTo>
                <a:lnTo>
                  <a:pt x="103696" y="103696"/>
                </a:lnTo>
                <a:lnTo>
                  <a:pt x="73769" y="137697"/>
                </a:lnTo>
                <a:lnTo>
                  <a:pt x="48337" y="175349"/>
                </a:lnTo>
                <a:lnTo>
                  <a:pt x="27822" y="216232"/>
                </a:lnTo>
                <a:lnTo>
                  <a:pt x="12646" y="259922"/>
                </a:lnTo>
                <a:lnTo>
                  <a:pt x="3231" y="305999"/>
                </a:lnTo>
                <a:lnTo>
                  <a:pt x="0" y="354041"/>
                </a:lnTo>
                <a:lnTo>
                  <a:pt x="3231" y="402082"/>
                </a:lnTo>
                <a:lnTo>
                  <a:pt x="12646" y="448159"/>
                </a:lnTo>
                <a:lnTo>
                  <a:pt x="27822" y="491849"/>
                </a:lnTo>
                <a:lnTo>
                  <a:pt x="48337" y="532732"/>
                </a:lnTo>
                <a:lnTo>
                  <a:pt x="73769" y="570384"/>
                </a:lnTo>
                <a:lnTo>
                  <a:pt x="96108" y="595765"/>
                </a:lnTo>
                <a:lnTo>
                  <a:pt x="611974" y="595765"/>
                </a:lnTo>
                <a:lnTo>
                  <a:pt x="659746" y="532732"/>
                </a:lnTo>
                <a:lnTo>
                  <a:pt x="680261" y="491849"/>
                </a:lnTo>
                <a:lnTo>
                  <a:pt x="695436" y="448159"/>
                </a:lnTo>
                <a:lnTo>
                  <a:pt x="704851" y="402082"/>
                </a:lnTo>
                <a:lnTo>
                  <a:pt x="708083" y="354041"/>
                </a:lnTo>
                <a:lnTo>
                  <a:pt x="704851" y="305999"/>
                </a:lnTo>
                <a:lnTo>
                  <a:pt x="695436" y="259922"/>
                </a:lnTo>
                <a:lnTo>
                  <a:pt x="680261" y="216232"/>
                </a:lnTo>
                <a:lnTo>
                  <a:pt x="659746" y="175349"/>
                </a:lnTo>
                <a:lnTo>
                  <a:pt x="634314" y="137697"/>
                </a:lnTo>
                <a:lnTo>
                  <a:pt x="604386" y="103696"/>
                </a:lnTo>
                <a:lnTo>
                  <a:pt x="570386" y="73768"/>
                </a:lnTo>
                <a:lnTo>
                  <a:pt x="532733" y="48336"/>
                </a:lnTo>
                <a:lnTo>
                  <a:pt x="491850" y="27822"/>
                </a:lnTo>
                <a:lnTo>
                  <a:pt x="448159" y="12646"/>
                </a:lnTo>
                <a:lnTo>
                  <a:pt x="402083" y="3231"/>
                </a:lnTo>
                <a:lnTo>
                  <a:pt x="354041" y="0"/>
                </a:lnTo>
                <a:close/>
              </a:path>
            </a:pathLst>
          </a:custGeom>
          <a:solidFill>
            <a:srgbClr val="00B0F0">
              <a:alpha val="3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969" y="293775"/>
            <a:ext cx="177726" cy="87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260" y="439343"/>
            <a:ext cx="2959735" cy="711200"/>
          </a:xfrm>
          <a:custGeom>
            <a:avLst/>
            <a:gdLst/>
            <a:ahLst/>
            <a:cxnLst/>
            <a:rect l="l" t="t" r="r" b="b"/>
            <a:pathLst>
              <a:path w="2959735" h="711200">
                <a:moveTo>
                  <a:pt x="0" y="0"/>
                </a:moveTo>
                <a:lnTo>
                  <a:pt x="2959240" y="0"/>
                </a:lnTo>
                <a:lnTo>
                  <a:pt x="295924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692" y="378346"/>
            <a:ext cx="2959735" cy="711200"/>
          </a:xfrm>
          <a:custGeom>
            <a:avLst/>
            <a:gdLst/>
            <a:ahLst/>
            <a:cxnLst/>
            <a:rect l="l" t="t" r="r" b="b"/>
            <a:pathLst>
              <a:path w="2959735" h="711200">
                <a:moveTo>
                  <a:pt x="0" y="0"/>
                </a:moveTo>
                <a:lnTo>
                  <a:pt x="2959239" y="0"/>
                </a:lnTo>
                <a:lnTo>
                  <a:pt x="2959239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925" y="407375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627"/>
                </a:lnTo>
              </a:path>
            </a:pathLst>
          </a:custGeom>
          <a:ln w="5805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503" y="407374"/>
            <a:ext cx="312128" cy="63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2953" y="439343"/>
            <a:ext cx="2834005" cy="650240"/>
          </a:xfrm>
          <a:prstGeom prst="rect">
            <a:avLst/>
          </a:prstGeom>
          <a:solidFill>
            <a:srgbClr val="0170C1"/>
          </a:solidFill>
        </p:spPr>
        <p:txBody>
          <a:bodyPr vert="horz" wrap="square" lIns="0" tIns="104139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819"/>
              </a:spcBef>
            </a:pPr>
            <a:r>
              <a:rPr sz="2800" b="0" dirty="0">
                <a:solidFill>
                  <a:srgbClr val="FFFFFF"/>
                </a:solidFill>
                <a:latin typeface="Microsoft YaHei"/>
                <a:cs typeface="Microsoft YaHei"/>
              </a:rPr>
              <a:t>Outline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38725" y="5938229"/>
            <a:ext cx="894080" cy="192405"/>
          </a:xfrm>
          <a:custGeom>
            <a:avLst/>
            <a:gdLst/>
            <a:ahLst/>
            <a:cxnLst/>
            <a:rect l="l" t="t" r="r" b="b"/>
            <a:pathLst>
              <a:path w="894079" h="192404">
                <a:moveTo>
                  <a:pt x="777275" y="0"/>
                </a:moveTo>
                <a:lnTo>
                  <a:pt x="116591" y="0"/>
                </a:lnTo>
                <a:lnTo>
                  <a:pt x="65582" y="6610"/>
                </a:lnTo>
                <a:lnTo>
                  <a:pt x="29147" y="24037"/>
                </a:lnTo>
                <a:lnTo>
                  <a:pt x="7286" y="48676"/>
                </a:lnTo>
                <a:lnTo>
                  <a:pt x="0" y="76921"/>
                </a:lnTo>
                <a:lnTo>
                  <a:pt x="7286" y="127400"/>
                </a:lnTo>
                <a:lnTo>
                  <a:pt x="29147" y="163457"/>
                </a:lnTo>
                <a:lnTo>
                  <a:pt x="65582" y="185091"/>
                </a:lnTo>
                <a:lnTo>
                  <a:pt x="116591" y="192303"/>
                </a:lnTo>
                <a:lnTo>
                  <a:pt x="777275" y="192303"/>
                </a:lnTo>
                <a:lnTo>
                  <a:pt x="828284" y="185091"/>
                </a:lnTo>
                <a:lnTo>
                  <a:pt x="864719" y="163457"/>
                </a:lnTo>
                <a:lnTo>
                  <a:pt x="886579" y="127400"/>
                </a:lnTo>
                <a:lnTo>
                  <a:pt x="893866" y="76921"/>
                </a:lnTo>
                <a:lnTo>
                  <a:pt x="886579" y="48676"/>
                </a:lnTo>
                <a:lnTo>
                  <a:pt x="864719" y="24037"/>
                </a:lnTo>
                <a:lnTo>
                  <a:pt x="828284" y="6610"/>
                </a:lnTo>
                <a:lnTo>
                  <a:pt x="777275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4438" y="5541054"/>
            <a:ext cx="1362710" cy="397510"/>
          </a:xfrm>
          <a:custGeom>
            <a:avLst/>
            <a:gdLst/>
            <a:ahLst/>
            <a:cxnLst/>
            <a:rect l="l" t="t" r="r" b="b"/>
            <a:pathLst>
              <a:path w="1362709" h="397510">
                <a:moveTo>
                  <a:pt x="1362439" y="0"/>
                </a:moveTo>
                <a:lnTo>
                  <a:pt x="0" y="0"/>
                </a:lnTo>
                <a:lnTo>
                  <a:pt x="0" y="44829"/>
                </a:lnTo>
                <a:lnTo>
                  <a:pt x="2972" y="101982"/>
                </a:lnTo>
                <a:lnTo>
                  <a:pt x="11576" y="156198"/>
                </a:lnTo>
                <a:lnTo>
                  <a:pt x="25345" y="206752"/>
                </a:lnTo>
                <a:lnTo>
                  <a:pt x="43812" y="252920"/>
                </a:lnTo>
                <a:lnTo>
                  <a:pt x="66509" y="293975"/>
                </a:lnTo>
                <a:lnTo>
                  <a:pt x="92968" y="329193"/>
                </a:lnTo>
                <a:lnTo>
                  <a:pt x="122722" y="357847"/>
                </a:lnTo>
                <a:lnTo>
                  <a:pt x="155303" y="379212"/>
                </a:lnTo>
                <a:lnTo>
                  <a:pt x="227077" y="397175"/>
                </a:lnTo>
                <a:lnTo>
                  <a:pt x="1135360" y="397175"/>
                </a:lnTo>
                <a:lnTo>
                  <a:pt x="1207135" y="379212"/>
                </a:lnTo>
                <a:lnTo>
                  <a:pt x="1239716" y="357847"/>
                </a:lnTo>
                <a:lnTo>
                  <a:pt x="1269470" y="329193"/>
                </a:lnTo>
                <a:lnTo>
                  <a:pt x="1295929" y="293975"/>
                </a:lnTo>
                <a:lnTo>
                  <a:pt x="1318626" y="252920"/>
                </a:lnTo>
                <a:lnTo>
                  <a:pt x="1337093" y="206752"/>
                </a:lnTo>
                <a:lnTo>
                  <a:pt x="1350862" y="156198"/>
                </a:lnTo>
                <a:lnTo>
                  <a:pt x="1359467" y="101982"/>
                </a:lnTo>
                <a:lnTo>
                  <a:pt x="1362439" y="44829"/>
                </a:lnTo>
                <a:lnTo>
                  <a:pt x="136243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1776" y="6210698"/>
            <a:ext cx="608330" cy="130175"/>
          </a:xfrm>
          <a:custGeom>
            <a:avLst/>
            <a:gdLst/>
            <a:ahLst/>
            <a:cxnLst/>
            <a:rect l="l" t="t" r="r" b="b"/>
            <a:pathLst>
              <a:path w="608329" h="130175">
                <a:moveTo>
                  <a:pt x="607766" y="0"/>
                </a:moveTo>
                <a:lnTo>
                  <a:pt x="0" y="0"/>
                </a:lnTo>
                <a:lnTo>
                  <a:pt x="529" y="2693"/>
                </a:lnTo>
                <a:lnTo>
                  <a:pt x="47120" y="59589"/>
                </a:lnTo>
                <a:lnTo>
                  <a:pt x="84931" y="83138"/>
                </a:lnTo>
                <a:lnTo>
                  <a:pt x="130757" y="102567"/>
                </a:lnTo>
                <a:lnTo>
                  <a:pt x="183355" y="117237"/>
                </a:lnTo>
                <a:lnTo>
                  <a:pt x="241478" y="126509"/>
                </a:lnTo>
                <a:lnTo>
                  <a:pt x="303883" y="129741"/>
                </a:lnTo>
                <a:lnTo>
                  <a:pt x="366287" y="126509"/>
                </a:lnTo>
                <a:lnTo>
                  <a:pt x="424411" y="117237"/>
                </a:lnTo>
                <a:lnTo>
                  <a:pt x="477009" y="102567"/>
                </a:lnTo>
                <a:lnTo>
                  <a:pt x="522835" y="83138"/>
                </a:lnTo>
                <a:lnTo>
                  <a:pt x="560646" y="59589"/>
                </a:lnTo>
                <a:lnTo>
                  <a:pt x="589195" y="32561"/>
                </a:lnTo>
                <a:lnTo>
                  <a:pt x="607766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1859" y="2533675"/>
            <a:ext cx="395605" cy="501650"/>
          </a:xfrm>
          <a:custGeom>
            <a:avLst/>
            <a:gdLst/>
            <a:ahLst/>
            <a:cxnLst/>
            <a:rect l="l" t="t" r="r" b="b"/>
            <a:pathLst>
              <a:path w="395604" h="501650">
                <a:moveTo>
                  <a:pt x="267275" y="80604"/>
                </a:moveTo>
                <a:lnTo>
                  <a:pt x="125451" y="80604"/>
                </a:lnTo>
                <a:lnTo>
                  <a:pt x="126678" y="85471"/>
                </a:lnTo>
                <a:lnTo>
                  <a:pt x="130360" y="90135"/>
                </a:lnTo>
                <a:lnTo>
                  <a:pt x="136497" y="94390"/>
                </a:lnTo>
                <a:lnTo>
                  <a:pt x="145088" y="98032"/>
                </a:lnTo>
                <a:lnTo>
                  <a:pt x="145088" y="213494"/>
                </a:lnTo>
                <a:lnTo>
                  <a:pt x="142701" y="228369"/>
                </a:lnTo>
                <a:lnTo>
                  <a:pt x="137451" y="237730"/>
                </a:lnTo>
                <a:lnTo>
                  <a:pt x="132201" y="242598"/>
                </a:lnTo>
                <a:lnTo>
                  <a:pt x="129815" y="243993"/>
                </a:lnTo>
                <a:lnTo>
                  <a:pt x="111736" y="258347"/>
                </a:lnTo>
                <a:lnTo>
                  <a:pt x="84039" y="285468"/>
                </a:lnTo>
                <a:lnTo>
                  <a:pt x="52869" y="321048"/>
                </a:lnTo>
                <a:lnTo>
                  <a:pt x="24371" y="360782"/>
                </a:lnTo>
                <a:lnTo>
                  <a:pt x="4689" y="400364"/>
                </a:lnTo>
                <a:lnTo>
                  <a:pt x="0" y="435260"/>
                </a:lnTo>
                <a:lnTo>
                  <a:pt x="17" y="435563"/>
                </a:lnTo>
                <a:lnTo>
                  <a:pt x="66744" y="485434"/>
                </a:lnTo>
                <a:lnTo>
                  <a:pt x="121633" y="496974"/>
                </a:lnTo>
                <a:lnTo>
                  <a:pt x="169157" y="500753"/>
                </a:lnTo>
                <a:lnTo>
                  <a:pt x="197454" y="501059"/>
                </a:lnTo>
                <a:lnTo>
                  <a:pt x="215250" y="500855"/>
                </a:lnTo>
                <a:lnTo>
                  <a:pt x="243274" y="499425"/>
                </a:lnTo>
                <a:lnTo>
                  <a:pt x="277843" y="495544"/>
                </a:lnTo>
                <a:lnTo>
                  <a:pt x="315277" y="487987"/>
                </a:lnTo>
                <a:lnTo>
                  <a:pt x="315277" y="461845"/>
                </a:lnTo>
                <a:lnTo>
                  <a:pt x="262911" y="461845"/>
                </a:lnTo>
                <a:lnTo>
                  <a:pt x="268025" y="460926"/>
                </a:lnTo>
                <a:lnTo>
                  <a:pt x="280912" y="457760"/>
                </a:lnTo>
                <a:lnTo>
                  <a:pt x="297890" y="451736"/>
                </a:lnTo>
                <a:lnTo>
                  <a:pt x="315277" y="442239"/>
                </a:lnTo>
                <a:lnTo>
                  <a:pt x="315277" y="342027"/>
                </a:lnTo>
                <a:lnTo>
                  <a:pt x="300515" y="322250"/>
                </a:lnTo>
                <a:lnTo>
                  <a:pt x="287185" y="306353"/>
                </a:lnTo>
                <a:lnTo>
                  <a:pt x="277536" y="295767"/>
                </a:lnTo>
                <a:lnTo>
                  <a:pt x="273820" y="291920"/>
                </a:lnTo>
                <a:lnTo>
                  <a:pt x="315277" y="291920"/>
                </a:lnTo>
                <a:lnTo>
                  <a:pt x="315277" y="287563"/>
                </a:lnTo>
                <a:lnTo>
                  <a:pt x="300719" y="272178"/>
                </a:lnTo>
                <a:lnTo>
                  <a:pt x="287185" y="259243"/>
                </a:lnTo>
                <a:lnTo>
                  <a:pt x="275695" y="249576"/>
                </a:lnTo>
                <a:lnTo>
                  <a:pt x="267275" y="243993"/>
                </a:lnTo>
                <a:lnTo>
                  <a:pt x="265570" y="242598"/>
                </a:lnTo>
                <a:lnTo>
                  <a:pt x="261820" y="237730"/>
                </a:lnTo>
                <a:lnTo>
                  <a:pt x="258070" y="228369"/>
                </a:lnTo>
                <a:lnTo>
                  <a:pt x="256365" y="213494"/>
                </a:lnTo>
                <a:lnTo>
                  <a:pt x="256365" y="95854"/>
                </a:lnTo>
                <a:lnTo>
                  <a:pt x="262911" y="93675"/>
                </a:lnTo>
                <a:lnTo>
                  <a:pt x="267275" y="87139"/>
                </a:lnTo>
                <a:lnTo>
                  <a:pt x="267275" y="80604"/>
                </a:lnTo>
                <a:close/>
              </a:path>
              <a:path w="395604" h="501650">
                <a:moveTo>
                  <a:pt x="315277" y="287563"/>
                </a:moveTo>
                <a:lnTo>
                  <a:pt x="315277" y="326777"/>
                </a:lnTo>
                <a:lnTo>
                  <a:pt x="334812" y="347439"/>
                </a:lnTo>
                <a:lnTo>
                  <a:pt x="352097" y="369530"/>
                </a:lnTo>
                <a:lnTo>
                  <a:pt x="364063" y="392030"/>
                </a:lnTo>
                <a:lnTo>
                  <a:pt x="367643" y="413918"/>
                </a:lnTo>
                <a:lnTo>
                  <a:pt x="363143" y="429882"/>
                </a:lnTo>
                <a:lnTo>
                  <a:pt x="351279" y="441966"/>
                </a:lnTo>
                <a:lnTo>
                  <a:pt x="334505" y="450374"/>
                </a:lnTo>
                <a:lnTo>
                  <a:pt x="315277" y="455310"/>
                </a:lnTo>
                <a:lnTo>
                  <a:pt x="315277" y="487987"/>
                </a:lnTo>
                <a:lnTo>
                  <a:pt x="364676" y="469606"/>
                </a:lnTo>
                <a:lnTo>
                  <a:pt x="395222" y="435563"/>
                </a:lnTo>
                <a:lnTo>
                  <a:pt x="391469" y="401126"/>
                </a:lnTo>
                <a:lnTo>
                  <a:pt x="373054" y="362400"/>
                </a:lnTo>
                <a:lnTo>
                  <a:pt x="345736" y="323256"/>
                </a:lnTo>
                <a:lnTo>
                  <a:pt x="315277" y="287563"/>
                </a:lnTo>
                <a:close/>
              </a:path>
              <a:path w="395604" h="501650">
                <a:moveTo>
                  <a:pt x="315277" y="455310"/>
                </a:moveTo>
                <a:lnTo>
                  <a:pt x="296049" y="459088"/>
                </a:lnTo>
                <a:lnTo>
                  <a:pt x="279275" y="461028"/>
                </a:lnTo>
                <a:lnTo>
                  <a:pt x="267411" y="461743"/>
                </a:lnTo>
                <a:lnTo>
                  <a:pt x="262911" y="461845"/>
                </a:lnTo>
                <a:lnTo>
                  <a:pt x="315277" y="461845"/>
                </a:lnTo>
                <a:lnTo>
                  <a:pt x="315277" y="455310"/>
                </a:lnTo>
                <a:close/>
              </a:path>
              <a:path w="395604" h="501650">
                <a:moveTo>
                  <a:pt x="315277" y="342027"/>
                </a:moveTo>
                <a:lnTo>
                  <a:pt x="315277" y="442239"/>
                </a:lnTo>
                <a:lnTo>
                  <a:pt x="325845" y="435260"/>
                </a:lnTo>
                <a:lnTo>
                  <a:pt x="334369" y="427261"/>
                </a:lnTo>
                <a:lnTo>
                  <a:pt x="340437" y="418036"/>
                </a:lnTo>
                <a:lnTo>
                  <a:pt x="343642" y="407382"/>
                </a:lnTo>
                <a:lnTo>
                  <a:pt x="342278" y="392882"/>
                </a:lnTo>
                <a:lnTo>
                  <a:pt x="336005" y="376338"/>
                </a:lnTo>
                <a:lnTo>
                  <a:pt x="326459" y="358978"/>
                </a:lnTo>
                <a:lnTo>
                  <a:pt x="315277" y="342027"/>
                </a:lnTo>
                <a:close/>
              </a:path>
              <a:path w="395604" h="501650">
                <a:moveTo>
                  <a:pt x="315277" y="291920"/>
                </a:moveTo>
                <a:lnTo>
                  <a:pt x="273820" y="291920"/>
                </a:lnTo>
                <a:lnTo>
                  <a:pt x="277229" y="294610"/>
                </a:lnTo>
                <a:lnTo>
                  <a:pt x="286366" y="301996"/>
                </a:lnTo>
                <a:lnTo>
                  <a:pt x="299594" y="313059"/>
                </a:lnTo>
                <a:lnTo>
                  <a:pt x="315277" y="326777"/>
                </a:lnTo>
                <a:lnTo>
                  <a:pt x="315277" y="291920"/>
                </a:lnTo>
                <a:close/>
              </a:path>
              <a:path w="395604" h="501650">
                <a:moveTo>
                  <a:pt x="271638" y="30499"/>
                </a:moveTo>
                <a:lnTo>
                  <a:pt x="123269" y="30499"/>
                </a:lnTo>
                <a:lnTo>
                  <a:pt x="123269" y="80604"/>
                </a:lnTo>
                <a:lnTo>
                  <a:pt x="271638" y="80604"/>
                </a:lnTo>
                <a:lnTo>
                  <a:pt x="271638" y="30499"/>
                </a:lnTo>
                <a:close/>
              </a:path>
              <a:path w="395604" h="501650">
                <a:moveTo>
                  <a:pt x="197454" y="0"/>
                </a:moveTo>
                <a:lnTo>
                  <a:pt x="168714" y="2280"/>
                </a:lnTo>
                <a:lnTo>
                  <a:pt x="145906" y="8441"/>
                </a:lnTo>
                <a:lnTo>
                  <a:pt x="130872" y="17461"/>
                </a:lnTo>
                <a:lnTo>
                  <a:pt x="125451" y="28319"/>
                </a:lnTo>
                <a:lnTo>
                  <a:pt x="125451" y="30499"/>
                </a:lnTo>
                <a:lnTo>
                  <a:pt x="267275" y="30499"/>
                </a:lnTo>
                <a:lnTo>
                  <a:pt x="267275" y="28319"/>
                </a:lnTo>
                <a:lnTo>
                  <a:pt x="261888" y="17461"/>
                </a:lnTo>
                <a:lnTo>
                  <a:pt x="247092" y="8441"/>
                </a:lnTo>
                <a:lnTo>
                  <a:pt x="224932" y="2280"/>
                </a:lnTo>
                <a:lnTo>
                  <a:pt x="197454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82826" y="1851050"/>
            <a:ext cx="257175" cy="487680"/>
          </a:xfrm>
          <a:custGeom>
            <a:avLst/>
            <a:gdLst/>
            <a:ahLst/>
            <a:cxnLst/>
            <a:rect l="l" t="t" r="r" b="b"/>
            <a:pathLst>
              <a:path w="257175" h="487680">
                <a:moveTo>
                  <a:pt x="0" y="0"/>
                </a:moveTo>
                <a:lnTo>
                  <a:pt x="0" y="487362"/>
                </a:lnTo>
                <a:lnTo>
                  <a:pt x="106362" y="487362"/>
                </a:lnTo>
                <a:lnTo>
                  <a:pt x="106362" y="423862"/>
                </a:lnTo>
                <a:lnTo>
                  <a:pt x="38100" y="423862"/>
                </a:lnTo>
                <a:lnTo>
                  <a:pt x="38100" y="190500"/>
                </a:lnTo>
                <a:lnTo>
                  <a:pt x="100500" y="190500"/>
                </a:lnTo>
                <a:lnTo>
                  <a:pt x="0" y="0"/>
                </a:lnTo>
                <a:close/>
              </a:path>
              <a:path w="257175" h="487680">
                <a:moveTo>
                  <a:pt x="106362" y="201612"/>
                </a:moveTo>
                <a:lnTo>
                  <a:pt x="106362" y="306387"/>
                </a:lnTo>
                <a:lnTo>
                  <a:pt x="174625" y="423862"/>
                </a:lnTo>
                <a:lnTo>
                  <a:pt x="106362" y="423862"/>
                </a:lnTo>
                <a:lnTo>
                  <a:pt x="106362" y="487362"/>
                </a:lnTo>
                <a:lnTo>
                  <a:pt x="257175" y="487362"/>
                </a:lnTo>
                <a:lnTo>
                  <a:pt x="106362" y="201612"/>
                </a:lnTo>
                <a:close/>
              </a:path>
              <a:path w="257175" h="487680">
                <a:moveTo>
                  <a:pt x="100500" y="190500"/>
                </a:moveTo>
                <a:lnTo>
                  <a:pt x="38100" y="190500"/>
                </a:lnTo>
                <a:lnTo>
                  <a:pt x="106362" y="306387"/>
                </a:lnTo>
                <a:lnTo>
                  <a:pt x="106362" y="201612"/>
                </a:lnTo>
                <a:lnTo>
                  <a:pt x="100500" y="19050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0576" y="1461983"/>
            <a:ext cx="3348719" cy="388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0451" y="2004087"/>
            <a:ext cx="297180" cy="516890"/>
          </a:xfrm>
          <a:custGeom>
            <a:avLst/>
            <a:gdLst/>
            <a:ahLst/>
            <a:cxnLst/>
            <a:rect l="l" t="t" r="r" b="b"/>
            <a:pathLst>
              <a:path w="297179" h="516889">
                <a:moveTo>
                  <a:pt x="117871" y="438454"/>
                </a:moveTo>
                <a:lnTo>
                  <a:pt x="78581" y="466778"/>
                </a:lnTo>
                <a:lnTo>
                  <a:pt x="78444" y="482879"/>
                </a:lnTo>
                <a:lnTo>
                  <a:pt x="84037" y="497551"/>
                </a:lnTo>
                <a:lnTo>
                  <a:pt x="94542" y="509363"/>
                </a:lnTo>
                <a:lnTo>
                  <a:pt x="109139" y="516887"/>
                </a:lnTo>
                <a:lnTo>
                  <a:pt x="117871" y="516887"/>
                </a:lnTo>
                <a:lnTo>
                  <a:pt x="117871" y="438454"/>
                </a:lnTo>
                <a:close/>
              </a:path>
              <a:path w="297179" h="516889">
                <a:moveTo>
                  <a:pt x="128785" y="438454"/>
                </a:moveTo>
                <a:lnTo>
                  <a:pt x="117871" y="438454"/>
                </a:lnTo>
                <a:lnTo>
                  <a:pt x="117871" y="516887"/>
                </a:lnTo>
                <a:lnTo>
                  <a:pt x="157162" y="488563"/>
                </a:lnTo>
                <a:lnTo>
                  <a:pt x="157640" y="472462"/>
                </a:lnTo>
                <a:lnTo>
                  <a:pt x="152797" y="457790"/>
                </a:lnTo>
                <a:lnTo>
                  <a:pt x="143042" y="445978"/>
                </a:lnTo>
                <a:lnTo>
                  <a:pt x="128785" y="438454"/>
                </a:lnTo>
                <a:close/>
              </a:path>
              <a:path w="297179" h="516889">
                <a:moveTo>
                  <a:pt x="237210" y="0"/>
                </a:moveTo>
                <a:lnTo>
                  <a:pt x="226193" y="4357"/>
                </a:lnTo>
                <a:lnTo>
                  <a:pt x="217223" y="12799"/>
                </a:lnTo>
                <a:lnTo>
                  <a:pt x="211733" y="24509"/>
                </a:lnTo>
                <a:lnTo>
                  <a:pt x="176808" y="157407"/>
                </a:lnTo>
                <a:lnTo>
                  <a:pt x="160845" y="158292"/>
                </a:lnTo>
                <a:lnTo>
                  <a:pt x="145702" y="161220"/>
                </a:lnTo>
                <a:lnTo>
                  <a:pt x="131377" y="166598"/>
                </a:lnTo>
                <a:lnTo>
                  <a:pt x="117871" y="174837"/>
                </a:lnTo>
                <a:lnTo>
                  <a:pt x="117871" y="403597"/>
                </a:lnTo>
                <a:lnTo>
                  <a:pt x="285948" y="447169"/>
                </a:lnTo>
                <a:lnTo>
                  <a:pt x="296862" y="403597"/>
                </a:lnTo>
                <a:lnTo>
                  <a:pt x="290859" y="400056"/>
                </a:lnTo>
                <a:lnTo>
                  <a:pt x="278308" y="389979"/>
                </a:lnTo>
                <a:lnTo>
                  <a:pt x="267395" y="374184"/>
                </a:lnTo>
                <a:lnTo>
                  <a:pt x="266303" y="353486"/>
                </a:lnTo>
                <a:lnTo>
                  <a:pt x="271794" y="334083"/>
                </a:lnTo>
                <a:lnTo>
                  <a:pt x="277490" y="312637"/>
                </a:lnTo>
                <a:lnTo>
                  <a:pt x="281958" y="295276"/>
                </a:lnTo>
                <a:lnTo>
                  <a:pt x="283766" y="288127"/>
                </a:lnTo>
                <a:lnTo>
                  <a:pt x="287040" y="249864"/>
                </a:lnTo>
                <a:lnTo>
                  <a:pt x="278854" y="217321"/>
                </a:lnTo>
                <a:lnTo>
                  <a:pt x="261664" y="191313"/>
                </a:lnTo>
                <a:lnTo>
                  <a:pt x="237926" y="172658"/>
                </a:lnTo>
                <a:lnTo>
                  <a:pt x="270668" y="39759"/>
                </a:lnTo>
                <a:lnTo>
                  <a:pt x="271555" y="26892"/>
                </a:lnTo>
                <a:lnTo>
                  <a:pt x="267940" y="15250"/>
                </a:lnTo>
                <a:lnTo>
                  <a:pt x="260232" y="6059"/>
                </a:lnTo>
                <a:lnTo>
                  <a:pt x="248841" y="544"/>
                </a:lnTo>
                <a:lnTo>
                  <a:pt x="237210" y="0"/>
                </a:lnTo>
                <a:close/>
              </a:path>
              <a:path w="297179" h="516889">
                <a:moveTo>
                  <a:pt x="117871" y="174837"/>
                </a:moveTo>
                <a:lnTo>
                  <a:pt x="86869" y="215278"/>
                </a:lnTo>
                <a:lnTo>
                  <a:pt x="74488" y="257626"/>
                </a:lnTo>
                <a:lnTo>
                  <a:pt x="63301" y="301199"/>
                </a:lnTo>
                <a:lnTo>
                  <a:pt x="51432" y="318152"/>
                </a:lnTo>
                <a:lnTo>
                  <a:pt x="33833" y="325709"/>
                </a:lnTo>
                <a:lnTo>
                  <a:pt x="17872" y="327547"/>
                </a:lnTo>
                <a:lnTo>
                  <a:pt x="10865" y="327547"/>
                </a:lnTo>
                <a:lnTo>
                  <a:pt x="0" y="373095"/>
                </a:lnTo>
                <a:lnTo>
                  <a:pt x="117871" y="403597"/>
                </a:lnTo>
                <a:lnTo>
                  <a:pt x="117871" y="327547"/>
                </a:lnTo>
                <a:lnTo>
                  <a:pt x="17872" y="327547"/>
                </a:lnTo>
                <a:lnTo>
                  <a:pt x="10914" y="327343"/>
                </a:lnTo>
                <a:lnTo>
                  <a:pt x="117871" y="327343"/>
                </a:lnTo>
                <a:lnTo>
                  <a:pt x="117871" y="174837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4911" y="2222525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9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9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9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9" y="41275"/>
                </a:lnTo>
                <a:lnTo>
                  <a:pt x="76200" y="38100"/>
                </a:lnTo>
                <a:lnTo>
                  <a:pt x="75559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9" y="34925"/>
                </a:lnTo>
                <a:lnTo>
                  <a:pt x="76200" y="38100"/>
                </a:lnTo>
                <a:lnTo>
                  <a:pt x="75559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50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50" y="41275"/>
                </a:lnTo>
                <a:lnTo>
                  <a:pt x="387350" y="34925"/>
                </a:lnTo>
                <a:close/>
              </a:path>
              <a:path w="3712845" h="76200">
                <a:moveTo>
                  <a:pt x="412750" y="34925"/>
                </a:moveTo>
                <a:lnTo>
                  <a:pt x="393700" y="34925"/>
                </a:lnTo>
                <a:lnTo>
                  <a:pt x="393700" y="41275"/>
                </a:lnTo>
                <a:lnTo>
                  <a:pt x="412750" y="41275"/>
                </a:lnTo>
                <a:lnTo>
                  <a:pt x="412750" y="34925"/>
                </a:lnTo>
                <a:close/>
              </a:path>
              <a:path w="3712845" h="76200">
                <a:moveTo>
                  <a:pt x="438150" y="34925"/>
                </a:moveTo>
                <a:lnTo>
                  <a:pt x="419100" y="34925"/>
                </a:lnTo>
                <a:lnTo>
                  <a:pt x="419100" y="41275"/>
                </a:lnTo>
                <a:lnTo>
                  <a:pt x="438150" y="41275"/>
                </a:lnTo>
                <a:lnTo>
                  <a:pt x="438150" y="34925"/>
                </a:lnTo>
                <a:close/>
              </a:path>
              <a:path w="3712845" h="76200">
                <a:moveTo>
                  <a:pt x="463550" y="34925"/>
                </a:moveTo>
                <a:lnTo>
                  <a:pt x="444500" y="34925"/>
                </a:lnTo>
                <a:lnTo>
                  <a:pt x="444500" y="41275"/>
                </a:lnTo>
                <a:lnTo>
                  <a:pt x="463550" y="41275"/>
                </a:lnTo>
                <a:lnTo>
                  <a:pt x="463550" y="34925"/>
                </a:lnTo>
                <a:close/>
              </a:path>
              <a:path w="3712845" h="76200">
                <a:moveTo>
                  <a:pt x="488950" y="34925"/>
                </a:moveTo>
                <a:lnTo>
                  <a:pt x="469900" y="34925"/>
                </a:lnTo>
                <a:lnTo>
                  <a:pt x="469900" y="41275"/>
                </a:lnTo>
                <a:lnTo>
                  <a:pt x="488950" y="41275"/>
                </a:lnTo>
                <a:lnTo>
                  <a:pt x="488950" y="34925"/>
                </a:lnTo>
                <a:close/>
              </a:path>
              <a:path w="3712845" h="76200">
                <a:moveTo>
                  <a:pt x="514350" y="34925"/>
                </a:moveTo>
                <a:lnTo>
                  <a:pt x="495300" y="34925"/>
                </a:lnTo>
                <a:lnTo>
                  <a:pt x="495300" y="41275"/>
                </a:lnTo>
                <a:lnTo>
                  <a:pt x="514350" y="41275"/>
                </a:lnTo>
                <a:lnTo>
                  <a:pt x="514350" y="34925"/>
                </a:lnTo>
                <a:close/>
              </a:path>
              <a:path w="3712845" h="76200">
                <a:moveTo>
                  <a:pt x="539750" y="34925"/>
                </a:moveTo>
                <a:lnTo>
                  <a:pt x="520700" y="34925"/>
                </a:lnTo>
                <a:lnTo>
                  <a:pt x="520700" y="41275"/>
                </a:lnTo>
                <a:lnTo>
                  <a:pt x="539750" y="41275"/>
                </a:lnTo>
                <a:lnTo>
                  <a:pt x="539750" y="34925"/>
                </a:lnTo>
                <a:close/>
              </a:path>
              <a:path w="3712845" h="76200">
                <a:moveTo>
                  <a:pt x="565150" y="34925"/>
                </a:moveTo>
                <a:lnTo>
                  <a:pt x="546100" y="34925"/>
                </a:lnTo>
                <a:lnTo>
                  <a:pt x="546100" y="41275"/>
                </a:lnTo>
                <a:lnTo>
                  <a:pt x="565150" y="41275"/>
                </a:lnTo>
                <a:lnTo>
                  <a:pt x="565150" y="34925"/>
                </a:lnTo>
                <a:close/>
              </a:path>
              <a:path w="3712845" h="76200">
                <a:moveTo>
                  <a:pt x="590550" y="34925"/>
                </a:moveTo>
                <a:lnTo>
                  <a:pt x="571500" y="34925"/>
                </a:lnTo>
                <a:lnTo>
                  <a:pt x="571500" y="41275"/>
                </a:lnTo>
                <a:lnTo>
                  <a:pt x="590550" y="41275"/>
                </a:lnTo>
                <a:lnTo>
                  <a:pt x="590550" y="34925"/>
                </a:lnTo>
                <a:close/>
              </a:path>
              <a:path w="3712845" h="76200">
                <a:moveTo>
                  <a:pt x="615950" y="34925"/>
                </a:moveTo>
                <a:lnTo>
                  <a:pt x="596900" y="34925"/>
                </a:lnTo>
                <a:lnTo>
                  <a:pt x="596900" y="41275"/>
                </a:lnTo>
                <a:lnTo>
                  <a:pt x="615950" y="41275"/>
                </a:lnTo>
                <a:lnTo>
                  <a:pt x="615950" y="34925"/>
                </a:lnTo>
                <a:close/>
              </a:path>
              <a:path w="3712845" h="76200">
                <a:moveTo>
                  <a:pt x="641350" y="34925"/>
                </a:moveTo>
                <a:lnTo>
                  <a:pt x="622300" y="34925"/>
                </a:lnTo>
                <a:lnTo>
                  <a:pt x="622300" y="41275"/>
                </a:lnTo>
                <a:lnTo>
                  <a:pt x="641350" y="41275"/>
                </a:lnTo>
                <a:lnTo>
                  <a:pt x="641350" y="34925"/>
                </a:lnTo>
                <a:close/>
              </a:path>
              <a:path w="3712845" h="76200">
                <a:moveTo>
                  <a:pt x="666750" y="34925"/>
                </a:moveTo>
                <a:lnTo>
                  <a:pt x="647700" y="34925"/>
                </a:lnTo>
                <a:lnTo>
                  <a:pt x="647700" y="41275"/>
                </a:lnTo>
                <a:lnTo>
                  <a:pt x="666750" y="41275"/>
                </a:lnTo>
                <a:lnTo>
                  <a:pt x="666750" y="34925"/>
                </a:lnTo>
                <a:close/>
              </a:path>
              <a:path w="3712845" h="76200">
                <a:moveTo>
                  <a:pt x="692150" y="34925"/>
                </a:moveTo>
                <a:lnTo>
                  <a:pt x="673100" y="34925"/>
                </a:lnTo>
                <a:lnTo>
                  <a:pt x="673100" y="41275"/>
                </a:lnTo>
                <a:lnTo>
                  <a:pt x="692150" y="41275"/>
                </a:lnTo>
                <a:lnTo>
                  <a:pt x="692150" y="34925"/>
                </a:lnTo>
                <a:close/>
              </a:path>
              <a:path w="3712845" h="76200">
                <a:moveTo>
                  <a:pt x="717550" y="34925"/>
                </a:moveTo>
                <a:lnTo>
                  <a:pt x="698500" y="34925"/>
                </a:lnTo>
                <a:lnTo>
                  <a:pt x="698500" y="41275"/>
                </a:lnTo>
                <a:lnTo>
                  <a:pt x="717550" y="41275"/>
                </a:lnTo>
                <a:lnTo>
                  <a:pt x="717550" y="34925"/>
                </a:lnTo>
                <a:close/>
              </a:path>
              <a:path w="3712845" h="76200">
                <a:moveTo>
                  <a:pt x="742950" y="34925"/>
                </a:moveTo>
                <a:lnTo>
                  <a:pt x="723900" y="34925"/>
                </a:lnTo>
                <a:lnTo>
                  <a:pt x="723900" y="41275"/>
                </a:lnTo>
                <a:lnTo>
                  <a:pt x="742950" y="41275"/>
                </a:lnTo>
                <a:lnTo>
                  <a:pt x="742950" y="34925"/>
                </a:lnTo>
                <a:close/>
              </a:path>
              <a:path w="3712845" h="76200">
                <a:moveTo>
                  <a:pt x="768350" y="34925"/>
                </a:moveTo>
                <a:lnTo>
                  <a:pt x="749300" y="34925"/>
                </a:lnTo>
                <a:lnTo>
                  <a:pt x="749300" y="41275"/>
                </a:lnTo>
                <a:lnTo>
                  <a:pt x="768350" y="41275"/>
                </a:lnTo>
                <a:lnTo>
                  <a:pt x="768350" y="34925"/>
                </a:lnTo>
                <a:close/>
              </a:path>
              <a:path w="3712845" h="76200">
                <a:moveTo>
                  <a:pt x="793750" y="34925"/>
                </a:moveTo>
                <a:lnTo>
                  <a:pt x="774700" y="34925"/>
                </a:lnTo>
                <a:lnTo>
                  <a:pt x="774700" y="41275"/>
                </a:lnTo>
                <a:lnTo>
                  <a:pt x="793750" y="41275"/>
                </a:lnTo>
                <a:lnTo>
                  <a:pt x="793750" y="34925"/>
                </a:lnTo>
                <a:close/>
              </a:path>
              <a:path w="3712845" h="76200">
                <a:moveTo>
                  <a:pt x="819150" y="34925"/>
                </a:moveTo>
                <a:lnTo>
                  <a:pt x="800100" y="34925"/>
                </a:lnTo>
                <a:lnTo>
                  <a:pt x="800100" y="41275"/>
                </a:lnTo>
                <a:lnTo>
                  <a:pt x="819150" y="41275"/>
                </a:lnTo>
                <a:lnTo>
                  <a:pt x="819150" y="34925"/>
                </a:lnTo>
                <a:close/>
              </a:path>
              <a:path w="3712845" h="76200">
                <a:moveTo>
                  <a:pt x="844550" y="34925"/>
                </a:moveTo>
                <a:lnTo>
                  <a:pt x="825500" y="34925"/>
                </a:lnTo>
                <a:lnTo>
                  <a:pt x="825500" y="41275"/>
                </a:lnTo>
                <a:lnTo>
                  <a:pt x="844550" y="41275"/>
                </a:lnTo>
                <a:lnTo>
                  <a:pt x="844550" y="34925"/>
                </a:lnTo>
                <a:close/>
              </a:path>
              <a:path w="3712845" h="76200">
                <a:moveTo>
                  <a:pt x="869950" y="34925"/>
                </a:moveTo>
                <a:lnTo>
                  <a:pt x="850900" y="34925"/>
                </a:lnTo>
                <a:lnTo>
                  <a:pt x="850900" y="41275"/>
                </a:lnTo>
                <a:lnTo>
                  <a:pt x="869950" y="41275"/>
                </a:lnTo>
                <a:lnTo>
                  <a:pt x="869950" y="34925"/>
                </a:lnTo>
                <a:close/>
              </a:path>
              <a:path w="3712845" h="76200">
                <a:moveTo>
                  <a:pt x="895350" y="34925"/>
                </a:moveTo>
                <a:lnTo>
                  <a:pt x="876300" y="34925"/>
                </a:lnTo>
                <a:lnTo>
                  <a:pt x="876300" y="41275"/>
                </a:lnTo>
                <a:lnTo>
                  <a:pt x="895350" y="41275"/>
                </a:lnTo>
                <a:lnTo>
                  <a:pt x="895350" y="34925"/>
                </a:lnTo>
                <a:close/>
              </a:path>
              <a:path w="3712845" h="76200">
                <a:moveTo>
                  <a:pt x="920750" y="34925"/>
                </a:moveTo>
                <a:lnTo>
                  <a:pt x="901700" y="34925"/>
                </a:lnTo>
                <a:lnTo>
                  <a:pt x="901700" y="41275"/>
                </a:lnTo>
                <a:lnTo>
                  <a:pt x="920750" y="41275"/>
                </a:lnTo>
                <a:lnTo>
                  <a:pt x="920750" y="34925"/>
                </a:lnTo>
                <a:close/>
              </a:path>
              <a:path w="3712845" h="76200">
                <a:moveTo>
                  <a:pt x="946150" y="34925"/>
                </a:moveTo>
                <a:lnTo>
                  <a:pt x="927100" y="34925"/>
                </a:lnTo>
                <a:lnTo>
                  <a:pt x="927100" y="41275"/>
                </a:lnTo>
                <a:lnTo>
                  <a:pt x="946150" y="41275"/>
                </a:lnTo>
                <a:lnTo>
                  <a:pt x="946150" y="34925"/>
                </a:lnTo>
                <a:close/>
              </a:path>
              <a:path w="3712845" h="76200">
                <a:moveTo>
                  <a:pt x="971550" y="34925"/>
                </a:moveTo>
                <a:lnTo>
                  <a:pt x="952500" y="34925"/>
                </a:lnTo>
                <a:lnTo>
                  <a:pt x="952500" y="41275"/>
                </a:lnTo>
                <a:lnTo>
                  <a:pt x="971550" y="41275"/>
                </a:lnTo>
                <a:lnTo>
                  <a:pt x="971550" y="34925"/>
                </a:lnTo>
                <a:close/>
              </a:path>
              <a:path w="3712845" h="76200">
                <a:moveTo>
                  <a:pt x="996950" y="34925"/>
                </a:moveTo>
                <a:lnTo>
                  <a:pt x="977900" y="34925"/>
                </a:lnTo>
                <a:lnTo>
                  <a:pt x="977900" y="41275"/>
                </a:lnTo>
                <a:lnTo>
                  <a:pt x="996950" y="41275"/>
                </a:lnTo>
                <a:lnTo>
                  <a:pt x="996950" y="34925"/>
                </a:lnTo>
                <a:close/>
              </a:path>
              <a:path w="3712845" h="76200">
                <a:moveTo>
                  <a:pt x="1022350" y="34925"/>
                </a:moveTo>
                <a:lnTo>
                  <a:pt x="1003300" y="34925"/>
                </a:lnTo>
                <a:lnTo>
                  <a:pt x="1003300" y="41275"/>
                </a:lnTo>
                <a:lnTo>
                  <a:pt x="1022350" y="41275"/>
                </a:lnTo>
                <a:lnTo>
                  <a:pt x="1022350" y="34925"/>
                </a:lnTo>
                <a:close/>
              </a:path>
              <a:path w="3712845" h="76200">
                <a:moveTo>
                  <a:pt x="1047750" y="34925"/>
                </a:moveTo>
                <a:lnTo>
                  <a:pt x="1028700" y="34925"/>
                </a:lnTo>
                <a:lnTo>
                  <a:pt x="1028700" y="41275"/>
                </a:lnTo>
                <a:lnTo>
                  <a:pt x="1047750" y="41275"/>
                </a:lnTo>
                <a:lnTo>
                  <a:pt x="1047750" y="34925"/>
                </a:lnTo>
                <a:close/>
              </a:path>
              <a:path w="3712845" h="76200">
                <a:moveTo>
                  <a:pt x="1073150" y="34925"/>
                </a:moveTo>
                <a:lnTo>
                  <a:pt x="1054100" y="34925"/>
                </a:lnTo>
                <a:lnTo>
                  <a:pt x="1054100" y="41275"/>
                </a:lnTo>
                <a:lnTo>
                  <a:pt x="1073150" y="41275"/>
                </a:lnTo>
                <a:lnTo>
                  <a:pt x="1073150" y="34925"/>
                </a:lnTo>
                <a:close/>
              </a:path>
              <a:path w="3712845" h="76200">
                <a:moveTo>
                  <a:pt x="1098550" y="34925"/>
                </a:moveTo>
                <a:lnTo>
                  <a:pt x="1079500" y="34925"/>
                </a:lnTo>
                <a:lnTo>
                  <a:pt x="1079500" y="41275"/>
                </a:lnTo>
                <a:lnTo>
                  <a:pt x="1098550" y="41275"/>
                </a:lnTo>
                <a:lnTo>
                  <a:pt x="1098550" y="34925"/>
                </a:lnTo>
                <a:close/>
              </a:path>
              <a:path w="3712845" h="76200">
                <a:moveTo>
                  <a:pt x="1123950" y="34925"/>
                </a:moveTo>
                <a:lnTo>
                  <a:pt x="1104900" y="34925"/>
                </a:lnTo>
                <a:lnTo>
                  <a:pt x="1104900" y="41275"/>
                </a:lnTo>
                <a:lnTo>
                  <a:pt x="1123950" y="41275"/>
                </a:lnTo>
                <a:lnTo>
                  <a:pt x="1123950" y="34925"/>
                </a:lnTo>
                <a:close/>
              </a:path>
              <a:path w="3712845" h="76200">
                <a:moveTo>
                  <a:pt x="1149350" y="34925"/>
                </a:moveTo>
                <a:lnTo>
                  <a:pt x="1130300" y="34925"/>
                </a:lnTo>
                <a:lnTo>
                  <a:pt x="1130300" y="41275"/>
                </a:lnTo>
                <a:lnTo>
                  <a:pt x="1149350" y="41275"/>
                </a:lnTo>
                <a:lnTo>
                  <a:pt x="1149350" y="34925"/>
                </a:lnTo>
                <a:close/>
              </a:path>
              <a:path w="3712845" h="76200">
                <a:moveTo>
                  <a:pt x="1174750" y="34925"/>
                </a:moveTo>
                <a:lnTo>
                  <a:pt x="1155700" y="34925"/>
                </a:lnTo>
                <a:lnTo>
                  <a:pt x="1155700" y="41275"/>
                </a:lnTo>
                <a:lnTo>
                  <a:pt x="1174750" y="41275"/>
                </a:lnTo>
                <a:lnTo>
                  <a:pt x="1174750" y="34925"/>
                </a:lnTo>
                <a:close/>
              </a:path>
              <a:path w="3712845" h="76200">
                <a:moveTo>
                  <a:pt x="1200150" y="34925"/>
                </a:moveTo>
                <a:lnTo>
                  <a:pt x="1181100" y="34925"/>
                </a:lnTo>
                <a:lnTo>
                  <a:pt x="1181100" y="41275"/>
                </a:lnTo>
                <a:lnTo>
                  <a:pt x="1200150" y="41275"/>
                </a:lnTo>
                <a:lnTo>
                  <a:pt x="1200150" y="34925"/>
                </a:lnTo>
                <a:close/>
              </a:path>
              <a:path w="3712845" h="76200">
                <a:moveTo>
                  <a:pt x="1225550" y="34925"/>
                </a:moveTo>
                <a:lnTo>
                  <a:pt x="1206500" y="34925"/>
                </a:lnTo>
                <a:lnTo>
                  <a:pt x="1206500" y="41275"/>
                </a:lnTo>
                <a:lnTo>
                  <a:pt x="1225550" y="41275"/>
                </a:lnTo>
                <a:lnTo>
                  <a:pt x="1225550" y="34925"/>
                </a:lnTo>
                <a:close/>
              </a:path>
              <a:path w="3712845" h="76200">
                <a:moveTo>
                  <a:pt x="1250950" y="34925"/>
                </a:moveTo>
                <a:lnTo>
                  <a:pt x="1231900" y="34925"/>
                </a:lnTo>
                <a:lnTo>
                  <a:pt x="1231900" y="41275"/>
                </a:lnTo>
                <a:lnTo>
                  <a:pt x="1250950" y="41275"/>
                </a:lnTo>
                <a:lnTo>
                  <a:pt x="1250950" y="34925"/>
                </a:lnTo>
                <a:close/>
              </a:path>
              <a:path w="3712845" h="76200">
                <a:moveTo>
                  <a:pt x="1276350" y="34925"/>
                </a:moveTo>
                <a:lnTo>
                  <a:pt x="1257300" y="34925"/>
                </a:lnTo>
                <a:lnTo>
                  <a:pt x="1257300" y="41275"/>
                </a:lnTo>
                <a:lnTo>
                  <a:pt x="1276350" y="41275"/>
                </a:lnTo>
                <a:lnTo>
                  <a:pt x="1276350" y="34925"/>
                </a:lnTo>
                <a:close/>
              </a:path>
              <a:path w="3712845" h="76200">
                <a:moveTo>
                  <a:pt x="1301750" y="34925"/>
                </a:moveTo>
                <a:lnTo>
                  <a:pt x="1282700" y="34925"/>
                </a:lnTo>
                <a:lnTo>
                  <a:pt x="1282700" y="41275"/>
                </a:lnTo>
                <a:lnTo>
                  <a:pt x="1301750" y="41275"/>
                </a:lnTo>
                <a:lnTo>
                  <a:pt x="1301750" y="34925"/>
                </a:lnTo>
                <a:close/>
              </a:path>
              <a:path w="3712845" h="76200">
                <a:moveTo>
                  <a:pt x="1327150" y="34925"/>
                </a:moveTo>
                <a:lnTo>
                  <a:pt x="1308100" y="34925"/>
                </a:lnTo>
                <a:lnTo>
                  <a:pt x="1308100" y="41275"/>
                </a:lnTo>
                <a:lnTo>
                  <a:pt x="1327150" y="41275"/>
                </a:lnTo>
                <a:lnTo>
                  <a:pt x="1327150" y="34925"/>
                </a:lnTo>
                <a:close/>
              </a:path>
              <a:path w="3712845" h="76200">
                <a:moveTo>
                  <a:pt x="1352550" y="34925"/>
                </a:moveTo>
                <a:lnTo>
                  <a:pt x="1333500" y="34925"/>
                </a:lnTo>
                <a:lnTo>
                  <a:pt x="1333500" y="41275"/>
                </a:lnTo>
                <a:lnTo>
                  <a:pt x="1352550" y="41275"/>
                </a:lnTo>
                <a:lnTo>
                  <a:pt x="1352550" y="34925"/>
                </a:lnTo>
                <a:close/>
              </a:path>
              <a:path w="3712845" h="76200">
                <a:moveTo>
                  <a:pt x="1377950" y="34925"/>
                </a:moveTo>
                <a:lnTo>
                  <a:pt x="1358900" y="34925"/>
                </a:lnTo>
                <a:lnTo>
                  <a:pt x="1358900" y="41275"/>
                </a:lnTo>
                <a:lnTo>
                  <a:pt x="1377950" y="41275"/>
                </a:lnTo>
                <a:lnTo>
                  <a:pt x="1377950" y="34925"/>
                </a:lnTo>
                <a:close/>
              </a:path>
              <a:path w="3712845" h="76200">
                <a:moveTo>
                  <a:pt x="1403350" y="34925"/>
                </a:moveTo>
                <a:lnTo>
                  <a:pt x="1384300" y="34925"/>
                </a:lnTo>
                <a:lnTo>
                  <a:pt x="1384300" y="41275"/>
                </a:lnTo>
                <a:lnTo>
                  <a:pt x="1403350" y="41275"/>
                </a:lnTo>
                <a:lnTo>
                  <a:pt x="1403350" y="34925"/>
                </a:lnTo>
                <a:close/>
              </a:path>
              <a:path w="3712845" h="76200">
                <a:moveTo>
                  <a:pt x="1428750" y="34925"/>
                </a:moveTo>
                <a:lnTo>
                  <a:pt x="1409700" y="34925"/>
                </a:lnTo>
                <a:lnTo>
                  <a:pt x="1409700" y="41275"/>
                </a:lnTo>
                <a:lnTo>
                  <a:pt x="1428750" y="41275"/>
                </a:lnTo>
                <a:lnTo>
                  <a:pt x="1428750" y="34925"/>
                </a:lnTo>
                <a:close/>
              </a:path>
              <a:path w="3712845" h="76200">
                <a:moveTo>
                  <a:pt x="1454150" y="34925"/>
                </a:moveTo>
                <a:lnTo>
                  <a:pt x="1435100" y="34925"/>
                </a:lnTo>
                <a:lnTo>
                  <a:pt x="1435100" y="41275"/>
                </a:lnTo>
                <a:lnTo>
                  <a:pt x="1454150" y="41275"/>
                </a:lnTo>
                <a:lnTo>
                  <a:pt x="1454150" y="34925"/>
                </a:lnTo>
                <a:close/>
              </a:path>
              <a:path w="3712845" h="76200">
                <a:moveTo>
                  <a:pt x="1479550" y="34925"/>
                </a:moveTo>
                <a:lnTo>
                  <a:pt x="1460500" y="34925"/>
                </a:lnTo>
                <a:lnTo>
                  <a:pt x="1460500" y="41275"/>
                </a:lnTo>
                <a:lnTo>
                  <a:pt x="1479550" y="41275"/>
                </a:lnTo>
                <a:lnTo>
                  <a:pt x="1479550" y="34925"/>
                </a:lnTo>
                <a:close/>
              </a:path>
              <a:path w="3712845" h="76200">
                <a:moveTo>
                  <a:pt x="1504950" y="34925"/>
                </a:moveTo>
                <a:lnTo>
                  <a:pt x="1485900" y="34925"/>
                </a:lnTo>
                <a:lnTo>
                  <a:pt x="1485900" y="41275"/>
                </a:lnTo>
                <a:lnTo>
                  <a:pt x="1504950" y="41275"/>
                </a:lnTo>
                <a:lnTo>
                  <a:pt x="1504950" y="34925"/>
                </a:lnTo>
                <a:close/>
              </a:path>
              <a:path w="3712845" h="76200">
                <a:moveTo>
                  <a:pt x="1530350" y="34925"/>
                </a:moveTo>
                <a:lnTo>
                  <a:pt x="1511300" y="34925"/>
                </a:lnTo>
                <a:lnTo>
                  <a:pt x="1511300" y="41275"/>
                </a:lnTo>
                <a:lnTo>
                  <a:pt x="1530350" y="41275"/>
                </a:lnTo>
                <a:lnTo>
                  <a:pt x="1530350" y="34925"/>
                </a:lnTo>
                <a:close/>
              </a:path>
              <a:path w="3712845" h="76200">
                <a:moveTo>
                  <a:pt x="1555750" y="34925"/>
                </a:moveTo>
                <a:lnTo>
                  <a:pt x="1536700" y="34925"/>
                </a:lnTo>
                <a:lnTo>
                  <a:pt x="1536700" y="41275"/>
                </a:lnTo>
                <a:lnTo>
                  <a:pt x="1555750" y="41275"/>
                </a:lnTo>
                <a:lnTo>
                  <a:pt x="1555750" y="34925"/>
                </a:lnTo>
                <a:close/>
              </a:path>
              <a:path w="3712845" h="76200">
                <a:moveTo>
                  <a:pt x="1581150" y="34925"/>
                </a:moveTo>
                <a:lnTo>
                  <a:pt x="1562100" y="34925"/>
                </a:lnTo>
                <a:lnTo>
                  <a:pt x="1562100" y="41275"/>
                </a:lnTo>
                <a:lnTo>
                  <a:pt x="1581150" y="41275"/>
                </a:lnTo>
                <a:lnTo>
                  <a:pt x="1581150" y="34925"/>
                </a:lnTo>
                <a:close/>
              </a:path>
              <a:path w="3712845" h="76200">
                <a:moveTo>
                  <a:pt x="1606550" y="34925"/>
                </a:moveTo>
                <a:lnTo>
                  <a:pt x="1587500" y="34925"/>
                </a:lnTo>
                <a:lnTo>
                  <a:pt x="1587500" y="41275"/>
                </a:lnTo>
                <a:lnTo>
                  <a:pt x="1606550" y="41275"/>
                </a:lnTo>
                <a:lnTo>
                  <a:pt x="1606550" y="34925"/>
                </a:lnTo>
                <a:close/>
              </a:path>
              <a:path w="3712845" h="76200">
                <a:moveTo>
                  <a:pt x="1631950" y="34925"/>
                </a:moveTo>
                <a:lnTo>
                  <a:pt x="1612900" y="34925"/>
                </a:lnTo>
                <a:lnTo>
                  <a:pt x="1612900" y="41275"/>
                </a:lnTo>
                <a:lnTo>
                  <a:pt x="1631950" y="41275"/>
                </a:lnTo>
                <a:lnTo>
                  <a:pt x="1631950" y="34925"/>
                </a:lnTo>
                <a:close/>
              </a:path>
              <a:path w="3712845" h="76200">
                <a:moveTo>
                  <a:pt x="1657350" y="34925"/>
                </a:moveTo>
                <a:lnTo>
                  <a:pt x="1638300" y="34925"/>
                </a:lnTo>
                <a:lnTo>
                  <a:pt x="1638300" y="41275"/>
                </a:lnTo>
                <a:lnTo>
                  <a:pt x="1657350" y="41275"/>
                </a:lnTo>
                <a:lnTo>
                  <a:pt x="1657350" y="34925"/>
                </a:lnTo>
                <a:close/>
              </a:path>
              <a:path w="3712845" h="76200">
                <a:moveTo>
                  <a:pt x="1682750" y="34925"/>
                </a:moveTo>
                <a:lnTo>
                  <a:pt x="1663700" y="34925"/>
                </a:lnTo>
                <a:lnTo>
                  <a:pt x="1663700" y="41275"/>
                </a:lnTo>
                <a:lnTo>
                  <a:pt x="1682750" y="41275"/>
                </a:lnTo>
                <a:lnTo>
                  <a:pt x="1682750" y="34925"/>
                </a:lnTo>
                <a:close/>
              </a:path>
              <a:path w="3712845" h="76200">
                <a:moveTo>
                  <a:pt x="1708150" y="34925"/>
                </a:moveTo>
                <a:lnTo>
                  <a:pt x="1689100" y="34925"/>
                </a:lnTo>
                <a:lnTo>
                  <a:pt x="1689100" y="41275"/>
                </a:lnTo>
                <a:lnTo>
                  <a:pt x="1708150" y="41275"/>
                </a:lnTo>
                <a:lnTo>
                  <a:pt x="1708150" y="34925"/>
                </a:lnTo>
                <a:close/>
              </a:path>
              <a:path w="3712845" h="76200">
                <a:moveTo>
                  <a:pt x="1733550" y="34925"/>
                </a:moveTo>
                <a:lnTo>
                  <a:pt x="1714500" y="34925"/>
                </a:lnTo>
                <a:lnTo>
                  <a:pt x="1714500" y="41275"/>
                </a:lnTo>
                <a:lnTo>
                  <a:pt x="1733550" y="41275"/>
                </a:lnTo>
                <a:lnTo>
                  <a:pt x="1733550" y="34925"/>
                </a:lnTo>
                <a:close/>
              </a:path>
              <a:path w="3712845" h="76200">
                <a:moveTo>
                  <a:pt x="1758950" y="34925"/>
                </a:moveTo>
                <a:lnTo>
                  <a:pt x="1739900" y="34925"/>
                </a:lnTo>
                <a:lnTo>
                  <a:pt x="1739900" y="41275"/>
                </a:lnTo>
                <a:lnTo>
                  <a:pt x="1758950" y="41275"/>
                </a:lnTo>
                <a:lnTo>
                  <a:pt x="1758950" y="34925"/>
                </a:lnTo>
                <a:close/>
              </a:path>
              <a:path w="3712845" h="76200">
                <a:moveTo>
                  <a:pt x="1784350" y="34925"/>
                </a:moveTo>
                <a:lnTo>
                  <a:pt x="1765300" y="34925"/>
                </a:lnTo>
                <a:lnTo>
                  <a:pt x="1765300" y="41275"/>
                </a:lnTo>
                <a:lnTo>
                  <a:pt x="1784350" y="41275"/>
                </a:lnTo>
                <a:lnTo>
                  <a:pt x="1784350" y="34925"/>
                </a:lnTo>
                <a:close/>
              </a:path>
              <a:path w="3712845" h="76200">
                <a:moveTo>
                  <a:pt x="1809750" y="34925"/>
                </a:moveTo>
                <a:lnTo>
                  <a:pt x="1790700" y="34925"/>
                </a:lnTo>
                <a:lnTo>
                  <a:pt x="1790700" y="41275"/>
                </a:lnTo>
                <a:lnTo>
                  <a:pt x="1809750" y="41275"/>
                </a:lnTo>
                <a:lnTo>
                  <a:pt x="1809750" y="34925"/>
                </a:lnTo>
                <a:close/>
              </a:path>
              <a:path w="3712845" h="76200">
                <a:moveTo>
                  <a:pt x="1835150" y="34925"/>
                </a:moveTo>
                <a:lnTo>
                  <a:pt x="1816100" y="34925"/>
                </a:lnTo>
                <a:lnTo>
                  <a:pt x="1816100" y="41275"/>
                </a:lnTo>
                <a:lnTo>
                  <a:pt x="1835150" y="41275"/>
                </a:lnTo>
                <a:lnTo>
                  <a:pt x="1835150" y="34925"/>
                </a:lnTo>
                <a:close/>
              </a:path>
              <a:path w="3712845" h="76200">
                <a:moveTo>
                  <a:pt x="1860550" y="34925"/>
                </a:moveTo>
                <a:lnTo>
                  <a:pt x="1841500" y="34925"/>
                </a:lnTo>
                <a:lnTo>
                  <a:pt x="1841500" y="41275"/>
                </a:lnTo>
                <a:lnTo>
                  <a:pt x="1860550" y="41275"/>
                </a:lnTo>
                <a:lnTo>
                  <a:pt x="1860550" y="34925"/>
                </a:lnTo>
                <a:close/>
              </a:path>
              <a:path w="3712845" h="76200">
                <a:moveTo>
                  <a:pt x="1885950" y="34925"/>
                </a:moveTo>
                <a:lnTo>
                  <a:pt x="1866900" y="34925"/>
                </a:lnTo>
                <a:lnTo>
                  <a:pt x="1866900" y="41275"/>
                </a:lnTo>
                <a:lnTo>
                  <a:pt x="1885950" y="41275"/>
                </a:lnTo>
                <a:lnTo>
                  <a:pt x="1885950" y="34925"/>
                </a:lnTo>
                <a:close/>
              </a:path>
              <a:path w="3712845" h="76200">
                <a:moveTo>
                  <a:pt x="1911350" y="34925"/>
                </a:moveTo>
                <a:lnTo>
                  <a:pt x="1892300" y="34925"/>
                </a:lnTo>
                <a:lnTo>
                  <a:pt x="1892300" y="41275"/>
                </a:lnTo>
                <a:lnTo>
                  <a:pt x="1911350" y="41275"/>
                </a:lnTo>
                <a:lnTo>
                  <a:pt x="1911350" y="34925"/>
                </a:lnTo>
                <a:close/>
              </a:path>
              <a:path w="3712845" h="76200">
                <a:moveTo>
                  <a:pt x="1936750" y="34925"/>
                </a:moveTo>
                <a:lnTo>
                  <a:pt x="1917700" y="34925"/>
                </a:lnTo>
                <a:lnTo>
                  <a:pt x="1917700" y="41275"/>
                </a:lnTo>
                <a:lnTo>
                  <a:pt x="1936750" y="41275"/>
                </a:lnTo>
                <a:lnTo>
                  <a:pt x="1936750" y="34925"/>
                </a:lnTo>
                <a:close/>
              </a:path>
              <a:path w="3712845" h="76200">
                <a:moveTo>
                  <a:pt x="1962150" y="34925"/>
                </a:moveTo>
                <a:lnTo>
                  <a:pt x="1943100" y="34925"/>
                </a:lnTo>
                <a:lnTo>
                  <a:pt x="1943100" y="41275"/>
                </a:lnTo>
                <a:lnTo>
                  <a:pt x="1962150" y="41275"/>
                </a:lnTo>
                <a:lnTo>
                  <a:pt x="1962150" y="34925"/>
                </a:lnTo>
                <a:close/>
              </a:path>
              <a:path w="3712845" h="76200">
                <a:moveTo>
                  <a:pt x="1987550" y="34925"/>
                </a:moveTo>
                <a:lnTo>
                  <a:pt x="1968500" y="34925"/>
                </a:lnTo>
                <a:lnTo>
                  <a:pt x="1968500" y="41275"/>
                </a:lnTo>
                <a:lnTo>
                  <a:pt x="1987550" y="41275"/>
                </a:lnTo>
                <a:lnTo>
                  <a:pt x="1987550" y="34925"/>
                </a:lnTo>
                <a:close/>
              </a:path>
              <a:path w="3712845" h="76200">
                <a:moveTo>
                  <a:pt x="2012950" y="34925"/>
                </a:moveTo>
                <a:lnTo>
                  <a:pt x="1993900" y="34925"/>
                </a:lnTo>
                <a:lnTo>
                  <a:pt x="1993900" y="41275"/>
                </a:lnTo>
                <a:lnTo>
                  <a:pt x="2012950" y="41275"/>
                </a:lnTo>
                <a:lnTo>
                  <a:pt x="2012950" y="34925"/>
                </a:lnTo>
                <a:close/>
              </a:path>
              <a:path w="3712845" h="76200">
                <a:moveTo>
                  <a:pt x="2038350" y="34925"/>
                </a:moveTo>
                <a:lnTo>
                  <a:pt x="2019300" y="34925"/>
                </a:lnTo>
                <a:lnTo>
                  <a:pt x="2019300" y="41275"/>
                </a:lnTo>
                <a:lnTo>
                  <a:pt x="2038350" y="41275"/>
                </a:lnTo>
                <a:lnTo>
                  <a:pt x="2038350" y="34925"/>
                </a:lnTo>
                <a:close/>
              </a:path>
              <a:path w="3712845" h="76200">
                <a:moveTo>
                  <a:pt x="2063750" y="34925"/>
                </a:moveTo>
                <a:lnTo>
                  <a:pt x="2044700" y="34925"/>
                </a:lnTo>
                <a:lnTo>
                  <a:pt x="2044700" y="41275"/>
                </a:lnTo>
                <a:lnTo>
                  <a:pt x="2063750" y="41275"/>
                </a:lnTo>
                <a:lnTo>
                  <a:pt x="2063750" y="34925"/>
                </a:lnTo>
                <a:close/>
              </a:path>
              <a:path w="3712845" h="76200">
                <a:moveTo>
                  <a:pt x="2089150" y="34925"/>
                </a:moveTo>
                <a:lnTo>
                  <a:pt x="2070100" y="34925"/>
                </a:lnTo>
                <a:lnTo>
                  <a:pt x="2070100" y="41275"/>
                </a:lnTo>
                <a:lnTo>
                  <a:pt x="2089150" y="41275"/>
                </a:lnTo>
                <a:lnTo>
                  <a:pt x="2089150" y="34925"/>
                </a:lnTo>
                <a:close/>
              </a:path>
              <a:path w="3712845" h="76200">
                <a:moveTo>
                  <a:pt x="2114550" y="34925"/>
                </a:moveTo>
                <a:lnTo>
                  <a:pt x="2095500" y="34925"/>
                </a:lnTo>
                <a:lnTo>
                  <a:pt x="2095500" y="41275"/>
                </a:lnTo>
                <a:lnTo>
                  <a:pt x="2114550" y="41275"/>
                </a:lnTo>
                <a:lnTo>
                  <a:pt x="2114550" y="34925"/>
                </a:lnTo>
                <a:close/>
              </a:path>
              <a:path w="3712845" h="76200">
                <a:moveTo>
                  <a:pt x="2139950" y="34925"/>
                </a:moveTo>
                <a:lnTo>
                  <a:pt x="2120900" y="34925"/>
                </a:lnTo>
                <a:lnTo>
                  <a:pt x="2120900" y="41275"/>
                </a:lnTo>
                <a:lnTo>
                  <a:pt x="2139950" y="41275"/>
                </a:lnTo>
                <a:lnTo>
                  <a:pt x="2139950" y="34925"/>
                </a:lnTo>
                <a:close/>
              </a:path>
              <a:path w="3712845" h="76200">
                <a:moveTo>
                  <a:pt x="2165350" y="34925"/>
                </a:moveTo>
                <a:lnTo>
                  <a:pt x="2146300" y="34925"/>
                </a:lnTo>
                <a:lnTo>
                  <a:pt x="2146300" y="41275"/>
                </a:lnTo>
                <a:lnTo>
                  <a:pt x="2165350" y="41275"/>
                </a:lnTo>
                <a:lnTo>
                  <a:pt x="2165350" y="34925"/>
                </a:lnTo>
                <a:close/>
              </a:path>
              <a:path w="3712845" h="76200">
                <a:moveTo>
                  <a:pt x="2190750" y="34925"/>
                </a:moveTo>
                <a:lnTo>
                  <a:pt x="2171700" y="34925"/>
                </a:lnTo>
                <a:lnTo>
                  <a:pt x="2171700" y="41275"/>
                </a:lnTo>
                <a:lnTo>
                  <a:pt x="2190750" y="41275"/>
                </a:lnTo>
                <a:lnTo>
                  <a:pt x="2190750" y="34925"/>
                </a:lnTo>
                <a:close/>
              </a:path>
              <a:path w="3712845" h="76200">
                <a:moveTo>
                  <a:pt x="2216150" y="34925"/>
                </a:moveTo>
                <a:lnTo>
                  <a:pt x="2197100" y="34925"/>
                </a:lnTo>
                <a:lnTo>
                  <a:pt x="2197100" y="41275"/>
                </a:lnTo>
                <a:lnTo>
                  <a:pt x="2216150" y="41275"/>
                </a:lnTo>
                <a:lnTo>
                  <a:pt x="2216150" y="34925"/>
                </a:lnTo>
                <a:close/>
              </a:path>
              <a:path w="3712845" h="76200">
                <a:moveTo>
                  <a:pt x="2241550" y="34925"/>
                </a:moveTo>
                <a:lnTo>
                  <a:pt x="2222500" y="34925"/>
                </a:lnTo>
                <a:lnTo>
                  <a:pt x="2222500" y="41275"/>
                </a:lnTo>
                <a:lnTo>
                  <a:pt x="2241550" y="41275"/>
                </a:lnTo>
                <a:lnTo>
                  <a:pt x="2241550" y="34925"/>
                </a:lnTo>
                <a:close/>
              </a:path>
              <a:path w="3712845" h="76200">
                <a:moveTo>
                  <a:pt x="2266950" y="34925"/>
                </a:moveTo>
                <a:lnTo>
                  <a:pt x="2247900" y="34925"/>
                </a:lnTo>
                <a:lnTo>
                  <a:pt x="2247900" y="41275"/>
                </a:lnTo>
                <a:lnTo>
                  <a:pt x="2266950" y="41275"/>
                </a:lnTo>
                <a:lnTo>
                  <a:pt x="2266950" y="34925"/>
                </a:lnTo>
                <a:close/>
              </a:path>
              <a:path w="3712845" h="76200">
                <a:moveTo>
                  <a:pt x="2292350" y="34925"/>
                </a:moveTo>
                <a:lnTo>
                  <a:pt x="2273300" y="34925"/>
                </a:lnTo>
                <a:lnTo>
                  <a:pt x="2273300" y="41275"/>
                </a:lnTo>
                <a:lnTo>
                  <a:pt x="2292350" y="41275"/>
                </a:lnTo>
                <a:lnTo>
                  <a:pt x="2292350" y="34925"/>
                </a:lnTo>
                <a:close/>
              </a:path>
              <a:path w="3712845" h="76200">
                <a:moveTo>
                  <a:pt x="2317750" y="34925"/>
                </a:moveTo>
                <a:lnTo>
                  <a:pt x="2298700" y="34925"/>
                </a:lnTo>
                <a:lnTo>
                  <a:pt x="2298700" y="41275"/>
                </a:lnTo>
                <a:lnTo>
                  <a:pt x="2317750" y="41275"/>
                </a:lnTo>
                <a:lnTo>
                  <a:pt x="2317750" y="34925"/>
                </a:lnTo>
                <a:close/>
              </a:path>
              <a:path w="3712845" h="76200">
                <a:moveTo>
                  <a:pt x="2343150" y="34925"/>
                </a:moveTo>
                <a:lnTo>
                  <a:pt x="2324100" y="34925"/>
                </a:lnTo>
                <a:lnTo>
                  <a:pt x="2324100" y="41275"/>
                </a:lnTo>
                <a:lnTo>
                  <a:pt x="2343150" y="41275"/>
                </a:lnTo>
                <a:lnTo>
                  <a:pt x="2343150" y="34925"/>
                </a:lnTo>
                <a:close/>
              </a:path>
              <a:path w="3712845" h="76200">
                <a:moveTo>
                  <a:pt x="2368550" y="34925"/>
                </a:moveTo>
                <a:lnTo>
                  <a:pt x="2349500" y="34925"/>
                </a:lnTo>
                <a:lnTo>
                  <a:pt x="2349500" y="41275"/>
                </a:lnTo>
                <a:lnTo>
                  <a:pt x="2368550" y="41275"/>
                </a:lnTo>
                <a:lnTo>
                  <a:pt x="2368550" y="34925"/>
                </a:lnTo>
                <a:close/>
              </a:path>
              <a:path w="3712845" h="76200">
                <a:moveTo>
                  <a:pt x="2393950" y="34925"/>
                </a:moveTo>
                <a:lnTo>
                  <a:pt x="2374900" y="34925"/>
                </a:lnTo>
                <a:lnTo>
                  <a:pt x="2374900" y="41275"/>
                </a:lnTo>
                <a:lnTo>
                  <a:pt x="2393950" y="41275"/>
                </a:lnTo>
                <a:lnTo>
                  <a:pt x="2393950" y="34925"/>
                </a:lnTo>
                <a:close/>
              </a:path>
              <a:path w="3712845" h="76200">
                <a:moveTo>
                  <a:pt x="2419350" y="34925"/>
                </a:moveTo>
                <a:lnTo>
                  <a:pt x="2400300" y="34925"/>
                </a:lnTo>
                <a:lnTo>
                  <a:pt x="2400300" y="41275"/>
                </a:lnTo>
                <a:lnTo>
                  <a:pt x="2419350" y="41275"/>
                </a:lnTo>
                <a:lnTo>
                  <a:pt x="2419350" y="34925"/>
                </a:lnTo>
                <a:close/>
              </a:path>
              <a:path w="3712845" h="76200">
                <a:moveTo>
                  <a:pt x="2444750" y="34925"/>
                </a:moveTo>
                <a:lnTo>
                  <a:pt x="2425700" y="34925"/>
                </a:lnTo>
                <a:lnTo>
                  <a:pt x="2425700" y="41275"/>
                </a:lnTo>
                <a:lnTo>
                  <a:pt x="2444750" y="41275"/>
                </a:lnTo>
                <a:lnTo>
                  <a:pt x="2444750" y="34925"/>
                </a:lnTo>
                <a:close/>
              </a:path>
              <a:path w="3712845" h="76200">
                <a:moveTo>
                  <a:pt x="2470150" y="34925"/>
                </a:moveTo>
                <a:lnTo>
                  <a:pt x="2451100" y="34925"/>
                </a:lnTo>
                <a:lnTo>
                  <a:pt x="2451100" y="41275"/>
                </a:lnTo>
                <a:lnTo>
                  <a:pt x="2470150" y="41275"/>
                </a:lnTo>
                <a:lnTo>
                  <a:pt x="2470150" y="34925"/>
                </a:lnTo>
                <a:close/>
              </a:path>
              <a:path w="3712845" h="76200">
                <a:moveTo>
                  <a:pt x="2495550" y="34925"/>
                </a:moveTo>
                <a:lnTo>
                  <a:pt x="2476500" y="34925"/>
                </a:lnTo>
                <a:lnTo>
                  <a:pt x="2476500" y="41275"/>
                </a:lnTo>
                <a:lnTo>
                  <a:pt x="2495550" y="41275"/>
                </a:lnTo>
                <a:lnTo>
                  <a:pt x="2495550" y="34925"/>
                </a:lnTo>
                <a:close/>
              </a:path>
              <a:path w="3712845" h="76200">
                <a:moveTo>
                  <a:pt x="2520950" y="34925"/>
                </a:moveTo>
                <a:lnTo>
                  <a:pt x="2501900" y="34925"/>
                </a:lnTo>
                <a:lnTo>
                  <a:pt x="2501900" y="41275"/>
                </a:lnTo>
                <a:lnTo>
                  <a:pt x="2520950" y="41275"/>
                </a:lnTo>
                <a:lnTo>
                  <a:pt x="2520950" y="34925"/>
                </a:lnTo>
                <a:close/>
              </a:path>
              <a:path w="3712845" h="76200">
                <a:moveTo>
                  <a:pt x="2546350" y="34925"/>
                </a:moveTo>
                <a:lnTo>
                  <a:pt x="2527300" y="34925"/>
                </a:lnTo>
                <a:lnTo>
                  <a:pt x="2527300" y="41275"/>
                </a:lnTo>
                <a:lnTo>
                  <a:pt x="2546350" y="41275"/>
                </a:lnTo>
                <a:lnTo>
                  <a:pt x="2546350" y="34925"/>
                </a:lnTo>
                <a:close/>
              </a:path>
              <a:path w="3712845" h="76200">
                <a:moveTo>
                  <a:pt x="2571750" y="34925"/>
                </a:moveTo>
                <a:lnTo>
                  <a:pt x="2552700" y="34925"/>
                </a:lnTo>
                <a:lnTo>
                  <a:pt x="2552700" y="41275"/>
                </a:lnTo>
                <a:lnTo>
                  <a:pt x="2571750" y="41275"/>
                </a:lnTo>
                <a:lnTo>
                  <a:pt x="2571750" y="34925"/>
                </a:lnTo>
                <a:close/>
              </a:path>
              <a:path w="3712845" h="76200">
                <a:moveTo>
                  <a:pt x="2597150" y="34925"/>
                </a:moveTo>
                <a:lnTo>
                  <a:pt x="2578100" y="34925"/>
                </a:lnTo>
                <a:lnTo>
                  <a:pt x="2578100" y="41275"/>
                </a:lnTo>
                <a:lnTo>
                  <a:pt x="2597150" y="41275"/>
                </a:lnTo>
                <a:lnTo>
                  <a:pt x="2597150" y="34925"/>
                </a:lnTo>
                <a:close/>
              </a:path>
              <a:path w="3712845" h="76200">
                <a:moveTo>
                  <a:pt x="2622550" y="34925"/>
                </a:moveTo>
                <a:lnTo>
                  <a:pt x="2603500" y="34925"/>
                </a:lnTo>
                <a:lnTo>
                  <a:pt x="2603500" y="41275"/>
                </a:lnTo>
                <a:lnTo>
                  <a:pt x="2622550" y="41275"/>
                </a:lnTo>
                <a:lnTo>
                  <a:pt x="2622550" y="34925"/>
                </a:lnTo>
                <a:close/>
              </a:path>
              <a:path w="3712845" h="76200">
                <a:moveTo>
                  <a:pt x="2647950" y="34925"/>
                </a:moveTo>
                <a:lnTo>
                  <a:pt x="2628900" y="34925"/>
                </a:lnTo>
                <a:lnTo>
                  <a:pt x="2628900" y="41275"/>
                </a:lnTo>
                <a:lnTo>
                  <a:pt x="2647950" y="41275"/>
                </a:lnTo>
                <a:lnTo>
                  <a:pt x="2647950" y="34925"/>
                </a:lnTo>
                <a:close/>
              </a:path>
              <a:path w="3712845" h="76200">
                <a:moveTo>
                  <a:pt x="2673350" y="34925"/>
                </a:moveTo>
                <a:lnTo>
                  <a:pt x="2654300" y="34925"/>
                </a:lnTo>
                <a:lnTo>
                  <a:pt x="2654300" y="41275"/>
                </a:lnTo>
                <a:lnTo>
                  <a:pt x="2673350" y="41275"/>
                </a:lnTo>
                <a:lnTo>
                  <a:pt x="2673350" y="34925"/>
                </a:lnTo>
                <a:close/>
              </a:path>
              <a:path w="3712845" h="76200">
                <a:moveTo>
                  <a:pt x="2698750" y="34925"/>
                </a:moveTo>
                <a:lnTo>
                  <a:pt x="2679700" y="34925"/>
                </a:lnTo>
                <a:lnTo>
                  <a:pt x="2679700" y="41275"/>
                </a:lnTo>
                <a:lnTo>
                  <a:pt x="2698750" y="41275"/>
                </a:lnTo>
                <a:lnTo>
                  <a:pt x="2698750" y="34925"/>
                </a:lnTo>
                <a:close/>
              </a:path>
              <a:path w="3712845" h="76200">
                <a:moveTo>
                  <a:pt x="2724150" y="34925"/>
                </a:moveTo>
                <a:lnTo>
                  <a:pt x="2705100" y="34925"/>
                </a:lnTo>
                <a:lnTo>
                  <a:pt x="2705100" y="41275"/>
                </a:lnTo>
                <a:lnTo>
                  <a:pt x="2724150" y="41275"/>
                </a:lnTo>
                <a:lnTo>
                  <a:pt x="2724150" y="34925"/>
                </a:lnTo>
                <a:close/>
              </a:path>
              <a:path w="3712845" h="76200">
                <a:moveTo>
                  <a:pt x="2749550" y="34925"/>
                </a:moveTo>
                <a:lnTo>
                  <a:pt x="2730500" y="34925"/>
                </a:lnTo>
                <a:lnTo>
                  <a:pt x="2730500" y="41275"/>
                </a:lnTo>
                <a:lnTo>
                  <a:pt x="2749550" y="41275"/>
                </a:lnTo>
                <a:lnTo>
                  <a:pt x="2749550" y="34925"/>
                </a:lnTo>
                <a:close/>
              </a:path>
              <a:path w="3712845" h="76200">
                <a:moveTo>
                  <a:pt x="2774950" y="34925"/>
                </a:moveTo>
                <a:lnTo>
                  <a:pt x="2755900" y="34925"/>
                </a:lnTo>
                <a:lnTo>
                  <a:pt x="2755900" y="41275"/>
                </a:lnTo>
                <a:lnTo>
                  <a:pt x="2774950" y="41275"/>
                </a:lnTo>
                <a:lnTo>
                  <a:pt x="2774950" y="34925"/>
                </a:lnTo>
                <a:close/>
              </a:path>
              <a:path w="3712845" h="76200">
                <a:moveTo>
                  <a:pt x="2800350" y="34925"/>
                </a:moveTo>
                <a:lnTo>
                  <a:pt x="2781300" y="34925"/>
                </a:lnTo>
                <a:lnTo>
                  <a:pt x="2781300" y="41275"/>
                </a:lnTo>
                <a:lnTo>
                  <a:pt x="2800350" y="41275"/>
                </a:lnTo>
                <a:lnTo>
                  <a:pt x="2800350" y="34925"/>
                </a:lnTo>
                <a:close/>
              </a:path>
              <a:path w="3712845" h="76200">
                <a:moveTo>
                  <a:pt x="2825750" y="34925"/>
                </a:moveTo>
                <a:lnTo>
                  <a:pt x="2806700" y="34925"/>
                </a:lnTo>
                <a:lnTo>
                  <a:pt x="2806700" y="41275"/>
                </a:lnTo>
                <a:lnTo>
                  <a:pt x="2825750" y="41275"/>
                </a:lnTo>
                <a:lnTo>
                  <a:pt x="2825750" y="34925"/>
                </a:lnTo>
                <a:close/>
              </a:path>
              <a:path w="3712845" h="76200">
                <a:moveTo>
                  <a:pt x="2851150" y="34925"/>
                </a:moveTo>
                <a:lnTo>
                  <a:pt x="2832100" y="34925"/>
                </a:lnTo>
                <a:lnTo>
                  <a:pt x="2832100" y="41275"/>
                </a:lnTo>
                <a:lnTo>
                  <a:pt x="2851150" y="41275"/>
                </a:lnTo>
                <a:lnTo>
                  <a:pt x="2851150" y="34925"/>
                </a:lnTo>
                <a:close/>
              </a:path>
              <a:path w="3712845" h="76200">
                <a:moveTo>
                  <a:pt x="2876550" y="34925"/>
                </a:moveTo>
                <a:lnTo>
                  <a:pt x="2857500" y="34925"/>
                </a:lnTo>
                <a:lnTo>
                  <a:pt x="2857500" y="41275"/>
                </a:lnTo>
                <a:lnTo>
                  <a:pt x="2876550" y="41275"/>
                </a:lnTo>
                <a:lnTo>
                  <a:pt x="2876550" y="34925"/>
                </a:lnTo>
                <a:close/>
              </a:path>
              <a:path w="3712845" h="76200">
                <a:moveTo>
                  <a:pt x="2901950" y="34925"/>
                </a:moveTo>
                <a:lnTo>
                  <a:pt x="2882900" y="34925"/>
                </a:lnTo>
                <a:lnTo>
                  <a:pt x="2882900" y="41275"/>
                </a:lnTo>
                <a:lnTo>
                  <a:pt x="2901950" y="41275"/>
                </a:lnTo>
                <a:lnTo>
                  <a:pt x="2901950" y="34925"/>
                </a:lnTo>
                <a:close/>
              </a:path>
              <a:path w="3712845" h="76200">
                <a:moveTo>
                  <a:pt x="2927350" y="34925"/>
                </a:moveTo>
                <a:lnTo>
                  <a:pt x="2908300" y="34925"/>
                </a:lnTo>
                <a:lnTo>
                  <a:pt x="2908300" y="41275"/>
                </a:lnTo>
                <a:lnTo>
                  <a:pt x="2927350" y="41275"/>
                </a:lnTo>
                <a:lnTo>
                  <a:pt x="2927350" y="34925"/>
                </a:lnTo>
                <a:close/>
              </a:path>
              <a:path w="3712845" h="76200">
                <a:moveTo>
                  <a:pt x="2952750" y="34925"/>
                </a:moveTo>
                <a:lnTo>
                  <a:pt x="2933700" y="34925"/>
                </a:lnTo>
                <a:lnTo>
                  <a:pt x="2933700" y="41275"/>
                </a:lnTo>
                <a:lnTo>
                  <a:pt x="2952750" y="41275"/>
                </a:lnTo>
                <a:lnTo>
                  <a:pt x="2952750" y="34925"/>
                </a:lnTo>
                <a:close/>
              </a:path>
              <a:path w="3712845" h="76200">
                <a:moveTo>
                  <a:pt x="2978150" y="34925"/>
                </a:moveTo>
                <a:lnTo>
                  <a:pt x="2959100" y="34925"/>
                </a:lnTo>
                <a:lnTo>
                  <a:pt x="2959100" y="41275"/>
                </a:lnTo>
                <a:lnTo>
                  <a:pt x="2978150" y="41275"/>
                </a:lnTo>
                <a:lnTo>
                  <a:pt x="2978150" y="34925"/>
                </a:lnTo>
                <a:close/>
              </a:path>
              <a:path w="3712845" h="76200">
                <a:moveTo>
                  <a:pt x="3003550" y="34925"/>
                </a:moveTo>
                <a:lnTo>
                  <a:pt x="2984500" y="34925"/>
                </a:lnTo>
                <a:lnTo>
                  <a:pt x="2984500" y="41275"/>
                </a:lnTo>
                <a:lnTo>
                  <a:pt x="3003550" y="41275"/>
                </a:lnTo>
                <a:lnTo>
                  <a:pt x="3003550" y="34925"/>
                </a:lnTo>
                <a:close/>
              </a:path>
              <a:path w="3712845" h="76200">
                <a:moveTo>
                  <a:pt x="3028950" y="34925"/>
                </a:moveTo>
                <a:lnTo>
                  <a:pt x="3009900" y="34925"/>
                </a:lnTo>
                <a:lnTo>
                  <a:pt x="3009900" y="41275"/>
                </a:lnTo>
                <a:lnTo>
                  <a:pt x="3028950" y="41275"/>
                </a:lnTo>
                <a:lnTo>
                  <a:pt x="3028950" y="34925"/>
                </a:lnTo>
                <a:close/>
              </a:path>
              <a:path w="3712845" h="76200">
                <a:moveTo>
                  <a:pt x="3054350" y="34925"/>
                </a:moveTo>
                <a:lnTo>
                  <a:pt x="3035300" y="34925"/>
                </a:lnTo>
                <a:lnTo>
                  <a:pt x="3035300" y="41275"/>
                </a:lnTo>
                <a:lnTo>
                  <a:pt x="3054350" y="41275"/>
                </a:lnTo>
                <a:lnTo>
                  <a:pt x="3054350" y="34925"/>
                </a:lnTo>
                <a:close/>
              </a:path>
              <a:path w="3712845" h="76200">
                <a:moveTo>
                  <a:pt x="3079750" y="34925"/>
                </a:moveTo>
                <a:lnTo>
                  <a:pt x="3060700" y="34925"/>
                </a:lnTo>
                <a:lnTo>
                  <a:pt x="3060700" y="41275"/>
                </a:lnTo>
                <a:lnTo>
                  <a:pt x="3079750" y="41275"/>
                </a:lnTo>
                <a:lnTo>
                  <a:pt x="3079750" y="34925"/>
                </a:lnTo>
                <a:close/>
              </a:path>
              <a:path w="3712845" h="76200">
                <a:moveTo>
                  <a:pt x="3105150" y="34925"/>
                </a:moveTo>
                <a:lnTo>
                  <a:pt x="3086100" y="34925"/>
                </a:lnTo>
                <a:lnTo>
                  <a:pt x="3086100" y="41275"/>
                </a:lnTo>
                <a:lnTo>
                  <a:pt x="3105150" y="41275"/>
                </a:lnTo>
                <a:lnTo>
                  <a:pt x="3105150" y="34925"/>
                </a:lnTo>
                <a:close/>
              </a:path>
              <a:path w="3712845" h="76200">
                <a:moveTo>
                  <a:pt x="3130550" y="34925"/>
                </a:moveTo>
                <a:lnTo>
                  <a:pt x="3111500" y="34925"/>
                </a:lnTo>
                <a:lnTo>
                  <a:pt x="3111500" y="41275"/>
                </a:lnTo>
                <a:lnTo>
                  <a:pt x="3130550" y="41275"/>
                </a:lnTo>
                <a:lnTo>
                  <a:pt x="3130550" y="34925"/>
                </a:lnTo>
                <a:close/>
              </a:path>
              <a:path w="3712845" h="76200">
                <a:moveTo>
                  <a:pt x="3155950" y="34925"/>
                </a:moveTo>
                <a:lnTo>
                  <a:pt x="3136900" y="34925"/>
                </a:lnTo>
                <a:lnTo>
                  <a:pt x="3136900" y="41275"/>
                </a:lnTo>
                <a:lnTo>
                  <a:pt x="3155950" y="41275"/>
                </a:lnTo>
                <a:lnTo>
                  <a:pt x="3155950" y="34925"/>
                </a:lnTo>
                <a:close/>
              </a:path>
              <a:path w="3712845" h="76200">
                <a:moveTo>
                  <a:pt x="3181350" y="34925"/>
                </a:moveTo>
                <a:lnTo>
                  <a:pt x="3162300" y="34925"/>
                </a:lnTo>
                <a:lnTo>
                  <a:pt x="3162300" y="41275"/>
                </a:lnTo>
                <a:lnTo>
                  <a:pt x="3181350" y="41275"/>
                </a:lnTo>
                <a:lnTo>
                  <a:pt x="3181350" y="34925"/>
                </a:lnTo>
                <a:close/>
              </a:path>
              <a:path w="3712845" h="76200">
                <a:moveTo>
                  <a:pt x="3206750" y="34925"/>
                </a:moveTo>
                <a:lnTo>
                  <a:pt x="3187700" y="34925"/>
                </a:lnTo>
                <a:lnTo>
                  <a:pt x="3187700" y="41275"/>
                </a:lnTo>
                <a:lnTo>
                  <a:pt x="3206750" y="41275"/>
                </a:lnTo>
                <a:lnTo>
                  <a:pt x="3206750" y="34925"/>
                </a:lnTo>
                <a:close/>
              </a:path>
              <a:path w="3712845" h="76200">
                <a:moveTo>
                  <a:pt x="3232150" y="34925"/>
                </a:moveTo>
                <a:lnTo>
                  <a:pt x="3213100" y="34925"/>
                </a:lnTo>
                <a:lnTo>
                  <a:pt x="3213100" y="41275"/>
                </a:lnTo>
                <a:lnTo>
                  <a:pt x="3232150" y="41275"/>
                </a:lnTo>
                <a:lnTo>
                  <a:pt x="3232150" y="34925"/>
                </a:lnTo>
                <a:close/>
              </a:path>
              <a:path w="3712845" h="76200">
                <a:moveTo>
                  <a:pt x="3257550" y="34925"/>
                </a:moveTo>
                <a:lnTo>
                  <a:pt x="3238500" y="34925"/>
                </a:lnTo>
                <a:lnTo>
                  <a:pt x="3238500" y="41275"/>
                </a:lnTo>
                <a:lnTo>
                  <a:pt x="3257550" y="41275"/>
                </a:lnTo>
                <a:lnTo>
                  <a:pt x="3257550" y="34925"/>
                </a:lnTo>
                <a:close/>
              </a:path>
              <a:path w="3712845" h="76200">
                <a:moveTo>
                  <a:pt x="3282950" y="34925"/>
                </a:moveTo>
                <a:lnTo>
                  <a:pt x="3263900" y="34925"/>
                </a:lnTo>
                <a:lnTo>
                  <a:pt x="3263900" y="41275"/>
                </a:lnTo>
                <a:lnTo>
                  <a:pt x="3282950" y="41275"/>
                </a:lnTo>
                <a:lnTo>
                  <a:pt x="3282950" y="34925"/>
                </a:lnTo>
                <a:close/>
              </a:path>
              <a:path w="3712845" h="76200">
                <a:moveTo>
                  <a:pt x="3308350" y="34925"/>
                </a:moveTo>
                <a:lnTo>
                  <a:pt x="3289300" y="34925"/>
                </a:lnTo>
                <a:lnTo>
                  <a:pt x="3289300" y="41275"/>
                </a:lnTo>
                <a:lnTo>
                  <a:pt x="3308350" y="41275"/>
                </a:lnTo>
                <a:lnTo>
                  <a:pt x="3308350" y="34925"/>
                </a:lnTo>
                <a:close/>
              </a:path>
              <a:path w="3712845" h="76200">
                <a:moveTo>
                  <a:pt x="3333750" y="34925"/>
                </a:moveTo>
                <a:lnTo>
                  <a:pt x="3314700" y="34925"/>
                </a:lnTo>
                <a:lnTo>
                  <a:pt x="3314700" y="41275"/>
                </a:lnTo>
                <a:lnTo>
                  <a:pt x="3333750" y="41275"/>
                </a:lnTo>
                <a:lnTo>
                  <a:pt x="3333750" y="34925"/>
                </a:lnTo>
                <a:close/>
              </a:path>
              <a:path w="3712845" h="76200">
                <a:moveTo>
                  <a:pt x="3359150" y="34925"/>
                </a:moveTo>
                <a:lnTo>
                  <a:pt x="3340100" y="34925"/>
                </a:lnTo>
                <a:lnTo>
                  <a:pt x="3340100" y="41275"/>
                </a:lnTo>
                <a:lnTo>
                  <a:pt x="3359150" y="41275"/>
                </a:lnTo>
                <a:lnTo>
                  <a:pt x="3359150" y="34925"/>
                </a:lnTo>
                <a:close/>
              </a:path>
              <a:path w="3712845" h="76200">
                <a:moveTo>
                  <a:pt x="3384550" y="34925"/>
                </a:moveTo>
                <a:lnTo>
                  <a:pt x="3365500" y="34925"/>
                </a:lnTo>
                <a:lnTo>
                  <a:pt x="3365500" y="41275"/>
                </a:lnTo>
                <a:lnTo>
                  <a:pt x="3384550" y="41275"/>
                </a:lnTo>
                <a:lnTo>
                  <a:pt x="3384550" y="34925"/>
                </a:lnTo>
                <a:close/>
              </a:path>
              <a:path w="3712845" h="76200">
                <a:moveTo>
                  <a:pt x="3409950" y="34925"/>
                </a:moveTo>
                <a:lnTo>
                  <a:pt x="3390900" y="34925"/>
                </a:lnTo>
                <a:lnTo>
                  <a:pt x="3390900" y="41275"/>
                </a:lnTo>
                <a:lnTo>
                  <a:pt x="3409950" y="41275"/>
                </a:lnTo>
                <a:lnTo>
                  <a:pt x="3409950" y="34925"/>
                </a:lnTo>
                <a:close/>
              </a:path>
              <a:path w="3712845" h="76200">
                <a:moveTo>
                  <a:pt x="3435350" y="34925"/>
                </a:moveTo>
                <a:lnTo>
                  <a:pt x="3416300" y="34925"/>
                </a:lnTo>
                <a:lnTo>
                  <a:pt x="3416300" y="41275"/>
                </a:lnTo>
                <a:lnTo>
                  <a:pt x="3435350" y="41275"/>
                </a:lnTo>
                <a:lnTo>
                  <a:pt x="3435350" y="34925"/>
                </a:lnTo>
                <a:close/>
              </a:path>
              <a:path w="3712845" h="76200">
                <a:moveTo>
                  <a:pt x="3460750" y="34925"/>
                </a:moveTo>
                <a:lnTo>
                  <a:pt x="3441700" y="34925"/>
                </a:lnTo>
                <a:lnTo>
                  <a:pt x="3441700" y="41275"/>
                </a:lnTo>
                <a:lnTo>
                  <a:pt x="3460750" y="41275"/>
                </a:lnTo>
                <a:lnTo>
                  <a:pt x="3460750" y="34925"/>
                </a:lnTo>
                <a:close/>
              </a:path>
              <a:path w="3712845" h="76200">
                <a:moveTo>
                  <a:pt x="3486150" y="34925"/>
                </a:moveTo>
                <a:lnTo>
                  <a:pt x="3467100" y="34925"/>
                </a:lnTo>
                <a:lnTo>
                  <a:pt x="3467100" y="41275"/>
                </a:lnTo>
                <a:lnTo>
                  <a:pt x="3486150" y="41275"/>
                </a:lnTo>
                <a:lnTo>
                  <a:pt x="3486150" y="34925"/>
                </a:lnTo>
                <a:close/>
              </a:path>
              <a:path w="3712845" h="76200">
                <a:moveTo>
                  <a:pt x="3511550" y="34925"/>
                </a:moveTo>
                <a:lnTo>
                  <a:pt x="3492500" y="34925"/>
                </a:lnTo>
                <a:lnTo>
                  <a:pt x="3492500" y="41275"/>
                </a:lnTo>
                <a:lnTo>
                  <a:pt x="3511550" y="41275"/>
                </a:lnTo>
                <a:lnTo>
                  <a:pt x="3511550" y="34925"/>
                </a:lnTo>
                <a:close/>
              </a:path>
              <a:path w="3712845" h="76200">
                <a:moveTo>
                  <a:pt x="3536950" y="34925"/>
                </a:moveTo>
                <a:lnTo>
                  <a:pt x="3517900" y="34925"/>
                </a:lnTo>
                <a:lnTo>
                  <a:pt x="3517900" y="41275"/>
                </a:lnTo>
                <a:lnTo>
                  <a:pt x="3536950" y="41275"/>
                </a:lnTo>
                <a:lnTo>
                  <a:pt x="3536950" y="34925"/>
                </a:lnTo>
                <a:close/>
              </a:path>
              <a:path w="3712845" h="76200">
                <a:moveTo>
                  <a:pt x="3562350" y="34925"/>
                </a:moveTo>
                <a:lnTo>
                  <a:pt x="3543300" y="34925"/>
                </a:lnTo>
                <a:lnTo>
                  <a:pt x="3543300" y="41275"/>
                </a:lnTo>
                <a:lnTo>
                  <a:pt x="3562350" y="41275"/>
                </a:lnTo>
                <a:lnTo>
                  <a:pt x="3562350" y="34925"/>
                </a:lnTo>
                <a:close/>
              </a:path>
              <a:path w="3712845" h="76200">
                <a:moveTo>
                  <a:pt x="3587750" y="34925"/>
                </a:moveTo>
                <a:lnTo>
                  <a:pt x="3568700" y="34925"/>
                </a:lnTo>
                <a:lnTo>
                  <a:pt x="3568700" y="41275"/>
                </a:lnTo>
                <a:lnTo>
                  <a:pt x="3587750" y="41275"/>
                </a:lnTo>
                <a:lnTo>
                  <a:pt x="3587750" y="34925"/>
                </a:lnTo>
                <a:close/>
              </a:path>
              <a:path w="3712845" h="76200">
                <a:moveTo>
                  <a:pt x="3613150" y="34925"/>
                </a:moveTo>
                <a:lnTo>
                  <a:pt x="3594100" y="34925"/>
                </a:lnTo>
                <a:lnTo>
                  <a:pt x="3594100" y="41275"/>
                </a:lnTo>
                <a:lnTo>
                  <a:pt x="3613150" y="41275"/>
                </a:lnTo>
                <a:lnTo>
                  <a:pt x="3613150" y="34925"/>
                </a:lnTo>
                <a:close/>
              </a:path>
              <a:path w="3712845" h="76200">
                <a:moveTo>
                  <a:pt x="3674503" y="0"/>
                </a:moveTo>
                <a:lnTo>
                  <a:pt x="3659673" y="2994"/>
                </a:lnTo>
                <a:lnTo>
                  <a:pt x="3647563" y="11159"/>
                </a:lnTo>
                <a:lnTo>
                  <a:pt x="3639397" y="23270"/>
                </a:lnTo>
                <a:lnTo>
                  <a:pt x="3636403" y="38100"/>
                </a:lnTo>
                <a:lnTo>
                  <a:pt x="3639397" y="52930"/>
                </a:lnTo>
                <a:lnTo>
                  <a:pt x="3647563" y="65040"/>
                </a:lnTo>
                <a:lnTo>
                  <a:pt x="3659673" y="73205"/>
                </a:lnTo>
                <a:lnTo>
                  <a:pt x="3674503" y="76200"/>
                </a:lnTo>
                <a:lnTo>
                  <a:pt x="3689334" y="73205"/>
                </a:lnTo>
                <a:lnTo>
                  <a:pt x="3701444" y="65040"/>
                </a:lnTo>
                <a:lnTo>
                  <a:pt x="3709609" y="52930"/>
                </a:lnTo>
                <a:lnTo>
                  <a:pt x="3711962" y="41275"/>
                </a:lnTo>
                <a:lnTo>
                  <a:pt x="3638550" y="41275"/>
                </a:lnTo>
                <a:lnTo>
                  <a:pt x="3638550" y="34925"/>
                </a:lnTo>
                <a:lnTo>
                  <a:pt x="3711962" y="34925"/>
                </a:lnTo>
                <a:lnTo>
                  <a:pt x="3709609" y="23270"/>
                </a:lnTo>
                <a:lnTo>
                  <a:pt x="3701444" y="11159"/>
                </a:lnTo>
                <a:lnTo>
                  <a:pt x="3689334" y="2994"/>
                </a:lnTo>
                <a:lnTo>
                  <a:pt x="3674503" y="0"/>
                </a:lnTo>
                <a:close/>
              </a:path>
              <a:path w="3712845" h="76200">
                <a:moveTo>
                  <a:pt x="3637044" y="34925"/>
                </a:moveTo>
                <a:lnTo>
                  <a:pt x="3619500" y="34925"/>
                </a:lnTo>
                <a:lnTo>
                  <a:pt x="3619500" y="41275"/>
                </a:lnTo>
                <a:lnTo>
                  <a:pt x="3637044" y="41275"/>
                </a:lnTo>
                <a:lnTo>
                  <a:pt x="3636403" y="38100"/>
                </a:lnTo>
                <a:lnTo>
                  <a:pt x="3637044" y="34925"/>
                </a:lnTo>
                <a:close/>
              </a:path>
              <a:path w="3712845" h="76200">
                <a:moveTo>
                  <a:pt x="3644900" y="34925"/>
                </a:moveTo>
                <a:lnTo>
                  <a:pt x="3638550" y="34925"/>
                </a:lnTo>
                <a:lnTo>
                  <a:pt x="3638550" y="41275"/>
                </a:lnTo>
                <a:lnTo>
                  <a:pt x="3644900" y="41275"/>
                </a:lnTo>
                <a:lnTo>
                  <a:pt x="3644900" y="34925"/>
                </a:lnTo>
                <a:close/>
              </a:path>
              <a:path w="3712845" h="76200">
                <a:moveTo>
                  <a:pt x="3663950" y="34925"/>
                </a:moveTo>
                <a:lnTo>
                  <a:pt x="3644900" y="34925"/>
                </a:lnTo>
                <a:lnTo>
                  <a:pt x="3644900" y="41275"/>
                </a:lnTo>
                <a:lnTo>
                  <a:pt x="3663950" y="41275"/>
                </a:lnTo>
                <a:lnTo>
                  <a:pt x="3663950" y="34925"/>
                </a:lnTo>
                <a:close/>
              </a:path>
              <a:path w="3712845" h="76200">
                <a:moveTo>
                  <a:pt x="3670300" y="34925"/>
                </a:moveTo>
                <a:lnTo>
                  <a:pt x="3663950" y="34925"/>
                </a:lnTo>
                <a:lnTo>
                  <a:pt x="3663950" y="41275"/>
                </a:lnTo>
                <a:lnTo>
                  <a:pt x="3670300" y="41275"/>
                </a:lnTo>
                <a:lnTo>
                  <a:pt x="3670300" y="34925"/>
                </a:lnTo>
                <a:close/>
              </a:path>
              <a:path w="3712845" h="76200">
                <a:moveTo>
                  <a:pt x="3674503" y="34925"/>
                </a:moveTo>
                <a:lnTo>
                  <a:pt x="3670300" y="34925"/>
                </a:lnTo>
                <a:lnTo>
                  <a:pt x="3670300" y="41275"/>
                </a:lnTo>
                <a:lnTo>
                  <a:pt x="3674503" y="41275"/>
                </a:lnTo>
                <a:lnTo>
                  <a:pt x="3674503" y="34925"/>
                </a:lnTo>
                <a:close/>
              </a:path>
              <a:path w="3712845" h="76200">
                <a:moveTo>
                  <a:pt x="3711962" y="34925"/>
                </a:moveTo>
                <a:lnTo>
                  <a:pt x="3674503" y="34925"/>
                </a:lnTo>
                <a:lnTo>
                  <a:pt x="3674503" y="41275"/>
                </a:lnTo>
                <a:lnTo>
                  <a:pt x="3711962" y="41275"/>
                </a:lnTo>
                <a:lnTo>
                  <a:pt x="3712603" y="38100"/>
                </a:lnTo>
                <a:lnTo>
                  <a:pt x="3711962" y="3492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09587" y="1801876"/>
            <a:ext cx="32594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170C1"/>
                </a:solidFill>
                <a:latin typeface="Microsoft YaHei"/>
                <a:cs typeface="Microsoft YaHei"/>
              </a:rPr>
              <a:t>What is Churn</a:t>
            </a:r>
            <a:r>
              <a:rPr sz="2200" b="1" spc="-70" dirty="0">
                <a:solidFill>
                  <a:srgbClr val="0170C1"/>
                </a:solidFill>
                <a:latin typeface="Microsoft YaHei"/>
                <a:cs typeface="Microsoft YaHei"/>
              </a:rPr>
              <a:t> </a:t>
            </a:r>
            <a:r>
              <a:rPr sz="2200" b="1" spc="-5" dirty="0">
                <a:solidFill>
                  <a:srgbClr val="0170C1"/>
                </a:solidFill>
                <a:latin typeface="Microsoft YaHei"/>
                <a:cs typeface="Microsoft YaHei"/>
              </a:rPr>
              <a:t>Analysis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2756" y="3234272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9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9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9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9" y="41275"/>
                </a:lnTo>
                <a:lnTo>
                  <a:pt x="76200" y="38100"/>
                </a:lnTo>
                <a:lnTo>
                  <a:pt x="75559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9" y="34925"/>
                </a:lnTo>
                <a:lnTo>
                  <a:pt x="76200" y="38100"/>
                </a:lnTo>
                <a:lnTo>
                  <a:pt x="75559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49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49" y="41275"/>
                </a:lnTo>
                <a:lnTo>
                  <a:pt x="361949" y="34925"/>
                </a:lnTo>
                <a:close/>
              </a:path>
              <a:path w="3712845" h="76200">
                <a:moveTo>
                  <a:pt x="387349" y="34925"/>
                </a:moveTo>
                <a:lnTo>
                  <a:pt x="368299" y="34925"/>
                </a:lnTo>
                <a:lnTo>
                  <a:pt x="368299" y="41275"/>
                </a:lnTo>
                <a:lnTo>
                  <a:pt x="387349" y="41275"/>
                </a:lnTo>
                <a:lnTo>
                  <a:pt x="387349" y="34925"/>
                </a:lnTo>
                <a:close/>
              </a:path>
              <a:path w="3712845" h="76200">
                <a:moveTo>
                  <a:pt x="412749" y="34925"/>
                </a:moveTo>
                <a:lnTo>
                  <a:pt x="393699" y="34925"/>
                </a:lnTo>
                <a:lnTo>
                  <a:pt x="393699" y="41275"/>
                </a:lnTo>
                <a:lnTo>
                  <a:pt x="412749" y="41275"/>
                </a:lnTo>
                <a:lnTo>
                  <a:pt x="412749" y="34925"/>
                </a:lnTo>
                <a:close/>
              </a:path>
              <a:path w="3712845" h="76200">
                <a:moveTo>
                  <a:pt x="438149" y="34925"/>
                </a:moveTo>
                <a:lnTo>
                  <a:pt x="419099" y="34925"/>
                </a:lnTo>
                <a:lnTo>
                  <a:pt x="419099" y="41275"/>
                </a:lnTo>
                <a:lnTo>
                  <a:pt x="438149" y="41275"/>
                </a:lnTo>
                <a:lnTo>
                  <a:pt x="438149" y="34925"/>
                </a:lnTo>
                <a:close/>
              </a:path>
              <a:path w="3712845" h="76200">
                <a:moveTo>
                  <a:pt x="463549" y="34925"/>
                </a:moveTo>
                <a:lnTo>
                  <a:pt x="444499" y="34925"/>
                </a:lnTo>
                <a:lnTo>
                  <a:pt x="444499" y="41275"/>
                </a:lnTo>
                <a:lnTo>
                  <a:pt x="463549" y="41275"/>
                </a:lnTo>
                <a:lnTo>
                  <a:pt x="463549" y="34925"/>
                </a:lnTo>
                <a:close/>
              </a:path>
              <a:path w="3712845" h="76200">
                <a:moveTo>
                  <a:pt x="488949" y="34925"/>
                </a:moveTo>
                <a:lnTo>
                  <a:pt x="469899" y="34925"/>
                </a:lnTo>
                <a:lnTo>
                  <a:pt x="469899" y="41275"/>
                </a:lnTo>
                <a:lnTo>
                  <a:pt x="488949" y="41275"/>
                </a:lnTo>
                <a:lnTo>
                  <a:pt x="488949" y="34925"/>
                </a:lnTo>
                <a:close/>
              </a:path>
              <a:path w="3712845" h="76200">
                <a:moveTo>
                  <a:pt x="514349" y="34925"/>
                </a:moveTo>
                <a:lnTo>
                  <a:pt x="495299" y="34925"/>
                </a:lnTo>
                <a:lnTo>
                  <a:pt x="495299" y="41275"/>
                </a:lnTo>
                <a:lnTo>
                  <a:pt x="514349" y="41275"/>
                </a:lnTo>
                <a:lnTo>
                  <a:pt x="514349" y="34925"/>
                </a:lnTo>
                <a:close/>
              </a:path>
              <a:path w="3712845" h="76200">
                <a:moveTo>
                  <a:pt x="539749" y="34925"/>
                </a:moveTo>
                <a:lnTo>
                  <a:pt x="520699" y="34925"/>
                </a:lnTo>
                <a:lnTo>
                  <a:pt x="520699" y="41275"/>
                </a:lnTo>
                <a:lnTo>
                  <a:pt x="539749" y="41275"/>
                </a:lnTo>
                <a:lnTo>
                  <a:pt x="539749" y="34925"/>
                </a:lnTo>
                <a:close/>
              </a:path>
              <a:path w="3712845" h="76200">
                <a:moveTo>
                  <a:pt x="565149" y="34925"/>
                </a:moveTo>
                <a:lnTo>
                  <a:pt x="546099" y="34925"/>
                </a:lnTo>
                <a:lnTo>
                  <a:pt x="546099" y="41275"/>
                </a:lnTo>
                <a:lnTo>
                  <a:pt x="565149" y="41275"/>
                </a:lnTo>
                <a:lnTo>
                  <a:pt x="565149" y="34925"/>
                </a:lnTo>
                <a:close/>
              </a:path>
              <a:path w="3712845" h="76200">
                <a:moveTo>
                  <a:pt x="590549" y="34925"/>
                </a:moveTo>
                <a:lnTo>
                  <a:pt x="571499" y="34925"/>
                </a:lnTo>
                <a:lnTo>
                  <a:pt x="571499" y="41275"/>
                </a:lnTo>
                <a:lnTo>
                  <a:pt x="590549" y="41275"/>
                </a:lnTo>
                <a:lnTo>
                  <a:pt x="590549" y="34925"/>
                </a:lnTo>
                <a:close/>
              </a:path>
              <a:path w="3712845" h="76200">
                <a:moveTo>
                  <a:pt x="615949" y="34925"/>
                </a:moveTo>
                <a:lnTo>
                  <a:pt x="596899" y="34925"/>
                </a:lnTo>
                <a:lnTo>
                  <a:pt x="596899" y="41275"/>
                </a:lnTo>
                <a:lnTo>
                  <a:pt x="615949" y="41275"/>
                </a:lnTo>
                <a:lnTo>
                  <a:pt x="615949" y="34925"/>
                </a:lnTo>
                <a:close/>
              </a:path>
              <a:path w="3712845" h="76200">
                <a:moveTo>
                  <a:pt x="641349" y="34925"/>
                </a:moveTo>
                <a:lnTo>
                  <a:pt x="622299" y="34925"/>
                </a:lnTo>
                <a:lnTo>
                  <a:pt x="622299" y="41275"/>
                </a:lnTo>
                <a:lnTo>
                  <a:pt x="641349" y="41275"/>
                </a:lnTo>
                <a:lnTo>
                  <a:pt x="641349" y="34925"/>
                </a:lnTo>
                <a:close/>
              </a:path>
              <a:path w="3712845" h="76200">
                <a:moveTo>
                  <a:pt x="666749" y="34925"/>
                </a:moveTo>
                <a:lnTo>
                  <a:pt x="647699" y="34925"/>
                </a:lnTo>
                <a:lnTo>
                  <a:pt x="647699" y="41275"/>
                </a:lnTo>
                <a:lnTo>
                  <a:pt x="666749" y="41275"/>
                </a:lnTo>
                <a:lnTo>
                  <a:pt x="666749" y="34925"/>
                </a:lnTo>
                <a:close/>
              </a:path>
              <a:path w="3712845" h="76200">
                <a:moveTo>
                  <a:pt x="692149" y="34925"/>
                </a:moveTo>
                <a:lnTo>
                  <a:pt x="673099" y="34925"/>
                </a:lnTo>
                <a:lnTo>
                  <a:pt x="673099" y="41275"/>
                </a:lnTo>
                <a:lnTo>
                  <a:pt x="692149" y="41275"/>
                </a:lnTo>
                <a:lnTo>
                  <a:pt x="692149" y="34925"/>
                </a:lnTo>
                <a:close/>
              </a:path>
              <a:path w="3712845" h="76200">
                <a:moveTo>
                  <a:pt x="717549" y="34925"/>
                </a:moveTo>
                <a:lnTo>
                  <a:pt x="698499" y="34925"/>
                </a:lnTo>
                <a:lnTo>
                  <a:pt x="698499" y="41275"/>
                </a:lnTo>
                <a:lnTo>
                  <a:pt x="717549" y="41275"/>
                </a:lnTo>
                <a:lnTo>
                  <a:pt x="717549" y="34925"/>
                </a:lnTo>
                <a:close/>
              </a:path>
              <a:path w="3712845" h="76200">
                <a:moveTo>
                  <a:pt x="742949" y="34925"/>
                </a:moveTo>
                <a:lnTo>
                  <a:pt x="723899" y="34925"/>
                </a:lnTo>
                <a:lnTo>
                  <a:pt x="723899" y="41275"/>
                </a:lnTo>
                <a:lnTo>
                  <a:pt x="742949" y="41275"/>
                </a:lnTo>
                <a:lnTo>
                  <a:pt x="742949" y="34925"/>
                </a:lnTo>
                <a:close/>
              </a:path>
              <a:path w="3712845" h="76200">
                <a:moveTo>
                  <a:pt x="768349" y="34925"/>
                </a:moveTo>
                <a:lnTo>
                  <a:pt x="749299" y="34925"/>
                </a:lnTo>
                <a:lnTo>
                  <a:pt x="749299" y="41275"/>
                </a:lnTo>
                <a:lnTo>
                  <a:pt x="768349" y="41275"/>
                </a:lnTo>
                <a:lnTo>
                  <a:pt x="768349" y="34925"/>
                </a:lnTo>
                <a:close/>
              </a:path>
              <a:path w="3712845" h="76200">
                <a:moveTo>
                  <a:pt x="793749" y="34925"/>
                </a:moveTo>
                <a:lnTo>
                  <a:pt x="774699" y="34925"/>
                </a:lnTo>
                <a:lnTo>
                  <a:pt x="774699" y="41275"/>
                </a:lnTo>
                <a:lnTo>
                  <a:pt x="793749" y="41275"/>
                </a:lnTo>
                <a:lnTo>
                  <a:pt x="793749" y="34925"/>
                </a:lnTo>
                <a:close/>
              </a:path>
              <a:path w="3712845" h="76200">
                <a:moveTo>
                  <a:pt x="819149" y="34925"/>
                </a:moveTo>
                <a:lnTo>
                  <a:pt x="800099" y="34925"/>
                </a:lnTo>
                <a:lnTo>
                  <a:pt x="800099" y="41275"/>
                </a:lnTo>
                <a:lnTo>
                  <a:pt x="819149" y="41275"/>
                </a:lnTo>
                <a:lnTo>
                  <a:pt x="819149" y="34925"/>
                </a:lnTo>
                <a:close/>
              </a:path>
              <a:path w="3712845" h="76200">
                <a:moveTo>
                  <a:pt x="844549" y="34925"/>
                </a:moveTo>
                <a:lnTo>
                  <a:pt x="825499" y="34925"/>
                </a:lnTo>
                <a:lnTo>
                  <a:pt x="825499" y="41275"/>
                </a:lnTo>
                <a:lnTo>
                  <a:pt x="844549" y="41275"/>
                </a:lnTo>
                <a:lnTo>
                  <a:pt x="844549" y="34925"/>
                </a:lnTo>
                <a:close/>
              </a:path>
              <a:path w="3712845" h="76200">
                <a:moveTo>
                  <a:pt x="869949" y="34925"/>
                </a:moveTo>
                <a:lnTo>
                  <a:pt x="850899" y="34925"/>
                </a:lnTo>
                <a:lnTo>
                  <a:pt x="850899" y="41275"/>
                </a:lnTo>
                <a:lnTo>
                  <a:pt x="869949" y="41275"/>
                </a:lnTo>
                <a:lnTo>
                  <a:pt x="869949" y="34925"/>
                </a:lnTo>
                <a:close/>
              </a:path>
              <a:path w="3712845" h="76200">
                <a:moveTo>
                  <a:pt x="895349" y="34925"/>
                </a:moveTo>
                <a:lnTo>
                  <a:pt x="876299" y="34925"/>
                </a:lnTo>
                <a:lnTo>
                  <a:pt x="876299" y="41275"/>
                </a:lnTo>
                <a:lnTo>
                  <a:pt x="895349" y="41275"/>
                </a:lnTo>
                <a:lnTo>
                  <a:pt x="895349" y="34925"/>
                </a:lnTo>
                <a:close/>
              </a:path>
              <a:path w="3712845" h="76200">
                <a:moveTo>
                  <a:pt x="920749" y="34925"/>
                </a:moveTo>
                <a:lnTo>
                  <a:pt x="901699" y="34925"/>
                </a:lnTo>
                <a:lnTo>
                  <a:pt x="901699" y="41275"/>
                </a:lnTo>
                <a:lnTo>
                  <a:pt x="920749" y="41275"/>
                </a:lnTo>
                <a:lnTo>
                  <a:pt x="920749" y="34925"/>
                </a:lnTo>
                <a:close/>
              </a:path>
              <a:path w="3712845" h="76200">
                <a:moveTo>
                  <a:pt x="946149" y="34925"/>
                </a:moveTo>
                <a:lnTo>
                  <a:pt x="927099" y="34925"/>
                </a:lnTo>
                <a:lnTo>
                  <a:pt x="927099" y="41275"/>
                </a:lnTo>
                <a:lnTo>
                  <a:pt x="946149" y="41275"/>
                </a:lnTo>
                <a:lnTo>
                  <a:pt x="946149" y="34925"/>
                </a:lnTo>
                <a:close/>
              </a:path>
              <a:path w="3712845" h="76200">
                <a:moveTo>
                  <a:pt x="971549" y="34925"/>
                </a:moveTo>
                <a:lnTo>
                  <a:pt x="952499" y="34925"/>
                </a:lnTo>
                <a:lnTo>
                  <a:pt x="952499" y="41275"/>
                </a:lnTo>
                <a:lnTo>
                  <a:pt x="971549" y="41275"/>
                </a:lnTo>
                <a:lnTo>
                  <a:pt x="971549" y="34925"/>
                </a:lnTo>
                <a:close/>
              </a:path>
              <a:path w="3712845" h="76200">
                <a:moveTo>
                  <a:pt x="996949" y="34925"/>
                </a:moveTo>
                <a:lnTo>
                  <a:pt x="977899" y="34925"/>
                </a:lnTo>
                <a:lnTo>
                  <a:pt x="977899" y="41275"/>
                </a:lnTo>
                <a:lnTo>
                  <a:pt x="996949" y="41275"/>
                </a:lnTo>
                <a:lnTo>
                  <a:pt x="996949" y="34925"/>
                </a:lnTo>
                <a:close/>
              </a:path>
              <a:path w="3712845" h="76200">
                <a:moveTo>
                  <a:pt x="1022349" y="34925"/>
                </a:moveTo>
                <a:lnTo>
                  <a:pt x="1003299" y="34925"/>
                </a:lnTo>
                <a:lnTo>
                  <a:pt x="1003299" y="41275"/>
                </a:lnTo>
                <a:lnTo>
                  <a:pt x="1022349" y="41275"/>
                </a:lnTo>
                <a:lnTo>
                  <a:pt x="1022349" y="34925"/>
                </a:lnTo>
                <a:close/>
              </a:path>
              <a:path w="3712845" h="76200">
                <a:moveTo>
                  <a:pt x="1047749" y="34925"/>
                </a:moveTo>
                <a:lnTo>
                  <a:pt x="1028699" y="34925"/>
                </a:lnTo>
                <a:lnTo>
                  <a:pt x="1028699" y="41275"/>
                </a:lnTo>
                <a:lnTo>
                  <a:pt x="1047749" y="41275"/>
                </a:lnTo>
                <a:lnTo>
                  <a:pt x="1047749" y="34925"/>
                </a:lnTo>
                <a:close/>
              </a:path>
              <a:path w="3712845" h="76200">
                <a:moveTo>
                  <a:pt x="1073149" y="34925"/>
                </a:moveTo>
                <a:lnTo>
                  <a:pt x="1054099" y="34925"/>
                </a:lnTo>
                <a:lnTo>
                  <a:pt x="1054099" y="41275"/>
                </a:lnTo>
                <a:lnTo>
                  <a:pt x="1073149" y="41275"/>
                </a:lnTo>
                <a:lnTo>
                  <a:pt x="1073149" y="34925"/>
                </a:lnTo>
                <a:close/>
              </a:path>
              <a:path w="3712845" h="76200">
                <a:moveTo>
                  <a:pt x="1098549" y="34925"/>
                </a:moveTo>
                <a:lnTo>
                  <a:pt x="1079499" y="34925"/>
                </a:lnTo>
                <a:lnTo>
                  <a:pt x="1079499" y="41275"/>
                </a:lnTo>
                <a:lnTo>
                  <a:pt x="1098549" y="41275"/>
                </a:lnTo>
                <a:lnTo>
                  <a:pt x="1098549" y="34925"/>
                </a:lnTo>
                <a:close/>
              </a:path>
              <a:path w="3712845" h="76200">
                <a:moveTo>
                  <a:pt x="1123949" y="34925"/>
                </a:moveTo>
                <a:lnTo>
                  <a:pt x="1104899" y="34925"/>
                </a:lnTo>
                <a:lnTo>
                  <a:pt x="1104899" y="41275"/>
                </a:lnTo>
                <a:lnTo>
                  <a:pt x="1123949" y="41275"/>
                </a:lnTo>
                <a:lnTo>
                  <a:pt x="1123949" y="34925"/>
                </a:lnTo>
                <a:close/>
              </a:path>
              <a:path w="3712845" h="76200">
                <a:moveTo>
                  <a:pt x="1149349" y="34925"/>
                </a:moveTo>
                <a:lnTo>
                  <a:pt x="1130299" y="34925"/>
                </a:lnTo>
                <a:lnTo>
                  <a:pt x="1130299" y="41275"/>
                </a:lnTo>
                <a:lnTo>
                  <a:pt x="1149349" y="41275"/>
                </a:lnTo>
                <a:lnTo>
                  <a:pt x="1149349" y="34925"/>
                </a:lnTo>
                <a:close/>
              </a:path>
              <a:path w="3712845" h="76200">
                <a:moveTo>
                  <a:pt x="1174749" y="34925"/>
                </a:moveTo>
                <a:lnTo>
                  <a:pt x="1155699" y="34925"/>
                </a:lnTo>
                <a:lnTo>
                  <a:pt x="1155699" y="41275"/>
                </a:lnTo>
                <a:lnTo>
                  <a:pt x="1174749" y="41275"/>
                </a:lnTo>
                <a:lnTo>
                  <a:pt x="1174749" y="34925"/>
                </a:lnTo>
                <a:close/>
              </a:path>
              <a:path w="3712845" h="76200">
                <a:moveTo>
                  <a:pt x="1200149" y="34925"/>
                </a:moveTo>
                <a:lnTo>
                  <a:pt x="1181099" y="34925"/>
                </a:lnTo>
                <a:lnTo>
                  <a:pt x="1181099" y="41275"/>
                </a:lnTo>
                <a:lnTo>
                  <a:pt x="1200149" y="41275"/>
                </a:lnTo>
                <a:lnTo>
                  <a:pt x="1200149" y="34925"/>
                </a:lnTo>
                <a:close/>
              </a:path>
              <a:path w="3712845" h="76200">
                <a:moveTo>
                  <a:pt x="1225549" y="34925"/>
                </a:moveTo>
                <a:lnTo>
                  <a:pt x="1206499" y="34925"/>
                </a:lnTo>
                <a:lnTo>
                  <a:pt x="1206499" y="41275"/>
                </a:lnTo>
                <a:lnTo>
                  <a:pt x="1225549" y="41275"/>
                </a:lnTo>
                <a:lnTo>
                  <a:pt x="1225549" y="34925"/>
                </a:lnTo>
                <a:close/>
              </a:path>
              <a:path w="3712845" h="76200">
                <a:moveTo>
                  <a:pt x="1250949" y="34925"/>
                </a:moveTo>
                <a:lnTo>
                  <a:pt x="1231899" y="34925"/>
                </a:lnTo>
                <a:lnTo>
                  <a:pt x="1231899" y="41275"/>
                </a:lnTo>
                <a:lnTo>
                  <a:pt x="1250949" y="41275"/>
                </a:lnTo>
                <a:lnTo>
                  <a:pt x="1250949" y="34925"/>
                </a:lnTo>
                <a:close/>
              </a:path>
              <a:path w="3712845" h="76200">
                <a:moveTo>
                  <a:pt x="1276349" y="34925"/>
                </a:moveTo>
                <a:lnTo>
                  <a:pt x="1257299" y="34925"/>
                </a:lnTo>
                <a:lnTo>
                  <a:pt x="1257299" y="41275"/>
                </a:lnTo>
                <a:lnTo>
                  <a:pt x="1276349" y="41275"/>
                </a:lnTo>
                <a:lnTo>
                  <a:pt x="1276349" y="34925"/>
                </a:lnTo>
                <a:close/>
              </a:path>
              <a:path w="3712845" h="76200">
                <a:moveTo>
                  <a:pt x="1301749" y="34925"/>
                </a:moveTo>
                <a:lnTo>
                  <a:pt x="1282699" y="34925"/>
                </a:lnTo>
                <a:lnTo>
                  <a:pt x="1282699" y="41275"/>
                </a:lnTo>
                <a:lnTo>
                  <a:pt x="1301749" y="41275"/>
                </a:lnTo>
                <a:lnTo>
                  <a:pt x="1301749" y="34925"/>
                </a:lnTo>
                <a:close/>
              </a:path>
              <a:path w="3712845" h="76200">
                <a:moveTo>
                  <a:pt x="1327149" y="34925"/>
                </a:moveTo>
                <a:lnTo>
                  <a:pt x="1308099" y="34925"/>
                </a:lnTo>
                <a:lnTo>
                  <a:pt x="1308099" y="41275"/>
                </a:lnTo>
                <a:lnTo>
                  <a:pt x="1327149" y="41275"/>
                </a:lnTo>
                <a:lnTo>
                  <a:pt x="1327149" y="34925"/>
                </a:lnTo>
                <a:close/>
              </a:path>
              <a:path w="3712845" h="76200">
                <a:moveTo>
                  <a:pt x="1352549" y="34925"/>
                </a:moveTo>
                <a:lnTo>
                  <a:pt x="1333499" y="34925"/>
                </a:lnTo>
                <a:lnTo>
                  <a:pt x="1333499" y="41275"/>
                </a:lnTo>
                <a:lnTo>
                  <a:pt x="1352549" y="41275"/>
                </a:lnTo>
                <a:lnTo>
                  <a:pt x="1352549" y="34925"/>
                </a:lnTo>
                <a:close/>
              </a:path>
              <a:path w="3712845" h="76200">
                <a:moveTo>
                  <a:pt x="1377949" y="34925"/>
                </a:moveTo>
                <a:lnTo>
                  <a:pt x="1358899" y="34925"/>
                </a:lnTo>
                <a:lnTo>
                  <a:pt x="1358899" y="41275"/>
                </a:lnTo>
                <a:lnTo>
                  <a:pt x="1377949" y="41275"/>
                </a:lnTo>
                <a:lnTo>
                  <a:pt x="1377949" y="34925"/>
                </a:lnTo>
                <a:close/>
              </a:path>
              <a:path w="3712845" h="76200">
                <a:moveTo>
                  <a:pt x="1403349" y="34925"/>
                </a:moveTo>
                <a:lnTo>
                  <a:pt x="1384299" y="34925"/>
                </a:lnTo>
                <a:lnTo>
                  <a:pt x="1384299" y="41275"/>
                </a:lnTo>
                <a:lnTo>
                  <a:pt x="1403349" y="41275"/>
                </a:lnTo>
                <a:lnTo>
                  <a:pt x="1403349" y="34925"/>
                </a:lnTo>
                <a:close/>
              </a:path>
              <a:path w="3712845" h="76200">
                <a:moveTo>
                  <a:pt x="1428749" y="34925"/>
                </a:moveTo>
                <a:lnTo>
                  <a:pt x="1409699" y="34925"/>
                </a:lnTo>
                <a:lnTo>
                  <a:pt x="1409699" y="41275"/>
                </a:lnTo>
                <a:lnTo>
                  <a:pt x="1428749" y="41275"/>
                </a:lnTo>
                <a:lnTo>
                  <a:pt x="1428749" y="34925"/>
                </a:lnTo>
                <a:close/>
              </a:path>
              <a:path w="3712845" h="76200">
                <a:moveTo>
                  <a:pt x="1454149" y="34925"/>
                </a:moveTo>
                <a:lnTo>
                  <a:pt x="1435099" y="34925"/>
                </a:lnTo>
                <a:lnTo>
                  <a:pt x="1435099" y="41275"/>
                </a:lnTo>
                <a:lnTo>
                  <a:pt x="1454149" y="41275"/>
                </a:lnTo>
                <a:lnTo>
                  <a:pt x="1454149" y="34925"/>
                </a:lnTo>
                <a:close/>
              </a:path>
              <a:path w="3712845" h="76200">
                <a:moveTo>
                  <a:pt x="1479549" y="34925"/>
                </a:moveTo>
                <a:lnTo>
                  <a:pt x="1460499" y="34925"/>
                </a:lnTo>
                <a:lnTo>
                  <a:pt x="1460499" y="41275"/>
                </a:lnTo>
                <a:lnTo>
                  <a:pt x="1479549" y="41275"/>
                </a:lnTo>
                <a:lnTo>
                  <a:pt x="1479549" y="34925"/>
                </a:lnTo>
                <a:close/>
              </a:path>
              <a:path w="3712845" h="76200">
                <a:moveTo>
                  <a:pt x="1504949" y="34925"/>
                </a:moveTo>
                <a:lnTo>
                  <a:pt x="1485899" y="34925"/>
                </a:lnTo>
                <a:lnTo>
                  <a:pt x="1485899" y="41275"/>
                </a:lnTo>
                <a:lnTo>
                  <a:pt x="1504949" y="41275"/>
                </a:lnTo>
                <a:lnTo>
                  <a:pt x="1504949" y="34925"/>
                </a:lnTo>
                <a:close/>
              </a:path>
              <a:path w="3712845" h="76200">
                <a:moveTo>
                  <a:pt x="1530349" y="34925"/>
                </a:moveTo>
                <a:lnTo>
                  <a:pt x="1511299" y="34925"/>
                </a:lnTo>
                <a:lnTo>
                  <a:pt x="1511299" y="41275"/>
                </a:lnTo>
                <a:lnTo>
                  <a:pt x="1530349" y="41275"/>
                </a:lnTo>
                <a:lnTo>
                  <a:pt x="1530349" y="34925"/>
                </a:lnTo>
                <a:close/>
              </a:path>
              <a:path w="3712845" h="76200">
                <a:moveTo>
                  <a:pt x="1555749" y="34925"/>
                </a:moveTo>
                <a:lnTo>
                  <a:pt x="1536699" y="34925"/>
                </a:lnTo>
                <a:lnTo>
                  <a:pt x="1536699" y="41275"/>
                </a:lnTo>
                <a:lnTo>
                  <a:pt x="1555749" y="41275"/>
                </a:lnTo>
                <a:lnTo>
                  <a:pt x="1555749" y="34925"/>
                </a:lnTo>
                <a:close/>
              </a:path>
              <a:path w="3712845" h="76200">
                <a:moveTo>
                  <a:pt x="1581149" y="34925"/>
                </a:moveTo>
                <a:lnTo>
                  <a:pt x="1562099" y="34925"/>
                </a:lnTo>
                <a:lnTo>
                  <a:pt x="1562099" y="41275"/>
                </a:lnTo>
                <a:lnTo>
                  <a:pt x="1581149" y="41275"/>
                </a:lnTo>
                <a:lnTo>
                  <a:pt x="1581149" y="34925"/>
                </a:lnTo>
                <a:close/>
              </a:path>
              <a:path w="3712845" h="76200">
                <a:moveTo>
                  <a:pt x="1606549" y="34925"/>
                </a:moveTo>
                <a:lnTo>
                  <a:pt x="1587499" y="34925"/>
                </a:lnTo>
                <a:lnTo>
                  <a:pt x="1587499" y="41275"/>
                </a:lnTo>
                <a:lnTo>
                  <a:pt x="1606549" y="41275"/>
                </a:lnTo>
                <a:lnTo>
                  <a:pt x="1606549" y="34925"/>
                </a:lnTo>
                <a:close/>
              </a:path>
              <a:path w="3712845" h="76200">
                <a:moveTo>
                  <a:pt x="1631949" y="34925"/>
                </a:moveTo>
                <a:lnTo>
                  <a:pt x="1612899" y="34925"/>
                </a:lnTo>
                <a:lnTo>
                  <a:pt x="1612899" y="41275"/>
                </a:lnTo>
                <a:lnTo>
                  <a:pt x="1631949" y="41275"/>
                </a:lnTo>
                <a:lnTo>
                  <a:pt x="1631949" y="34925"/>
                </a:lnTo>
                <a:close/>
              </a:path>
              <a:path w="3712845" h="76200">
                <a:moveTo>
                  <a:pt x="1657349" y="34925"/>
                </a:moveTo>
                <a:lnTo>
                  <a:pt x="1638299" y="34925"/>
                </a:lnTo>
                <a:lnTo>
                  <a:pt x="1638299" y="41275"/>
                </a:lnTo>
                <a:lnTo>
                  <a:pt x="1657349" y="41275"/>
                </a:lnTo>
                <a:lnTo>
                  <a:pt x="1657349" y="34925"/>
                </a:lnTo>
                <a:close/>
              </a:path>
              <a:path w="3712845" h="76200">
                <a:moveTo>
                  <a:pt x="1682749" y="34925"/>
                </a:moveTo>
                <a:lnTo>
                  <a:pt x="1663699" y="34925"/>
                </a:lnTo>
                <a:lnTo>
                  <a:pt x="1663699" y="41275"/>
                </a:lnTo>
                <a:lnTo>
                  <a:pt x="1682749" y="41275"/>
                </a:lnTo>
                <a:lnTo>
                  <a:pt x="1682749" y="34925"/>
                </a:lnTo>
                <a:close/>
              </a:path>
              <a:path w="3712845" h="76200">
                <a:moveTo>
                  <a:pt x="1708149" y="34925"/>
                </a:moveTo>
                <a:lnTo>
                  <a:pt x="1689099" y="34925"/>
                </a:lnTo>
                <a:lnTo>
                  <a:pt x="1689099" y="41275"/>
                </a:lnTo>
                <a:lnTo>
                  <a:pt x="1708149" y="41275"/>
                </a:lnTo>
                <a:lnTo>
                  <a:pt x="1708149" y="34925"/>
                </a:lnTo>
                <a:close/>
              </a:path>
              <a:path w="3712845" h="76200">
                <a:moveTo>
                  <a:pt x="1733549" y="34925"/>
                </a:moveTo>
                <a:lnTo>
                  <a:pt x="1714499" y="34925"/>
                </a:lnTo>
                <a:lnTo>
                  <a:pt x="1714499" y="41275"/>
                </a:lnTo>
                <a:lnTo>
                  <a:pt x="1733549" y="41275"/>
                </a:lnTo>
                <a:lnTo>
                  <a:pt x="1733549" y="34925"/>
                </a:lnTo>
                <a:close/>
              </a:path>
              <a:path w="3712845" h="76200">
                <a:moveTo>
                  <a:pt x="1758949" y="34925"/>
                </a:moveTo>
                <a:lnTo>
                  <a:pt x="1739899" y="34925"/>
                </a:lnTo>
                <a:lnTo>
                  <a:pt x="1739899" y="41275"/>
                </a:lnTo>
                <a:lnTo>
                  <a:pt x="1758949" y="41275"/>
                </a:lnTo>
                <a:lnTo>
                  <a:pt x="1758949" y="34925"/>
                </a:lnTo>
                <a:close/>
              </a:path>
              <a:path w="3712845" h="76200">
                <a:moveTo>
                  <a:pt x="1784349" y="34925"/>
                </a:moveTo>
                <a:lnTo>
                  <a:pt x="1765299" y="34925"/>
                </a:lnTo>
                <a:lnTo>
                  <a:pt x="1765299" y="41275"/>
                </a:lnTo>
                <a:lnTo>
                  <a:pt x="1784349" y="41275"/>
                </a:lnTo>
                <a:lnTo>
                  <a:pt x="1784349" y="34925"/>
                </a:lnTo>
                <a:close/>
              </a:path>
              <a:path w="3712845" h="76200">
                <a:moveTo>
                  <a:pt x="1809749" y="34925"/>
                </a:moveTo>
                <a:lnTo>
                  <a:pt x="1790699" y="34925"/>
                </a:lnTo>
                <a:lnTo>
                  <a:pt x="1790699" y="41275"/>
                </a:lnTo>
                <a:lnTo>
                  <a:pt x="1809749" y="41275"/>
                </a:lnTo>
                <a:lnTo>
                  <a:pt x="1809749" y="34925"/>
                </a:lnTo>
                <a:close/>
              </a:path>
              <a:path w="3712845" h="76200">
                <a:moveTo>
                  <a:pt x="1835149" y="34925"/>
                </a:moveTo>
                <a:lnTo>
                  <a:pt x="1816099" y="34925"/>
                </a:lnTo>
                <a:lnTo>
                  <a:pt x="1816099" y="41275"/>
                </a:lnTo>
                <a:lnTo>
                  <a:pt x="1835149" y="41275"/>
                </a:lnTo>
                <a:lnTo>
                  <a:pt x="1835149" y="34925"/>
                </a:lnTo>
                <a:close/>
              </a:path>
              <a:path w="3712845" h="76200">
                <a:moveTo>
                  <a:pt x="1860549" y="34925"/>
                </a:moveTo>
                <a:lnTo>
                  <a:pt x="1841499" y="34925"/>
                </a:lnTo>
                <a:lnTo>
                  <a:pt x="1841499" y="41275"/>
                </a:lnTo>
                <a:lnTo>
                  <a:pt x="1860549" y="41275"/>
                </a:lnTo>
                <a:lnTo>
                  <a:pt x="1860549" y="34925"/>
                </a:lnTo>
                <a:close/>
              </a:path>
              <a:path w="3712845" h="76200">
                <a:moveTo>
                  <a:pt x="1885949" y="34925"/>
                </a:moveTo>
                <a:lnTo>
                  <a:pt x="1866899" y="34925"/>
                </a:lnTo>
                <a:lnTo>
                  <a:pt x="1866899" y="41275"/>
                </a:lnTo>
                <a:lnTo>
                  <a:pt x="1885949" y="41275"/>
                </a:lnTo>
                <a:lnTo>
                  <a:pt x="1885949" y="34925"/>
                </a:lnTo>
                <a:close/>
              </a:path>
              <a:path w="3712845" h="76200">
                <a:moveTo>
                  <a:pt x="1911349" y="34925"/>
                </a:moveTo>
                <a:lnTo>
                  <a:pt x="1892299" y="34925"/>
                </a:lnTo>
                <a:lnTo>
                  <a:pt x="1892299" y="41275"/>
                </a:lnTo>
                <a:lnTo>
                  <a:pt x="1911349" y="41275"/>
                </a:lnTo>
                <a:lnTo>
                  <a:pt x="1911349" y="34925"/>
                </a:lnTo>
                <a:close/>
              </a:path>
              <a:path w="3712845" h="76200">
                <a:moveTo>
                  <a:pt x="1936749" y="34925"/>
                </a:moveTo>
                <a:lnTo>
                  <a:pt x="1917699" y="34925"/>
                </a:lnTo>
                <a:lnTo>
                  <a:pt x="1917699" y="41275"/>
                </a:lnTo>
                <a:lnTo>
                  <a:pt x="1936749" y="41275"/>
                </a:lnTo>
                <a:lnTo>
                  <a:pt x="1936749" y="34925"/>
                </a:lnTo>
                <a:close/>
              </a:path>
              <a:path w="3712845" h="76200">
                <a:moveTo>
                  <a:pt x="1962149" y="34925"/>
                </a:moveTo>
                <a:lnTo>
                  <a:pt x="1943099" y="34925"/>
                </a:lnTo>
                <a:lnTo>
                  <a:pt x="1943099" y="41275"/>
                </a:lnTo>
                <a:lnTo>
                  <a:pt x="1962149" y="41275"/>
                </a:lnTo>
                <a:lnTo>
                  <a:pt x="1962149" y="34925"/>
                </a:lnTo>
                <a:close/>
              </a:path>
              <a:path w="3712845" h="76200">
                <a:moveTo>
                  <a:pt x="1987549" y="34925"/>
                </a:moveTo>
                <a:lnTo>
                  <a:pt x="1968499" y="34925"/>
                </a:lnTo>
                <a:lnTo>
                  <a:pt x="1968499" y="41275"/>
                </a:lnTo>
                <a:lnTo>
                  <a:pt x="1987549" y="41275"/>
                </a:lnTo>
                <a:lnTo>
                  <a:pt x="1987549" y="34925"/>
                </a:lnTo>
                <a:close/>
              </a:path>
              <a:path w="3712845" h="76200">
                <a:moveTo>
                  <a:pt x="2012949" y="34925"/>
                </a:moveTo>
                <a:lnTo>
                  <a:pt x="1993899" y="34925"/>
                </a:lnTo>
                <a:lnTo>
                  <a:pt x="1993899" y="41275"/>
                </a:lnTo>
                <a:lnTo>
                  <a:pt x="2012949" y="41275"/>
                </a:lnTo>
                <a:lnTo>
                  <a:pt x="2012949" y="34925"/>
                </a:lnTo>
                <a:close/>
              </a:path>
              <a:path w="3712845" h="76200">
                <a:moveTo>
                  <a:pt x="2038349" y="34925"/>
                </a:moveTo>
                <a:lnTo>
                  <a:pt x="2019299" y="34925"/>
                </a:lnTo>
                <a:lnTo>
                  <a:pt x="2019299" y="41275"/>
                </a:lnTo>
                <a:lnTo>
                  <a:pt x="2038349" y="41275"/>
                </a:lnTo>
                <a:lnTo>
                  <a:pt x="2038349" y="34925"/>
                </a:lnTo>
                <a:close/>
              </a:path>
              <a:path w="3712845" h="76200">
                <a:moveTo>
                  <a:pt x="2063749" y="34925"/>
                </a:moveTo>
                <a:lnTo>
                  <a:pt x="2044699" y="34925"/>
                </a:lnTo>
                <a:lnTo>
                  <a:pt x="2044699" y="41275"/>
                </a:lnTo>
                <a:lnTo>
                  <a:pt x="2063749" y="41275"/>
                </a:lnTo>
                <a:lnTo>
                  <a:pt x="2063749" y="34925"/>
                </a:lnTo>
                <a:close/>
              </a:path>
              <a:path w="3712845" h="76200">
                <a:moveTo>
                  <a:pt x="2089149" y="34925"/>
                </a:moveTo>
                <a:lnTo>
                  <a:pt x="2070099" y="34925"/>
                </a:lnTo>
                <a:lnTo>
                  <a:pt x="2070099" y="41275"/>
                </a:lnTo>
                <a:lnTo>
                  <a:pt x="2089149" y="41275"/>
                </a:lnTo>
                <a:lnTo>
                  <a:pt x="2089149" y="34925"/>
                </a:lnTo>
                <a:close/>
              </a:path>
              <a:path w="3712845" h="76200">
                <a:moveTo>
                  <a:pt x="2114549" y="34925"/>
                </a:moveTo>
                <a:lnTo>
                  <a:pt x="2095499" y="34925"/>
                </a:lnTo>
                <a:lnTo>
                  <a:pt x="2095499" y="41275"/>
                </a:lnTo>
                <a:lnTo>
                  <a:pt x="2114549" y="41275"/>
                </a:lnTo>
                <a:lnTo>
                  <a:pt x="2114549" y="34925"/>
                </a:lnTo>
                <a:close/>
              </a:path>
              <a:path w="3712845" h="76200">
                <a:moveTo>
                  <a:pt x="2139949" y="34925"/>
                </a:moveTo>
                <a:lnTo>
                  <a:pt x="2120899" y="34925"/>
                </a:lnTo>
                <a:lnTo>
                  <a:pt x="2120899" y="41275"/>
                </a:lnTo>
                <a:lnTo>
                  <a:pt x="2139949" y="41275"/>
                </a:lnTo>
                <a:lnTo>
                  <a:pt x="2139949" y="34925"/>
                </a:lnTo>
                <a:close/>
              </a:path>
              <a:path w="3712845" h="76200">
                <a:moveTo>
                  <a:pt x="2165349" y="34925"/>
                </a:moveTo>
                <a:lnTo>
                  <a:pt x="2146299" y="34925"/>
                </a:lnTo>
                <a:lnTo>
                  <a:pt x="2146299" y="41275"/>
                </a:lnTo>
                <a:lnTo>
                  <a:pt x="2165349" y="41275"/>
                </a:lnTo>
                <a:lnTo>
                  <a:pt x="2165349" y="34925"/>
                </a:lnTo>
                <a:close/>
              </a:path>
              <a:path w="3712845" h="76200">
                <a:moveTo>
                  <a:pt x="2190749" y="34925"/>
                </a:moveTo>
                <a:lnTo>
                  <a:pt x="2171699" y="34925"/>
                </a:lnTo>
                <a:lnTo>
                  <a:pt x="2171699" y="41275"/>
                </a:lnTo>
                <a:lnTo>
                  <a:pt x="2190749" y="41275"/>
                </a:lnTo>
                <a:lnTo>
                  <a:pt x="2190749" y="34925"/>
                </a:lnTo>
                <a:close/>
              </a:path>
              <a:path w="3712845" h="76200">
                <a:moveTo>
                  <a:pt x="2216149" y="34925"/>
                </a:moveTo>
                <a:lnTo>
                  <a:pt x="2197099" y="34925"/>
                </a:lnTo>
                <a:lnTo>
                  <a:pt x="2197099" y="41275"/>
                </a:lnTo>
                <a:lnTo>
                  <a:pt x="2216149" y="41275"/>
                </a:lnTo>
                <a:lnTo>
                  <a:pt x="2216149" y="34925"/>
                </a:lnTo>
                <a:close/>
              </a:path>
              <a:path w="3712845" h="76200">
                <a:moveTo>
                  <a:pt x="2241549" y="34925"/>
                </a:moveTo>
                <a:lnTo>
                  <a:pt x="2222499" y="34925"/>
                </a:lnTo>
                <a:lnTo>
                  <a:pt x="2222499" y="41275"/>
                </a:lnTo>
                <a:lnTo>
                  <a:pt x="2241549" y="41275"/>
                </a:lnTo>
                <a:lnTo>
                  <a:pt x="2241549" y="34925"/>
                </a:lnTo>
                <a:close/>
              </a:path>
              <a:path w="3712845" h="76200">
                <a:moveTo>
                  <a:pt x="2266949" y="34925"/>
                </a:moveTo>
                <a:lnTo>
                  <a:pt x="2247899" y="34925"/>
                </a:lnTo>
                <a:lnTo>
                  <a:pt x="2247899" y="41275"/>
                </a:lnTo>
                <a:lnTo>
                  <a:pt x="2266949" y="41275"/>
                </a:lnTo>
                <a:lnTo>
                  <a:pt x="2266949" y="34925"/>
                </a:lnTo>
                <a:close/>
              </a:path>
              <a:path w="3712845" h="76200">
                <a:moveTo>
                  <a:pt x="2292349" y="34925"/>
                </a:moveTo>
                <a:lnTo>
                  <a:pt x="2273299" y="34925"/>
                </a:lnTo>
                <a:lnTo>
                  <a:pt x="2273299" y="41275"/>
                </a:lnTo>
                <a:lnTo>
                  <a:pt x="2292349" y="41275"/>
                </a:lnTo>
                <a:lnTo>
                  <a:pt x="2292349" y="34925"/>
                </a:lnTo>
                <a:close/>
              </a:path>
              <a:path w="3712845" h="76200">
                <a:moveTo>
                  <a:pt x="2317749" y="34925"/>
                </a:moveTo>
                <a:lnTo>
                  <a:pt x="2298699" y="34925"/>
                </a:lnTo>
                <a:lnTo>
                  <a:pt x="2298699" y="41275"/>
                </a:lnTo>
                <a:lnTo>
                  <a:pt x="2317749" y="41275"/>
                </a:lnTo>
                <a:lnTo>
                  <a:pt x="2317749" y="34925"/>
                </a:lnTo>
                <a:close/>
              </a:path>
              <a:path w="3712845" h="76200">
                <a:moveTo>
                  <a:pt x="2343149" y="34925"/>
                </a:moveTo>
                <a:lnTo>
                  <a:pt x="2324099" y="34925"/>
                </a:lnTo>
                <a:lnTo>
                  <a:pt x="2324099" y="41275"/>
                </a:lnTo>
                <a:lnTo>
                  <a:pt x="2343149" y="41275"/>
                </a:lnTo>
                <a:lnTo>
                  <a:pt x="2343149" y="34925"/>
                </a:lnTo>
                <a:close/>
              </a:path>
              <a:path w="3712845" h="76200">
                <a:moveTo>
                  <a:pt x="2368549" y="34925"/>
                </a:moveTo>
                <a:lnTo>
                  <a:pt x="2349499" y="34925"/>
                </a:lnTo>
                <a:lnTo>
                  <a:pt x="2349499" y="41275"/>
                </a:lnTo>
                <a:lnTo>
                  <a:pt x="2368549" y="41275"/>
                </a:lnTo>
                <a:lnTo>
                  <a:pt x="2368549" y="34925"/>
                </a:lnTo>
                <a:close/>
              </a:path>
              <a:path w="3712845" h="76200">
                <a:moveTo>
                  <a:pt x="2393949" y="34925"/>
                </a:moveTo>
                <a:lnTo>
                  <a:pt x="2374899" y="34925"/>
                </a:lnTo>
                <a:lnTo>
                  <a:pt x="2374899" y="41275"/>
                </a:lnTo>
                <a:lnTo>
                  <a:pt x="2393949" y="41275"/>
                </a:lnTo>
                <a:lnTo>
                  <a:pt x="2393949" y="34925"/>
                </a:lnTo>
                <a:close/>
              </a:path>
              <a:path w="3712845" h="76200">
                <a:moveTo>
                  <a:pt x="2419349" y="34925"/>
                </a:moveTo>
                <a:lnTo>
                  <a:pt x="2400299" y="34925"/>
                </a:lnTo>
                <a:lnTo>
                  <a:pt x="2400299" y="41275"/>
                </a:lnTo>
                <a:lnTo>
                  <a:pt x="2419349" y="41275"/>
                </a:lnTo>
                <a:lnTo>
                  <a:pt x="2419349" y="34925"/>
                </a:lnTo>
                <a:close/>
              </a:path>
              <a:path w="3712845" h="76200">
                <a:moveTo>
                  <a:pt x="2444749" y="34925"/>
                </a:moveTo>
                <a:lnTo>
                  <a:pt x="2425699" y="34925"/>
                </a:lnTo>
                <a:lnTo>
                  <a:pt x="2425699" y="41275"/>
                </a:lnTo>
                <a:lnTo>
                  <a:pt x="2444749" y="41275"/>
                </a:lnTo>
                <a:lnTo>
                  <a:pt x="2444749" y="34925"/>
                </a:lnTo>
                <a:close/>
              </a:path>
              <a:path w="3712845" h="76200">
                <a:moveTo>
                  <a:pt x="2470149" y="34925"/>
                </a:moveTo>
                <a:lnTo>
                  <a:pt x="2451099" y="34925"/>
                </a:lnTo>
                <a:lnTo>
                  <a:pt x="2451099" y="41275"/>
                </a:lnTo>
                <a:lnTo>
                  <a:pt x="2470149" y="41275"/>
                </a:lnTo>
                <a:lnTo>
                  <a:pt x="2470149" y="34925"/>
                </a:lnTo>
                <a:close/>
              </a:path>
              <a:path w="3712845" h="76200">
                <a:moveTo>
                  <a:pt x="2495549" y="34925"/>
                </a:moveTo>
                <a:lnTo>
                  <a:pt x="2476499" y="34925"/>
                </a:lnTo>
                <a:lnTo>
                  <a:pt x="2476499" y="41275"/>
                </a:lnTo>
                <a:lnTo>
                  <a:pt x="2495549" y="41275"/>
                </a:lnTo>
                <a:lnTo>
                  <a:pt x="2495549" y="34925"/>
                </a:lnTo>
                <a:close/>
              </a:path>
              <a:path w="3712845" h="76200">
                <a:moveTo>
                  <a:pt x="2520949" y="34925"/>
                </a:moveTo>
                <a:lnTo>
                  <a:pt x="2501899" y="34925"/>
                </a:lnTo>
                <a:lnTo>
                  <a:pt x="2501899" y="41275"/>
                </a:lnTo>
                <a:lnTo>
                  <a:pt x="2520949" y="41275"/>
                </a:lnTo>
                <a:lnTo>
                  <a:pt x="2520949" y="34925"/>
                </a:lnTo>
                <a:close/>
              </a:path>
              <a:path w="3712845" h="76200">
                <a:moveTo>
                  <a:pt x="2546349" y="34925"/>
                </a:moveTo>
                <a:lnTo>
                  <a:pt x="2527299" y="34925"/>
                </a:lnTo>
                <a:lnTo>
                  <a:pt x="2527299" y="41275"/>
                </a:lnTo>
                <a:lnTo>
                  <a:pt x="2546349" y="41275"/>
                </a:lnTo>
                <a:lnTo>
                  <a:pt x="2546349" y="34925"/>
                </a:lnTo>
                <a:close/>
              </a:path>
              <a:path w="3712845" h="76200">
                <a:moveTo>
                  <a:pt x="2571749" y="34925"/>
                </a:moveTo>
                <a:lnTo>
                  <a:pt x="2552699" y="34925"/>
                </a:lnTo>
                <a:lnTo>
                  <a:pt x="2552699" y="41275"/>
                </a:lnTo>
                <a:lnTo>
                  <a:pt x="2571749" y="41275"/>
                </a:lnTo>
                <a:lnTo>
                  <a:pt x="2571749" y="34925"/>
                </a:lnTo>
                <a:close/>
              </a:path>
              <a:path w="3712845" h="76200">
                <a:moveTo>
                  <a:pt x="2597149" y="34925"/>
                </a:moveTo>
                <a:lnTo>
                  <a:pt x="2578099" y="34925"/>
                </a:lnTo>
                <a:lnTo>
                  <a:pt x="2578099" y="41275"/>
                </a:lnTo>
                <a:lnTo>
                  <a:pt x="2597149" y="41275"/>
                </a:lnTo>
                <a:lnTo>
                  <a:pt x="2597149" y="34925"/>
                </a:lnTo>
                <a:close/>
              </a:path>
              <a:path w="3712845" h="76200">
                <a:moveTo>
                  <a:pt x="2622549" y="34925"/>
                </a:moveTo>
                <a:lnTo>
                  <a:pt x="2603499" y="34925"/>
                </a:lnTo>
                <a:lnTo>
                  <a:pt x="2603499" y="41275"/>
                </a:lnTo>
                <a:lnTo>
                  <a:pt x="2622549" y="41275"/>
                </a:lnTo>
                <a:lnTo>
                  <a:pt x="2622549" y="34925"/>
                </a:lnTo>
                <a:close/>
              </a:path>
              <a:path w="3712845" h="76200">
                <a:moveTo>
                  <a:pt x="2628899" y="34925"/>
                </a:moveTo>
                <a:lnTo>
                  <a:pt x="2628899" y="41275"/>
                </a:lnTo>
                <a:lnTo>
                  <a:pt x="2647949" y="41276"/>
                </a:lnTo>
                <a:lnTo>
                  <a:pt x="2647949" y="34926"/>
                </a:lnTo>
                <a:lnTo>
                  <a:pt x="2628899" y="34925"/>
                </a:lnTo>
                <a:close/>
              </a:path>
              <a:path w="3712845" h="76200">
                <a:moveTo>
                  <a:pt x="2673349" y="34926"/>
                </a:moveTo>
                <a:lnTo>
                  <a:pt x="2654299" y="34926"/>
                </a:lnTo>
                <a:lnTo>
                  <a:pt x="2654299" y="41276"/>
                </a:lnTo>
                <a:lnTo>
                  <a:pt x="2673349" y="41276"/>
                </a:lnTo>
                <a:lnTo>
                  <a:pt x="2673349" y="34926"/>
                </a:lnTo>
                <a:close/>
              </a:path>
              <a:path w="3712845" h="76200">
                <a:moveTo>
                  <a:pt x="2698749" y="34926"/>
                </a:moveTo>
                <a:lnTo>
                  <a:pt x="2679699" y="34926"/>
                </a:lnTo>
                <a:lnTo>
                  <a:pt x="2679699" y="41276"/>
                </a:lnTo>
                <a:lnTo>
                  <a:pt x="2698749" y="41276"/>
                </a:lnTo>
                <a:lnTo>
                  <a:pt x="2698749" y="34926"/>
                </a:lnTo>
                <a:close/>
              </a:path>
              <a:path w="3712845" h="76200">
                <a:moveTo>
                  <a:pt x="2724149" y="34926"/>
                </a:moveTo>
                <a:lnTo>
                  <a:pt x="2705099" y="34926"/>
                </a:lnTo>
                <a:lnTo>
                  <a:pt x="2705099" y="41276"/>
                </a:lnTo>
                <a:lnTo>
                  <a:pt x="2724149" y="41276"/>
                </a:lnTo>
                <a:lnTo>
                  <a:pt x="2724149" y="34926"/>
                </a:lnTo>
                <a:close/>
              </a:path>
              <a:path w="3712845" h="76200">
                <a:moveTo>
                  <a:pt x="2749549" y="34926"/>
                </a:moveTo>
                <a:lnTo>
                  <a:pt x="2730499" y="34926"/>
                </a:lnTo>
                <a:lnTo>
                  <a:pt x="2730499" y="41276"/>
                </a:lnTo>
                <a:lnTo>
                  <a:pt x="2749549" y="41276"/>
                </a:lnTo>
                <a:lnTo>
                  <a:pt x="2749549" y="34926"/>
                </a:lnTo>
                <a:close/>
              </a:path>
              <a:path w="3712845" h="76200">
                <a:moveTo>
                  <a:pt x="2774949" y="34926"/>
                </a:moveTo>
                <a:lnTo>
                  <a:pt x="2755899" y="34926"/>
                </a:lnTo>
                <a:lnTo>
                  <a:pt x="2755899" y="41276"/>
                </a:lnTo>
                <a:lnTo>
                  <a:pt x="2774949" y="41276"/>
                </a:lnTo>
                <a:lnTo>
                  <a:pt x="2774949" y="34926"/>
                </a:lnTo>
                <a:close/>
              </a:path>
              <a:path w="3712845" h="76200">
                <a:moveTo>
                  <a:pt x="2800349" y="34926"/>
                </a:moveTo>
                <a:lnTo>
                  <a:pt x="2781299" y="34926"/>
                </a:lnTo>
                <a:lnTo>
                  <a:pt x="2781299" y="41276"/>
                </a:lnTo>
                <a:lnTo>
                  <a:pt x="2800349" y="41276"/>
                </a:lnTo>
                <a:lnTo>
                  <a:pt x="2800349" y="34926"/>
                </a:lnTo>
                <a:close/>
              </a:path>
              <a:path w="3712845" h="76200">
                <a:moveTo>
                  <a:pt x="2825749" y="34926"/>
                </a:moveTo>
                <a:lnTo>
                  <a:pt x="2806699" y="34926"/>
                </a:lnTo>
                <a:lnTo>
                  <a:pt x="2806699" y="41276"/>
                </a:lnTo>
                <a:lnTo>
                  <a:pt x="2825749" y="41276"/>
                </a:lnTo>
                <a:lnTo>
                  <a:pt x="2825749" y="34926"/>
                </a:lnTo>
                <a:close/>
              </a:path>
              <a:path w="3712845" h="76200">
                <a:moveTo>
                  <a:pt x="2851149" y="34926"/>
                </a:moveTo>
                <a:lnTo>
                  <a:pt x="2832099" y="34926"/>
                </a:lnTo>
                <a:lnTo>
                  <a:pt x="2832099" y="41276"/>
                </a:lnTo>
                <a:lnTo>
                  <a:pt x="2851149" y="41276"/>
                </a:lnTo>
                <a:lnTo>
                  <a:pt x="2851149" y="34926"/>
                </a:lnTo>
                <a:close/>
              </a:path>
              <a:path w="3712845" h="76200">
                <a:moveTo>
                  <a:pt x="2876549" y="34926"/>
                </a:moveTo>
                <a:lnTo>
                  <a:pt x="2857499" y="34926"/>
                </a:lnTo>
                <a:lnTo>
                  <a:pt x="2857499" y="41276"/>
                </a:lnTo>
                <a:lnTo>
                  <a:pt x="2876549" y="41276"/>
                </a:lnTo>
                <a:lnTo>
                  <a:pt x="2876549" y="34926"/>
                </a:lnTo>
                <a:close/>
              </a:path>
              <a:path w="3712845" h="76200">
                <a:moveTo>
                  <a:pt x="2901949" y="34926"/>
                </a:moveTo>
                <a:lnTo>
                  <a:pt x="2882899" y="34926"/>
                </a:lnTo>
                <a:lnTo>
                  <a:pt x="2882899" y="41276"/>
                </a:lnTo>
                <a:lnTo>
                  <a:pt x="2901949" y="41276"/>
                </a:lnTo>
                <a:lnTo>
                  <a:pt x="2901949" y="34926"/>
                </a:lnTo>
                <a:close/>
              </a:path>
              <a:path w="3712845" h="76200">
                <a:moveTo>
                  <a:pt x="2927349" y="34926"/>
                </a:moveTo>
                <a:lnTo>
                  <a:pt x="2908299" y="34926"/>
                </a:lnTo>
                <a:lnTo>
                  <a:pt x="2908299" y="41276"/>
                </a:lnTo>
                <a:lnTo>
                  <a:pt x="2927349" y="41276"/>
                </a:lnTo>
                <a:lnTo>
                  <a:pt x="2927349" y="34926"/>
                </a:lnTo>
                <a:close/>
              </a:path>
              <a:path w="3712845" h="76200">
                <a:moveTo>
                  <a:pt x="2952749" y="34926"/>
                </a:moveTo>
                <a:lnTo>
                  <a:pt x="2933699" y="34926"/>
                </a:lnTo>
                <a:lnTo>
                  <a:pt x="2933699" y="41276"/>
                </a:lnTo>
                <a:lnTo>
                  <a:pt x="2952749" y="41276"/>
                </a:lnTo>
                <a:lnTo>
                  <a:pt x="2952749" y="34926"/>
                </a:lnTo>
                <a:close/>
              </a:path>
              <a:path w="3712845" h="76200">
                <a:moveTo>
                  <a:pt x="2978149" y="34926"/>
                </a:moveTo>
                <a:lnTo>
                  <a:pt x="2959099" y="34926"/>
                </a:lnTo>
                <a:lnTo>
                  <a:pt x="2959099" y="41276"/>
                </a:lnTo>
                <a:lnTo>
                  <a:pt x="2978149" y="41276"/>
                </a:lnTo>
                <a:lnTo>
                  <a:pt x="2978149" y="34926"/>
                </a:lnTo>
                <a:close/>
              </a:path>
              <a:path w="3712845" h="76200">
                <a:moveTo>
                  <a:pt x="3003549" y="34926"/>
                </a:moveTo>
                <a:lnTo>
                  <a:pt x="2984499" y="34926"/>
                </a:lnTo>
                <a:lnTo>
                  <a:pt x="2984499" y="41276"/>
                </a:lnTo>
                <a:lnTo>
                  <a:pt x="3003549" y="41276"/>
                </a:lnTo>
                <a:lnTo>
                  <a:pt x="3003549" y="34926"/>
                </a:lnTo>
                <a:close/>
              </a:path>
              <a:path w="3712845" h="76200">
                <a:moveTo>
                  <a:pt x="3028949" y="34926"/>
                </a:moveTo>
                <a:lnTo>
                  <a:pt x="3009899" y="34926"/>
                </a:lnTo>
                <a:lnTo>
                  <a:pt x="3009899" y="41276"/>
                </a:lnTo>
                <a:lnTo>
                  <a:pt x="3028949" y="41276"/>
                </a:lnTo>
                <a:lnTo>
                  <a:pt x="3028949" y="34926"/>
                </a:lnTo>
                <a:close/>
              </a:path>
              <a:path w="3712845" h="76200">
                <a:moveTo>
                  <a:pt x="3054349" y="34926"/>
                </a:moveTo>
                <a:lnTo>
                  <a:pt x="3035299" y="34926"/>
                </a:lnTo>
                <a:lnTo>
                  <a:pt x="3035299" y="41276"/>
                </a:lnTo>
                <a:lnTo>
                  <a:pt x="3054349" y="41276"/>
                </a:lnTo>
                <a:lnTo>
                  <a:pt x="3054349" y="34926"/>
                </a:lnTo>
                <a:close/>
              </a:path>
              <a:path w="3712845" h="76200">
                <a:moveTo>
                  <a:pt x="3079749" y="34926"/>
                </a:moveTo>
                <a:lnTo>
                  <a:pt x="3060699" y="34926"/>
                </a:lnTo>
                <a:lnTo>
                  <a:pt x="3060699" y="41276"/>
                </a:lnTo>
                <a:lnTo>
                  <a:pt x="3079749" y="41276"/>
                </a:lnTo>
                <a:lnTo>
                  <a:pt x="3079749" y="34926"/>
                </a:lnTo>
                <a:close/>
              </a:path>
              <a:path w="3712845" h="76200">
                <a:moveTo>
                  <a:pt x="3105149" y="34926"/>
                </a:moveTo>
                <a:lnTo>
                  <a:pt x="3086099" y="34926"/>
                </a:lnTo>
                <a:lnTo>
                  <a:pt x="3086099" y="41276"/>
                </a:lnTo>
                <a:lnTo>
                  <a:pt x="3105149" y="41276"/>
                </a:lnTo>
                <a:lnTo>
                  <a:pt x="3105149" y="34926"/>
                </a:lnTo>
                <a:close/>
              </a:path>
              <a:path w="3712845" h="76200">
                <a:moveTo>
                  <a:pt x="3130549" y="34926"/>
                </a:moveTo>
                <a:lnTo>
                  <a:pt x="3111499" y="34926"/>
                </a:lnTo>
                <a:lnTo>
                  <a:pt x="3111499" y="41276"/>
                </a:lnTo>
                <a:lnTo>
                  <a:pt x="3130549" y="41276"/>
                </a:lnTo>
                <a:lnTo>
                  <a:pt x="3130549" y="34926"/>
                </a:lnTo>
                <a:close/>
              </a:path>
              <a:path w="3712845" h="76200">
                <a:moveTo>
                  <a:pt x="3155949" y="34926"/>
                </a:moveTo>
                <a:lnTo>
                  <a:pt x="3136899" y="34926"/>
                </a:lnTo>
                <a:lnTo>
                  <a:pt x="3136899" y="41276"/>
                </a:lnTo>
                <a:lnTo>
                  <a:pt x="3155949" y="41276"/>
                </a:lnTo>
                <a:lnTo>
                  <a:pt x="3155949" y="34926"/>
                </a:lnTo>
                <a:close/>
              </a:path>
              <a:path w="3712845" h="76200">
                <a:moveTo>
                  <a:pt x="3181349" y="34926"/>
                </a:moveTo>
                <a:lnTo>
                  <a:pt x="3162299" y="34926"/>
                </a:lnTo>
                <a:lnTo>
                  <a:pt x="3162299" y="41276"/>
                </a:lnTo>
                <a:lnTo>
                  <a:pt x="3181349" y="41276"/>
                </a:lnTo>
                <a:lnTo>
                  <a:pt x="3181349" y="34926"/>
                </a:lnTo>
                <a:close/>
              </a:path>
              <a:path w="3712845" h="76200">
                <a:moveTo>
                  <a:pt x="3206749" y="34926"/>
                </a:moveTo>
                <a:lnTo>
                  <a:pt x="3187699" y="34926"/>
                </a:lnTo>
                <a:lnTo>
                  <a:pt x="3187699" y="41276"/>
                </a:lnTo>
                <a:lnTo>
                  <a:pt x="3206749" y="41276"/>
                </a:lnTo>
                <a:lnTo>
                  <a:pt x="3206749" y="34926"/>
                </a:lnTo>
                <a:close/>
              </a:path>
              <a:path w="3712845" h="76200">
                <a:moveTo>
                  <a:pt x="3232149" y="34926"/>
                </a:moveTo>
                <a:lnTo>
                  <a:pt x="3213099" y="34926"/>
                </a:lnTo>
                <a:lnTo>
                  <a:pt x="3213099" y="41276"/>
                </a:lnTo>
                <a:lnTo>
                  <a:pt x="3232149" y="41276"/>
                </a:lnTo>
                <a:lnTo>
                  <a:pt x="3232149" y="34926"/>
                </a:lnTo>
                <a:close/>
              </a:path>
              <a:path w="3712845" h="76200">
                <a:moveTo>
                  <a:pt x="3257550" y="34926"/>
                </a:moveTo>
                <a:lnTo>
                  <a:pt x="3238499" y="34926"/>
                </a:lnTo>
                <a:lnTo>
                  <a:pt x="3238499" y="41276"/>
                </a:lnTo>
                <a:lnTo>
                  <a:pt x="3257550" y="41276"/>
                </a:lnTo>
                <a:lnTo>
                  <a:pt x="3257550" y="34926"/>
                </a:lnTo>
                <a:close/>
              </a:path>
              <a:path w="3712845" h="76200">
                <a:moveTo>
                  <a:pt x="3282950" y="34926"/>
                </a:moveTo>
                <a:lnTo>
                  <a:pt x="3263900" y="34926"/>
                </a:lnTo>
                <a:lnTo>
                  <a:pt x="3263900" y="41276"/>
                </a:lnTo>
                <a:lnTo>
                  <a:pt x="3282950" y="41276"/>
                </a:lnTo>
                <a:lnTo>
                  <a:pt x="3282950" y="34926"/>
                </a:lnTo>
                <a:close/>
              </a:path>
              <a:path w="3712845" h="76200">
                <a:moveTo>
                  <a:pt x="3308350" y="34926"/>
                </a:moveTo>
                <a:lnTo>
                  <a:pt x="3289300" y="34926"/>
                </a:lnTo>
                <a:lnTo>
                  <a:pt x="3289300" y="41276"/>
                </a:lnTo>
                <a:lnTo>
                  <a:pt x="3308350" y="41276"/>
                </a:lnTo>
                <a:lnTo>
                  <a:pt x="3308350" y="34926"/>
                </a:lnTo>
                <a:close/>
              </a:path>
              <a:path w="3712845" h="76200">
                <a:moveTo>
                  <a:pt x="3333750" y="34926"/>
                </a:moveTo>
                <a:lnTo>
                  <a:pt x="3314700" y="34926"/>
                </a:lnTo>
                <a:lnTo>
                  <a:pt x="3314700" y="41276"/>
                </a:lnTo>
                <a:lnTo>
                  <a:pt x="3333750" y="41276"/>
                </a:lnTo>
                <a:lnTo>
                  <a:pt x="3333750" y="34926"/>
                </a:lnTo>
                <a:close/>
              </a:path>
              <a:path w="3712845" h="76200">
                <a:moveTo>
                  <a:pt x="3359150" y="34926"/>
                </a:moveTo>
                <a:lnTo>
                  <a:pt x="3340100" y="34926"/>
                </a:lnTo>
                <a:lnTo>
                  <a:pt x="3340100" y="41276"/>
                </a:lnTo>
                <a:lnTo>
                  <a:pt x="3359150" y="41276"/>
                </a:lnTo>
                <a:lnTo>
                  <a:pt x="3359150" y="34926"/>
                </a:lnTo>
                <a:close/>
              </a:path>
              <a:path w="3712845" h="76200">
                <a:moveTo>
                  <a:pt x="3384550" y="34926"/>
                </a:moveTo>
                <a:lnTo>
                  <a:pt x="3365500" y="34926"/>
                </a:lnTo>
                <a:lnTo>
                  <a:pt x="3365500" y="41276"/>
                </a:lnTo>
                <a:lnTo>
                  <a:pt x="3384550" y="41276"/>
                </a:lnTo>
                <a:lnTo>
                  <a:pt x="3384550" y="34926"/>
                </a:lnTo>
                <a:close/>
              </a:path>
              <a:path w="3712845" h="76200">
                <a:moveTo>
                  <a:pt x="3409950" y="34926"/>
                </a:moveTo>
                <a:lnTo>
                  <a:pt x="3390900" y="34926"/>
                </a:lnTo>
                <a:lnTo>
                  <a:pt x="3390900" y="41276"/>
                </a:lnTo>
                <a:lnTo>
                  <a:pt x="3409950" y="41276"/>
                </a:lnTo>
                <a:lnTo>
                  <a:pt x="3409950" y="34926"/>
                </a:lnTo>
                <a:close/>
              </a:path>
              <a:path w="3712845" h="76200">
                <a:moveTo>
                  <a:pt x="3435350" y="34926"/>
                </a:moveTo>
                <a:lnTo>
                  <a:pt x="3416300" y="34926"/>
                </a:lnTo>
                <a:lnTo>
                  <a:pt x="3416300" y="41276"/>
                </a:lnTo>
                <a:lnTo>
                  <a:pt x="3435350" y="41276"/>
                </a:lnTo>
                <a:lnTo>
                  <a:pt x="3435350" y="34926"/>
                </a:lnTo>
                <a:close/>
              </a:path>
              <a:path w="3712845" h="76200">
                <a:moveTo>
                  <a:pt x="3460750" y="34926"/>
                </a:moveTo>
                <a:lnTo>
                  <a:pt x="3441700" y="34926"/>
                </a:lnTo>
                <a:lnTo>
                  <a:pt x="3441700" y="41276"/>
                </a:lnTo>
                <a:lnTo>
                  <a:pt x="3460750" y="41276"/>
                </a:lnTo>
                <a:lnTo>
                  <a:pt x="3460750" y="34926"/>
                </a:lnTo>
                <a:close/>
              </a:path>
              <a:path w="3712845" h="76200">
                <a:moveTo>
                  <a:pt x="3486150" y="34926"/>
                </a:moveTo>
                <a:lnTo>
                  <a:pt x="3467100" y="34926"/>
                </a:lnTo>
                <a:lnTo>
                  <a:pt x="3467100" y="41276"/>
                </a:lnTo>
                <a:lnTo>
                  <a:pt x="3486150" y="41276"/>
                </a:lnTo>
                <a:lnTo>
                  <a:pt x="3486150" y="34926"/>
                </a:lnTo>
                <a:close/>
              </a:path>
              <a:path w="3712845" h="76200">
                <a:moveTo>
                  <a:pt x="3511550" y="34926"/>
                </a:moveTo>
                <a:lnTo>
                  <a:pt x="3492500" y="34926"/>
                </a:lnTo>
                <a:lnTo>
                  <a:pt x="3492500" y="41276"/>
                </a:lnTo>
                <a:lnTo>
                  <a:pt x="3511550" y="41276"/>
                </a:lnTo>
                <a:lnTo>
                  <a:pt x="3511550" y="34926"/>
                </a:lnTo>
                <a:close/>
              </a:path>
              <a:path w="3712845" h="76200">
                <a:moveTo>
                  <a:pt x="3536950" y="34926"/>
                </a:moveTo>
                <a:lnTo>
                  <a:pt x="3517900" y="34926"/>
                </a:lnTo>
                <a:lnTo>
                  <a:pt x="3517900" y="41276"/>
                </a:lnTo>
                <a:lnTo>
                  <a:pt x="3536950" y="41276"/>
                </a:lnTo>
                <a:lnTo>
                  <a:pt x="3536950" y="34926"/>
                </a:lnTo>
                <a:close/>
              </a:path>
              <a:path w="3712845" h="76200">
                <a:moveTo>
                  <a:pt x="3562350" y="34926"/>
                </a:moveTo>
                <a:lnTo>
                  <a:pt x="3543300" y="34926"/>
                </a:lnTo>
                <a:lnTo>
                  <a:pt x="3543300" y="41276"/>
                </a:lnTo>
                <a:lnTo>
                  <a:pt x="3562350" y="41276"/>
                </a:lnTo>
                <a:lnTo>
                  <a:pt x="3562350" y="34926"/>
                </a:lnTo>
                <a:close/>
              </a:path>
              <a:path w="3712845" h="76200">
                <a:moveTo>
                  <a:pt x="3587750" y="34926"/>
                </a:moveTo>
                <a:lnTo>
                  <a:pt x="3568700" y="34926"/>
                </a:lnTo>
                <a:lnTo>
                  <a:pt x="3568700" y="41276"/>
                </a:lnTo>
                <a:lnTo>
                  <a:pt x="3587750" y="41276"/>
                </a:lnTo>
                <a:lnTo>
                  <a:pt x="3587750" y="34926"/>
                </a:lnTo>
                <a:close/>
              </a:path>
              <a:path w="3712845" h="76200">
                <a:moveTo>
                  <a:pt x="3613150" y="34926"/>
                </a:moveTo>
                <a:lnTo>
                  <a:pt x="3594100" y="34926"/>
                </a:lnTo>
                <a:lnTo>
                  <a:pt x="3594100" y="41276"/>
                </a:lnTo>
                <a:lnTo>
                  <a:pt x="3613150" y="41276"/>
                </a:lnTo>
                <a:lnTo>
                  <a:pt x="3613150" y="34926"/>
                </a:lnTo>
                <a:close/>
              </a:path>
              <a:path w="3712845" h="76200">
                <a:moveTo>
                  <a:pt x="3674504" y="1"/>
                </a:moveTo>
                <a:lnTo>
                  <a:pt x="3659674" y="2995"/>
                </a:lnTo>
                <a:lnTo>
                  <a:pt x="3647563" y="11160"/>
                </a:lnTo>
                <a:lnTo>
                  <a:pt x="3639398" y="23270"/>
                </a:lnTo>
                <a:lnTo>
                  <a:pt x="3636404" y="38101"/>
                </a:lnTo>
                <a:lnTo>
                  <a:pt x="3639398" y="52931"/>
                </a:lnTo>
                <a:lnTo>
                  <a:pt x="3647563" y="65041"/>
                </a:lnTo>
                <a:lnTo>
                  <a:pt x="3659674" y="73207"/>
                </a:lnTo>
                <a:lnTo>
                  <a:pt x="3674504" y="76201"/>
                </a:lnTo>
                <a:lnTo>
                  <a:pt x="3689334" y="73207"/>
                </a:lnTo>
                <a:lnTo>
                  <a:pt x="3701445" y="65041"/>
                </a:lnTo>
                <a:lnTo>
                  <a:pt x="3709610" y="52931"/>
                </a:lnTo>
                <a:lnTo>
                  <a:pt x="3711963" y="41276"/>
                </a:lnTo>
                <a:lnTo>
                  <a:pt x="3638550" y="41276"/>
                </a:lnTo>
                <a:lnTo>
                  <a:pt x="3638550" y="34926"/>
                </a:lnTo>
                <a:lnTo>
                  <a:pt x="3711963" y="34926"/>
                </a:lnTo>
                <a:lnTo>
                  <a:pt x="3709610" y="23270"/>
                </a:lnTo>
                <a:lnTo>
                  <a:pt x="3701445" y="11160"/>
                </a:lnTo>
                <a:lnTo>
                  <a:pt x="3689334" y="2995"/>
                </a:lnTo>
                <a:lnTo>
                  <a:pt x="3674504" y="1"/>
                </a:lnTo>
                <a:close/>
              </a:path>
              <a:path w="3712845" h="76200">
                <a:moveTo>
                  <a:pt x="3637045" y="34926"/>
                </a:moveTo>
                <a:lnTo>
                  <a:pt x="3619500" y="34926"/>
                </a:lnTo>
                <a:lnTo>
                  <a:pt x="3619500" y="41276"/>
                </a:lnTo>
                <a:lnTo>
                  <a:pt x="3637045" y="41276"/>
                </a:lnTo>
                <a:lnTo>
                  <a:pt x="3636404" y="38101"/>
                </a:lnTo>
                <a:lnTo>
                  <a:pt x="3637045" y="34926"/>
                </a:lnTo>
                <a:close/>
              </a:path>
              <a:path w="3712845" h="76200">
                <a:moveTo>
                  <a:pt x="3644900" y="34926"/>
                </a:moveTo>
                <a:lnTo>
                  <a:pt x="3638550" y="34926"/>
                </a:lnTo>
                <a:lnTo>
                  <a:pt x="3638550" y="41276"/>
                </a:lnTo>
                <a:lnTo>
                  <a:pt x="3644900" y="41276"/>
                </a:lnTo>
                <a:lnTo>
                  <a:pt x="3644900" y="34926"/>
                </a:lnTo>
                <a:close/>
              </a:path>
              <a:path w="3712845" h="76200">
                <a:moveTo>
                  <a:pt x="3663950" y="34926"/>
                </a:moveTo>
                <a:lnTo>
                  <a:pt x="3644900" y="34926"/>
                </a:lnTo>
                <a:lnTo>
                  <a:pt x="3644900" y="41276"/>
                </a:lnTo>
                <a:lnTo>
                  <a:pt x="3663950" y="41276"/>
                </a:lnTo>
                <a:lnTo>
                  <a:pt x="3663950" y="34926"/>
                </a:lnTo>
                <a:close/>
              </a:path>
              <a:path w="3712845" h="76200">
                <a:moveTo>
                  <a:pt x="3670300" y="34926"/>
                </a:moveTo>
                <a:lnTo>
                  <a:pt x="3663950" y="34926"/>
                </a:lnTo>
                <a:lnTo>
                  <a:pt x="3663950" y="41276"/>
                </a:lnTo>
                <a:lnTo>
                  <a:pt x="3670300" y="41276"/>
                </a:lnTo>
                <a:lnTo>
                  <a:pt x="3670300" y="34926"/>
                </a:lnTo>
                <a:close/>
              </a:path>
              <a:path w="3712845" h="76200">
                <a:moveTo>
                  <a:pt x="3674504" y="34926"/>
                </a:moveTo>
                <a:lnTo>
                  <a:pt x="3670300" y="34926"/>
                </a:lnTo>
                <a:lnTo>
                  <a:pt x="3670300" y="41276"/>
                </a:lnTo>
                <a:lnTo>
                  <a:pt x="3674504" y="41276"/>
                </a:lnTo>
                <a:lnTo>
                  <a:pt x="3674504" y="34926"/>
                </a:lnTo>
                <a:close/>
              </a:path>
              <a:path w="3712845" h="76200">
                <a:moveTo>
                  <a:pt x="3711963" y="34926"/>
                </a:moveTo>
                <a:lnTo>
                  <a:pt x="3674504" y="34926"/>
                </a:lnTo>
                <a:lnTo>
                  <a:pt x="3674504" y="41276"/>
                </a:lnTo>
                <a:lnTo>
                  <a:pt x="3711963" y="41276"/>
                </a:lnTo>
                <a:lnTo>
                  <a:pt x="3712604" y="38101"/>
                </a:lnTo>
                <a:lnTo>
                  <a:pt x="3711963" y="3492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54394" y="2783332"/>
            <a:ext cx="2501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B0F0"/>
                </a:solidFill>
                <a:latin typeface="Microsoft YaHei"/>
                <a:cs typeface="Microsoft YaHei"/>
              </a:rPr>
              <a:t>How </a:t>
            </a:r>
            <a:r>
              <a:rPr sz="2200" b="1" spc="-5" dirty="0">
                <a:solidFill>
                  <a:srgbClr val="00B0F0"/>
                </a:solidFill>
                <a:latin typeface="Microsoft YaHei"/>
                <a:cs typeface="Microsoft YaHei"/>
              </a:rPr>
              <a:t>does </a:t>
            </a:r>
            <a:r>
              <a:rPr sz="2200" b="1" dirty="0">
                <a:solidFill>
                  <a:srgbClr val="00B0F0"/>
                </a:solidFill>
                <a:latin typeface="Microsoft YaHei"/>
                <a:cs typeface="Microsoft YaHei"/>
              </a:rPr>
              <a:t>it</a:t>
            </a:r>
            <a:r>
              <a:rPr sz="2200" b="1" spc="-80" dirty="0">
                <a:solidFill>
                  <a:srgbClr val="00B0F0"/>
                </a:solidFill>
                <a:latin typeface="Microsoft YaHei"/>
                <a:cs typeface="Microsoft YaHei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Microsoft YaHei"/>
                <a:cs typeface="Microsoft YaHei"/>
              </a:rPr>
              <a:t>work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1490" y="4266524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200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9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9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9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9" y="41275"/>
                </a:lnTo>
                <a:lnTo>
                  <a:pt x="76200" y="38100"/>
                </a:lnTo>
                <a:lnTo>
                  <a:pt x="75559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9" y="34925"/>
                </a:lnTo>
                <a:lnTo>
                  <a:pt x="76200" y="38100"/>
                </a:lnTo>
                <a:lnTo>
                  <a:pt x="75559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50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50" y="41275"/>
                </a:lnTo>
                <a:lnTo>
                  <a:pt x="387350" y="34925"/>
                </a:lnTo>
                <a:close/>
              </a:path>
              <a:path w="3712845" h="76200">
                <a:moveTo>
                  <a:pt x="412750" y="34925"/>
                </a:moveTo>
                <a:lnTo>
                  <a:pt x="393700" y="34925"/>
                </a:lnTo>
                <a:lnTo>
                  <a:pt x="393700" y="41275"/>
                </a:lnTo>
                <a:lnTo>
                  <a:pt x="412750" y="41275"/>
                </a:lnTo>
                <a:lnTo>
                  <a:pt x="412750" y="34925"/>
                </a:lnTo>
                <a:close/>
              </a:path>
              <a:path w="3712845" h="76200">
                <a:moveTo>
                  <a:pt x="438150" y="34925"/>
                </a:moveTo>
                <a:lnTo>
                  <a:pt x="419100" y="34925"/>
                </a:lnTo>
                <a:lnTo>
                  <a:pt x="419100" y="41275"/>
                </a:lnTo>
                <a:lnTo>
                  <a:pt x="438150" y="41275"/>
                </a:lnTo>
                <a:lnTo>
                  <a:pt x="438150" y="34925"/>
                </a:lnTo>
                <a:close/>
              </a:path>
              <a:path w="3712845" h="76200">
                <a:moveTo>
                  <a:pt x="463550" y="34925"/>
                </a:moveTo>
                <a:lnTo>
                  <a:pt x="444500" y="34925"/>
                </a:lnTo>
                <a:lnTo>
                  <a:pt x="444500" y="41275"/>
                </a:lnTo>
                <a:lnTo>
                  <a:pt x="463550" y="41275"/>
                </a:lnTo>
                <a:lnTo>
                  <a:pt x="463550" y="34925"/>
                </a:lnTo>
                <a:close/>
              </a:path>
              <a:path w="3712845" h="76200">
                <a:moveTo>
                  <a:pt x="488950" y="34925"/>
                </a:moveTo>
                <a:lnTo>
                  <a:pt x="469900" y="34925"/>
                </a:lnTo>
                <a:lnTo>
                  <a:pt x="469900" y="41275"/>
                </a:lnTo>
                <a:lnTo>
                  <a:pt x="488950" y="41275"/>
                </a:lnTo>
                <a:lnTo>
                  <a:pt x="488950" y="34925"/>
                </a:lnTo>
                <a:close/>
              </a:path>
              <a:path w="3712845" h="76200">
                <a:moveTo>
                  <a:pt x="514350" y="34925"/>
                </a:moveTo>
                <a:lnTo>
                  <a:pt x="495300" y="34925"/>
                </a:lnTo>
                <a:lnTo>
                  <a:pt x="495300" y="41275"/>
                </a:lnTo>
                <a:lnTo>
                  <a:pt x="514350" y="41275"/>
                </a:lnTo>
                <a:lnTo>
                  <a:pt x="514350" y="34925"/>
                </a:lnTo>
                <a:close/>
              </a:path>
              <a:path w="3712845" h="76200">
                <a:moveTo>
                  <a:pt x="539750" y="34925"/>
                </a:moveTo>
                <a:lnTo>
                  <a:pt x="520700" y="34925"/>
                </a:lnTo>
                <a:lnTo>
                  <a:pt x="520700" y="41275"/>
                </a:lnTo>
                <a:lnTo>
                  <a:pt x="539750" y="41275"/>
                </a:lnTo>
                <a:lnTo>
                  <a:pt x="539750" y="34925"/>
                </a:lnTo>
                <a:close/>
              </a:path>
              <a:path w="3712845" h="76200">
                <a:moveTo>
                  <a:pt x="565150" y="34925"/>
                </a:moveTo>
                <a:lnTo>
                  <a:pt x="546100" y="34925"/>
                </a:lnTo>
                <a:lnTo>
                  <a:pt x="546100" y="41275"/>
                </a:lnTo>
                <a:lnTo>
                  <a:pt x="565150" y="41275"/>
                </a:lnTo>
                <a:lnTo>
                  <a:pt x="565150" y="34925"/>
                </a:lnTo>
                <a:close/>
              </a:path>
              <a:path w="3712845" h="76200">
                <a:moveTo>
                  <a:pt x="590550" y="34925"/>
                </a:moveTo>
                <a:lnTo>
                  <a:pt x="571500" y="34925"/>
                </a:lnTo>
                <a:lnTo>
                  <a:pt x="571500" y="41275"/>
                </a:lnTo>
                <a:lnTo>
                  <a:pt x="590550" y="41275"/>
                </a:lnTo>
                <a:lnTo>
                  <a:pt x="590550" y="34925"/>
                </a:lnTo>
                <a:close/>
              </a:path>
              <a:path w="3712845" h="76200">
                <a:moveTo>
                  <a:pt x="615950" y="34925"/>
                </a:moveTo>
                <a:lnTo>
                  <a:pt x="596900" y="34925"/>
                </a:lnTo>
                <a:lnTo>
                  <a:pt x="596900" y="41275"/>
                </a:lnTo>
                <a:lnTo>
                  <a:pt x="615950" y="41275"/>
                </a:lnTo>
                <a:lnTo>
                  <a:pt x="615950" y="34925"/>
                </a:lnTo>
                <a:close/>
              </a:path>
              <a:path w="3712845" h="76200">
                <a:moveTo>
                  <a:pt x="641350" y="34925"/>
                </a:moveTo>
                <a:lnTo>
                  <a:pt x="622300" y="34925"/>
                </a:lnTo>
                <a:lnTo>
                  <a:pt x="622300" y="41275"/>
                </a:lnTo>
                <a:lnTo>
                  <a:pt x="641350" y="41275"/>
                </a:lnTo>
                <a:lnTo>
                  <a:pt x="641350" y="34925"/>
                </a:lnTo>
                <a:close/>
              </a:path>
              <a:path w="3712845" h="76200">
                <a:moveTo>
                  <a:pt x="666750" y="34925"/>
                </a:moveTo>
                <a:lnTo>
                  <a:pt x="647700" y="34925"/>
                </a:lnTo>
                <a:lnTo>
                  <a:pt x="647700" y="41275"/>
                </a:lnTo>
                <a:lnTo>
                  <a:pt x="666750" y="41275"/>
                </a:lnTo>
                <a:lnTo>
                  <a:pt x="666750" y="34925"/>
                </a:lnTo>
                <a:close/>
              </a:path>
              <a:path w="3712845" h="76200">
                <a:moveTo>
                  <a:pt x="692150" y="34925"/>
                </a:moveTo>
                <a:lnTo>
                  <a:pt x="673100" y="34925"/>
                </a:lnTo>
                <a:lnTo>
                  <a:pt x="673100" y="41275"/>
                </a:lnTo>
                <a:lnTo>
                  <a:pt x="692150" y="41275"/>
                </a:lnTo>
                <a:lnTo>
                  <a:pt x="692150" y="34925"/>
                </a:lnTo>
                <a:close/>
              </a:path>
              <a:path w="3712845" h="76200">
                <a:moveTo>
                  <a:pt x="717550" y="34925"/>
                </a:moveTo>
                <a:lnTo>
                  <a:pt x="698500" y="34925"/>
                </a:lnTo>
                <a:lnTo>
                  <a:pt x="698500" y="41275"/>
                </a:lnTo>
                <a:lnTo>
                  <a:pt x="717550" y="41275"/>
                </a:lnTo>
                <a:lnTo>
                  <a:pt x="717550" y="34925"/>
                </a:lnTo>
                <a:close/>
              </a:path>
              <a:path w="3712845" h="76200">
                <a:moveTo>
                  <a:pt x="742950" y="34925"/>
                </a:moveTo>
                <a:lnTo>
                  <a:pt x="723900" y="34925"/>
                </a:lnTo>
                <a:lnTo>
                  <a:pt x="723900" y="41275"/>
                </a:lnTo>
                <a:lnTo>
                  <a:pt x="742950" y="41275"/>
                </a:lnTo>
                <a:lnTo>
                  <a:pt x="742950" y="34925"/>
                </a:lnTo>
                <a:close/>
              </a:path>
              <a:path w="3712845" h="76200">
                <a:moveTo>
                  <a:pt x="768350" y="34925"/>
                </a:moveTo>
                <a:lnTo>
                  <a:pt x="749300" y="34925"/>
                </a:lnTo>
                <a:lnTo>
                  <a:pt x="749300" y="41275"/>
                </a:lnTo>
                <a:lnTo>
                  <a:pt x="768350" y="41275"/>
                </a:lnTo>
                <a:lnTo>
                  <a:pt x="768350" y="34925"/>
                </a:lnTo>
                <a:close/>
              </a:path>
              <a:path w="3712845" h="76200">
                <a:moveTo>
                  <a:pt x="793750" y="34925"/>
                </a:moveTo>
                <a:lnTo>
                  <a:pt x="774700" y="34925"/>
                </a:lnTo>
                <a:lnTo>
                  <a:pt x="774700" y="41275"/>
                </a:lnTo>
                <a:lnTo>
                  <a:pt x="793750" y="41275"/>
                </a:lnTo>
                <a:lnTo>
                  <a:pt x="793750" y="34925"/>
                </a:lnTo>
                <a:close/>
              </a:path>
              <a:path w="3712845" h="76200">
                <a:moveTo>
                  <a:pt x="819150" y="34925"/>
                </a:moveTo>
                <a:lnTo>
                  <a:pt x="800100" y="34925"/>
                </a:lnTo>
                <a:lnTo>
                  <a:pt x="800100" y="41275"/>
                </a:lnTo>
                <a:lnTo>
                  <a:pt x="819150" y="41275"/>
                </a:lnTo>
                <a:lnTo>
                  <a:pt x="819150" y="34925"/>
                </a:lnTo>
                <a:close/>
              </a:path>
              <a:path w="3712845" h="76200">
                <a:moveTo>
                  <a:pt x="844550" y="34925"/>
                </a:moveTo>
                <a:lnTo>
                  <a:pt x="825500" y="34925"/>
                </a:lnTo>
                <a:lnTo>
                  <a:pt x="825500" y="41275"/>
                </a:lnTo>
                <a:lnTo>
                  <a:pt x="844550" y="41275"/>
                </a:lnTo>
                <a:lnTo>
                  <a:pt x="844550" y="34925"/>
                </a:lnTo>
                <a:close/>
              </a:path>
              <a:path w="3712845" h="76200">
                <a:moveTo>
                  <a:pt x="869950" y="34925"/>
                </a:moveTo>
                <a:lnTo>
                  <a:pt x="850900" y="34925"/>
                </a:lnTo>
                <a:lnTo>
                  <a:pt x="850900" y="41275"/>
                </a:lnTo>
                <a:lnTo>
                  <a:pt x="869950" y="41275"/>
                </a:lnTo>
                <a:lnTo>
                  <a:pt x="869950" y="34925"/>
                </a:lnTo>
                <a:close/>
              </a:path>
              <a:path w="3712845" h="76200">
                <a:moveTo>
                  <a:pt x="895350" y="34925"/>
                </a:moveTo>
                <a:lnTo>
                  <a:pt x="876300" y="34925"/>
                </a:lnTo>
                <a:lnTo>
                  <a:pt x="876300" y="41275"/>
                </a:lnTo>
                <a:lnTo>
                  <a:pt x="895350" y="41275"/>
                </a:lnTo>
                <a:lnTo>
                  <a:pt x="895350" y="34925"/>
                </a:lnTo>
                <a:close/>
              </a:path>
              <a:path w="3712845" h="76200">
                <a:moveTo>
                  <a:pt x="920750" y="34925"/>
                </a:moveTo>
                <a:lnTo>
                  <a:pt x="901700" y="34925"/>
                </a:lnTo>
                <a:lnTo>
                  <a:pt x="901700" y="41275"/>
                </a:lnTo>
                <a:lnTo>
                  <a:pt x="920750" y="41275"/>
                </a:lnTo>
                <a:lnTo>
                  <a:pt x="920750" y="34925"/>
                </a:lnTo>
                <a:close/>
              </a:path>
              <a:path w="3712845" h="76200">
                <a:moveTo>
                  <a:pt x="946150" y="34925"/>
                </a:moveTo>
                <a:lnTo>
                  <a:pt x="927100" y="34925"/>
                </a:lnTo>
                <a:lnTo>
                  <a:pt x="927100" y="41275"/>
                </a:lnTo>
                <a:lnTo>
                  <a:pt x="946150" y="41275"/>
                </a:lnTo>
                <a:lnTo>
                  <a:pt x="946150" y="34925"/>
                </a:lnTo>
                <a:close/>
              </a:path>
              <a:path w="3712845" h="76200">
                <a:moveTo>
                  <a:pt x="971550" y="34925"/>
                </a:moveTo>
                <a:lnTo>
                  <a:pt x="952500" y="34925"/>
                </a:lnTo>
                <a:lnTo>
                  <a:pt x="952500" y="41275"/>
                </a:lnTo>
                <a:lnTo>
                  <a:pt x="971550" y="41275"/>
                </a:lnTo>
                <a:lnTo>
                  <a:pt x="971550" y="34925"/>
                </a:lnTo>
                <a:close/>
              </a:path>
              <a:path w="3712845" h="76200">
                <a:moveTo>
                  <a:pt x="996950" y="34925"/>
                </a:moveTo>
                <a:lnTo>
                  <a:pt x="977900" y="34925"/>
                </a:lnTo>
                <a:lnTo>
                  <a:pt x="977900" y="41275"/>
                </a:lnTo>
                <a:lnTo>
                  <a:pt x="996950" y="41275"/>
                </a:lnTo>
                <a:lnTo>
                  <a:pt x="996950" y="34925"/>
                </a:lnTo>
                <a:close/>
              </a:path>
              <a:path w="3712845" h="76200">
                <a:moveTo>
                  <a:pt x="1022350" y="34925"/>
                </a:moveTo>
                <a:lnTo>
                  <a:pt x="1003300" y="34925"/>
                </a:lnTo>
                <a:lnTo>
                  <a:pt x="1003300" y="41275"/>
                </a:lnTo>
                <a:lnTo>
                  <a:pt x="1022350" y="41275"/>
                </a:lnTo>
                <a:lnTo>
                  <a:pt x="1022350" y="34925"/>
                </a:lnTo>
                <a:close/>
              </a:path>
              <a:path w="3712845" h="76200">
                <a:moveTo>
                  <a:pt x="1047750" y="34925"/>
                </a:moveTo>
                <a:lnTo>
                  <a:pt x="1028700" y="34925"/>
                </a:lnTo>
                <a:lnTo>
                  <a:pt x="1028700" y="41275"/>
                </a:lnTo>
                <a:lnTo>
                  <a:pt x="1047750" y="41275"/>
                </a:lnTo>
                <a:lnTo>
                  <a:pt x="1047750" y="34925"/>
                </a:lnTo>
                <a:close/>
              </a:path>
              <a:path w="3712845" h="76200">
                <a:moveTo>
                  <a:pt x="1073150" y="34925"/>
                </a:moveTo>
                <a:lnTo>
                  <a:pt x="1054100" y="34925"/>
                </a:lnTo>
                <a:lnTo>
                  <a:pt x="1054100" y="41275"/>
                </a:lnTo>
                <a:lnTo>
                  <a:pt x="1073150" y="41275"/>
                </a:lnTo>
                <a:lnTo>
                  <a:pt x="1073150" y="34925"/>
                </a:lnTo>
                <a:close/>
              </a:path>
              <a:path w="3712845" h="76200">
                <a:moveTo>
                  <a:pt x="1098550" y="34925"/>
                </a:moveTo>
                <a:lnTo>
                  <a:pt x="1079500" y="34925"/>
                </a:lnTo>
                <a:lnTo>
                  <a:pt x="1079500" y="41275"/>
                </a:lnTo>
                <a:lnTo>
                  <a:pt x="1098550" y="41275"/>
                </a:lnTo>
                <a:lnTo>
                  <a:pt x="1098550" y="34925"/>
                </a:lnTo>
                <a:close/>
              </a:path>
              <a:path w="3712845" h="76200">
                <a:moveTo>
                  <a:pt x="1123950" y="34925"/>
                </a:moveTo>
                <a:lnTo>
                  <a:pt x="1104900" y="34925"/>
                </a:lnTo>
                <a:lnTo>
                  <a:pt x="1104900" y="41275"/>
                </a:lnTo>
                <a:lnTo>
                  <a:pt x="1123950" y="41275"/>
                </a:lnTo>
                <a:lnTo>
                  <a:pt x="1123950" y="34925"/>
                </a:lnTo>
                <a:close/>
              </a:path>
              <a:path w="3712845" h="76200">
                <a:moveTo>
                  <a:pt x="1149350" y="34925"/>
                </a:moveTo>
                <a:lnTo>
                  <a:pt x="1130300" y="34925"/>
                </a:lnTo>
                <a:lnTo>
                  <a:pt x="1130300" y="41275"/>
                </a:lnTo>
                <a:lnTo>
                  <a:pt x="1149350" y="41275"/>
                </a:lnTo>
                <a:lnTo>
                  <a:pt x="1149350" y="34925"/>
                </a:lnTo>
                <a:close/>
              </a:path>
              <a:path w="3712845" h="76200">
                <a:moveTo>
                  <a:pt x="1174750" y="34925"/>
                </a:moveTo>
                <a:lnTo>
                  <a:pt x="1155700" y="34925"/>
                </a:lnTo>
                <a:lnTo>
                  <a:pt x="1155700" y="41275"/>
                </a:lnTo>
                <a:lnTo>
                  <a:pt x="1174750" y="41275"/>
                </a:lnTo>
                <a:lnTo>
                  <a:pt x="1174750" y="34925"/>
                </a:lnTo>
                <a:close/>
              </a:path>
              <a:path w="3712845" h="76200">
                <a:moveTo>
                  <a:pt x="1200150" y="34925"/>
                </a:moveTo>
                <a:lnTo>
                  <a:pt x="1181100" y="34925"/>
                </a:lnTo>
                <a:lnTo>
                  <a:pt x="1181100" y="41275"/>
                </a:lnTo>
                <a:lnTo>
                  <a:pt x="1200150" y="41275"/>
                </a:lnTo>
                <a:lnTo>
                  <a:pt x="1200150" y="34925"/>
                </a:lnTo>
                <a:close/>
              </a:path>
              <a:path w="3712845" h="76200">
                <a:moveTo>
                  <a:pt x="1225550" y="34925"/>
                </a:moveTo>
                <a:lnTo>
                  <a:pt x="1206500" y="34925"/>
                </a:lnTo>
                <a:lnTo>
                  <a:pt x="1206500" y="41275"/>
                </a:lnTo>
                <a:lnTo>
                  <a:pt x="1225550" y="41275"/>
                </a:lnTo>
                <a:lnTo>
                  <a:pt x="1225550" y="34925"/>
                </a:lnTo>
                <a:close/>
              </a:path>
              <a:path w="3712845" h="76200">
                <a:moveTo>
                  <a:pt x="1250950" y="34925"/>
                </a:moveTo>
                <a:lnTo>
                  <a:pt x="1231900" y="34925"/>
                </a:lnTo>
                <a:lnTo>
                  <a:pt x="1231900" y="41275"/>
                </a:lnTo>
                <a:lnTo>
                  <a:pt x="1250950" y="41275"/>
                </a:lnTo>
                <a:lnTo>
                  <a:pt x="1250950" y="34925"/>
                </a:lnTo>
                <a:close/>
              </a:path>
              <a:path w="3712845" h="76200">
                <a:moveTo>
                  <a:pt x="1276350" y="34925"/>
                </a:moveTo>
                <a:lnTo>
                  <a:pt x="1257300" y="34925"/>
                </a:lnTo>
                <a:lnTo>
                  <a:pt x="1257300" y="41275"/>
                </a:lnTo>
                <a:lnTo>
                  <a:pt x="1276350" y="41275"/>
                </a:lnTo>
                <a:lnTo>
                  <a:pt x="1276350" y="34925"/>
                </a:lnTo>
                <a:close/>
              </a:path>
              <a:path w="3712845" h="76200">
                <a:moveTo>
                  <a:pt x="1301750" y="34925"/>
                </a:moveTo>
                <a:lnTo>
                  <a:pt x="1282700" y="34925"/>
                </a:lnTo>
                <a:lnTo>
                  <a:pt x="1282700" y="41275"/>
                </a:lnTo>
                <a:lnTo>
                  <a:pt x="1301750" y="41275"/>
                </a:lnTo>
                <a:lnTo>
                  <a:pt x="1301750" y="34925"/>
                </a:lnTo>
                <a:close/>
              </a:path>
              <a:path w="3712845" h="76200">
                <a:moveTo>
                  <a:pt x="1327150" y="34925"/>
                </a:moveTo>
                <a:lnTo>
                  <a:pt x="1308100" y="34925"/>
                </a:lnTo>
                <a:lnTo>
                  <a:pt x="1308100" y="41275"/>
                </a:lnTo>
                <a:lnTo>
                  <a:pt x="1327150" y="41275"/>
                </a:lnTo>
                <a:lnTo>
                  <a:pt x="1327150" y="34925"/>
                </a:lnTo>
                <a:close/>
              </a:path>
              <a:path w="3712845" h="76200">
                <a:moveTo>
                  <a:pt x="1352550" y="34925"/>
                </a:moveTo>
                <a:lnTo>
                  <a:pt x="1333500" y="34925"/>
                </a:lnTo>
                <a:lnTo>
                  <a:pt x="1333500" y="41275"/>
                </a:lnTo>
                <a:lnTo>
                  <a:pt x="1352550" y="41275"/>
                </a:lnTo>
                <a:lnTo>
                  <a:pt x="1352550" y="34925"/>
                </a:lnTo>
                <a:close/>
              </a:path>
              <a:path w="3712845" h="76200">
                <a:moveTo>
                  <a:pt x="1377950" y="34925"/>
                </a:moveTo>
                <a:lnTo>
                  <a:pt x="1358900" y="34925"/>
                </a:lnTo>
                <a:lnTo>
                  <a:pt x="1358900" y="41275"/>
                </a:lnTo>
                <a:lnTo>
                  <a:pt x="1377950" y="41275"/>
                </a:lnTo>
                <a:lnTo>
                  <a:pt x="1377950" y="34925"/>
                </a:lnTo>
                <a:close/>
              </a:path>
              <a:path w="3712845" h="76200">
                <a:moveTo>
                  <a:pt x="1403350" y="34925"/>
                </a:moveTo>
                <a:lnTo>
                  <a:pt x="1384300" y="34925"/>
                </a:lnTo>
                <a:lnTo>
                  <a:pt x="1384300" y="41275"/>
                </a:lnTo>
                <a:lnTo>
                  <a:pt x="1403350" y="41275"/>
                </a:lnTo>
                <a:lnTo>
                  <a:pt x="1403350" y="34925"/>
                </a:lnTo>
                <a:close/>
              </a:path>
              <a:path w="3712845" h="76200">
                <a:moveTo>
                  <a:pt x="1428750" y="34925"/>
                </a:moveTo>
                <a:lnTo>
                  <a:pt x="1409700" y="34925"/>
                </a:lnTo>
                <a:lnTo>
                  <a:pt x="1409700" y="41275"/>
                </a:lnTo>
                <a:lnTo>
                  <a:pt x="1428750" y="41275"/>
                </a:lnTo>
                <a:lnTo>
                  <a:pt x="1428750" y="34925"/>
                </a:lnTo>
                <a:close/>
              </a:path>
              <a:path w="3712845" h="76200">
                <a:moveTo>
                  <a:pt x="1454150" y="34925"/>
                </a:moveTo>
                <a:lnTo>
                  <a:pt x="1435100" y="34925"/>
                </a:lnTo>
                <a:lnTo>
                  <a:pt x="1435100" y="41275"/>
                </a:lnTo>
                <a:lnTo>
                  <a:pt x="1454150" y="41275"/>
                </a:lnTo>
                <a:lnTo>
                  <a:pt x="1454150" y="34925"/>
                </a:lnTo>
                <a:close/>
              </a:path>
              <a:path w="3712845" h="76200">
                <a:moveTo>
                  <a:pt x="1479550" y="34925"/>
                </a:moveTo>
                <a:lnTo>
                  <a:pt x="1460500" y="34925"/>
                </a:lnTo>
                <a:lnTo>
                  <a:pt x="1460500" y="41275"/>
                </a:lnTo>
                <a:lnTo>
                  <a:pt x="1479550" y="41275"/>
                </a:lnTo>
                <a:lnTo>
                  <a:pt x="1479550" y="34925"/>
                </a:lnTo>
                <a:close/>
              </a:path>
              <a:path w="3712845" h="76200">
                <a:moveTo>
                  <a:pt x="1504950" y="34925"/>
                </a:moveTo>
                <a:lnTo>
                  <a:pt x="1485900" y="34925"/>
                </a:lnTo>
                <a:lnTo>
                  <a:pt x="1485900" y="41275"/>
                </a:lnTo>
                <a:lnTo>
                  <a:pt x="1504950" y="41275"/>
                </a:lnTo>
                <a:lnTo>
                  <a:pt x="1504950" y="34925"/>
                </a:lnTo>
                <a:close/>
              </a:path>
              <a:path w="3712845" h="76200">
                <a:moveTo>
                  <a:pt x="1530350" y="34925"/>
                </a:moveTo>
                <a:lnTo>
                  <a:pt x="1511300" y="34925"/>
                </a:lnTo>
                <a:lnTo>
                  <a:pt x="1511300" y="41275"/>
                </a:lnTo>
                <a:lnTo>
                  <a:pt x="1530350" y="41275"/>
                </a:lnTo>
                <a:lnTo>
                  <a:pt x="1530350" y="34925"/>
                </a:lnTo>
                <a:close/>
              </a:path>
              <a:path w="3712845" h="76200">
                <a:moveTo>
                  <a:pt x="1555750" y="34925"/>
                </a:moveTo>
                <a:lnTo>
                  <a:pt x="1536700" y="34925"/>
                </a:lnTo>
                <a:lnTo>
                  <a:pt x="1536700" y="41275"/>
                </a:lnTo>
                <a:lnTo>
                  <a:pt x="1555750" y="41275"/>
                </a:lnTo>
                <a:lnTo>
                  <a:pt x="1555750" y="34925"/>
                </a:lnTo>
                <a:close/>
              </a:path>
              <a:path w="3712845" h="76200">
                <a:moveTo>
                  <a:pt x="1581150" y="34925"/>
                </a:moveTo>
                <a:lnTo>
                  <a:pt x="1562100" y="34925"/>
                </a:lnTo>
                <a:lnTo>
                  <a:pt x="1562100" y="41275"/>
                </a:lnTo>
                <a:lnTo>
                  <a:pt x="1581150" y="41275"/>
                </a:lnTo>
                <a:lnTo>
                  <a:pt x="1581150" y="34925"/>
                </a:lnTo>
                <a:close/>
              </a:path>
              <a:path w="3712845" h="76200">
                <a:moveTo>
                  <a:pt x="1606550" y="34925"/>
                </a:moveTo>
                <a:lnTo>
                  <a:pt x="1587500" y="34925"/>
                </a:lnTo>
                <a:lnTo>
                  <a:pt x="1587500" y="41275"/>
                </a:lnTo>
                <a:lnTo>
                  <a:pt x="1606550" y="41275"/>
                </a:lnTo>
                <a:lnTo>
                  <a:pt x="1606550" y="34925"/>
                </a:lnTo>
                <a:close/>
              </a:path>
              <a:path w="3712845" h="76200">
                <a:moveTo>
                  <a:pt x="1631950" y="34925"/>
                </a:moveTo>
                <a:lnTo>
                  <a:pt x="1612900" y="34925"/>
                </a:lnTo>
                <a:lnTo>
                  <a:pt x="1612900" y="41275"/>
                </a:lnTo>
                <a:lnTo>
                  <a:pt x="1631950" y="41275"/>
                </a:lnTo>
                <a:lnTo>
                  <a:pt x="1631950" y="34925"/>
                </a:lnTo>
                <a:close/>
              </a:path>
              <a:path w="3712845" h="76200">
                <a:moveTo>
                  <a:pt x="1657350" y="34925"/>
                </a:moveTo>
                <a:lnTo>
                  <a:pt x="1638300" y="34925"/>
                </a:lnTo>
                <a:lnTo>
                  <a:pt x="1638300" y="41275"/>
                </a:lnTo>
                <a:lnTo>
                  <a:pt x="1657350" y="41275"/>
                </a:lnTo>
                <a:lnTo>
                  <a:pt x="1657350" y="34925"/>
                </a:lnTo>
                <a:close/>
              </a:path>
              <a:path w="3712845" h="76200">
                <a:moveTo>
                  <a:pt x="1682750" y="34925"/>
                </a:moveTo>
                <a:lnTo>
                  <a:pt x="1663700" y="34925"/>
                </a:lnTo>
                <a:lnTo>
                  <a:pt x="1663700" y="41275"/>
                </a:lnTo>
                <a:lnTo>
                  <a:pt x="1682750" y="41275"/>
                </a:lnTo>
                <a:lnTo>
                  <a:pt x="1682750" y="34925"/>
                </a:lnTo>
                <a:close/>
              </a:path>
              <a:path w="3712845" h="76200">
                <a:moveTo>
                  <a:pt x="1708150" y="34925"/>
                </a:moveTo>
                <a:lnTo>
                  <a:pt x="1689100" y="34925"/>
                </a:lnTo>
                <a:lnTo>
                  <a:pt x="1689100" y="41275"/>
                </a:lnTo>
                <a:lnTo>
                  <a:pt x="1708150" y="41275"/>
                </a:lnTo>
                <a:lnTo>
                  <a:pt x="1708150" y="34925"/>
                </a:lnTo>
                <a:close/>
              </a:path>
              <a:path w="3712845" h="76200">
                <a:moveTo>
                  <a:pt x="1733550" y="34925"/>
                </a:moveTo>
                <a:lnTo>
                  <a:pt x="1714500" y="34925"/>
                </a:lnTo>
                <a:lnTo>
                  <a:pt x="1714500" y="41275"/>
                </a:lnTo>
                <a:lnTo>
                  <a:pt x="1733550" y="41275"/>
                </a:lnTo>
                <a:lnTo>
                  <a:pt x="1733550" y="34925"/>
                </a:lnTo>
                <a:close/>
              </a:path>
              <a:path w="3712845" h="76200">
                <a:moveTo>
                  <a:pt x="1758950" y="34925"/>
                </a:moveTo>
                <a:lnTo>
                  <a:pt x="1739900" y="34925"/>
                </a:lnTo>
                <a:lnTo>
                  <a:pt x="1739900" y="41275"/>
                </a:lnTo>
                <a:lnTo>
                  <a:pt x="1758950" y="41275"/>
                </a:lnTo>
                <a:lnTo>
                  <a:pt x="1758950" y="34925"/>
                </a:lnTo>
                <a:close/>
              </a:path>
              <a:path w="3712845" h="76200">
                <a:moveTo>
                  <a:pt x="1784350" y="34925"/>
                </a:moveTo>
                <a:lnTo>
                  <a:pt x="1765300" y="34925"/>
                </a:lnTo>
                <a:lnTo>
                  <a:pt x="1765300" y="41275"/>
                </a:lnTo>
                <a:lnTo>
                  <a:pt x="1784350" y="41275"/>
                </a:lnTo>
                <a:lnTo>
                  <a:pt x="1784350" y="34925"/>
                </a:lnTo>
                <a:close/>
              </a:path>
              <a:path w="3712845" h="76200">
                <a:moveTo>
                  <a:pt x="1809750" y="34925"/>
                </a:moveTo>
                <a:lnTo>
                  <a:pt x="1790700" y="34925"/>
                </a:lnTo>
                <a:lnTo>
                  <a:pt x="1790700" y="41275"/>
                </a:lnTo>
                <a:lnTo>
                  <a:pt x="1809750" y="41275"/>
                </a:lnTo>
                <a:lnTo>
                  <a:pt x="1809750" y="34925"/>
                </a:lnTo>
                <a:close/>
              </a:path>
              <a:path w="3712845" h="76200">
                <a:moveTo>
                  <a:pt x="1835150" y="34925"/>
                </a:moveTo>
                <a:lnTo>
                  <a:pt x="1816100" y="34925"/>
                </a:lnTo>
                <a:lnTo>
                  <a:pt x="1816100" y="41275"/>
                </a:lnTo>
                <a:lnTo>
                  <a:pt x="1835150" y="41275"/>
                </a:lnTo>
                <a:lnTo>
                  <a:pt x="1835150" y="34925"/>
                </a:lnTo>
                <a:close/>
              </a:path>
              <a:path w="3712845" h="76200">
                <a:moveTo>
                  <a:pt x="1860550" y="34925"/>
                </a:moveTo>
                <a:lnTo>
                  <a:pt x="1841500" y="34925"/>
                </a:lnTo>
                <a:lnTo>
                  <a:pt x="1841500" y="41275"/>
                </a:lnTo>
                <a:lnTo>
                  <a:pt x="1860550" y="41275"/>
                </a:lnTo>
                <a:lnTo>
                  <a:pt x="1860550" y="34925"/>
                </a:lnTo>
                <a:close/>
              </a:path>
              <a:path w="3712845" h="76200">
                <a:moveTo>
                  <a:pt x="1885950" y="34925"/>
                </a:moveTo>
                <a:lnTo>
                  <a:pt x="1866900" y="34925"/>
                </a:lnTo>
                <a:lnTo>
                  <a:pt x="1866900" y="41275"/>
                </a:lnTo>
                <a:lnTo>
                  <a:pt x="1885950" y="41275"/>
                </a:lnTo>
                <a:lnTo>
                  <a:pt x="1885950" y="34925"/>
                </a:lnTo>
                <a:close/>
              </a:path>
              <a:path w="3712845" h="76200">
                <a:moveTo>
                  <a:pt x="1911350" y="34925"/>
                </a:moveTo>
                <a:lnTo>
                  <a:pt x="1892300" y="34925"/>
                </a:lnTo>
                <a:lnTo>
                  <a:pt x="1892300" y="41275"/>
                </a:lnTo>
                <a:lnTo>
                  <a:pt x="1911350" y="41275"/>
                </a:lnTo>
                <a:lnTo>
                  <a:pt x="1911350" y="34925"/>
                </a:lnTo>
                <a:close/>
              </a:path>
              <a:path w="3712845" h="76200">
                <a:moveTo>
                  <a:pt x="1936750" y="34925"/>
                </a:moveTo>
                <a:lnTo>
                  <a:pt x="1917700" y="34925"/>
                </a:lnTo>
                <a:lnTo>
                  <a:pt x="1917700" y="41275"/>
                </a:lnTo>
                <a:lnTo>
                  <a:pt x="1936750" y="41275"/>
                </a:lnTo>
                <a:lnTo>
                  <a:pt x="1936750" y="34925"/>
                </a:lnTo>
                <a:close/>
              </a:path>
              <a:path w="3712845" h="76200">
                <a:moveTo>
                  <a:pt x="1962150" y="34925"/>
                </a:moveTo>
                <a:lnTo>
                  <a:pt x="1943100" y="34925"/>
                </a:lnTo>
                <a:lnTo>
                  <a:pt x="1943100" y="41275"/>
                </a:lnTo>
                <a:lnTo>
                  <a:pt x="1962150" y="41275"/>
                </a:lnTo>
                <a:lnTo>
                  <a:pt x="1962150" y="34925"/>
                </a:lnTo>
                <a:close/>
              </a:path>
              <a:path w="3712845" h="76200">
                <a:moveTo>
                  <a:pt x="1987550" y="34925"/>
                </a:moveTo>
                <a:lnTo>
                  <a:pt x="1968500" y="34925"/>
                </a:lnTo>
                <a:lnTo>
                  <a:pt x="1968500" y="41275"/>
                </a:lnTo>
                <a:lnTo>
                  <a:pt x="1987550" y="41275"/>
                </a:lnTo>
                <a:lnTo>
                  <a:pt x="1987550" y="34925"/>
                </a:lnTo>
                <a:close/>
              </a:path>
              <a:path w="3712845" h="76200">
                <a:moveTo>
                  <a:pt x="2012950" y="34925"/>
                </a:moveTo>
                <a:lnTo>
                  <a:pt x="1993900" y="34925"/>
                </a:lnTo>
                <a:lnTo>
                  <a:pt x="1993900" y="41275"/>
                </a:lnTo>
                <a:lnTo>
                  <a:pt x="2012950" y="41275"/>
                </a:lnTo>
                <a:lnTo>
                  <a:pt x="2012950" y="34925"/>
                </a:lnTo>
                <a:close/>
              </a:path>
              <a:path w="3712845" h="76200">
                <a:moveTo>
                  <a:pt x="2038350" y="34925"/>
                </a:moveTo>
                <a:lnTo>
                  <a:pt x="2019300" y="34925"/>
                </a:lnTo>
                <a:lnTo>
                  <a:pt x="2019300" y="41275"/>
                </a:lnTo>
                <a:lnTo>
                  <a:pt x="2038350" y="41275"/>
                </a:lnTo>
                <a:lnTo>
                  <a:pt x="2038350" y="34925"/>
                </a:lnTo>
                <a:close/>
              </a:path>
              <a:path w="3712845" h="76200">
                <a:moveTo>
                  <a:pt x="2063750" y="34925"/>
                </a:moveTo>
                <a:lnTo>
                  <a:pt x="2044700" y="34925"/>
                </a:lnTo>
                <a:lnTo>
                  <a:pt x="2044700" y="41275"/>
                </a:lnTo>
                <a:lnTo>
                  <a:pt x="2063750" y="41275"/>
                </a:lnTo>
                <a:lnTo>
                  <a:pt x="2063750" y="34925"/>
                </a:lnTo>
                <a:close/>
              </a:path>
              <a:path w="3712845" h="76200">
                <a:moveTo>
                  <a:pt x="2089150" y="34925"/>
                </a:moveTo>
                <a:lnTo>
                  <a:pt x="2070100" y="34925"/>
                </a:lnTo>
                <a:lnTo>
                  <a:pt x="2070100" y="41275"/>
                </a:lnTo>
                <a:lnTo>
                  <a:pt x="2089150" y="41275"/>
                </a:lnTo>
                <a:lnTo>
                  <a:pt x="2089150" y="34925"/>
                </a:lnTo>
                <a:close/>
              </a:path>
              <a:path w="3712845" h="76200">
                <a:moveTo>
                  <a:pt x="2114550" y="34925"/>
                </a:moveTo>
                <a:lnTo>
                  <a:pt x="2095500" y="34925"/>
                </a:lnTo>
                <a:lnTo>
                  <a:pt x="2095500" y="41275"/>
                </a:lnTo>
                <a:lnTo>
                  <a:pt x="2114550" y="41275"/>
                </a:lnTo>
                <a:lnTo>
                  <a:pt x="2114550" y="34925"/>
                </a:lnTo>
                <a:close/>
              </a:path>
              <a:path w="3712845" h="76200">
                <a:moveTo>
                  <a:pt x="2139950" y="34925"/>
                </a:moveTo>
                <a:lnTo>
                  <a:pt x="2120900" y="34925"/>
                </a:lnTo>
                <a:lnTo>
                  <a:pt x="2120900" y="41275"/>
                </a:lnTo>
                <a:lnTo>
                  <a:pt x="2139950" y="41275"/>
                </a:lnTo>
                <a:lnTo>
                  <a:pt x="2139950" y="34925"/>
                </a:lnTo>
                <a:close/>
              </a:path>
              <a:path w="3712845" h="76200">
                <a:moveTo>
                  <a:pt x="2165350" y="34925"/>
                </a:moveTo>
                <a:lnTo>
                  <a:pt x="2146300" y="34925"/>
                </a:lnTo>
                <a:lnTo>
                  <a:pt x="2146300" y="41275"/>
                </a:lnTo>
                <a:lnTo>
                  <a:pt x="2165350" y="41275"/>
                </a:lnTo>
                <a:lnTo>
                  <a:pt x="2165350" y="34925"/>
                </a:lnTo>
                <a:close/>
              </a:path>
              <a:path w="3712845" h="76200">
                <a:moveTo>
                  <a:pt x="2190750" y="34925"/>
                </a:moveTo>
                <a:lnTo>
                  <a:pt x="2171700" y="34925"/>
                </a:lnTo>
                <a:lnTo>
                  <a:pt x="2171700" y="41275"/>
                </a:lnTo>
                <a:lnTo>
                  <a:pt x="2190750" y="41275"/>
                </a:lnTo>
                <a:lnTo>
                  <a:pt x="2190750" y="34925"/>
                </a:lnTo>
                <a:close/>
              </a:path>
              <a:path w="3712845" h="76200">
                <a:moveTo>
                  <a:pt x="2216150" y="34925"/>
                </a:moveTo>
                <a:lnTo>
                  <a:pt x="2197100" y="34925"/>
                </a:lnTo>
                <a:lnTo>
                  <a:pt x="2197100" y="41275"/>
                </a:lnTo>
                <a:lnTo>
                  <a:pt x="2216150" y="41275"/>
                </a:lnTo>
                <a:lnTo>
                  <a:pt x="2216150" y="34925"/>
                </a:lnTo>
                <a:close/>
              </a:path>
              <a:path w="3712845" h="76200">
                <a:moveTo>
                  <a:pt x="2241550" y="34925"/>
                </a:moveTo>
                <a:lnTo>
                  <a:pt x="2222500" y="34925"/>
                </a:lnTo>
                <a:lnTo>
                  <a:pt x="2222500" y="41275"/>
                </a:lnTo>
                <a:lnTo>
                  <a:pt x="2241550" y="41275"/>
                </a:lnTo>
                <a:lnTo>
                  <a:pt x="2241550" y="34925"/>
                </a:lnTo>
                <a:close/>
              </a:path>
              <a:path w="3712845" h="76200">
                <a:moveTo>
                  <a:pt x="2266950" y="34925"/>
                </a:moveTo>
                <a:lnTo>
                  <a:pt x="2247900" y="34925"/>
                </a:lnTo>
                <a:lnTo>
                  <a:pt x="2247900" y="41275"/>
                </a:lnTo>
                <a:lnTo>
                  <a:pt x="2266950" y="41275"/>
                </a:lnTo>
                <a:lnTo>
                  <a:pt x="2266950" y="34925"/>
                </a:lnTo>
                <a:close/>
              </a:path>
              <a:path w="3712845" h="76200">
                <a:moveTo>
                  <a:pt x="2292350" y="34925"/>
                </a:moveTo>
                <a:lnTo>
                  <a:pt x="2273300" y="34925"/>
                </a:lnTo>
                <a:lnTo>
                  <a:pt x="2273300" y="41275"/>
                </a:lnTo>
                <a:lnTo>
                  <a:pt x="2292350" y="41275"/>
                </a:lnTo>
                <a:lnTo>
                  <a:pt x="2292350" y="34925"/>
                </a:lnTo>
                <a:close/>
              </a:path>
              <a:path w="3712845" h="76200">
                <a:moveTo>
                  <a:pt x="2317750" y="34925"/>
                </a:moveTo>
                <a:lnTo>
                  <a:pt x="2298700" y="34925"/>
                </a:lnTo>
                <a:lnTo>
                  <a:pt x="2298700" y="41275"/>
                </a:lnTo>
                <a:lnTo>
                  <a:pt x="2317750" y="41275"/>
                </a:lnTo>
                <a:lnTo>
                  <a:pt x="2317750" y="34925"/>
                </a:lnTo>
                <a:close/>
              </a:path>
              <a:path w="3712845" h="76200">
                <a:moveTo>
                  <a:pt x="2343150" y="34925"/>
                </a:moveTo>
                <a:lnTo>
                  <a:pt x="2324100" y="34925"/>
                </a:lnTo>
                <a:lnTo>
                  <a:pt x="2324100" y="41275"/>
                </a:lnTo>
                <a:lnTo>
                  <a:pt x="2343150" y="41275"/>
                </a:lnTo>
                <a:lnTo>
                  <a:pt x="2343150" y="34925"/>
                </a:lnTo>
                <a:close/>
              </a:path>
              <a:path w="3712845" h="76200">
                <a:moveTo>
                  <a:pt x="2368550" y="34925"/>
                </a:moveTo>
                <a:lnTo>
                  <a:pt x="2349500" y="34925"/>
                </a:lnTo>
                <a:lnTo>
                  <a:pt x="2349500" y="41275"/>
                </a:lnTo>
                <a:lnTo>
                  <a:pt x="2368550" y="41275"/>
                </a:lnTo>
                <a:lnTo>
                  <a:pt x="2368550" y="34925"/>
                </a:lnTo>
                <a:close/>
              </a:path>
              <a:path w="3712845" h="76200">
                <a:moveTo>
                  <a:pt x="2393950" y="34925"/>
                </a:moveTo>
                <a:lnTo>
                  <a:pt x="2374900" y="34925"/>
                </a:lnTo>
                <a:lnTo>
                  <a:pt x="2374900" y="41275"/>
                </a:lnTo>
                <a:lnTo>
                  <a:pt x="2393950" y="41275"/>
                </a:lnTo>
                <a:lnTo>
                  <a:pt x="2393950" y="34925"/>
                </a:lnTo>
                <a:close/>
              </a:path>
              <a:path w="3712845" h="76200">
                <a:moveTo>
                  <a:pt x="2419350" y="34925"/>
                </a:moveTo>
                <a:lnTo>
                  <a:pt x="2400300" y="34925"/>
                </a:lnTo>
                <a:lnTo>
                  <a:pt x="2400300" y="41275"/>
                </a:lnTo>
                <a:lnTo>
                  <a:pt x="2419350" y="41275"/>
                </a:lnTo>
                <a:lnTo>
                  <a:pt x="2419350" y="34925"/>
                </a:lnTo>
                <a:close/>
              </a:path>
              <a:path w="3712845" h="76200">
                <a:moveTo>
                  <a:pt x="2444750" y="34925"/>
                </a:moveTo>
                <a:lnTo>
                  <a:pt x="2425700" y="34925"/>
                </a:lnTo>
                <a:lnTo>
                  <a:pt x="2425700" y="41275"/>
                </a:lnTo>
                <a:lnTo>
                  <a:pt x="2444750" y="41275"/>
                </a:lnTo>
                <a:lnTo>
                  <a:pt x="2444750" y="34925"/>
                </a:lnTo>
                <a:close/>
              </a:path>
              <a:path w="3712845" h="76200">
                <a:moveTo>
                  <a:pt x="2470150" y="34925"/>
                </a:moveTo>
                <a:lnTo>
                  <a:pt x="2451100" y="34925"/>
                </a:lnTo>
                <a:lnTo>
                  <a:pt x="2451100" y="41275"/>
                </a:lnTo>
                <a:lnTo>
                  <a:pt x="2470150" y="41275"/>
                </a:lnTo>
                <a:lnTo>
                  <a:pt x="2470150" y="34925"/>
                </a:lnTo>
                <a:close/>
              </a:path>
              <a:path w="3712845" h="76200">
                <a:moveTo>
                  <a:pt x="2495550" y="34925"/>
                </a:moveTo>
                <a:lnTo>
                  <a:pt x="2476500" y="34925"/>
                </a:lnTo>
                <a:lnTo>
                  <a:pt x="2476500" y="41275"/>
                </a:lnTo>
                <a:lnTo>
                  <a:pt x="2495550" y="41275"/>
                </a:lnTo>
                <a:lnTo>
                  <a:pt x="2495550" y="34925"/>
                </a:lnTo>
                <a:close/>
              </a:path>
              <a:path w="3712845" h="76200">
                <a:moveTo>
                  <a:pt x="2520950" y="34925"/>
                </a:moveTo>
                <a:lnTo>
                  <a:pt x="2501900" y="34925"/>
                </a:lnTo>
                <a:lnTo>
                  <a:pt x="2501900" y="41275"/>
                </a:lnTo>
                <a:lnTo>
                  <a:pt x="2520950" y="41275"/>
                </a:lnTo>
                <a:lnTo>
                  <a:pt x="2520950" y="34925"/>
                </a:lnTo>
                <a:close/>
              </a:path>
              <a:path w="3712845" h="76200">
                <a:moveTo>
                  <a:pt x="2546350" y="34925"/>
                </a:moveTo>
                <a:lnTo>
                  <a:pt x="2527300" y="34925"/>
                </a:lnTo>
                <a:lnTo>
                  <a:pt x="2527300" y="41275"/>
                </a:lnTo>
                <a:lnTo>
                  <a:pt x="2546350" y="41275"/>
                </a:lnTo>
                <a:lnTo>
                  <a:pt x="2546350" y="34925"/>
                </a:lnTo>
                <a:close/>
              </a:path>
              <a:path w="3712845" h="76200">
                <a:moveTo>
                  <a:pt x="2571750" y="34925"/>
                </a:moveTo>
                <a:lnTo>
                  <a:pt x="2552700" y="34925"/>
                </a:lnTo>
                <a:lnTo>
                  <a:pt x="2552700" y="41275"/>
                </a:lnTo>
                <a:lnTo>
                  <a:pt x="2571750" y="41275"/>
                </a:lnTo>
                <a:lnTo>
                  <a:pt x="2571750" y="34925"/>
                </a:lnTo>
                <a:close/>
              </a:path>
              <a:path w="3712845" h="76200">
                <a:moveTo>
                  <a:pt x="2597150" y="34925"/>
                </a:moveTo>
                <a:lnTo>
                  <a:pt x="2578100" y="34925"/>
                </a:lnTo>
                <a:lnTo>
                  <a:pt x="2578100" y="41275"/>
                </a:lnTo>
                <a:lnTo>
                  <a:pt x="2597150" y="41275"/>
                </a:lnTo>
                <a:lnTo>
                  <a:pt x="2597150" y="34925"/>
                </a:lnTo>
                <a:close/>
              </a:path>
              <a:path w="3712845" h="76200">
                <a:moveTo>
                  <a:pt x="2622550" y="34925"/>
                </a:moveTo>
                <a:lnTo>
                  <a:pt x="2603500" y="34925"/>
                </a:lnTo>
                <a:lnTo>
                  <a:pt x="2603500" y="41275"/>
                </a:lnTo>
                <a:lnTo>
                  <a:pt x="2622550" y="41275"/>
                </a:lnTo>
                <a:lnTo>
                  <a:pt x="2622550" y="34925"/>
                </a:lnTo>
                <a:close/>
              </a:path>
              <a:path w="3712845" h="76200">
                <a:moveTo>
                  <a:pt x="2647950" y="34925"/>
                </a:moveTo>
                <a:lnTo>
                  <a:pt x="2628900" y="34925"/>
                </a:lnTo>
                <a:lnTo>
                  <a:pt x="2628900" y="41275"/>
                </a:lnTo>
                <a:lnTo>
                  <a:pt x="2647950" y="41275"/>
                </a:lnTo>
                <a:lnTo>
                  <a:pt x="2647950" y="34925"/>
                </a:lnTo>
                <a:close/>
              </a:path>
              <a:path w="3712845" h="76200">
                <a:moveTo>
                  <a:pt x="2673350" y="34925"/>
                </a:moveTo>
                <a:lnTo>
                  <a:pt x="2654300" y="34925"/>
                </a:lnTo>
                <a:lnTo>
                  <a:pt x="2654300" y="41275"/>
                </a:lnTo>
                <a:lnTo>
                  <a:pt x="2673350" y="41275"/>
                </a:lnTo>
                <a:lnTo>
                  <a:pt x="2673350" y="34925"/>
                </a:lnTo>
                <a:close/>
              </a:path>
              <a:path w="3712845" h="76200">
                <a:moveTo>
                  <a:pt x="2698750" y="34925"/>
                </a:moveTo>
                <a:lnTo>
                  <a:pt x="2679700" y="34925"/>
                </a:lnTo>
                <a:lnTo>
                  <a:pt x="2679700" y="41275"/>
                </a:lnTo>
                <a:lnTo>
                  <a:pt x="2698750" y="41275"/>
                </a:lnTo>
                <a:lnTo>
                  <a:pt x="2698750" y="34925"/>
                </a:lnTo>
                <a:close/>
              </a:path>
              <a:path w="3712845" h="76200">
                <a:moveTo>
                  <a:pt x="2724150" y="34925"/>
                </a:moveTo>
                <a:lnTo>
                  <a:pt x="2705100" y="34925"/>
                </a:lnTo>
                <a:lnTo>
                  <a:pt x="2705100" y="41275"/>
                </a:lnTo>
                <a:lnTo>
                  <a:pt x="2724150" y="41275"/>
                </a:lnTo>
                <a:lnTo>
                  <a:pt x="2724150" y="34925"/>
                </a:lnTo>
                <a:close/>
              </a:path>
              <a:path w="3712845" h="76200">
                <a:moveTo>
                  <a:pt x="2749550" y="34925"/>
                </a:moveTo>
                <a:lnTo>
                  <a:pt x="2730500" y="34925"/>
                </a:lnTo>
                <a:lnTo>
                  <a:pt x="2730500" y="41275"/>
                </a:lnTo>
                <a:lnTo>
                  <a:pt x="2749550" y="41275"/>
                </a:lnTo>
                <a:lnTo>
                  <a:pt x="2749550" y="34925"/>
                </a:lnTo>
                <a:close/>
              </a:path>
              <a:path w="3712845" h="76200">
                <a:moveTo>
                  <a:pt x="2774950" y="34925"/>
                </a:moveTo>
                <a:lnTo>
                  <a:pt x="2755900" y="34925"/>
                </a:lnTo>
                <a:lnTo>
                  <a:pt x="2755900" y="41275"/>
                </a:lnTo>
                <a:lnTo>
                  <a:pt x="2774950" y="41275"/>
                </a:lnTo>
                <a:lnTo>
                  <a:pt x="2774950" y="34925"/>
                </a:lnTo>
                <a:close/>
              </a:path>
              <a:path w="3712845" h="76200">
                <a:moveTo>
                  <a:pt x="2800350" y="34925"/>
                </a:moveTo>
                <a:lnTo>
                  <a:pt x="2781300" y="34925"/>
                </a:lnTo>
                <a:lnTo>
                  <a:pt x="2781300" y="41275"/>
                </a:lnTo>
                <a:lnTo>
                  <a:pt x="2800350" y="41275"/>
                </a:lnTo>
                <a:lnTo>
                  <a:pt x="2800350" y="34925"/>
                </a:lnTo>
                <a:close/>
              </a:path>
              <a:path w="3712845" h="76200">
                <a:moveTo>
                  <a:pt x="2825750" y="34925"/>
                </a:moveTo>
                <a:lnTo>
                  <a:pt x="2806700" y="34925"/>
                </a:lnTo>
                <a:lnTo>
                  <a:pt x="2806700" y="41275"/>
                </a:lnTo>
                <a:lnTo>
                  <a:pt x="2825750" y="41275"/>
                </a:lnTo>
                <a:lnTo>
                  <a:pt x="2825750" y="34925"/>
                </a:lnTo>
                <a:close/>
              </a:path>
              <a:path w="3712845" h="76200">
                <a:moveTo>
                  <a:pt x="2851150" y="34925"/>
                </a:moveTo>
                <a:lnTo>
                  <a:pt x="2832100" y="34925"/>
                </a:lnTo>
                <a:lnTo>
                  <a:pt x="2832100" y="41275"/>
                </a:lnTo>
                <a:lnTo>
                  <a:pt x="2851150" y="41275"/>
                </a:lnTo>
                <a:lnTo>
                  <a:pt x="2851150" y="34925"/>
                </a:lnTo>
                <a:close/>
              </a:path>
              <a:path w="3712845" h="76200">
                <a:moveTo>
                  <a:pt x="2876550" y="34925"/>
                </a:moveTo>
                <a:lnTo>
                  <a:pt x="2857500" y="34925"/>
                </a:lnTo>
                <a:lnTo>
                  <a:pt x="2857500" y="41275"/>
                </a:lnTo>
                <a:lnTo>
                  <a:pt x="2876550" y="41275"/>
                </a:lnTo>
                <a:lnTo>
                  <a:pt x="2876550" y="34925"/>
                </a:lnTo>
                <a:close/>
              </a:path>
              <a:path w="3712845" h="76200">
                <a:moveTo>
                  <a:pt x="2901950" y="34925"/>
                </a:moveTo>
                <a:lnTo>
                  <a:pt x="2882900" y="34925"/>
                </a:lnTo>
                <a:lnTo>
                  <a:pt x="2882900" y="41275"/>
                </a:lnTo>
                <a:lnTo>
                  <a:pt x="2901950" y="41275"/>
                </a:lnTo>
                <a:lnTo>
                  <a:pt x="2901950" y="34925"/>
                </a:lnTo>
                <a:close/>
              </a:path>
              <a:path w="3712845" h="76200">
                <a:moveTo>
                  <a:pt x="2927350" y="34925"/>
                </a:moveTo>
                <a:lnTo>
                  <a:pt x="2908300" y="34925"/>
                </a:lnTo>
                <a:lnTo>
                  <a:pt x="2908300" y="41275"/>
                </a:lnTo>
                <a:lnTo>
                  <a:pt x="2927350" y="41275"/>
                </a:lnTo>
                <a:lnTo>
                  <a:pt x="2927350" y="34925"/>
                </a:lnTo>
                <a:close/>
              </a:path>
              <a:path w="3712845" h="76200">
                <a:moveTo>
                  <a:pt x="2952750" y="34925"/>
                </a:moveTo>
                <a:lnTo>
                  <a:pt x="2933700" y="34925"/>
                </a:lnTo>
                <a:lnTo>
                  <a:pt x="2933700" y="41275"/>
                </a:lnTo>
                <a:lnTo>
                  <a:pt x="2952750" y="41275"/>
                </a:lnTo>
                <a:lnTo>
                  <a:pt x="2952750" y="34925"/>
                </a:lnTo>
                <a:close/>
              </a:path>
              <a:path w="3712845" h="76200">
                <a:moveTo>
                  <a:pt x="2978150" y="34925"/>
                </a:moveTo>
                <a:lnTo>
                  <a:pt x="2959100" y="34925"/>
                </a:lnTo>
                <a:lnTo>
                  <a:pt x="2959100" y="41275"/>
                </a:lnTo>
                <a:lnTo>
                  <a:pt x="2978150" y="41275"/>
                </a:lnTo>
                <a:lnTo>
                  <a:pt x="2978150" y="34925"/>
                </a:lnTo>
                <a:close/>
              </a:path>
              <a:path w="3712845" h="76200">
                <a:moveTo>
                  <a:pt x="3003550" y="34925"/>
                </a:moveTo>
                <a:lnTo>
                  <a:pt x="2984500" y="34925"/>
                </a:lnTo>
                <a:lnTo>
                  <a:pt x="2984500" y="41275"/>
                </a:lnTo>
                <a:lnTo>
                  <a:pt x="3003550" y="41275"/>
                </a:lnTo>
                <a:lnTo>
                  <a:pt x="3003550" y="34925"/>
                </a:lnTo>
                <a:close/>
              </a:path>
              <a:path w="3712845" h="76200">
                <a:moveTo>
                  <a:pt x="3028950" y="34925"/>
                </a:moveTo>
                <a:lnTo>
                  <a:pt x="3009900" y="34925"/>
                </a:lnTo>
                <a:lnTo>
                  <a:pt x="3009900" y="41275"/>
                </a:lnTo>
                <a:lnTo>
                  <a:pt x="3028950" y="41275"/>
                </a:lnTo>
                <a:lnTo>
                  <a:pt x="3028950" y="34925"/>
                </a:lnTo>
                <a:close/>
              </a:path>
              <a:path w="3712845" h="76200">
                <a:moveTo>
                  <a:pt x="3054350" y="34925"/>
                </a:moveTo>
                <a:lnTo>
                  <a:pt x="3035300" y="34925"/>
                </a:lnTo>
                <a:lnTo>
                  <a:pt x="3035300" y="41275"/>
                </a:lnTo>
                <a:lnTo>
                  <a:pt x="3054350" y="41275"/>
                </a:lnTo>
                <a:lnTo>
                  <a:pt x="3054350" y="34925"/>
                </a:lnTo>
                <a:close/>
              </a:path>
              <a:path w="3712845" h="76200">
                <a:moveTo>
                  <a:pt x="3079750" y="34925"/>
                </a:moveTo>
                <a:lnTo>
                  <a:pt x="3060700" y="34925"/>
                </a:lnTo>
                <a:lnTo>
                  <a:pt x="3060700" y="41275"/>
                </a:lnTo>
                <a:lnTo>
                  <a:pt x="3079750" y="41275"/>
                </a:lnTo>
                <a:lnTo>
                  <a:pt x="3079750" y="34925"/>
                </a:lnTo>
                <a:close/>
              </a:path>
              <a:path w="3712845" h="76200">
                <a:moveTo>
                  <a:pt x="3105150" y="34925"/>
                </a:moveTo>
                <a:lnTo>
                  <a:pt x="3086100" y="34925"/>
                </a:lnTo>
                <a:lnTo>
                  <a:pt x="3086100" y="41275"/>
                </a:lnTo>
                <a:lnTo>
                  <a:pt x="3105150" y="41275"/>
                </a:lnTo>
                <a:lnTo>
                  <a:pt x="3105150" y="34925"/>
                </a:lnTo>
                <a:close/>
              </a:path>
              <a:path w="3712845" h="76200">
                <a:moveTo>
                  <a:pt x="3130550" y="34925"/>
                </a:moveTo>
                <a:lnTo>
                  <a:pt x="3111500" y="34925"/>
                </a:lnTo>
                <a:lnTo>
                  <a:pt x="3111500" y="41275"/>
                </a:lnTo>
                <a:lnTo>
                  <a:pt x="3130550" y="41275"/>
                </a:lnTo>
                <a:lnTo>
                  <a:pt x="3130550" y="34925"/>
                </a:lnTo>
                <a:close/>
              </a:path>
              <a:path w="3712845" h="76200">
                <a:moveTo>
                  <a:pt x="3155950" y="34925"/>
                </a:moveTo>
                <a:lnTo>
                  <a:pt x="3136900" y="34925"/>
                </a:lnTo>
                <a:lnTo>
                  <a:pt x="3136900" y="41275"/>
                </a:lnTo>
                <a:lnTo>
                  <a:pt x="3155950" y="41275"/>
                </a:lnTo>
                <a:lnTo>
                  <a:pt x="3155950" y="34925"/>
                </a:lnTo>
                <a:close/>
              </a:path>
              <a:path w="3712845" h="76200">
                <a:moveTo>
                  <a:pt x="3181350" y="34925"/>
                </a:moveTo>
                <a:lnTo>
                  <a:pt x="3162300" y="34925"/>
                </a:lnTo>
                <a:lnTo>
                  <a:pt x="3162300" y="41275"/>
                </a:lnTo>
                <a:lnTo>
                  <a:pt x="3181350" y="41275"/>
                </a:lnTo>
                <a:lnTo>
                  <a:pt x="3181350" y="34925"/>
                </a:lnTo>
                <a:close/>
              </a:path>
              <a:path w="3712845" h="76200">
                <a:moveTo>
                  <a:pt x="3206750" y="34925"/>
                </a:moveTo>
                <a:lnTo>
                  <a:pt x="3187700" y="34925"/>
                </a:lnTo>
                <a:lnTo>
                  <a:pt x="3187700" y="41275"/>
                </a:lnTo>
                <a:lnTo>
                  <a:pt x="3206750" y="41275"/>
                </a:lnTo>
                <a:lnTo>
                  <a:pt x="3206750" y="34925"/>
                </a:lnTo>
                <a:close/>
              </a:path>
              <a:path w="3712845" h="76200">
                <a:moveTo>
                  <a:pt x="3232150" y="34925"/>
                </a:moveTo>
                <a:lnTo>
                  <a:pt x="3213100" y="34925"/>
                </a:lnTo>
                <a:lnTo>
                  <a:pt x="3213100" y="41275"/>
                </a:lnTo>
                <a:lnTo>
                  <a:pt x="3232150" y="41275"/>
                </a:lnTo>
                <a:lnTo>
                  <a:pt x="3232150" y="34925"/>
                </a:lnTo>
                <a:close/>
              </a:path>
              <a:path w="3712845" h="76200">
                <a:moveTo>
                  <a:pt x="3257550" y="34925"/>
                </a:moveTo>
                <a:lnTo>
                  <a:pt x="3238500" y="34925"/>
                </a:lnTo>
                <a:lnTo>
                  <a:pt x="3238500" y="41275"/>
                </a:lnTo>
                <a:lnTo>
                  <a:pt x="3257550" y="41275"/>
                </a:lnTo>
                <a:lnTo>
                  <a:pt x="3257550" y="34925"/>
                </a:lnTo>
                <a:close/>
              </a:path>
              <a:path w="3712845" h="76200">
                <a:moveTo>
                  <a:pt x="3282950" y="34925"/>
                </a:moveTo>
                <a:lnTo>
                  <a:pt x="3263900" y="34925"/>
                </a:lnTo>
                <a:lnTo>
                  <a:pt x="3263900" y="41275"/>
                </a:lnTo>
                <a:lnTo>
                  <a:pt x="3282950" y="41275"/>
                </a:lnTo>
                <a:lnTo>
                  <a:pt x="3282950" y="34925"/>
                </a:lnTo>
                <a:close/>
              </a:path>
              <a:path w="3712845" h="76200">
                <a:moveTo>
                  <a:pt x="3308350" y="34925"/>
                </a:moveTo>
                <a:lnTo>
                  <a:pt x="3289300" y="34925"/>
                </a:lnTo>
                <a:lnTo>
                  <a:pt x="3289300" y="41275"/>
                </a:lnTo>
                <a:lnTo>
                  <a:pt x="3308350" y="41275"/>
                </a:lnTo>
                <a:lnTo>
                  <a:pt x="3308350" y="34925"/>
                </a:lnTo>
                <a:close/>
              </a:path>
              <a:path w="3712845" h="76200">
                <a:moveTo>
                  <a:pt x="3333750" y="34925"/>
                </a:moveTo>
                <a:lnTo>
                  <a:pt x="3314700" y="34925"/>
                </a:lnTo>
                <a:lnTo>
                  <a:pt x="3314700" y="41275"/>
                </a:lnTo>
                <a:lnTo>
                  <a:pt x="3333750" y="41275"/>
                </a:lnTo>
                <a:lnTo>
                  <a:pt x="3333750" y="34925"/>
                </a:lnTo>
                <a:close/>
              </a:path>
              <a:path w="3712845" h="76200">
                <a:moveTo>
                  <a:pt x="3359150" y="34925"/>
                </a:moveTo>
                <a:lnTo>
                  <a:pt x="3340100" y="34925"/>
                </a:lnTo>
                <a:lnTo>
                  <a:pt x="3340100" y="41275"/>
                </a:lnTo>
                <a:lnTo>
                  <a:pt x="3359150" y="41275"/>
                </a:lnTo>
                <a:lnTo>
                  <a:pt x="3359150" y="34925"/>
                </a:lnTo>
                <a:close/>
              </a:path>
              <a:path w="3712845" h="76200">
                <a:moveTo>
                  <a:pt x="3384550" y="34925"/>
                </a:moveTo>
                <a:lnTo>
                  <a:pt x="3365500" y="34925"/>
                </a:lnTo>
                <a:lnTo>
                  <a:pt x="3365500" y="41275"/>
                </a:lnTo>
                <a:lnTo>
                  <a:pt x="3384550" y="41275"/>
                </a:lnTo>
                <a:lnTo>
                  <a:pt x="3384550" y="34925"/>
                </a:lnTo>
                <a:close/>
              </a:path>
              <a:path w="3712845" h="76200">
                <a:moveTo>
                  <a:pt x="3409950" y="34925"/>
                </a:moveTo>
                <a:lnTo>
                  <a:pt x="3390900" y="34925"/>
                </a:lnTo>
                <a:lnTo>
                  <a:pt x="3390900" y="41275"/>
                </a:lnTo>
                <a:lnTo>
                  <a:pt x="3409950" y="41275"/>
                </a:lnTo>
                <a:lnTo>
                  <a:pt x="3409950" y="34925"/>
                </a:lnTo>
                <a:close/>
              </a:path>
              <a:path w="3712845" h="76200">
                <a:moveTo>
                  <a:pt x="3435350" y="34925"/>
                </a:moveTo>
                <a:lnTo>
                  <a:pt x="3416300" y="34925"/>
                </a:lnTo>
                <a:lnTo>
                  <a:pt x="3416300" y="41275"/>
                </a:lnTo>
                <a:lnTo>
                  <a:pt x="3435350" y="41275"/>
                </a:lnTo>
                <a:lnTo>
                  <a:pt x="3435350" y="34925"/>
                </a:lnTo>
                <a:close/>
              </a:path>
              <a:path w="3712845" h="76200">
                <a:moveTo>
                  <a:pt x="3460750" y="34925"/>
                </a:moveTo>
                <a:lnTo>
                  <a:pt x="3441700" y="34925"/>
                </a:lnTo>
                <a:lnTo>
                  <a:pt x="3441700" y="41275"/>
                </a:lnTo>
                <a:lnTo>
                  <a:pt x="3460750" y="41275"/>
                </a:lnTo>
                <a:lnTo>
                  <a:pt x="3460750" y="34925"/>
                </a:lnTo>
                <a:close/>
              </a:path>
              <a:path w="3712845" h="76200">
                <a:moveTo>
                  <a:pt x="3486150" y="34925"/>
                </a:moveTo>
                <a:lnTo>
                  <a:pt x="3467100" y="34925"/>
                </a:lnTo>
                <a:lnTo>
                  <a:pt x="3467100" y="41275"/>
                </a:lnTo>
                <a:lnTo>
                  <a:pt x="3486150" y="41275"/>
                </a:lnTo>
                <a:lnTo>
                  <a:pt x="3486150" y="34925"/>
                </a:lnTo>
                <a:close/>
              </a:path>
              <a:path w="3712845" h="76200">
                <a:moveTo>
                  <a:pt x="3511550" y="34925"/>
                </a:moveTo>
                <a:lnTo>
                  <a:pt x="3492500" y="34925"/>
                </a:lnTo>
                <a:lnTo>
                  <a:pt x="3492500" y="41275"/>
                </a:lnTo>
                <a:lnTo>
                  <a:pt x="3511550" y="41275"/>
                </a:lnTo>
                <a:lnTo>
                  <a:pt x="3511550" y="34925"/>
                </a:lnTo>
                <a:close/>
              </a:path>
              <a:path w="3712845" h="76200">
                <a:moveTo>
                  <a:pt x="3536950" y="34925"/>
                </a:moveTo>
                <a:lnTo>
                  <a:pt x="3517900" y="34925"/>
                </a:lnTo>
                <a:lnTo>
                  <a:pt x="3517900" y="41275"/>
                </a:lnTo>
                <a:lnTo>
                  <a:pt x="3536950" y="41275"/>
                </a:lnTo>
                <a:lnTo>
                  <a:pt x="3536950" y="34925"/>
                </a:lnTo>
                <a:close/>
              </a:path>
              <a:path w="3712845" h="76200">
                <a:moveTo>
                  <a:pt x="3562350" y="34925"/>
                </a:moveTo>
                <a:lnTo>
                  <a:pt x="3543300" y="34925"/>
                </a:lnTo>
                <a:lnTo>
                  <a:pt x="3543300" y="41275"/>
                </a:lnTo>
                <a:lnTo>
                  <a:pt x="3562350" y="41275"/>
                </a:lnTo>
                <a:lnTo>
                  <a:pt x="3562350" y="34925"/>
                </a:lnTo>
                <a:close/>
              </a:path>
              <a:path w="3712845" h="76200">
                <a:moveTo>
                  <a:pt x="3587750" y="34925"/>
                </a:moveTo>
                <a:lnTo>
                  <a:pt x="3568700" y="34925"/>
                </a:lnTo>
                <a:lnTo>
                  <a:pt x="3568700" y="41275"/>
                </a:lnTo>
                <a:lnTo>
                  <a:pt x="3587750" y="41275"/>
                </a:lnTo>
                <a:lnTo>
                  <a:pt x="3587750" y="34925"/>
                </a:lnTo>
                <a:close/>
              </a:path>
              <a:path w="3712845" h="76200">
                <a:moveTo>
                  <a:pt x="3613150" y="34925"/>
                </a:moveTo>
                <a:lnTo>
                  <a:pt x="3594100" y="34925"/>
                </a:lnTo>
                <a:lnTo>
                  <a:pt x="3594100" y="41275"/>
                </a:lnTo>
                <a:lnTo>
                  <a:pt x="3613150" y="41275"/>
                </a:lnTo>
                <a:lnTo>
                  <a:pt x="3613150" y="34925"/>
                </a:lnTo>
                <a:close/>
              </a:path>
              <a:path w="3712845" h="76200">
                <a:moveTo>
                  <a:pt x="3674504" y="0"/>
                </a:moveTo>
                <a:lnTo>
                  <a:pt x="3659674" y="2994"/>
                </a:lnTo>
                <a:lnTo>
                  <a:pt x="3647563" y="11159"/>
                </a:lnTo>
                <a:lnTo>
                  <a:pt x="3639398" y="23270"/>
                </a:lnTo>
                <a:lnTo>
                  <a:pt x="3636404" y="38100"/>
                </a:lnTo>
                <a:lnTo>
                  <a:pt x="3639398" y="52930"/>
                </a:lnTo>
                <a:lnTo>
                  <a:pt x="3647563" y="65040"/>
                </a:lnTo>
                <a:lnTo>
                  <a:pt x="3659674" y="73205"/>
                </a:lnTo>
                <a:lnTo>
                  <a:pt x="3674504" y="76200"/>
                </a:lnTo>
                <a:lnTo>
                  <a:pt x="3689334" y="73205"/>
                </a:lnTo>
                <a:lnTo>
                  <a:pt x="3701445" y="65040"/>
                </a:lnTo>
                <a:lnTo>
                  <a:pt x="3709610" y="52930"/>
                </a:lnTo>
                <a:lnTo>
                  <a:pt x="3711963" y="41275"/>
                </a:lnTo>
                <a:lnTo>
                  <a:pt x="3638550" y="41275"/>
                </a:lnTo>
                <a:lnTo>
                  <a:pt x="3638550" y="34925"/>
                </a:lnTo>
                <a:lnTo>
                  <a:pt x="3711963" y="34925"/>
                </a:lnTo>
                <a:lnTo>
                  <a:pt x="3709610" y="23270"/>
                </a:lnTo>
                <a:lnTo>
                  <a:pt x="3701445" y="11159"/>
                </a:lnTo>
                <a:lnTo>
                  <a:pt x="3689334" y="2994"/>
                </a:lnTo>
                <a:lnTo>
                  <a:pt x="3674504" y="0"/>
                </a:lnTo>
                <a:close/>
              </a:path>
              <a:path w="3712845" h="76200">
                <a:moveTo>
                  <a:pt x="3637045" y="34925"/>
                </a:moveTo>
                <a:lnTo>
                  <a:pt x="3619500" y="34925"/>
                </a:lnTo>
                <a:lnTo>
                  <a:pt x="3619500" y="41275"/>
                </a:lnTo>
                <a:lnTo>
                  <a:pt x="3637045" y="41275"/>
                </a:lnTo>
                <a:lnTo>
                  <a:pt x="3636404" y="38100"/>
                </a:lnTo>
                <a:lnTo>
                  <a:pt x="3637045" y="34925"/>
                </a:lnTo>
                <a:close/>
              </a:path>
              <a:path w="3712845" h="76200">
                <a:moveTo>
                  <a:pt x="3644900" y="34925"/>
                </a:moveTo>
                <a:lnTo>
                  <a:pt x="3638550" y="34925"/>
                </a:lnTo>
                <a:lnTo>
                  <a:pt x="3638550" y="41275"/>
                </a:lnTo>
                <a:lnTo>
                  <a:pt x="3644900" y="41275"/>
                </a:lnTo>
                <a:lnTo>
                  <a:pt x="3644900" y="34925"/>
                </a:lnTo>
                <a:close/>
              </a:path>
              <a:path w="3712845" h="76200">
                <a:moveTo>
                  <a:pt x="3663950" y="34925"/>
                </a:moveTo>
                <a:lnTo>
                  <a:pt x="3644900" y="34925"/>
                </a:lnTo>
                <a:lnTo>
                  <a:pt x="3644900" y="41275"/>
                </a:lnTo>
                <a:lnTo>
                  <a:pt x="3663950" y="41275"/>
                </a:lnTo>
                <a:lnTo>
                  <a:pt x="3663950" y="34925"/>
                </a:lnTo>
                <a:close/>
              </a:path>
              <a:path w="3712845" h="76200">
                <a:moveTo>
                  <a:pt x="3670300" y="34925"/>
                </a:moveTo>
                <a:lnTo>
                  <a:pt x="3663950" y="34925"/>
                </a:lnTo>
                <a:lnTo>
                  <a:pt x="3663950" y="41275"/>
                </a:lnTo>
                <a:lnTo>
                  <a:pt x="3670300" y="41275"/>
                </a:lnTo>
                <a:lnTo>
                  <a:pt x="3670300" y="34925"/>
                </a:lnTo>
                <a:close/>
              </a:path>
              <a:path w="3712845" h="76200">
                <a:moveTo>
                  <a:pt x="3674504" y="34925"/>
                </a:moveTo>
                <a:lnTo>
                  <a:pt x="3670300" y="34925"/>
                </a:lnTo>
                <a:lnTo>
                  <a:pt x="3670300" y="41275"/>
                </a:lnTo>
                <a:lnTo>
                  <a:pt x="3674504" y="41275"/>
                </a:lnTo>
                <a:lnTo>
                  <a:pt x="3674504" y="34925"/>
                </a:lnTo>
                <a:close/>
              </a:path>
              <a:path w="3712845" h="76200">
                <a:moveTo>
                  <a:pt x="3711963" y="34925"/>
                </a:moveTo>
                <a:lnTo>
                  <a:pt x="3674504" y="34925"/>
                </a:lnTo>
                <a:lnTo>
                  <a:pt x="3674504" y="41275"/>
                </a:lnTo>
                <a:lnTo>
                  <a:pt x="3711963" y="41275"/>
                </a:lnTo>
                <a:lnTo>
                  <a:pt x="3712604" y="38100"/>
                </a:lnTo>
                <a:lnTo>
                  <a:pt x="3711963" y="3492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73895" y="3865372"/>
            <a:ext cx="2555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0170C1"/>
                </a:solidFill>
                <a:latin typeface="Microsoft YaHei"/>
                <a:cs typeface="Microsoft YaHei"/>
              </a:rPr>
              <a:t>Real </a:t>
            </a:r>
            <a:r>
              <a:rPr sz="2200" b="1" spc="-5" dirty="0">
                <a:solidFill>
                  <a:srgbClr val="0170C1"/>
                </a:solidFill>
                <a:latin typeface="Microsoft YaHei"/>
                <a:cs typeface="Microsoft YaHei"/>
              </a:rPr>
              <a:t>life</a:t>
            </a:r>
            <a:r>
              <a:rPr sz="2200" b="1" spc="-75" dirty="0">
                <a:solidFill>
                  <a:srgbClr val="0170C1"/>
                </a:solidFill>
                <a:latin typeface="Microsoft YaHei"/>
                <a:cs typeface="Microsoft YaHei"/>
              </a:rPr>
              <a:t> </a:t>
            </a:r>
            <a:r>
              <a:rPr sz="2200" b="1" spc="-5" dirty="0">
                <a:solidFill>
                  <a:srgbClr val="0170C1"/>
                </a:solidFill>
                <a:latin typeface="Microsoft YaHei"/>
                <a:cs typeface="Microsoft YaHei"/>
              </a:rPr>
              <a:t>examples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44810" y="1564382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9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5" y="276449"/>
                </a:lnTo>
                <a:lnTo>
                  <a:pt x="0" y="657113"/>
                </a:lnTo>
                <a:lnTo>
                  <a:pt x="446" y="668675"/>
                </a:lnTo>
                <a:lnTo>
                  <a:pt x="17597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5" y="745892"/>
                </a:lnTo>
                <a:lnTo>
                  <a:pt x="823868" y="711893"/>
                </a:lnTo>
                <a:lnTo>
                  <a:pt x="837029" y="664671"/>
                </a:lnTo>
                <a:lnTo>
                  <a:pt x="844740" y="285542"/>
                </a:lnTo>
                <a:lnTo>
                  <a:pt x="844291" y="273985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3398" y="2564293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8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5" y="276448"/>
                </a:lnTo>
                <a:lnTo>
                  <a:pt x="0" y="657111"/>
                </a:lnTo>
                <a:lnTo>
                  <a:pt x="446" y="668673"/>
                </a:lnTo>
                <a:lnTo>
                  <a:pt x="17597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5" y="745891"/>
                </a:lnTo>
                <a:lnTo>
                  <a:pt x="823868" y="711893"/>
                </a:lnTo>
                <a:lnTo>
                  <a:pt x="837029" y="664669"/>
                </a:lnTo>
                <a:lnTo>
                  <a:pt x="844741" y="285541"/>
                </a:lnTo>
                <a:lnTo>
                  <a:pt x="844291" y="273984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0B0F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8750" y="3524542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8"/>
                </a:lnTo>
                <a:lnTo>
                  <a:pt x="55187" y="197418"/>
                </a:lnTo>
                <a:lnTo>
                  <a:pt x="20872" y="230760"/>
                </a:lnTo>
                <a:lnTo>
                  <a:pt x="7835" y="276448"/>
                </a:lnTo>
                <a:lnTo>
                  <a:pt x="0" y="657111"/>
                </a:lnTo>
                <a:lnTo>
                  <a:pt x="446" y="668673"/>
                </a:lnTo>
                <a:lnTo>
                  <a:pt x="17597" y="712544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4" y="942245"/>
                </a:lnTo>
                <a:lnTo>
                  <a:pt x="787965" y="745891"/>
                </a:lnTo>
                <a:lnTo>
                  <a:pt x="823868" y="711893"/>
                </a:lnTo>
                <a:lnTo>
                  <a:pt x="837029" y="664669"/>
                </a:lnTo>
                <a:lnTo>
                  <a:pt x="844741" y="285541"/>
                </a:lnTo>
                <a:lnTo>
                  <a:pt x="844291" y="273984"/>
                </a:lnTo>
                <a:lnTo>
                  <a:pt x="826555" y="229700"/>
                </a:lnTo>
                <a:lnTo>
                  <a:pt x="474974" y="11292"/>
                </a:lnTo>
                <a:lnTo>
                  <a:pt x="431957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3789" y="4505526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7" y="11798"/>
                </a:lnTo>
                <a:lnTo>
                  <a:pt x="55187" y="197418"/>
                </a:lnTo>
                <a:lnTo>
                  <a:pt x="20873" y="230760"/>
                </a:lnTo>
                <a:lnTo>
                  <a:pt x="7835" y="276448"/>
                </a:lnTo>
                <a:lnTo>
                  <a:pt x="0" y="657111"/>
                </a:lnTo>
                <a:lnTo>
                  <a:pt x="447" y="668673"/>
                </a:lnTo>
                <a:lnTo>
                  <a:pt x="17597" y="712544"/>
                </a:lnTo>
                <a:lnTo>
                  <a:pt x="366250" y="929253"/>
                </a:lnTo>
                <a:lnTo>
                  <a:pt x="412606" y="942950"/>
                </a:lnTo>
                <a:lnTo>
                  <a:pt x="424604" y="942245"/>
                </a:lnTo>
                <a:lnTo>
                  <a:pt x="787965" y="745891"/>
                </a:lnTo>
                <a:lnTo>
                  <a:pt x="823869" y="711893"/>
                </a:lnTo>
                <a:lnTo>
                  <a:pt x="837029" y="664669"/>
                </a:lnTo>
                <a:lnTo>
                  <a:pt x="844741" y="285541"/>
                </a:lnTo>
                <a:lnTo>
                  <a:pt x="844292" y="273984"/>
                </a:lnTo>
                <a:lnTo>
                  <a:pt x="826556" y="229700"/>
                </a:lnTo>
                <a:lnTo>
                  <a:pt x="474976" y="11292"/>
                </a:lnTo>
                <a:lnTo>
                  <a:pt x="431957" y="0"/>
                </a:lnTo>
                <a:close/>
              </a:path>
            </a:pathLst>
          </a:custGeom>
          <a:solidFill>
            <a:srgbClr val="00B0F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83014" y="1731771"/>
            <a:ext cx="38227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4000">
              <a:latin typeface="Microsoft YaHei"/>
              <a:cs typeface="Microsoft YaHei"/>
            </a:endParaRPr>
          </a:p>
          <a:p>
            <a:pPr marL="55244">
              <a:lnSpc>
                <a:spcPct val="100000"/>
              </a:lnSpc>
              <a:spcBef>
                <a:spcPts val="295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4000">
              <a:latin typeface="Microsoft YaHei"/>
              <a:cs typeface="Microsoft YaHei"/>
            </a:endParaRPr>
          </a:p>
          <a:p>
            <a:pPr marL="26034">
              <a:lnSpc>
                <a:spcPct val="100000"/>
              </a:lnSpc>
              <a:spcBef>
                <a:spcPts val="240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4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5348" y="4862067"/>
            <a:ext cx="2400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B0F0"/>
                </a:solidFill>
                <a:latin typeface="Microsoft YaHei"/>
                <a:cs typeface="Microsoft YaHei"/>
              </a:rPr>
              <a:t>Churn</a:t>
            </a:r>
            <a:r>
              <a:rPr sz="2200" b="1" spc="-70" dirty="0">
                <a:solidFill>
                  <a:srgbClr val="00B0F0"/>
                </a:solidFill>
                <a:latin typeface="Microsoft YaHei"/>
                <a:cs typeface="Microsoft YaHei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Microsoft YaHei"/>
                <a:cs typeface="Microsoft YaHei"/>
              </a:rPr>
              <a:t>Prediction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24911" y="5313388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70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099"/>
                </a:lnTo>
                <a:lnTo>
                  <a:pt x="2994" y="52930"/>
                </a:lnTo>
                <a:lnTo>
                  <a:pt x="11159" y="65040"/>
                </a:lnTo>
                <a:lnTo>
                  <a:pt x="23270" y="73205"/>
                </a:lnTo>
                <a:lnTo>
                  <a:pt x="38100" y="76199"/>
                </a:lnTo>
                <a:lnTo>
                  <a:pt x="52930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5559" y="41274"/>
                </a:lnTo>
                <a:lnTo>
                  <a:pt x="38100" y="41274"/>
                </a:lnTo>
                <a:lnTo>
                  <a:pt x="38100" y="34924"/>
                </a:lnTo>
                <a:lnTo>
                  <a:pt x="75559" y="34924"/>
                </a:lnTo>
                <a:lnTo>
                  <a:pt x="73205" y="23269"/>
                </a:lnTo>
                <a:lnTo>
                  <a:pt x="65040" y="11159"/>
                </a:lnTo>
                <a:lnTo>
                  <a:pt x="52930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4"/>
                </a:moveTo>
                <a:lnTo>
                  <a:pt x="38100" y="34924"/>
                </a:lnTo>
                <a:lnTo>
                  <a:pt x="38100" y="41274"/>
                </a:lnTo>
                <a:lnTo>
                  <a:pt x="57150" y="41274"/>
                </a:lnTo>
                <a:lnTo>
                  <a:pt x="57150" y="34924"/>
                </a:lnTo>
                <a:close/>
              </a:path>
              <a:path w="3712845" h="76200">
                <a:moveTo>
                  <a:pt x="63500" y="34924"/>
                </a:moveTo>
                <a:lnTo>
                  <a:pt x="57150" y="34924"/>
                </a:lnTo>
                <a:lnTo>
                  <a:pt x="57150" y="41274"/>
                </a:lnTo>
                <a:lnTo>
                  <a:pt x="63500" y="41274"/>
                </a:lnTo>
                <a:lnTo>
                  <a:pt x="63500" y="34924"/>
                </a:lnTo>
                <a:close/>
              </a:path>
              <a:path w="3712845" h="76200">
                <a:moveTo>
                  <a:pt x="75559" y="34924"/>
                </a:moveTo>
                <a:lnTo>
                  <a:pt x="63500" y="34924"/>
                </a:lnTo>
                <a:lnTo>
                  <a:pt x="63500" y="41274"/>
                </a:lnTo>
                <a:lnTo>
                  <a:pt x="75559" y="41274"/>
                </a:lnTo>
                <a:lnTo>
                  <a:pt x="76200" y="38099"/>
                </a:lnTo>
                <a:lnTo>
                  <a:pt x="75559" y="34924"/>
                </a:lnTo>
                <a:close/>
              </a:path>
              <a:path w="3712845" h="76200">
                <a:moveTo>
                  <a:pt x="82550" y="34924"/>
                </a:moveTo>
                <a:lnTo>
                  <a:pt x="75559" y="34924"/>
                </a:lnTo>
                <a:lnTo>
                  <a:pt x="76200" y="38099"/>
                </a:lnTo>
                <a:lnTo>
                  <a:pt x="75559" y="41274"/>
                </a:lnTo>
                <a:lnTo>
                  <a:pt x="82550" y="41274"/>
                </a:lnTo>
                <a:lnTo>
                  <a:pt x="82550" y="34924"/>
                </a:lnTo>
                <a:close/>
              </a:path>
              <a:path w="3712845" h="76200">
                <a:moveTo>
                  <a:pt x="107950" y="34924"/>
                </a:moveTo>
                <a:lnTo>
                  <a:pt x="88900" y="34924"/>
                </a:lnTo>
                <a:lnTo>
                  <a:pt x="88900" y="41274"/>
                </a:lnTo>
                <a:lnTo>
                  <a:pt x="107950" y="41274"/>
                </a:lnTo>
                <a:lnTo>
                  <a:pt x="107950" y="34924"/>
                </a:lnTo>
                <a:close/>
              </a:path>
              <a:path w="3712845" h="76200">
                <a:moveTo>
                  <a:pt x="133350" y="34924"/>
                </a:moveTo>
                <a:lnTo>
                  <a:pt x="114300" y="34924"/>
                </a:lnTo>
                <a:lnTo>
                  <a:pt x="114300" y="41274"/>
                </a:lnTo>
                <a:lnTo>
                  <a:pt x="133350" y="41274"/>
                </a:lnTo>
                <a:lnTo>
                  <a:pt x="133350" y="34924"/>
                </a:lnTo>
                <a:close/>
              </a:path>
              <a:path w="3712845" h="76200">
                <a:moveTo>
                  <a:pt x="158750" y="34924"/>
                </a:moveTo>
                <a:lnTo>
                  <a:pt x="139700" y="34924"/>
                </a:lnTo>
                <a:lnTo>
                  <a:pt x="139700" y="41274"/>
                </a:lnTo>
                <a:lnTo>
                  <a:pt x="158750" y="41274"/>
                </a:lnTo>
                <a:lnTo>
                  <a:pt x="158750" y="34924"/>
                </a:lnTo>
                <a:close/>
              </a:path>
              <a:path w="3712845" h="76200">
                <a:moveTo>
                  <a:pt x="184150" y="34924"/>
                </a:moveTo>
                <a:lnTo>
                  <a:pt x="165100" y="34924"/>
                </a:lnTo>
                <a:lnTo>
                  <a:pt x="165100" y="41274"/>
                </a:lnTo>
                <a:lnTo>
                  <a:pt x="184150" y="41274"/>
                </a:lnTo>
                <a:lnTo>
                  <a:pt x="184150" y="34924"/>
                </a:lnTo>
                <a:close/>
              </a:path>
              <a:path w="3712845" h="76200">
                <a:moveTo>
                  <a:pt x="209550" y="34924"/>
                </a:moveTo>
                <a:lnTo>
                  <a:pt x="190500" y="34924"/>
                </a:lnTo>
                <a:lnTo>
                  <a:pt x="190500" y="41274"/>
                </a:lnTo>
                <a:lnTo>
                  <a:pt x="209550" y="41274"/>
                </a:lnTo>
                <a:lnTo>
                  <a:pt x="209550" y="34924"/>
                </a:lnTo>
                <a:close/>
              </a:path>
              <a:path w="3712845" h="76200">
                <a:moveTo>
                  <a:pt x="234950" y="34924"/>
                </a:moveTo>
                <a:lnTo>
                  <a:pt x="215900" y="34924"/>
                </a:lnTo>
                <a:lnTo>
                  <a:pt x="215900" y="41274"/>
                </a:lnTo>
                <a:lnTo>
                  <a:pt x="234950" y="41274"/>
                </a:lnTo>
                <a:lnTo>
                  <a:pt x="234950" y="34924"/>
                </a:lnTo>
                <a:close/>
              </a:path>
              <a:path w="3712845" h="76200">
                <a:moveTo>
                  <a:pt x="260350" y="34924"/>
                </a:moveTo>
                <a:lnTo>
                  <a:pt x="241300" y="34924"/>
                </a:lnTo>
                <a:lnTo>
                  <a:pt x="241300" y="41274"/>
                </a:lnTo>
                <a:lnTo>
                  <a:pt x="260350" y="41274"/>
                </a:lnTo>
                <a:lnTo>
                  <a:pt x="260350" y="34924"/>
                </a:lnTo>
                <a:close/>
              </a:path>
              <a:path w="3712845" h="76200">
                <a:moveTo>
                  <a:pt x="285750" y="34924"/>
                </a:moveTo>
                <a:lnTo>
                  <a:pt x="266700" y="34924"/>
                </a:lnTo>
                <a:lnTo>
                  <a:pt x="266700" y="41274"/>
                </a:lnTo>
                <a:lnTo>
                  <a:pt x="285750" y="41274"/>
                </a:lnTo>
                <a:lnTo>
                  <a:pt x="285750" y="34924"/>
                </a:lnTo>
                <a:close/>
              </a:path>
              <a:path w="3712845" h="76200">
                <a:moveTo>
                  <a:pt x="311150" y="34924"/>
                </a:moveTo>
                <a:lnTo>
                  <a:pt x="292100" y="34924"/>
                </a:lnTo>
                <a:lnTo>
                  <a:pt x="292100" y="41274"/>
                </a:lnTo>
                <a:lnTo>
                  <a:pt x="311150" y="41274"/>
                </a:lnTo>
                <a:lnTo>
                  <a:pt x="311150" y="34924"/>
                </a:lnTo>
                <a:close/>
              </a:path>
              <a:path w="3712845" h="76200">
                <a:moveTo>
                  <a:pt x="336550" y="34924"/>
                </a:moveTo>
                <a:lnTo>
                  <a:pt x="317500" y="34924"/>
                </a:lnTo>
                <a:lnTo>
                  <a:pt x="317500" y="41274"/>
                </a:lnTo>
                <a:lnTo>
                  <a:pt x="336550" y="41274"/>
                </a:lnTo>
                <a:lnTo>
                  <a:pt x="336550" y="34924"/>
                </a:lnTo>
                <a:close/>
              </a:path>
              <a:path w="3712845" h="76200">
                <a:moveTo>
                  <a:pt x="361950" y="34924"/>
                </a:moveTo>
                <a:lnTo>
                  <a:pt x="342900" y="34924"/>
                </a:lnTo>
                <a:lnTo>
                  <a:pt x="342900" y="41274"/>
                </a:lnTo>
                <a:lnTo>
                  <a:pt x="361950" y="41274"/>
                </a:lnTo>
                <a:lnTo>
                  <a:pt x="361950" y="34924"/>
                </a:lnTo>
                <a:close/>
              </a:path>
              <a:path w="3712845" h="76200">
                <a:moveTo>
                  <a:pt x="387350" y="34924"/>
                </a:moveTo>
                <a:lnTo>
                  <a:pt x="368300" y="34924"/>
                </a:lnTo>
                <a:lnTo>
                  <a:pt x="368300" y="41274"/>
                </a:lnTo>
                <a:lnTo>
                  <a:pt x="387350" y="41274"/>
                </a:lnTo>
                <a:lnTo>
                  <a:pt x="387350" y="34924"/>
                </a:lnTo>
                <a:close/>
              </a:path>
              <a:path w="3712845" h="76200">
                <a:moveTo>
                  <a:pt x="412750" y="34924"/>
                </a:moveTo>
                <a:lnTo>
                  <a:pt x="393700" y="34924"/>
                </a:lnTo>
                <a:lnTo>
                  <a:pt x="393700" y="41274"/>
                </a:lnTo>
                <a:lnTo>
                  <a:pt x="412750" y="41274"/>
                </a:lnTo>
                <a:lnTo>
                  <a:pt x="412750" y="34924"/>
                </a:lnTo>
                <a:close/>
              </a:path>
              <a:path w="3712845" h="76200">
                <a:moveTo>
                  <a:pt x="438150" y="34924"/>
                </a:moveTo>
                <a:lnTo>
                  <a:pt x="419100" y="34924"/>
                </a:lnTo>
                <a:lnTo>
                  <a:pt x="419100" y="41274"/>
                </a:lnTo>
                <a:lnTo>
                  <a:pt x="438150" y="41274"/>
                </a:lnTo>
                <a:lnTo>
                  <a:pt x="438150" y="34924"/>
                </a:lnTo>
                <a:close/>
              </a:path>
              <a:path w="3712845" h="76200">
                <a:moveTo>
                  <a:pt x="463550" y="34924"/>
                </a:moveTo>
                <a:lnTo>
                  <a:pt x="444500" y="34924"/>
                </a:lnTo>
                <a:lnTo>
                  <a:pt x="444500" y="41274"/>
                </a:lnTo>
                <a:lnTo>
                  <a:pt x="463550" y="41274"/>
                </a:lnTo>
                <a:lnTo>
                  <a:pt x="463550" y="34924"/>
                </a:lnTo>
                <a:close/>
              </a:path>
              <a:path w="3712845" h="76200">
                <a:moveTo>
                  <a:pt x="488950" y="34924"/>
                </a:moveTo>
                <a:lnTo>
                  <a:pt x="469900" y="34924"/>
                </a:lnTo>
                <a:lnTo>
                  <a:pt x="469900" y="41274"/>
                </a:lnTo>
                <a:lnTo>
                  <a:pt x="488950" y="41274"/>
                </a:lnTo>
                <a:lnTo>
                  <a:pt x="488950" y="34924"/>
                </a:lnTo>
                <a:close/>
              </a:path>
              <a:path w="3712845" h="76200">
                <a:moveTo>
                  <a:pt x="514350" y="34924"/>
                </a:moveTo>
                <a:lnTo>
                  <a:pt x="495300" y="34924"/>
                </a:lnTo>
                <a:lnTo>
                  <a:pt x="495300" y="41274"/>
                </a:lnTo>
                <a:lnTo>
                  <a:pt x="514350" y="41274"/>
                </a:lnTo>
                <a:lnTo>
                  <a:pt x="514350" y="34924"/>
                </a:lnTo>
                <a:close/>
              </a:path>
              <a:path w="3712845" h="76200">
                <a:moveTo>
                  <a:pt x="539750" y="34924"/>
                </a:moveTo>
                <a:lnTo>
                  <a:pt x="520700" y="34924"/>
                </a:lnTo>
                <a:lnTo>
                  <a:pt x="520700" y="41274"/>
                </a:lnTo>
                <a:lnTo>
                  <a:pt x="539750" y="41274"/>
                </a:lnTo>
                <a:lnTo>
                  <a:pt x="539750" y="34924"/>
                </a:lnTo>
                <a:close/>
              </a:path>
              <a:path w="3712845" h="76200">
                <a:moveTo>
                  <a:pt x="565150" y="34924"/>
                </a:moveTo>
                <a:lnTo>
                  <a:pt x="546100" y="34924"/>
                </a:lnTo>
                <a:lnTo>
                  <a:pt x="546100" y="41274"/>
                </a:lnTo>
                <a:lnTo>
                  <a:pt x="565150" y="41274"/>
                </a:lnTo>
                <a:lnTo>
                  <a:pt x="565150" y="34924"/>
                </a:lnTo>
                <a:close/>
              </a:path>
              <a:path w="3712845" h="76200">
                <a:moveTo>
                  <a:pt x="590550" y="34924"/>
                </a:moveTo>
                <a:lnTo>
                  <a:pt x="571500" y="34924"/>
                </a:lnTo>
                <a:lnTo>
                  <a:pt x="571500" y="41274"/>
                </a:lnTo>
                <a:lnTo>
                  <a:pt x="590550" y="41274"/>
                </a:lnTo>
                <a:lnTo>
                  <a:pt x="590550" y="34924"/>
                </a:lnTo>
                <a:close/>
              </a:path>
              <a:path w="3712845" h="76200">
                <a:moveTo>
                  <a:pt x="615950" y="34924"/>
                </a:moveTo>
                <a:lnTo>
                  <a:pt x="596900" y="34924"/>
                </a:lnTo>
                <a:lnTo>
                  <a:pt x="596900" y="41274"/>
                </a:lnTo>
                <a:lnTo>
                  <a:pt x="615950" y="41274"/>
                </a:lnTo>
                <a:lnTo>
                  <a:pt x="615950" y="34924"/>
                </a:lnTo>
                <a:close/>
              </a:path>
              <a:path w="3712845" h="76200">
                <a:moveTo>
                  <a:pt x="641350" y="34924"/>
                </a:moveTo>
                <a:lnTo>
                  <a:pt x="622300" y="34924"/>
                </a:lnTo>
                <a:lnTo>
                  <a:pt x="622300" y="41274"/>
                </a:lnTo>
                <a:lnTo>
                  <a:pt x="641350" y="41274"/>
                </a:lnTo>
                <a:lnTo>
                  <a:pt x="641350" y="34924"/>
                </a:lnTo>
                <a:close/>
              </a:path>
              <a:path w="3712845" h="76200">
                <a:moveTo>
                  <a:pt x="666750" y="34924"/>
                </a:moveTo>
                <a:lnTo>
                  <a:pt x="647700" y="34924"/>
                </a:lnTo>
                <a:lnTo>
                  <a:pt x="647700" y="41274"/>
                </a:lnTo>
                <a:lnTo>
                  <a:pt x="666750" y="41274"/>
                </a:lnTo>
                <a:lnTo>
                  <a:pt x="666750" y="34924"/>
                </a:lnTo>
                <a:close/>
              </a:path>
              <a:path w="3712845" h="76200">
                <a:moveTo>
                  <a:pt x="692150" y="34924"/>
                </a:moveTo>
                <a:lnTo>
                  <a:pt x="673100" y="34924"/>
                </a:lnTo>
                <a:lnTo>
                  <a:pt x="673100" y="41274"/>
                </a:lnTo>
                <a:lnTo>
                  <a:pt x="692150" y="41274"/>
                </a:lnTo>
                <a:lnTo>
                  <a:pt x="692150" y="34924"/>
                </a:lnTo>
                <a:close/>
              </a:path>
              <a:path w="3712845" h="76200">
                <a:moveTo>
                  <a:pt x="717550" y="34924"/>
                </a:moveTo>
                <a:lnTo>
                  <a:pt x="698500" y="34924"/>
                </a:lnTo>
                <a:lnTo>
                  <a:pt x="698500" y="41274"/>
                </a:lnTo>
                <a:lnTo>
                  <a:pt x="717550" y="41274"/>
                </a:lnTo>
                <a:lnTo>
                  <a:pt x="717550" y="34924"/>
                </a:lnTo>
                <a:close/>
              </a:path>
              <a:path w="3712845" h="76200">
                <a:moveTo>
                  <a:pt x="742950" y="34924"/>
                </a:moveTo>
                <a:lnTo>
                  <a:pt x="723900" y="34924"/>
                </a:lnTo>
                <a:lnTo>
                  <a:pt x="723900" y="41274"/>
                </a:lnTo>
                <a:lnTo>
                  <a:pt x="742950" y="41274"/>
                </a:lnTo>
                <a:lnTo>
                  <a:pt x="742950" y="34924"/>
                </a:lnTo>
                <a:close/>
              </a:path>
              <a:path w="3712845" h="76200">
                <a:moveTo>
                  <a:pt x="768350" y="34924"/>
                </a:moveTo>
                <a:lnTo>
                  <a:pt x="749300" y="34924"/>
                </a:lnTo>
                <a:lnTo>
                  <a:pt x="749300" y="41274"/>
                </a:lnTo>
                <a:lnTo>
                  <a:pt x="768350" y="41274"/>
                </a:lnTo>
                <a:lnTo>
                  <a:pt x="768350" y="34924"/>
                </a:lnTo>
                <a:close/>
              </a:path>
              <a:path w="3712845" h="76200">
                <a:moveTo>
                  <a:pt x="793750" y="34924"/>
                </a:moveTo>
                <a:lnTo>
                  <a:pt x="774700" y="34924"/>
                </a:lnTo>
                <a:lnTo>
                  <a:pt x="774700" y="41274"/>
                </a:lnTo>
                <a:lnTo>
                  <a:pt x="793750" y="41274"/>
                </a:lnTo>
                <a:lnTo>
                  <a:pt x="793750" y="34924"/>
                </a:lnTo>
                <a:close/>
              </a:path>
              <a:path w="3712845" h="76200">
                <a:moveTo>
                  <a:pt x="819150" y="34924"/>
                </a:moveTo>
                <a:lnTo>
                  <a:pt x="800100" y="34924"/>
                </a:lnTo>
                <a:lnTo>
                  <a:pt x="800100" y="41274"/>
                </a:lnTo>
                <a:lnTo>
                  <a:pt x="819150" y="41274"/>
                </a:lnTo>
                <a:lnTo>
                  <a:pt x="819150" y="34924"/>
                </a:lnTo>
                <a:close/>
              </a:path>
              <a:path w="3712845" h="76200">
                <a:moveTo>
                  <a:pt x="844550" y="34924"/>
                </a:moveTo>
                <a:lnTo>
                  <a:pt x="825500" y="34924"/>
                </a:lnTo>
                <a:lnTo>
                  <a:pt x="825500" y="41274"/>
                </a:lnTo>
                <a:lnTo>
                  <a:pt x="844550" y="41274"/>
                </a:lnTo>
                <a:lnTo>
                  <a:pt x="844550" y="34924"/>
                </a:lnTo>
                <a:close/>
              </a:path>
              <a:path w="3712845" h="76200">
                <a:moveTo>
                  <a:pt x="869950" y="34924"/>
                </a:moveTo>
                <a:lnTo>
                  <a:pt x="850900" y="34924"/>
                </a:lnTo>
                <a:lnTo>
                  <a:pt x="850900" y="41274"/>
                </a:lnTo>
                <a:lnTo>
                  <a:pt x="869950" y="41274"/>
                </a:lnTo>
                <a:lnTo>
                  <a:pt x="869950" y="34924"/>
                </a:lnTo>
                <a:close/>
              </a:path>
              <a:path w="3712845" h="76200">
                <a:moveTo>
                  <a:pt x="895350" y="34924"/>
                </a:moveTo>
                <a:lnTo>
                  <a:pt x="876300" y="34924"/>
                </a:lnTo>
                <a:lnTo>
                  <a:pt x="876300" y="41274"/>
                </a:lnTo>
                <a:lnTo>
                  <a:pt x="895350" y="41274"/>
                </a:lnTo>
                <a:lnTo>
                  <a:pt x="895350" y="34924"/>
                </a:lnTo>
                <a:close/>
              </a:path>
              <a:path w="3712845" h="76200">
                <a:moveTo>
                  <a:pt x="920750" y="34924"/>
                </a:moveTo>
                <a:lnTo>
                  <a:pt x="901700" y="34924"/>
                </a:lnTo>
                <a:lnTo>
                  <a:pt x="901700" y="41274"/>
                </a:lnTo>
                <a:lnTo>
                  <a:pt x="920750" y="41274"/>
                </a:lnTo>
                <a:lnTo>
                  <a:pt x="920750" y="34924"/>
                </a:lnTo>
                <a:close/>
              </a:path>
              <a:path w="3712845" h="76200">
                <a:moveTo>
                  <a:pt x="946150" y="34924"/>
                </a:moveTo>
                <a:lnTo>
                  <a:pt x="927100" y="34924"/>
                </a:lnTo>
                <a:lnTo>
                  <a:pt x="927100" y="41274"/>
                </a:lnTo>
                <a:lnTo>
                  <a:pt x="946150" y="41274"/>
                </a:lnTo>
                <a:lnTo>
                  <a:pt x="946150" y="34924"/>
                </a:lnTo>
                <a:close/>
              </a:path>
              <a:path w="3712845" h="76200">
                <a:moveTo>
                  <a:pt x="971550" y="34924"/>
                </a:moveTo>
                <a:lnTo>
                  <a:pt x="952500" y="34924"/>
                </a:lnTo>
                <a:lnTo>
                  <a:pt x="952500" y="41274"/>
                </a:lnTo>
                <a:lnTo>
                  <a:pt x="971550" y="41274"/>
                </a:lnTo>
                <a:lnTo>
                  <a:pt x="971550" y="34924"/>
                </a:lnTo>
                <a:close/>
              </a:path>
              <a:path w="3712845" h="76200">
                <a:moveTo>
                  <a:pt x="996950" y="34924"/>
                </a:moveTo>
                <a:lnTo>
                  <a:pt x="977900" y="34924"/>
                </a:lnTo>
                <a:lnTo>
                  <a:pt x="977900" y="41274"/>
                </a:lnTo>
                <a:lnTo>
                  <a:pt x="996950" y="41274"/>
                </a:lnTo>
                <a:lnTo>
                  <a:pt x="996950" y="34924"/>
                </a:lnTo>
                <a:close/>
              </a:path>
              <a:path w="3712845" h="76200">
                <a:moveTo>
                  <a:pt x="1022350" y="34924"/>
                </a:moveTo>
                <a:lnTo>
                  <a:pt x="1003300" y="34924"/>
                </a:lnTo>
                <a:lnTo>
                  <a:pt x="1003300" y="41274"/>
                </a:lnTo>
                <a:lnTo>
                  <a:pt x="1022350" y="41274"/>
                </a:lnTo>
                <a:lnTo>
                  <a:pt x="1022350" y="34924"/>
                </a:lnTo>
                <a:close/>
              </a:path>
              <a:path w="3712845" h="76200">
                <a:moveTo>
                  <a:pt x="1047750" y="34924"/>
                </a:moveTo>
                <a:lnTo>
                  <a:pt x="1028700" y="34924"/>
                </a:lnTo>
                <a:lnTo>
                  <a:pt x="1028700" y="41274"/>
                </a:lnTo>
                <a:lnTo>
                  <a:pt x="1047750" y="41274"/>
                </a:lnTo>
                <a:lnTo>
                  <a:pt x="1047750" y="34924"/>
                </a:lnTo>
                <a:close/>
              </a:path>
              <a:path w="3712845" h="76200">
                <a:moveTo>
                  <a:pt x="1073150" y="34924"/>
                </a:moveTo>
                <a:lnTo>
                  <a:pt x="1054100" y="34924"/>
                </a:lnTo>
                <a:lnTo>
                  <a:pt x="1054100" y="41274"/>
                </a:lnTo>
                <a:lnTo>
                  <a:pt x="1073150" y="41274"/>
                </a:lnTo>
                <a:lnTo>
                  <a:pt x="1073150" y="34924"/>
                </a:lnTo>
                <a:close/>
              </a:path>
              <a:path w="3712845" h="76200">
                <a:moveTo>
                  <a:pt x="1098550" y="34924"/>
                </a:moveTo>
                <a:lnTo>
                  <a:pt x="1079500" y="34924"/>
                </a:lnTo>
                <a:lnTo>
                  <a:pt x="1079500" y="41274"/>
                </a:lnTo>
                <a:lnTo>
                  <a:pt x="1098550" y="41274"/>
                </a:lnTo>
                <a:lnTo>
                  <a:pt x="1098550" y="34924"/>
                </a:lnTo>
                <a:close/>
              </a:path>
              <a:path w="3712845" h="76200">
                <a:moveTo>
                  <a:pt x="1123950" y="34924"/>
                </a:moveTo>
                <a:lnTo>
                  <a:pt x="1104900" y="34924"/>
                </a:lnTo>
                <a:lnTo>
                  <a:pt x="1104900" y="41274"/>
                </a:lnTo>
                <a:lnTo>
                  <a:pt x="1123950" y="41274"/>
                </a:lnTo>
                <a:lnTo>
                  <a:pt x="1123950" y="34924"/>
                </a:lnTo>
                <a:close/>
              </a:path>
              <a:path w="3712845" h="76200">
                <a:moveTo>
                  <a:pt x="1149350" y="34924"/>
                </a:moveTo>
                <a:lnTo>
                  <a:pt x="1130300" y="34924"/>
                </a:lnTo>
                <a:lnTo>
                  <a:pt x="1130300" y="41274"/>
                </a:lnTo>
                <a:lnTo>
                  <a:pt x="1149350" y="41274"/>
                </a:lnTo>
                <a:lnTo>
                  <a:pt x="1149350" y="34924"/>
                </a:lnTo>
                <a:close/>
              </a:path>
              <a:path w="3712845" h="76200">
                <a:moveTo>
                  <a:pt x="1174750" y="34924"/>
                </a:moveTo>
                <a:lnTo>
                  <a:pt x="1155700" y="34924"/>
                </a:lnTo>
                <a:lnTo>
                  <a:pt x="1155700" y="41274"/>
                </a:lnTo>
                <a:lnTo>
                  <a:pt x="1174750" y="41274"/>
                </a:lnTo>
                <a:lnTo>
                  <a:pt x="1174750" y="34924"/>
                </a:lnTo>
                <a:close/>
              </a:path>
              <a:path w="3712845" h="76200">
                <a:moveTo>
                  <a:pt x="1200150" y="34924"/>
                </a:moveTo>
                <a:lnTo>
                  <a:pt x="1181100" y="34924"/>
                </a:lnTo>
                <a:lnTo>
                  <a:pt x="1181100" y="41274"/>
                </a:lnTo>
                <a:lnTo>
                  <a:pt x="1200150" y="41274"/>
                </a:lnTo>
                <a:lnTo>
                  <a:pt x="1200150" y="34924"/>
                </a:lnTo>
                <a:close/>
              </a:path>
              <a:path w="3712845" h="76200">
                <a:moveTo>
                  <a:pt x="1225550" y="34924"/>
                </a:moveTo>
                <a:lnTo>
                  <a:pt x="1206500" y="34924"/>
                </a:lnTo>
                <a:lnTo>
                  <a:pt x="1206500" y="41274"/>
                </a:lnTo>
                <a:lnTo>
                  <a:pt x="1225550" y="41274"/>
                </a:lnTo>
                <a:lnTo>
                  <a:pt x="1225550" y="34924"/>
                </a:lnTo>
                <a:close/>
              </a:path>
              <a:path w="3712845" h="76200">
                <a:moveTo>
                  <a:pt x="1250950" y="34924"/>
                </a:moveTo>
                <a:lnTo>
                  <a:pt x="1231900" y="34924"/>
                </a:lnTo>
                <a:lnTo>
                  <a:pt x="1231900" y="41274"/>
                </a:lnTo>
                <a:lnTo>
                  <a:pt x="1250950" y="41274"/>
                </a:lnTo>
                <a:lnTo>
                  <a:pt x="1250950" y="34924"/>
                </a:lnTo>
                <a:close/>
              </a:path>
              <a:path w="3712845" h="76200">
                <a:moveTo>
                  <a:pt x="1276350" y="34924"/>
                </a:moveTo>
                <a:lnTo>
                  <a:pt x="1257300" y="34924"/>
                </a:lnTo>
                <a:lnTo>
                  <a:pt x="1257300" y="41274"/>
                </a:lnTo>
                <a:lnTo>
                  <a:pt x="1276350" y="41274"/>
                </a:lnTo>
                <a:lnTo>
                  <a:pt x="1276350" y="34924"/>
                </a:lnTo>
                <a:close/>
              </a:path>
              <a:path w="3712845" h="76200">
                <a:moveTo>
                  <a:pt x="1301750" y="34924"/>
                </a:moveTo>
                <a:lnTo>
                  <a:pt x="1282700" y="34924"/>
                </a:lnTo>
                <a:lnTo>
                  <a:pt x="1282700" y="41274"/>
                </a:lnTo>
                <a:lnTo>
                  <a:pt x="1301750" y="41274"/>
                </a:lnTo>
                <a:lnTo>
                  <a:pt x="1301750" y="34924"/>
                </a:lnTo>
                <a:close/>
              </a:path>
              <a:path w="3712845" h="76200">
                <a:moveTo>
                  <a:pt x="1327150" y="34924"/>
                </a:moveTo>
                <a:lnTo>
                  <a:pt x="1308100" y="34924"/>
                </a:lnTo>
                <a:lnTo>
                  <a:pt x="1308100" y="41274"/>
                </a:lnTo>
                <a:lnTo>
                  <a:pt x="1327150" y="41274"/>
                </a:lnTo>
                <a:lnTo>
                  <a:pt x="1327150" y="34924"/>
                </a:lnTo>
                <a:close/>
              </a:path>
              <a:path w="3712845" h="76200">
                <a:moveTo>
                  <a:pt x="1352550" y="34924"/>
                </a:moveTo>
                <a:lnTo>
                  <a:pt x="1333500" y="34924"/>
                </a:lnTo>
                <a:lnTo>
                  <a:pt x="1333500" y="41274"/>
                </a:lnTo>
                <a:lnTo>
                  <a:pt x="1352550" y="41274"/>
                </a:lnTo>
                <a:lnTo>
                  <a:pt x="1352550" y="34924"/>
                </a:lnTo>
                <a:close/>
              </a:path>
              <a:path w="3712845" h="76200">
                <a:moveTo>
                  <a:pt x="1377950" y="34924"/>
                </a:moveTo>
                <a:lnTo>
                  <a:pt x="1358900" y="34924"/>
                </a:lnTo>
                <a:lnTo>
                  <a:pt x="1358900" y="41274"/>
                </a:lnTo>
                <a:lnTo>
                  <a:pt x="1377950" y="41274"/>
                </a:lnTo>
                <a:lnTo>
                  <a:pt x="1377950" y="34924"/>
                </a:lnTo>
                <a:close/>
              </a:path>
              <a:path w="3712845" h="76200">
                <a:moveTo>
                  <a:pt x="1403350" y="34924"/>
                </a:moveTo>
                <a:lnTo>
                  <a:pt x="1384300" y="34924"/>
                </a:lnTo>
                <a:lnTo>
                  <a:pt x="1384300" y="41274"/>
                </a:lnTo>
                <a:lnTo>
                  <a:pt x="1403350" y="41274"/>
                </a:lnTo>
                <a:lnTo>
                  <a:pt x="1403350" y="34924"/>
                </a:lnTo>
                <a:close/>
              </a:path>
              <a:path w="3712845" h="76200">
                <a:moveTo>
                  <a:pt x="1428750" y="34924"/>
                </a:moveTo>
                <a:lnTo>
                  <a:pt x="1409700" y="34924"/>
                </a:lnTo>
                <a:lnTo>
                  <a:pt x="1409700" y="41274"/>
                </a:lnTo>
                <a:lnTo>
                  <a:pt x="1428750" y="41274"/>
                </a:lnTo>
                <a:lnTo>
                  <a:pt x="1428750" y="34924"/>
                </a:lnTo>
                <a:close/>
              </a:path>
              <a:path w="3712845" h="76200">
                <a:moveTo>
                  <a:pt x="1454150" y="34924"/>
                </a:moveTo>
                <a:lnTo>
                  <a:pt x="1435100" y="34924"/>
                </a:lnTo>
                <a:lnTo>
                  <a:pt x="1435100" y="41274"/>
                </a:lnTo>
                <a:lnTo>
                  <a:pt x="1454150" y="41274"/>
                </a:lnTo>
                <a:lnTo>
                  <a:pt x="1454150" y="34924"/>
                </a:lnTo>
                <a:close/>
              </a:path>
              <a:path w="3712845" h="76200">
                <a:moveTo>
                  <a:pt x="1479550" y="34924"/>
                </a:moveTo>
                <a:lnTo>
                  <a:pt x="1460500" y="34924"/>
                </a:lnTo>
                <a:lnTo>
                  <a:pt x="1460500" y="41274"/>
                </a:lnTo>
                <a:lnTo>
                  <a:pt x="1479550" y="41274"/>
                </a:lnTo>
                <a:lnTo>
                  <a:pt x="1479550" y="34924"/>
                </a:lnTo>
                <a:close/>
              </a:path>
              <a:path w="3712845" h="76200">
                <a:moveTo>
                  <a:pt x="1504950" y="34924"/>
                </a:moveTo>
                <a:lnTo>
                  <a:pt x="1485900" y="34924"/>
                </a:lnTo>
                <a:lnTo>
                  <a:pt x="1485900" y="41274"/>
                </a:lnTo>
                <a:lnTo>
                  <a:pt x="1504950" y="41274"/>
                </a:lnTo>
                <a:lnTo>
                  <a:pt x="1504950" y="34924"/>
                </a:lnTo>
                <a:close/>
              </a:path>
              <a:path w="3712845" h="76200">
                <a:moveTo>
                  <a:pt x="1530350" y="34924"/>
                </a:moveTo>
                <a:lnTo>
                  <a:pt x="1511300" y="34924"/>
                </a:lnTo>
                <a:lnTo>
                  <a:pt x="1511300" y="41274"/>
                </a:lnTo>
                <a:lnTo>
                  <a:pt x="1530350" y="41274"/>
                </a:lnTo>
                <a:lnTo>
                  <a:pt x="1530350" y="34924"/>
                </a:lnTo>
                <a:close/>
              </a:path>
              <a:path w="3712845" h="76200">
                <a:moveTo>
                  <a:pt x="1555750" y="34924"/>
                </a:moveTo>
                <a:lnTo>
                  <a:pt x="1536700" y="34924"/>
                </a:lnTo>
                <a:lnTo>
                  <a:pt x="1536700" y="41274"/>
                </a:lnTo>
                <a:lnTo>
                  <a:pt x="1555750" y="41274"/>
                </a:lnTo>
                <a:lnTo>
                  <a:pt x="1555750" y="34924"/>
                </a:lnTo>
                <a:close/>
              </a:path>
              <a:path w="3712845" h="76200">
                <a:moveTo>
                  <a:pt x="1581150" y="34924"/>
                </a:moveTo>
                <a:lnTo>
                  <a:pt x="1562100" y="34924"/>
                </a:lnTo>
                <a:lnTo>
                  <a:pt x="1562100" y="41274"/>
                </a:lnTo>
                <a:lnTo>
                  <a:pt x="1581150" y="41274"/>
                </a:lnTo>
                <a:lnTo>
                  <a:pt x="1581150" y="34924"/>
                </a:lnTo>
                <a:close/>
              </a:path>
              <a:path w="3712845" h="76200">
                <a:moveTo>
                  <a:pt x="1606550" y="34924"/>
                </a:moveTo>
                <a:lnTo>
                  <a:pt x="1587500" y="34924"/>
                </a:lnTo>
                <a:lnTo>
                  <a:pt x="1587500" y="41274"/>
                </a:lnTo>
                <a:lnTo>
                  <a:pt x="1606550" y="41274"/>
                </a:lnTo>
                <a:lnTo>
                  <a:pt x="1606550" y="34924"/>
                </a:lnTo>
                <a:close/>
              </a:path>
              <a:path w="3712845" h="76200">
                <a:moveTo>
                  <a:pt x="1631950" y="34924"/>
                </a:moveTo>
                <a:lnTo>
                  <a:pt x="1612900" y="34924"/>
                </a:lnTo>
                <a:lnTo>
                  <a:pt x="1612900" y="41274"/>
                </a:lnTo>
                <a:lnTo>
                  <a:pt x="1631950" y="41274"/>
                </a:lnTo>
                <a:lnTo>
                  <a:pt x="1631950" y="34924"/>
                </a:lnTo>
                <a:close/>
              </a:path>
              <a:path w="3712845" h="76200">
                <a:moveTo>
                  <a:pt x="1657350" y="34924"/>
                </a:moveTo>
                <a:lnTo>
                  <a:pt x="1638300" y="34924"/>
                </a:lnTo>
                <a:lnTo>
                  <a:pt x="1638300" y="41274"/>
                </a:lnTo>
                <a:lnTo>
                  <a:pt x="1657350" y="41274"/>
                </a:lnTo>
                <a:lnTo>
                  <a:pt x="1657350" y="34924"/>
                </a:lnTo>
                <a:close/>
              </a:path>
              <a:path w="3712845" h="76200">
                <a:moveTo>
                  <a:pt x="1682750" y="34924"/>
                </a:moveTo>
                <a:lnTo>
                  <a:pt x="1663700" y="34924"/>
                </a:lnTo>
                <a:lnTo>
                  <a:pt x="1663700" y="41274"/>
                </a:lnTo>
                <a:lnTo>
                  <a:pt x="1682750" y="41274"/>
                </a:lnTo>
                <a:lnTo>
                  <a:pt x="1682750" y="34924"/>
                </a:lnTo>
                <a:close/>
              </a:path>
              <a:path w="3712845" h="76200">
                <a:moveTo>
                  <a:pt x="1708150" y="34924"/>
                </a:moveTo>
                <a:lnTo>
                  <a:pt x="1689100" y="34924"/>
                </a:lnTo>
                <a:lnTo>
                  <a:pt x="1689100" y="41274"/>
                </a:lnTo>
                <a:lnTo>
                  <a:pt x="1708150" y="41274"/>
                </a:lnTo>
                <a:lnTo>
                  <a:pt x="1708150" y="34924"/>
                </a:lnTo>
                <a:close/>
              </a:path>
              <a:path w="3712845" h="76200">
                <a:moveTo>
                  <a:pt x="1733550" y="34924"/>
                </a:moveTo>
                <a:lnTo>
                  <a:pt x="1714500" y="34924"/>
                </a:lnTo>
                <a:lnTo>
                  <a:pt x="1714500" y="41274"/>
                </a:lnTo>
                <a:lnTo>
                  <a:pt x="1733550" y="41274"/>
                </a:lnTo>
                <a:lnTo>
                  <a:pt x="1733550" y="34924"/>
                </a:lnTo>
                <a:close/>
              </a:path>
              <a:path w="3712845" h="76200">
                <a:moveTo>
                  <a:pt x="1758950" y="34924"/>
                </a:moveTo>
                <a:lnTo>
                  <a:pt x="1739900" y="34924"/>
                </a:lnTo>
                <a:lnTo>
                  <a:pt x="1739900" y="41274"/>
                </a:lnTo>
                <a:lnTo>
                  <a:pt x="1758950" y="41274"/>
                </a:lnTo>
                <a:lnTo>
                  <a:pt x="1758950" y="34924"/>
                </a:lnTo>
                <a:close/>
              </a:path>
              <a:path w="3712845" h="76200">
                <a:moveTo>
                  <a:pt x="1784350" y="34924"/>
                </a:moveTo>
                <a:lnTo>
                  <a:pt x="1765300" y="34924"/>
                </a:lnTo>
                <a:lnTo>
                  <a:pt x="1765300" y="41274"/>
                </a:lnTo>
                <a:lnTo>
                  <a:pt x="1784350" y="41274"/>
                </a:lnTo>
                <a:lnTo>
                  <a:pt x="1784350" y="34924"/>
                </a:lnTo>
                <a:close/>
              </a:path>
              <a:path w="3712845" h="76200">
                <a:moveTo>
                  <a:pt x="1809750" y="34924"/>
                </a:moveTo>
                <a:lnTo>
                  <a:pt x="1790700" y="34924"/>
                </a:lnTo>
                <a:lnTo>
                  <a:pt x="1790700" y="41274"/>
                </a:lnTo>
                <a:lnTo>
                  <a:pt x="1809750" y="41274"/>
                </a:lnTo>
                <a:lnTo>
                  <a:pt x="1809750" y="34924"/>
                </a:lnTo>
                <a:close/>
              </a:path>
              <a:path w="3712845" h="76200">
                <a:moveTo>
                  <a:pt x="1835150" y="34924"/>
                </a:moveTo>
                <a:lnTo>
                  <a:pt x="1816100" y="34924"/>
                </a:lnTo>
                <a:lnTo>
                  <a:pt x="1816100" y="41274"/>
                </a:lnTo>
                <a:lnTo>
                  <a:pt x="1835150" y="41274"/>
                </a:lnTo>
                <a:lnTo>
                  <a:pt x="1835150" y="34924"/>
                </a:lnTo>
                <a:close/>
              </a:path>
              <a:path w="3712845" h="76200">
                <a:moveTo>
                  <a:pt x="1860550" y="34924"/>
                </a:moveTo>
                <a:lnTo>
                  <a:pt x="1841500" y="34924"/>
                </a:lnTo>
                <a:lnTo>
                  <a:pt x="1841500" y="41274"/>
                </a:lnTo>
                <a:lnTo>
                  <a:pt x="1860550" y="41274"/>
                </a:lnTo>
                <a:lnTo>
                  <a:pt x="1860550" y="34924"/>
                </a:lnTo>
                <a:close/>
              </a:path>
              <a:path w="3712845" h="76200">
                <a:moveTo>
                  <a:pt x="1885950" y="34924"/>
                </a:moveTo>
                <a:lnTo>
                  <a:pt x="1866900" y="34924"/>
                </a:lnTo>
                <a:lnTo>
                  <a:pt x="1866900" y="41274"/>
                </a:lnTo>
                <a:lnTo>
                  <a:pt x="1885950" y="41274"/>
                </a:lnTo>
                <a:lnTo>
                  <a:pt x="1885950" y="34924"/>
                </a:lnTo>
                <a:close/>
              </a:path>
              <a:path w="3712845" h="76200">
                <a:moveTo>
                  <a:pt x="1911350" y="34924"/>
                </a:moveTo>
                <a:lnTo>
                  <a:pt x="1892300" y="34924"/>
                </a:lnTo>
                <a:lnTo>
                  <a:pt x="1892300" y="41274"/>
                </a:lnTo>
                <a:lnTo>
                  <a:pt x="1911350" y="41274"/>
                </a:lnTo>
                <a:lnTo>
                  <a:pt x="1911350" y="34924"/>
                </a:lnTo>
                <a:close/>
              </a:path>
              <a:path w="3712845" h="76200">
                <a:moveTo>
                  <a:pt x="1936750" y="34924"/>
                </a:moveTo>
                <a:lnTo>
                  <a:pt x="1917700" y="34924"/>
                </a:lnTo>
                <a:lnTo>
                  <a:pt x="1917700" y="41274"/>
                </a:lnTo>
                <a:lnTo>
                  <a:pt x="1936750" y="41274"/>
                </a:lnTo>
                <a:lnTo>
                  <a:pt x="1936750" y="34924"/>
                </a:lnTo>
                <a:close/>
              </a:path>
              <a:path w="3712845" h="76200">
                <a:moveTo>
                  <a:pt x="1962150" y="34924"/>
                </a:moveTo>
                <a:lnTo>
                  <a:pt x="1943100" y="34924"/>
                </a:lnTo>
                <a:lnTo>
                  <a:pt x="1943100" y="41274"/>
                </a:lnTo>
                <a:lnTo>
                  <a:pt x="1962150" y="41274"/>
                </a:lnTo>
                <a:lnTo>
                  <a:pt x="1962150" y="34924"/>
                </a:lnTo>
                <a:close/>
              </a:path>
              <a:path w="3712845" h="76200">
                <a:moveTo>
                  <a:pt x="1987550" y="34924"/>
                </a:moveTo>
                <a:lnTo>
                  <a:pt x="1968500" y="34924"/>
                </a:lnTo>
                <a:lnTo>
                  <a:pt x="1968500" y="41274"/>
                </a:lnTo>
                <a:lnTo>
                  <a:pt x="1987550" y="41274"/>
                </a:lnTo>
                <a:lnTo>
                  <a:pt x="1987550" y="34924"/>
                </a:lnTo>
                <a:close/>
              </a:path>
              <a:path w="3712845" h="76200">
                <a:moveTo>
                  <a:pt x="2012950" y="34924"/>
                </a:moveTo>
                <a:lnTo>
                  <a:pt x="1993900" y="34924"/>
                </a:lnTo>
                <a:lnTo>
                  <a:pt x="1993900" y="41274"/>
                </a:lnTo>
                <a:lnTo>
                  <a:pt x="2012950" y="41274"/>
                </a:lnTo>
                <a:lnTo>
                  <a:pt x="2012950" y="34924"/>
                </a:lnTo>
                <a:close/>
              </a:path>
              <a:path w="3712845" h="76200">
                <a:moveTo>
                  <a:pt x="2038350" y="34924"/>
                </a:moveTo>
                <a:lnTo>
                  <a:pt x="2019300" y="34924"/>
                </a:lnTo>
                <a:lnTo>
                  <a:pt x="2019300" y="41274"/>
                </a:lnTo>
                <a:lnTo>
                  <a:pt x="2038350" y="41274"/>
                </a:lnTo>
                <a:lnTo>
                  <a:pt x="2038350" y="34924"/>
                </a:lnTo>
                <a:close/>
              </a:path>
              <a:path w="3712845" h="76200">
                <a:moveTo>
                  <a:pt x="2063750" y="34924"/>
                </a:moveTo>
                <a:lnTo>
                  <a:pt x="2044700" y="34924"/>
                </a:lnTo>
                <a:lnTo>
                  <a:pt x="2044700" y="41274"/>
                </a:lnTo>
                <a:lnTo>
                  <a:pt x="2063750" y="41274"/>
                </a:lnTo>
                <a:lnTo>
                  <a:pt x="2063750" y="34924"/>
                </a:lnTo>
                <a:close/>
              </a:path>
              <a:path w="3712845" h="76200">
                <a:moveTo>
                  <a:pt x="2089150" y="34924"/>
                </a:moveTo>
                <a:lnTo>
                  <a:pt x="2070100" y="34924"/>
                </a:lnTo>
                <a:lnTo>
                  <a:pt x="2070100" y="41274"/>
                </a:lnTo>
                <a:lnTo>
                  <a:pt x="2089150" y="41274"/>
                </a:lnTo>
                <a:lnTo>
                  <a:pt x="2089150" y="34924"/>
                </a:lnTo>
                <a:close/>
              </a:path>
              <a:path w="3712845" h="76200">
                <a:moveTo>
                  <a:pt x="2114550" y="34924"/>
                </a:moveTo>
                <a:lnTo>
                  <a:pt x="2095500" y="34924"/>
                </a:lnTo>
                <a:lnTo>
                  <a:pt x="2095500" y="41274"/>
                </a:lnTo>
                <a:lnTo>
                  <a:pt x="2114550" y="41274"/>
                </a:lnTo>
                <a:lnTo>
                  <a:pt x="2114550" y="34924"/>
                </a:lnTo>
                <a:close/>
              </a:path>
              <a:path w="3712845" h="76200">
                <a:moveTo>
                  <a:pt x="2139950" y="34924"/>
                </a:moveTo>
                <a:lnTo>
                  <a:pt x="2120900" y="34924"/>
                </a:lnTo>
                <a:lnTo>
                  <a:pt x="2120900" y="41274"/>
                </a:lnTo>
                <a:lnTo>
                  <a:pt x="2139950" y="41274"/>
                </a:lnTo>
                <a:lnTo>
                  <a:pt x="2139950" y="34924"/>
                </a:lnTo>
                <a:close/>
              </a:path>
              <a:path w="3712845" h="76200">
                <a:moveTo>
                  <a:pt x="2165350" y="34924"/>
                </a:moveTo>
                <a:lnTo>
                  <a:pt x="2146300" y="34924"/>
                </a:lnTo>
                <a:lnTo>
                  <a:pt x="2146300" y="41274"/>
                </a:lnTo>
                <a:lnTo>
                  <a:pt x="2165350" y="41274"/>
                </a:lnTo>
                <a:lnTo>
                  <a:pt x="2165350" y="34924"/>
                </a:lnTo>
                <a:close/>
              </a:path>
              <a:path w="3712845" h="76200">
                <a:moveTo>
                  <a:pt x="2190750" y="34924"/>
                </a:moveTo>
                <a:lnTo>
                  <a:pt x="2171700" y="34924"/>
                </a:lnTo>
                <a:lnTo>
                  <a:pt x="2171700" y="41274"/>
                </a:lnTo>
                <a:lnTo>
                  <a:pt x="2190750" y="41274"/>
                </a:lnTo>
                <a:lnTo>
                  <a:pt x="2190750" y="34924"/>
                </a:lnTo>
                <a:close/>
              </a:path>
              <a:path w="3712845" h="76200">
                <a:moveTo>
                  <a:pt x="2216150" y="34924"/>
                </a:moveTo>
                <a:lnTo>
                  <a:pt x="2197100" y="34924"/>
                </a:lnTo>
                <a:lnTo>
                  <a:pt x="2197100" y="41274"/>
                </a:lnTo>
                <a:lnTo>
                  <a:pt x="2216150" y="41274"/>
                </a:lnTo>
                <a:lnTo>
                  <a:pt x="2216150" y="34924"/>
                </a:lnTo>
                <a:close/>
              </a:path>
              <a:path w="3712845" h="76200">
                <a:moveTo>
                  <a:pt x="2222500" y="34924"/>
                </a:moveTo>
                <a:lnTo>
                  <a:pt x="2222500" y="41274"/>
                </a:lnTo>
                <a:lnTo>
                  <a:pt x="2241550" y="41276"/>
                </a:lnTo>
                <a:lnTo>
                  <a:pt x="2241550" y="34926"/>
                </a:lnTo>
                <a:lnTo>
                  <a:pt x="2222500" y="34924"/>
                </a:lnTo>
                <a:close/>
              </a:path>
              <a:path w="3712845" h="76200">
                <a:moveTo>
                  <a:pt x="2266950" y="34926"/>
                </a:moveTo>
                <a:lnTo>
                  <a:pt x="2247900" y="34926"/>
                </a:lnTo>
                <a:lnTo>
                  <a:pt x="2247900" y="41276"/>
                </a:lnTo>
                <a:lnTo>
                  <a:pt x="2266950" y="41276"/>
                </a:lnTo>
                <a:lnTo>
                  <a:pt x="2266950" y="34926"/>
                </a:lnTo>
                <a:close/>
              </a:path>
              <a:path w="3712845" h="76200">
                <a:moveTo>
                  <a:pt x="2292350" y="34926"/>
                </a:moveTo>
                <a:lnTo>
                  <a:pt x="2273300" y="34926"/>
                </a:lnTo>
                <a:lnTo>
                  <a:pt x="2273300" y="41276"/>
                </a:lnTo>
                <a:lnTo>
                  <a:pt x="2292350" y="41276"/>
                </a:lnTo>
                <a:lnTo>
                  <a:pt x="2292350" y="34926"/>
                </a:lnTo>
                <a:close/>
              </a:path>
              <a:path w="3712845" h="76200">
                <a:moveTo>
                  <a:pt x="2317750" y="34926"/>
                </a:moveTo>
                <a:lnTo>
                  <a:pt x="2298700" y="34926"/>
                </a:lnTo>
                <a:lnTo>
                  <a:pt x="2298700" y="41276"/>
                </a:lnTo>
                <a:lnTo>
                  <a:pt x="2317750" y="41276"/>
                </a:lnTo>
                <a:lnTo>
                  <a:pt x="2317750" y="34926"/>
                </a:lnTo>
                <a:close/>
              </a:path>
              <a:path w="3712845" h="76200">
                <a:moveTo>
                  <a:pt x="2343150" y="34926"/>
                </a:moveTo>
                <a:lnTo>
                  <a:pt x="2324100" y="34926"/>
                </a:lnTo>
                <a:lnTo>
                  <a:pt x="2324100" y="41276"/>
                </a:lnTo>
                <a:lnTo>
                  <a:pt x="2343150" y="41276"/>
                </a:lnTo>
                <a:lnTo>
                  <a:pt x="2343150" y="34926"/>
                </a:lnTo>
                <a:close/>
              </a:path>
              <a:path w="3712845" h="76200">
                <a:moveTo>
                  <a:pt x="2368550" y="34926"/>
                </a:moveTo>
                <a:lnTo>
                  <a:pt x="2349500" y="34926"/>
                </a:lnTo>
                <a:lnTo>
                  <a:pt x="2349500" y="41276"/>
                </a:lnTo>
                <a:lnTo>
                  <a:pt x="2368550" y="41276"/>
                </a:lnTo>
                <a:lnTo>
                  <a:pt x="2368550" y="34926"/>
                </a:lnTo>
                <a:close/>
              </a:path>
              <a:path w="3712845" h="76200">
                <a:moveTo>
                  <a:pt x="2393950" y="34926"/>
                </a:moveTo>
                <a:lnTo>
                  <a:pt x="2374900" y="34926"/>
                </a:lnTo>
                <a:lnTo>
                  <a:pt x="2374900" y="41276"/>
                </a:lnTo>
                <a:lnTo>
                  <a:pt x="2393950" y="41276"/>
                </a:lnTo>
                <a:lnTo>
                  <a:pt x="2393950" y="34926"/>
                </a:lnTo>
                <a:close/>
              </a:path>
              <a:path w="3712845" h="76200">
                <a:moveTo>
                  <a:pt x="2419350" y="34926"/>
                </a:moveTo>
                <a:lnTo>
                  <a:pt x="2400300" y="34926"/>
                </a:lnTo>
                <a:lnTo>
                  <a:pt x="2400300" y="41276"/>
                </a:lnTo>
                <a:lnTo>
                  <a:pt x="2419350" y="41276"/>
                </a:lnTo>
                <a:lnTo>
                  <a:pt x="2419350" y="34926"/>
                </a:lnTo>
                <a:close/>
              </a:path>
              <a:path w="3712845" h="76200">
                <a:moveTo>
                  <a:pt x="2444750" y="34926"/>
                </a:moveTo>
                <a:lnTo>
                  <a:pt x="2425700" y="34926"/>
                </a:lnTo>
                <a:lnTo>
                  <a:pt x="2425700" y="41276"/>
                </a:lnTo>
                <a:lnTo>
                  <a:pt x="2444750" y="41276"/>
                </a:lnTo>
                <a:lnTo>
                  <a:pt x="2444750" y="34926"/>
                </a:lnTo>
                <a:close/>
              </a:path>
              <a:path w="3712845" h="76200">
                <a:moveTo>
                  <a:pt x="2470150" y="34926"/>
                </a:moveTo>
                <a:lnTo>
                  <a:pt x="2451100" y="34926"/>
                </a:lnTo>
                <a:lnTo>
                  <a:pt x="2451100" y="41276"/>
                </a:lnTo>
                <a:lnTo>
                  <a:pt x="2470150" y="41276"/>
                </a:lnTo>
                <a:lnTo>
                  <a:pt x="2470150" y="34926"/>
                </a:lnTo>
                <a:close/>
              </a:path>
              <a:path w="3712845" h="76200">
                <a:moveTo>
                  <a:pt x="2495550" y="34926"/>
                </a:moveTo>
                <a:lnTo>
                  <a:pt x="2476500" y="34926"/>
                </a:lnTo>
                <a:lnTo>
                  <a:pt x="2476500" y="41276"/>
                </a:lnTo>
                <a:lnTo>
                  <a:pt x="2495550" y="41276"/>
                </a:lnTo>
                <a:lnTo>
                  <a:pt x="2495550" y="34926"/>
                </a:lnTo>
                <a:close/>
              </a:path>
              <a:path w="3712845" h="76200">
                <a:moveTo>
                  <a:pt x="2520950" y="34926"/>
                </a:moveTo>
                <a:lnTo>
                  <a:pt x="2501900" y="34926"/>
                </a:lnTo>
                <a:lnTo>
                  <a:pt x="2501900" y="41276"/>
                </a:lnTo>
                <a:lnTo>
                  <a:pt x="2520950" y="41276"/>
                </a:lnTo>
                <a:lnTo>
                  <a:pt x="2520950" y="34926"/>
                </a:lnTo>
                <a:close/>
              </a:path>
              <a:path w="3712845" h="76200">
                <a:moveTo>
                  <a:pt x="2546350" y="34926"/>
                </a:moveTo>
                <a:lnTo>
                  <a:pt x="2527300" y="34926"/>
                </a:lnTo>
                <a:lnTo>
                  <a:pt x="2527300" y="41276"/>
                </a:lnTo>
                <a:lnTo>
                  <a:pt x="2546350" y="41276"/>
                </a:lnTo>
                <a:lnTo>
                  <a:pt x="2546350" y="34926"/>
                </a:lnTo>
                <a:close/>
              </a:path>
              <a:path w="3712845" h="76200">
                <a:moveTo>
                  <a:pt x="2571750" y="34926"/>
                </a:moveTo>
                <a:lnTo>
                  <a:pt x="2552700" y="34926"/>
                </a:lnTo>
                <a:lnTo>
                  <a:pt x="2552700" y="41276"/>
                </a:lnTo>
                <a:lnTo>
                  <a:pt x="2571750" y="41276"/>
                </a:lnTo>
                <a:lnTo>
                  <a:pt x="2571750" y="34926"/>
                </a:lnTo>
                <a:close/>
              </a:path>
              <a:path w="3712845" h="76200">
                <a:moveTo>
                  <a:pt x="2597150" y="34926"/>
                </a:moveTo>
                <a:lnTo>
                  <a:pt x="2578100" y="34926"/>
                </a:lnTo>
                <a:lnTo>
                  <a:pt x="2578100" y="41276"/>
                </a:lnTo>
                <a:lnTo>
                  <a:pt x="2597150" y="41276"/>
                </a:lnTo>
                <a:lnTo>
                  <a:pt x="2597150" y="34926"/>
                </a:lnTo>
                <a:close/>
              </a:path>
              <a:path w="3712845" h="76200">
                <a:moveTo>
                  <a:pt x="2622550" y="34926"/>
                </a:moveTo>
                <a:lnTo>
                  <a:pt x="2603500" y="34926"/>
                </a:lnTo>
                <a:lnTo>
                  <a:pt x="2603500" y="41276"/>
                </a:lnTo>
                <a:lnTo>
                  <a:pt x="2622550" y="41276"/>
                </a:lnTo>
                <a:lnTo>
                  <a:pt x="2622550" y="34926"/>
                </a:lnTo>
                <a:close/>
              </a:path>
              <a:path w="3712845" h="76200">
                <a:moveTo>
                  <a:pt x="2647950" y="34926"/>
                </a:moveTo>
                <a:lnTo>
                  <a:pt x="2628900" y="34926"/>
                </a:lnTo>
                <a:lnTo>
                  <a:pt x="2628900" y="41276"/>
                </a:lnTo>
                <a:lnTo>
                  <a:pt x="2647950" y="41276"/>
                </a:lnTo>
                <a:lnTo>
                  <a:pt x="2647950" y="34926"/>
                </a:lnTo>
                <a:close/>
              </a:path>
              <a:path w="3712845" h="76200">
                <a:moveTo>
                  <a:pt x="2673350" y="34926"/>
                </a:moveTo>
                <a:lnTo>
                  <a:pt x="2654300" y="34926"/>
                </a:lnTo>
                <a:lnTo>
                  <a:pt x="2654300" y="41276"/>
                </a:lnTo>
                <a:lnTo>
                  <a:pt x="2673350" y="41276"/>
                </a:lnTo>
                <a:lnTo>
                  <a:pt x="2673350" y="34926"/>
                </a:lnTo>
                <a:close/>
              </a:path>
              <a:path w="3712845" h="76200">
                <a:moveTo>
                  <a:pt x="2698750" y="34926"/>
                </a:moveTo>
                <a:lnTo>
                  <a:pt x="2679700" y="34926"/>
                </a:lnTo>
                <a:lnTo>
                  <a:pt x="2679700" y="41276"/>
                </a:lnTo>
                <a:lnTo>
                  <a:pt x="2698750" y="41276"/>
                </a:lnTo>
                <a:lnTo>
                  <a:pt x="2698750" y="34926"/>
                </a:lnTo>
                <a:close/>
              </a:path>
              <a:path w="3712845" h="76200">
                <a:moveTo>
                  <a:pt x="2724150" y="34926"/>
                </a:moveTo>
                <a:lnTo>
                  <a:pt x="2705100" y="34926"/>
                </a:lnTo>
                <a:lnTo>
                  <a:pt x="2705100" y="41276"/>
                </a:lnTo>
                <a:lnTo>
                  <a:pt x="2724150" y="41276"/>
                </a:lnTo>
                <a:lnTo>
                  <a:pt x="2724150" y="34926"/>
                </a:lnTo>
                <a:close/>
              </a:path>
              <a:path w="3712845" h="76200">
                <a:moveTo>
                  <a:pt x="2749550" y="34926"/>
                </a:moveTo>
                <a:lnTo>
                  <a:pt x="2730500" y="34926"/>
                </a:lnTo>
                <a:lnTo>
                  <a:pt x="2730500" y="41276"/>
                </a:lnTo>
                <a:lnTo>
                  <a:pt x="2749550" y="41276"/>
                </a:lnTo>
                <a:lnTo>
                  <a:pt x="2749550" y="34926"/>
                </a:lnTo>
                <a:close/>
              </a:path>
              <a:path w="3712845" h="76200">
                <a:moveTo>
                  <a:pt x="2774950" y="34926"/>
                </a:moveTo>
                <a:lnTo>
                  <a:pt x="2755900" y="34926"/>
                </a:lnTo>
                <a:lnTo>
                  <a:pt x="2755900" y="41276"/>
                </a:lnTo>
                <a:lnTo>
                  <a:pt x="2774950" y="41276"/>
                </a:lnTo>
                <a:lnTo>
                  <a:pt x="2774950" y="34926"/>
                </a:lnTo>
                <a:close/>
              </a:path>
              <a:path w="3712845" h="76200">
                <a:moveTo>
                  <a:pt x="2800350" y="34926"/>
                </a:moveTo>
                <a:lnTo>
                  <a:pt x="2781300" y="34926"/>
                </a:lnTo>
                <a:lnTo>
                  <a:pt x="2781300" y="41276"/>
                </a:lnTo>
                <a:lnTo>
                  <a:pt x="2800350" y="41276"/>
                </a:lnTo>
                <a:lnTo>
                  <a:pt x="2800350" y="34926"/>
                </a:lnTo>
                <a:close/>
              </a:path>
              <a:path w="3712845" h="76200">
                <a:moveTo>
                  <a:pt x="2825750" y="34926"/>
                </a:moveTo>
                <a:lnTo>
                  <a:pt x="2806700" y="34926"/>
                </a:lnTo>
                <a:lnTo>
                  <a:pt x="2806700" y="41276"/>
                </a:lnTo>
                <a:lnTo>
                  <a:pt x="2825750" y="41276"/>
                </a:lnTo>
                <a:lnTo>
                  <a:pt x="2825750" y="34926"/>
                </a:lnTo>
                <a:close/>
              </a:path>
              <a:path w="3712845" h="76200">
                <a:moveTo>
                  <a:pt x="2851150" y="34926"/>
                </a:moveTo>
                <a:lnTo>
                  <a:pt x="2832100" y="34926"/>
                </a:lnTo>
                <a:lnTo>
                  <a:pt x="2832100" y="41276"/>
                </a:lnTo>
                <a:lnTo>
                  <a:pt x="2851150" y="41276"/>
                </a:lnTo>
                <a:lnTo>
                  <a:pt x="2851150" y="34926"/>
                </a:lnTo>
                <a:close/>
              </a:path>
              <a:path w="3712845" h="76200">
                <a:moveTo>
                  <a:pt x="2876550" y="34926"/>
                </a:moveTo>
                <a:lnTo>
                  <a:pt x="2857500" y="34926"/>
                </a:lnTo>
                <a:lnTo>
                  <a:pt x="2857500" y="41276"/>
                </a:lnTo>
                <a:lnTo>
                  <a:pt x="2876550" y="41276"/>
                </a:lnTo>
                <a:lnTo>
                  <a:pt x="2876550" y="34926"/>
                </a:lnTo>
                <a:close/>
              </a:path>
              <a:path w="3712845" h="76200">
                <a:moveTo>
                  <a:pt x="2901950" y="34926"/>
                </a:moveTo>
                <a:lnTo>
                  <a:pt x="2882900" y="34926"/>
                </a:lnTo>
                <a:lnTo>
                  <a:pt x="2882900" y="41276"/>
                </a:lnTo>
                <a:lnTo>
                  <a:pt x="2901950" y="41276"/>
                </a:lnTo>
                <a:lnTo>
                  <a:pt x="2901950" y="34926"/>
                </a:lnTo>
                <a:close/>
              </a:path>
              <a:path w="3712845" h="76200">
                <a:moveTo>
                  <a:pt x="2927350" y="34926"/>
                </a:moveTo>
                <a:lnTo>
                  <a:pt x="2908300" y="34926"/>
                </a:lnTo>
                <a:lnTo>
                  <a:pt x="2908300" y="41276"/>
                </a:lnTo>
                <a:lnTo>
                  <a:pt x="2927350" y="41276"/>
                </a:lnTo>
                <a:lnTo>
                  <a:pt x="2927350" y="34926"/>
                </a:lnTo>
                <a:close/>
              </a:path>
              <a:path w="3712845" h="76200">
                <a:moveTo>
                  <a:pt x="2952750" y="34926"/>
                </a:moveTo>
                <a:lnTo>
                  <a:pt x="2933700" y="34926"/>
                </a:lnTo>
                <a:lnTo>
                  <a:pt x="2933700" y="41276"/>
                </a:lnTo>
                <a:lnTo>
                  <a:pt x="2952750" y="41276"/>
                </a:lnTo>
                <a:lnTo>
                  <a:pt x="2952750" y="34926"/>
                </a:lnTo>
                <a:close/>
              </a:path>
              <a:path w="3712845" h="76200">
                <a:moveTo>
                  <a:pt x="2978150" y="34926"/>
                </a:moveTo>
                <a:lnTo>
                  <a:pt x="2959100" y="34926"/>
                </a:lnTo>
                <a:lnTo>
                  <a:pt x="2959100" y="41276"/>
                </a:lnTo>
                <a:lnTo>
                  <a:pt x="2978150" y="41276"/>
                </a:lnTo>
                <a:lnTo>
                  <a:pt x="2978150" y="34926"/>
                </a:lnTo>
                <a:close/>
              </a:path>
              <a:path w="3712845" h="76200">
                <a:moveTo>
                  <a:pt x="3003550" y="34926"/>
                </a:moveTo>
                <a:lnTo>
                  <a:pt x="2984500" y="34926"/>
                </a:lnTo>
                <a:lnTo>
                  <a:pt x="2984500" y="41276"/>
                </a:lnTo>
                <a:lnTo>
                  <a:pt x="3003550" y="41276"/>
                </a:lnTo>
                <a:lnTo>
                  <a:pt x="3003550" y="34926"/>
                </a:lnTo>
                <a:close/>
              </a:path>
              <a:path w="3712845" h="76200">
                <a:moveTo>
                  <a:pt x="3028950" y="34926"/>
                </a:moveTo>
                <a:lnTo>
                  <a:pt x="3009900" y="34926"/>
                </a:lnTo>
                <a:lnTo>
                  <a:pt x="3009900" y="41276"/>
                </a:lnTo>
                <a:lnTo>
                  <a:pt x="3028950" y="41276"/>
                </a:lnTo>
                <a:lnTo>
                  <a:pt x="3028950" y="34926"/>
                </a:lnTo>
                <a:close/>
              </a:path>
              <a:path w="3712845" h="76200">
                <a:moveTo>
                  <a:pt x="3054350" y="34926"/>
                </a:moveTo>
                <a:lnTo>
                  <a:pt x="3035300" y="34926"/>
                </a:lnTo>
                <a:lnTo>
                  <a:pt x="3035300" y="41276"/>
                </a:lnTo>
                <a:lnTo>
                  <a:pt x="3054350" y="41276"/>
                </a:lnTo>
                <a:lnTo>
                  <a:pt x="3054350" y="34926"/>
                </a:lnTo>
                <a:close/>
              </a:path>
              <a:path w="3712845" h="76200">
                <a:moveTo>
                  <a:pt x="3079750" y="34926"/>
                </a:moveTo>
                <a:lnTo>
                  <a:pt x="3060700" y="34926"/>
                </a:lnTo>
                <a:lnTo>
                  <a:pt x="3060700" y="41276"/>
                </a:lnTo>
                <a:lnTo>
                  <a:pt x="3079750" y="41276"/>
                </a:lnTo>
                <a:lnTo>
                  <a:pt x="3079750" y="34926"/>
                </a:lnTo>
                <a:close/>
              </a:path>
              <a:path w="3712845" h="76200">
                <a:moveTo>
                  <a:pt x="3105150" y="34926"/>
                </a:moveTo>
                <a:lnTo>
                  <a:pt x="3086100" y="34926"/>
                </a:lnTo>
                <a:lnTo>
                  <a:pt x="3086100" y="41276"/>
                </a:lnTo>
                <a:lnTo>
                  <a:pt x="3105150" y="41276"/>
                </a:lnTo>
                <a:lnTo>
                  <a:pt x="3105150" y="34926"/>
                </a:lnTo>
                <a:close/>
              </a:path>
              <a:path w="3712845" h="76200">
                <a:moveTo>
                  <a:pt x="3130550" y="34926"/>
                </a:moveTo>
                <a:lnTo>
                  <a:pt x="3111500" y="34926"/>
                </a:lnTo>
                <a:lnTo>
                  <a:pt x="3111500" y="41276"/>
                </a:lnTo>
                <a:lnTo>
                  <a:pt x="3130550" y="41276"/>
                </a:lnTo>
                <a:lnTo>
                  <a:pt x="3130550" y="34926"/>
                </a:lnTo>
                <a:close/>
              </a:path>
              <a:path w="3712845" h="76200">
                <a:moveTo>
                  <a:pt x="3155950" y="34926"/>
                </a:moveTo>
                <a:lnTo>
                  <a:pt x="3136900" y="34926"/>
                </a:lnTo>
                <a:lnTo>
                  <a:pt x="3136900" y="41276"/>
                </a:lnTo>
                <a:lnTo>
                  <a:pt x="3155950" y="41276"/>
                </a:lnTo>
                <a:lnTo>
                  <a:pt x="3155950" y="34926"/>
                </a:lnTo>
                <a:close/>
              </a:path>
              <a:path w="3712845" h="76200">
                <a:moveTo>
                  <a:pt x="3181350" y="34926"/>
                </a:moveTo>
                <a:lnTo>
                  <a:pt x="3162300" y="34926"/>
                </a:lnTo>
                <a:lnTo>
                  <a:pt x="3162300" y="41276"/>
                </a:lnTo>
                <a:lnTo>
                  <a:pt x="3181350" y="41276"/>
                </a:lnTo>
                <a:lnTo>
                  <a:pt x="3181350" y="34926"/>
                </a:lnTo>
                <a:close/>
              </a:path>
              <a:path w="3712845" h="76200">
                <a:moveTo>
                  <a:pt x="3206750" y="34926"/>
                </a:moveTo>
                <a:lnTo>
                  <a:pt x="3187700" y="34926"/>
                </a:lnTo>
                <a:lnTo>
                  <a:pt x="3187700" y="41276"/>
                </a:lnTo>
                <a:lnTo>
                  <a:pt x="3206750" y="41276"/>
                </a:lnTo>
                <a:lnTo>
                  <a:pt x="3206750" y="34926"/>
                </a:lnTo>
                <a:close/>
              </a:path>
              <a:path w="3712845" h="76200">
                <a:moveTo>
                  <a:pt x="3232150" y="34926"/>
                </a:moveTo>
                <a:lnTo>
                  <a:pt x="3213100" y="34926"/>
                </a:lnTo>
                <a:lnTo>
                  <a:pt x="3213100" y="41276"/>
                </a:lnTo>
                <a:lnTo>
                  <a:pt x="3232150" y="41276"/>
                </a:lnTo>
                <a:lnTo>
                  <a:pt x="3232150" y="34926"/>
                </a:lnTo>
                <a:close/>
              </a:path>
              <a:path w="3712845" h="76200">
                <a:moveTo>
                  <a:pt x="3257550" y="34926"/>
                </a:moveTo>
                <a:lnTo>
                  <a:pt x="3238500" y="34926"/>
                </a:lnTo>
                <a:lnTo>
                  <a:pt x="3238500" y="41276"/>
                </a:lnTo>
                <a:lnTo>
                  <a:pt x="3257550" y="41276"/>
                </a:lnTo>
                <a:lnTo>
                  <a:pt x="3257550" y="34926"/>
                </a:lnTo>
                <a:close/>
              </a:path>
              <a:path w="3712845" h="76200">
                <a:moveTo>
                  <a:pt x="3282950" y="34926"/>
                </a:moveTo>
                <a:lnTo>
                  <a:pt x="3263900" y="34926"/>
                </a:lnTo>
                <a:lnTo>
                  <a:pt x="3263900" y="41276"/>
                </a:lnTo>
                <a:lnTo>
                  <a:pt x="3282950" y="41276"/>
                </a:lnTo>
                <a:lnTo>
                  <a:pt x="3282950" y="34926"/>
                </a:lnTo>
                <a:close/>
              </a:path>
              <a:path w="3712845" h="76200">
                <a:moveTo>
                  <a:pt x="3308350" y="34926"/>
                </a:moveTo>
                <a:lnTo>
                  <a:pt x="3289300" y="34926"/>
                </a:lnTo>
                <a:lnTo>
                  <a:pt x="3289300" y="41276"/>
                </a:lnTo>
                <a:lnTo>
                  <a:pt x="3308350" y="41276"/>
                </a:lnTo>
                <a:lnTo>
                  <a:pt x="3308350" y="34926"/>
                </a:lnTo>
                <a:close/>
              </a:path>
              <a:path w="3712845" h="76200">
                <a:moveTo>
                  <a:pt x="3333750" y="34926"/>
                </a:moveTo>
                <a:lnTo>
                  <a:pt x="3314700" y="34926"/>
                </a:lnTo>
                <a:lnTo>
                  <a:pt x="3314700" y="41276"/>
                </a:lnTo>
                <a:lnTo>
                  <a:pt x="3333750" y="41276"/>
                </a:lnTo>
                <a:lnTo>
                  <a:pt x="3333750" y="34926"/>
                </a:lnTo>
                <a:close/>
              </a:path>
              <a:path w="3712845" h="76200">
                <a:moveTo>
                  <a:pt x="3359150" y="34926"/>
                </a:moveTo>
                <a:lnTo>
                  <a:pt x="3340100" y="34926"/>
                </a:lnTo>
                <a:lnTo>
                  <a:pt x="3340100" y="41276"/>
                </a:lnTo>
                <a:lnTo>
                  <a:pt x="3359150" y="41276"/>
                </a:lnTo>
                <a:lnTo>
                  <a:pt x="3359150" y="34926"/>
                </a:lnTo>
                <a:close/>
              </a:path>
              <a:path w="3712845" h="76200">
                <a:moveTo>
                  <a:pt x="3384550" y="34926"/>
                </a:moveTo>
                <a:lnTo>
                  <a:pt x="3365500" y="34926"/>
                </a:lnTo>
                <a:lnTo>
                  <a:pt x="3365500" y="41276"/>
                </a:lnTo>
                <a:lnTo>
                  <a:pt x="3384550" y="41276"/>
                </a:lnTo>
                <a:lnTo>
                  <a:pt x="3384550" y="34926"/>
                </a:lnTo>
                <a:close/>
              </a:path>
              <a:path w="3712845" h="76200">
                <a:moveTo>
                  <a:pt x="3409950" y="34926"/>
                </a:moveTo>
                <a:lnTo>
                  <a:pt x="3390900" y="34926"/>
                </a:lnTo>
                <a:lnTo>
                  <a:pt x="3390900" y="41276"/>
                </a:lnTo>
                <a:lnTo>
                  <a:pt x="3409950" y="41276"/>
                </a:lnTo>
                <a:lnTo>
                  <a:pt x="3409950" y="34926"/>
                </a:lnTo>
                <a:close/>
              </a:path>
              <a:path w="3712845" h="76200">
                <a:moveTo>
                  <a:pt x="3435350" y="34926"/>
                </a:moveTo>
                <a:lnTo>
                  <a:pt x="3416300" y="34926"/>
                </a:lnTo>
                <a:lnTo>
                  <a:pt x="3416300" y="41276"/>
                </a:lnTo>
                <a:lnTo>
                  <a:pt x="3435350" y="41276"/>
                </a:lnTo>
                <a:lnTo>
                  <a:pt x="3435350" y="34926"/>
                </a:lnTo>
                <a:close/>
              </a:path>
              <a:path w="3712845" h="76200">
                <a:moveTo>
                  <a:pt x="3460750" y="34926"/>
                </a:moveTo>
                <a:lnTo>
                  <a:pt x="3441700" y="34926"/>
                </a:lnTo>
                <a:lnTo>
                  <a:pt x="3441700" y="41276"/>
                </a:lnTo>
                <a:lnTo>
                  <a:pt x="3460750" y="41276"/>
                </a:lnTo>
                <a:lnTo>
                  <a:pt x="3460750" y="34926"/>
                </a:lnTo>
                <a:close/>
              </a:path>
              <a:path w="3712845" h="76200">
                <a:moveTo>
                  <a:pt x="3486150" y="34926"/>
                </a:moveTo>
                <a:lnTo>
                  <a:pt x="3467100" y="34926"/>
                </a:lnTo>
                <a:lnTo>
                  <a:pt x="3467100" y="41276"/>
                </a:lnTo>
                <a:lnTo>
                  <a:pt x="3486150" y="41276"/>
                </a:lnTo>
                <a:lnTo>
                  <a:pt x="3486150" y="34926"/>
                </a:lnTo>
                <a:close/>
              </a:path>
              <a:path w="3712845" h="76200">
                <a:moveTo>
                  <a:pt x="3511550" y="34926"/>
                </a:moveTo>
                <a:lnTo>
                  <a:pt x="3492500" y="34926"/>
                </a:lnTo>
                <a:lnTo>
                  <a:pt x="3492500" y="41276"/>
                </a:lnTo>
                <a:lnTo>
                  <a:pt x="3511550" y="41276"/>
                </a:lnTo>
                <a:lnTo>
                  <a:pt x="3511550" y="34926"/>
                </a:lnTo>
                <a:close/>
              </a:path>
              <a:path w="3712845" h="76200">
                <a:moveTo>
                  <a:pt x="3536950" y="34926"/>
                </a:moveTo>
                <a:lnTo>
                  <a:pt x="3517900" y="34926"/>
                </a:lnTo>
                <a:lnTo>
                  <a:pt x="3517900" y="41276"/>
                </a:lnTo>
                <a:lnTo>
                  <a:pt x="3536950" y="41276"/>
                </a:lnTo>
                <a:lnTo>
                  <a:pt x="3536950" y="34926"/>
                </a:lnTo>
                <a:close/>
              </a:path>
              <a:path w="3712845" h="76200">
                <a:moveTo>
                  <a:pt x="3562350" y="34926"/>
                </a:moveTo>
                <a:lnTo>
                  <a:pt x="3543300" y="34926"/>
                </a:lnTo>
                <a:lnTo>
                  <a:pt x="3543300" y="41276"/>
                </a:lnTo>
                <a:lnTo>
                  <a:pt x="3562350" y="41276"/>
                </a:lnTo>
                <a:lnTo>
                  <a:pt x="3562350" y="34926"/>
                </a:lnTo>
                <a:close/>
              </a:path>
              <a:path w="3712845" h="76200">
                <a:moveTo>
                  <a:pt x="3587750" y="34926"/>
                </a:moveTo>
                <a:lnTo>
                  <a:pt x="3568700" y="34926"/>
                </a:lnTo>
                <a:lnTo>
                  <a:pt x="3568700" y="41276"/>
                </a:lnTo>
                <a:lnTo>
                  <a:pt x="3587750" y="41276"/>
                </a:lnTo>
                <a:lnTo>
                  <a:pt x="3587750" y="34926"/>
                </a:lnTo>
                <a:close/>
              </a:path>
              <a:path w="3712845" h="76200">
                <a:moveTo>
                  <a:pt x="3613150" y="34926"/>
                </a:moveTo>
                <a:lnTo>
                  <a:pt x="3594100" y="34926"/>
                </a:lnTo>
                <a:lnTo>
                  <a:pt x="3594100" y="41276"/>
                </a:lnTo>
                <a:lnTo>
                  <a:pt x="3613150" y="41276"/>
                </a:lnTo>
                <a:lnTo>
                  <a:pt x="3613150" y="34926"/>
                </a:lnTo>
                <a:close/>
              </a:path>
              <a:path w="3712845" h="76200">
                <a:moveTo>
                  <a:pt x="3674503" y="1"/>
                </a:moveTo>
                <a:lnTo>
                  <a:pt x="3659673" y="2995"/>
                </a:lnTo>
                <a:lnTo>
                  <a:pt x="3647563" y="11160"/>
                </a:lnTo>
                <a:lnTo>
                  <a:pt x="3639397" y="23270"/>
                </a:lnTo>
                <a:lnTo>
                  <a:pt x="3636403" y="38101"/>
                </a:lnTo>
                <a:lnTo>
                  <a:pt x="3639397" y="52931"/>
                </a:lnTo>
                <a:lnTo>
                  <a:pt x="3647563" y="65041"/>
                </a:lnTo>
                <a:lnTo>
                  <a:pt x="3659673" y="73207"/>
                </a:lnTo>
                <a:lnTo>
                  <a:pt x="3674503" y="76201"/>
                </a:lnTo>
                <a:lnTo>
                  <a:pt x="3689334" y="73207"/>
                </a:lnTo>
                <a:lnTo>
                  <a:pt x="3701444" y="65041"/>
                </a:lnTo>
                <a:lnTo>
                  <a:pt x="3709609" y="52931"/>
                </a:lnTo>
                <a:lnTo>
                  <a:pt x="3711962" y="41276"/>
                </a:lnTo>
                <a:lnTo>
                  <a:pt x="3638550" y="41276"/>
                </a:lnTo>
                <a:lnTo>
                  <a:pt x="3638550" y="34926"/>
                </a:lnTo>
                <a:lnTo>
                  <a:pt x="3711962" y="34926"/>
                </a:lnTo>
                <a:lnTo>
                  <a:pt x="3709609" y="23270"/>
                </a:lnTo>
                <a:lnTo>
                  <a:pt x="3701444" y="11160"/>
                </a:lnTo>
                <a:lnTo>
                  <a:pt x="3689334" y="2995"/>
                </a:lnTo>
                <a:lnTo>
                  <a:pt x="3674503" y="1"/>
                </a:lnTo>
                <a:close/>
              </a:path>
              <a:path w="3712845" h="76200">
                <a:moveTo>
                  <a:pt x="3637044" y="34926"/>
                </a:moveTo>
                <a:lnTo>
                  <a:pt x="3619500" y="34926"/>
                </a:lnTo>
                <a:lnTo>
                  <a:pt x="3619500" y="41276"/>
                </a:lnTo>
                <a:lnTo>
                  <a:pt x="3637044" y="41276"/>
                </a:lnTo>
                <a:lnTo>
                  <a:pt x="3636403" y="38101"/>
                </a:lnTo>
                <a:lnTo>
                  <a:pt x="3637044" y="34926"/>
                </a:lnTo>
                <a:close/>
              </a:path>
              <a:path w="3712845" h="76200">
                <a:moveTo>
                  <a:pt x="3644900" y="34926"/>
                </a:moveTo>
                <a:lnTo>
                  <a:pt x="3638550" y="34926"/>
                </a:lnTo>
                <a:lnTo>
                  <a:pt x="3638550" y="41276"/>
                </a:lnTo>
                <a:lnTo>
                  <a:pt x="3644900" y="41276"/>
                </a:lnTo>
                <a:lnTo>
                  <a:pt x="3644900" y="34926"/>
                </a:lnTo>
                <a:close/>
              </a:path>
              <a:path w="3712845" h="76200">
                <a:moveTo>
                  <a:pt x="3663950" y="34926"/>
                </a:moveTo>
                <a:lnTo>
                  <a:pt x="3644900" y="34926"/>
                </a:lnTo>
                <a:lnTo>
                  <a:pt x="3644900" y="41276"/>
                </a:lnTo>
                <a:lnTo>
                  <a:pt x="3663950" y="41276"/>
                </a:lnTo>
                <a:lnTo>
                  <a:pt x="3663950" y="34926"/>
                </a:lnTo>
                <a:close/>
              </a:path>
              <a:path w="3712845" h="76200">
                <a:moveTo>
                  <a:pt x="3670300" y="34926"/>
                </a:moveTo>
                <a:lnTo>
                  <a:pt x="3663950" y="34926"/>
                </a:lnTo>
                <a:lnTo>
                  <a:pt x="3663950" y="41276"/>
                </a:lnTo>
                <a:lnTo>
                  <a:pt x="3670300" y="41276"/>
                </a:lnTo>
                <a:lnTo>
                  <a:pt x="3670300" y="34926"/>
                </a:lnTo>
                <a:close/>
              </a:path>
              <a:path w="3712845" h="76200">
                <a:moveTo>
                  <a:pt x="3674503" y="34926"/>
                </a:moveTo>
                <a:lnTo>
                  <a:pt x="3670300" y="34926"/>
                </a:lnTo>
                <a:lnTo>
                  <a:pt x="3670300" y="41276"/>
                </a:lnTo>
                <a:lnTo>
                  <a:pt x="3674503" y="41276"/>
                </a:lnTo>
                <a:lnTo>
                  <a:pt x="3674503" y="34926"/>
                </a:lnTo>
                <a:close/>
              </a:path>
              <a:path w="3712845" h="76200">
                <a:moveTo>
                  <a:pt x="3711962" y="34926"/>
                </a:moveTo>
                <a:lnTo>
                  <a:pt x="3674503" y="34926"/>
                </a:lnTo>
                <a:lnTo>
                  <a:pt x="3674503" y="41276"/>
                </a:lnTo>
                <a:lnTo>
                  <a:pt x="3711962" y="41276"/>
                </a:lnTo>
                <a:lnTo>
                  <a:pt x="3712603" y="38101"/>
                </a:lnTo>
                <a:lnTo>
                  <a:pt x="3711962" y="3492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7503" y="2174748"/>
            <a:ext cx="5120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1172BE"/>
                </a:solidFill>
                <a:latin typeface="Calibri Light"/>
                <a:cs typeface="Calibri Light"/>
              </a:rPr>
              <a:t>What </a:t>
            </a:r>
            <a:r>
              <a:rPr sz="4400" b="0" dirty="0">
                <a:solidFill>
                  <a:srgbClr val="1172BE"/>
                </a:solidFill>
                <a:latin typeface="Calibri Light"/>
                <a:cs typeface="Calibri Light"/>
              </a:rPr>
              <a:t>is </a:t>
            </a:r>
            <a:r>
              <a:rPr sz="4400" b="0" spc="-5" dirty="0">
                <a:solidFill>
                  <a:srgbClr val="1172BE"/>
                </a:solidFill>
                <a:latin typeface="Calibri Light"/>
                <a:cs typeface="Calibri Light"/>
              </a:rPr>
              <a:t>Churn</a:t>
            </a:r>
            <a:r>
              <a:rPr sz="4400" b="0" spc="-40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1172BE"/>
                </a:solidFill>
                <a:latin typeface="Calibri Light"/>
                <a:cs typeface="Calibri Light"/>
              </a:rPr>
              <a:t>Analysis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004" y="315468"/>
            <a:ext cx="5120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</a:t>
            </a:r>
            <a:r>
              <a:rPr spc="-5" dirty="0"/>
              <a:t>Churn</a:t>
            </a:r>
            <a:r>
              <a:rPr spc="-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05564" y="1665732"/>
            <a:ext cx="8696960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Companies use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analytics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37383C"/>
                </a:solidFill>
                <a:latin typeface="Calibri"/>
                <a:cs typeface="Calibri"/>
              </a:rPr>
              <a:t>rate 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which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quit the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product, site,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service.  It </a:t>
            </a:r>
            <a:r>
              <a:rPr sz="3200" spc="-20" dirty="0">
                <a:solidFill>
                  <a:srgbClr val="37383C"/>
                </a:solidFill>
                <a:latin typeface="Calibri"/>
                <a:cs typeface="Calibri"/>
              </a:rPr>
              <a:t>answers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questions </a:t>
            </a:r>
            <a:r>
              <a:rPr sz="3200" spc="-85" dirty="0">
                <a:solidFill>
                  <a:srgbClr val="37383C"/>
                </a:solidFill>
                <a:latin typeface="Calibri"/>
                <a:cs typeface="Calibri"/>
              </a:rPr>
              <a:t>“Are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we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losing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customers?” 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“If </a:t>
            </a:r>
            <a:r>
              <a:rPr sz="3200" spc="-25" dirty="0">
                <a:solidFill>
                  <a:srgbClr val="37383C"/>
                </a:solidFill>
                <a:latin typeface="Calibri"/>
                <a:cs typeface="Calibri"/>
              </a:rPr>
              <a:t>so, </a:t>
            </a:r>
            <a:r>
              <a:rPr sz="3200" spc="5" dirty="0">
                <a:solidFill>
                  <a:srgbClr val="37383C"/>
                </a:solidFill>
                <a:latin typeface="Calibri"/>
                <a:cs typeface="Calibri"/>
              </a:rPr>
              <a:t>how?”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allow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3200" spc="-40" dirty="0">
                <a:solidFill>
                  <a:srgbClr val="37383C"/>
                </a:solidFill>
                <a:latin typeface="Calibri"/>
                <a:cs typeface="Calibri"/>
              </a:rPr>
              <a:t>take</a:t>
            </a:r>
            <a:r>
              <a:rPr sz="3200" spc="5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action.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alibri"/>
              <a:cs typeface="Calibri"/>
            </a:endParaRPr>
          </a:p>
          <a:p>
            <a:pPr marL="12700" marR="27940">
              <a:lnSpc>
                <a:spcPct val="100299"/>
              </a:lnSpc>
              <a:spcBef>
                <a:spcPts val="5"/>
              </a:spcBef>
            </a:pP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Lower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3200" spc="-30" dirty="0">
                <a:solidFill>
                  <a:srgbClr val="37383C"/>
                </a:solidFill>
                <a:latin typeface="Calibri"/>
                <a:cs typeface="Calibri"/>
              </a:rPr>
              <a:t>rates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lead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happier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customers, larger 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margins,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and higher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profits. </a:t>
            </a:r>
            <a:r>
              <a:rPr sz="3200" spc="-14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3200" spc="-20" dirty="0">
                <a:solidFill>
                  <a:srgbClr val="37383C"/>
                </a:solidFill>
                <a:latin typeface="Calibri"/>
                <a:cs typeface="Calibri"/>
              </a:rPr>
              <a:t>prevent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churn,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teams  must </a:t>
            </a:r>
            <a:r>
              <a:rPr sz="3200" spc="-25" dirty="0">
                <a:solidFill>
                  <a:srgbClr val="37383C"/>
                </a:solidFill>
                <a:latin typeface="Calibri"/>
                <a:cs typeface="Calibri"/>
              </a:rPr>
              <a:t>first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it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with</a:t>
            </a:r>
            <a:r>
              <a:rPr sz="3200" spc="5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analytics.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449" y="315468"/>
            <a:ext cx="4331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Why </a:t>
            </a:r>
            <a:r>
              <a:rPr dirty="0"/>
              <a:t>does it</a:t>
            </a:r>
            <a:r>
              <a:rPr spc="-20" dirty="0"/>
              <a:t> </a:t>
            </a:r>
            <a:r>
              <a:rPr spc="-30" dirty="0"/>
              <a:t>matter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5032" y="2159508"/>
            <a:ext cx="7835900" cy="247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3815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3200" spc="-20" dirty="0">
                <a:solidFill>
                  <a:srgbClr val="37383C"/>
                </a:solidFill>
                <a:latin typeface="Calibri"/>
                <a:cs typeface="Calibri"/>
              </a:rPr>
              <a:t>Prevent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revenue</a:t>
            </a:r>
            <a:r>
              <a:rPr sz="3200" spc="1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loss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ts val="3815"/>
              </a:lnSpc>
              <a:buFont typeface="Arial"/>
              <a:buChar char="•"/>
              <a:tabLst>
                <a:tab pos="298450" algn="l"/>
              </a:tabLst>
            </a:pP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Lower customer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acquisition</a:t>
            </a:r>
            <a:r>
              <a:rPr sz="3200" spc="3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costs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ts val="3815"/>
              </a:lnSpc>
              <a:spcBef>
                <a:spcPts val="70"/>
              </a:spcBef>
              <a:buFont typeface="Arial"/>
              <a:buChar char="•"/>
              <a:tabLst>
                <a:tab pos="298450" algn="l"/>
              </a:tabLst>
            </a:pP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Reduce marketing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sales</a:t>
            </a:r>
            <a:r>
              <a:rPr sz="3200" spc="2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7383C"/>
                </a:solidFill>
                <a:latin typeface="Calibri"/>
                <a:cs typeface="Calibri"/>
              </a:rPr>
              <a:t>costs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ts val="3815"/>
              </a:lnSpc>
              <a:buFont typeface="Arial"/>
              <a:buChar char="•"/>
              <a:tabLst>
                <a:tab pos="298450" algn="l"/>
              </a:tabLst>
            </a:pP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Improve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quality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37383C"/>
                </a:solidFill>
                <a:latin typeface="Calibri"/>
                <a:cs typeface="Calibri"/>
              </a:rPr>
              <a:t>customer</a:t>
            </a:r>
            <a:r>
              <a:rPr sz="3200" spc="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service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98450" algn="l"/>
              </a:tabLst>
            </a:pP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Increase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opportunity </a:t>
            </a:r>
            <a:r>
              <a:rPr sz="3200" spc="-2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37383C"/>
                </a:solidFill>
                <a:latin typeface="Calibri"/>
                <a:cs typeface="Calibri"/>
              </a:rPr>
              <a:t>up-sell </a:t>
            </a:r>
            <a:r>
              <a:rPr sz="3200" dirty="0">
                <a:solidFill>
                  <a:srgbClr val="37383C"/>
                </a:solidFill>
                <a:latin typeface="Calibri"/>
                <a:cs typeface="Calibri"/>
              </a:rPr>
              <a:t>and</a:t>
            </a:r>
            <a:r>
              <a:rPr sz="3200" spc="6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383C"/>
                </a:solidFill>
                <a:latin typeface="Calibri"/>
                <a:cs typeface="Calibri"/>
              </a:rPr>
              <a:t>cross-sell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371" y="2174748"/>
            <a:ext cx="3931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solidFill>
                  <a:srgbClr val="1172BE"/>
                </a:solidFill>
                <a:latin typeface="Calibri Light"/>
                <a:cs typeface="Calibri Light"/>
              </a:rPr>
              <a:t>How </a:t>
            </a:r>
            <a:r>
              <a:rPr sz="4400" b="0" dirty="0">
                <a:solidFill>
                  <a:srgbClr val="1172BE"/>
                </a:solidFill>
                <a:latin typeface="Calibri Light"/>
                <a:cs typeface="Calibri Light"/>
              </a:rPr>
              <a:t>does it</a:t>
            </a:r>
            <a:r>
              <a:rPr sz="4400" b="0" spc="-60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spc="-15" dirty="0">
                <a:solidFill>
                  <a:srgbClr val="1172BE"/>
                </a:solidFill>
                <a:latin typeface="Calibri Light"/>
                <a:cs typeface="Calibri Light"/>
              </a:rPr>
              <a:t>work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593" y="239268"/>
            <a:ext cx="3931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dirty="0"/>
              <a:t>does it</a:t>
            </a:r>
            <a:r>
              <a:rPr spc="-60" dirty="0"/>
              <a:t> </a:t>
            </a:r>
            <a:r>
              <a:rPr spc="-15" dirty="0"/>
              <a:t>work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6078" y="1197355"/>
            <a:ext cx="9711055" cy="1936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analytics is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software that explains why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occurs.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They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integrate into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company’s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existing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CRM and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support </a:t>
            </a:r>
            <a:r>
              <a:rPr sz="1800" u="sng" spc="-2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systems</a:t>
            </a:r>
            <a:r>
              <a:rPr sz="1800" spc="-20" dirty="0">
                <a:solidFill>
                  <a:srgbClr val="6EAC1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loss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customers. Most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analytics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track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individual user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events to reveal </a:t>
            </a:r>
            <a:r>
              <a:rPr sz="1800" u="sng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the </a:t>
            </a:r>
            <a:r>
              <a:rPr sz="1800" u="sng" spc="-10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user’s </a:t>
            </a:r>
            <a:r>
              <a:rPr sz="1800" u="sng" spc="-5" dirty="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journey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—the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steps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users took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before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they quit—and allow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teams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compare 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this behavior with that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retained customers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reveal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what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went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wrong.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There are three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types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  companies can measure: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Subscription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: Companies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that charge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recurring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fee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define churn as the  point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cancels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suspends the subscription.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For example,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when 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customer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calls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end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their subscription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news site,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SaaS product,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fitness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app.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How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to measure subscription</a:t>
            </a:r>
            <a:r>
              <a:rPr sz="1800" b="1" spc="18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161" y="3892803"/>
            <a:ext cx="73996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7540" marR="5080" indent="-625475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# of </a:t>
            </a:r>
            <a:r>
              <a:rPr sz="4000" b="1" i="1" spc="-15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that quit / </a:t>
            </a:r>
            <a:r>
              <a:rPr sz="4000" b="1" i="1" spc="-20" dirty="0">
                <a:solidFill>
                  <a:srgbClr val="37383C"/>
                </a:solidFill>
                <a:latin typeface="Calibri"/>
                <a:cs typeface="Calibri"/>
              </a:rPr>
              <a:t>total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#</a:t>
            </a:r>
            <a:r>
              <a:rPr sz="4000" b="1" i="1" spc="-7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of  </a:t>
            </a:r>
            <a:r>
              <a:rPr sz="4000" b="1" i="1" spc="-15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over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time</a:t>
            </a:r>
            <a:r>
              <a:rPr sz="4000" b="1" i="1" spc="-3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period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593" y="239268"/>
            <a:ext cx="3931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dirty="0"/>
              <a:t>does it</a:t>
            </a:r>
            <a:r>
              <a:rPr spc="-60" dirty="0"/>
              <a:t> </a:t>
            </a:r>
            <a:r>
              <a:rPr spc="-15" dirty="0"/>
              <a:t>work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3365" y="1374140"/>
            <a:ext cx="93992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Non-subscription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: Non-subscription churn is trickier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measure than subscription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churn.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E- 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commerce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companies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ad-supported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news sites rely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on a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steady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stream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recurring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visitors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and  define churn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percentage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those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visitors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who don’t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return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period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weeks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months. In 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non-subscription model, </a:t>
            </a:r>
            <a:r>
              <a:rPr sz="1800" spc="-25" dirty="0">
                <a:solidFill>
                  <a:srgbClr val="37383C"/>
                </a:solidFill>
                <a:latin typeface="Calibri"/>
                <a:cs typeface="Calibri"/>
              </a:rPr>
              <a:t>there’s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lots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what’s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known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rotational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churn,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where visitors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who 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were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considered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churned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return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and no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longer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count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as churned.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How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to measure non-subscription 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746" y="3584955"/>
            <a:ext cx="83654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% of </a:t>
            </a:r>
            <a:r>
              <a:rPr sz="4000" b="1" i="1" spc="-15" dirty="0">
                <a:solidFill>
                  <a:srgbClr val="37383C"/>
                </a:solidFill>
                <a:latin typeface="Calibri"/>
                <a:cs typeface="Calibri"/>
              </a:rPr>
              <a:t>customers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that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have dropped  below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the threshold and are</a:t>
            </a:r>
            <a:r>
              <a:rPr sz="4000" b="1" i="1" spc="-10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considered 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inactive, within a time</a:t>
            </a:r>
            <a:r>
              <a:rPr sz="4000" b="1" i="1" spc="-40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period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593" y="239268"/>
            <a:ext cx="3931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 </a:t>
            </a:r>
            <a:r>
              <a:rPr dirty="0"/>
              <a:t>does it</a:t>
            </a:r>
            <a:r>
              <a:rPr spc="-60" dirty="0"/>
              <a:t> </a:t>
            </a:r>
            <a:r>
              <a:rPr spc="-15" dirty="0"/>
              <a:t>work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54718" y="1480820"/>
            <a:ext cx="88798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15" dirty="0">
                <a:solidFill>
                  <a:srgbClr val="37383C"/>
                </a:solidFill>
                <a:latin typeface="Calibri"/>
                <a:cs typeface="Calibri"/>
              </a:rPr>
              <a:t>Revenue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Measures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percentage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dollar-value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revenue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that’s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churned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over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time  period. This is </a:t>
            </a:r>
            <a:r>
              <a:rPr sz="1800" dirty="0">
                <a:solidFill>
                  <a:srgbClr val="37383C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common </a:t>
            </a:r>
            <a:r>
              <a:rPr sz="1800" spc="-10" dirty="0">
                <a:solidFill>
                  <a:srgbClr val="37383C"/>
                </a:solidFill>
                <a:latin typeface="Calibri"/>
                <a:cs typeface="Calibri"/>
              </a:rPr>
              <a:t>measure </a:t>
            </a:r>
            <a:r>
              <a:rPr sz="1800" spc="-15" dirty="0">
                <a:solidFill>
                  <a:srgbClr val="37383C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37383C"/>
                </a:solidFill>
                <a:latin typeface="Calibri"/>
                <a:cs typeface="Calibri"/>
              </a:rPr>
              <a:t>SaaS companies.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How </a:t>
            </a:r>
            <a:r>
              <a:rPr sz="1800" b="1" spc="-10" dirty="0">
                <a:solidFill>
                  <a:srgbClr val="37383C"/>
                </a:solidFill>
                <a:latin typeface="Calibri"/>
                <a:cs typeface="Calibri"/>
              </a:rPr>
              <a:t>to measure </a:t>
            </a:r>
            <a:r>
              <a:rPr sz="1800" b="1" spc="-15" dirty="0">
                <a:solidFill>
                  <a:srgbClr val="37383C"/>
                </a:solidFill>
                <a:latin typeface="Calibri"/>
                <a:cs typeface="Calibri"/>
              </a:rPr>
              <a:t>revenue</a:t>
            </a:r>
            <a:r>
              <a:rPr sz="1800" b="1" spc="12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383C"/>
                </a:solidFill>
                <a:latin typeface="Calibri"/>
                <a:cs typeface="Calibri"/>
              </a:rPr>
              <a:t>churn: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244" y="3133851"/>
            <a:ext cx="79267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$ of recurring </a:t>
            </a:r>
            <a:r>
              <a:rPr sz="4000" b="1" i="1" spc="-10" dirty="0">
                <a:solidFill>
                  <a:srgbClr val="37383C"/>
                </a:solidFill>
                <a:latin typeface="Calibri"/>
                <a:cs typeface="Calibri"/>
              </a:rPr>
              <a:t>revenue </a:t>
            </a:r>
            <a:r>
              <a:rPr sz="4000" b="1" i="1" spc="-15" dirty="0">
                <a:solidFill>
                  <a:srgbClr val="37383C"/>
                </a:solidFill>
                <a:latin typeface="Calibri"/>
                <a:cs typeface="Calibri"/>
              </a:rPr>
              <a:t>lost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/ </a:t>
            </a:r>
            <a:r>
              <a:rPr sz="4000" b="1" i="1" spc="-20" dirty="0">
                <a:solidFill>
                  <a:srgbClr val="37383C"/>
                </a:solidFill>
                <a:latin typeface="Calibri"/>
                <a:cs typeface="Calibri"/>
              </a:rPr>
              <a:t>total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$ of 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recurring </a:t>
            </a:r>
            <a:r>
              <a:rPr sz="4000" b="1" i="1" spc="-10" dirty="0">
                <a:solidFill>
                  <a:srgbClr val="37383C"/>
                </a:solidFill>
                <a:latin typeface="Calibri"/>
                <a:cs typeface="Calibri"/>
              </a:rPr>
              <a:t>revenue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at </a:t>
            </a:r>
            <a:r>
              <a:rPr sz="4000" b="1" i="1" spc="-20" dirty="0">
                <a:solidFill>
                  <a:srgbClr val="37383C"/>
                </a:solidFill>
                <a:latin typeface="Calibri"/>
                <a:cs typeface="Calibri"/>
              </a:rPr>
              <a:t>start </a:t>
            </a:r>
            <a:r>
              <a:rPr sz="4000" b="1" i="1" dirty="0">
                <a:solidFill>
                  <a:srgbClr val="37383C"/>
                </a:solidFill>
                <a:latin typeface="Calibri"/>
                <a:cs typeface="Calibri"/>
              </a:rPr>
              <a:t>of</a:t>
            </a:r>
            <a:r>
              <a:rPr sz="4000" b="1" i="1" spc="-15" dirty="0">
                <a:solidFill>
                  <a:srgbClr val="37383C"/>
                </a:solidFill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37383C"/>
                </a:solidFill>
                <a:latin typeface="Calibri"/>
                <a:cs typeface="Calibri"/>
              </a:rPr>
              <a:t>period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1387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Office Theme</vt:lpstr>
      <vt:lpstr>Churn Analysis</vt:lpstr>
      <vt:lpstr>Outline</vt:lpstr>
      <vt:lpstr>PowerPoint Presentation</vt:lpstr>
      <vt:lpstr>What is Churn Analysis</vt:lpstr>
      <vt:lpstr>Why does it matter</vt:lpstr>
      <vt:lpstr>PowerPoint Presentation</vt:lpstr>
      <vt:lpstr>How does it work</vt:lpstr>
      <vt:lpstr>How does it work</vt:lpstr>
      <vt:lpstr>How does it work</vt:lpstr>
      <vt:lpstr>PowerPoint Presentation</vt:lpstr>
      <vt:lpstr>Examples</vt:lpstr>
      <vt:lpstr>PowerPoint Presentation</vt:lpstr>
      <vt:lpstr>Churn Prediction</vt:lpstr>
      <vt:lpstr>Proactive retention with  churn analytics</vt:lpstr>
      <vt:lpstr>Do something about churn</vt:lpstr>
      <vt:lpstr>AT&amp;T's wireless postpaid customer churn  rate from 2007 to 2020</vt:lpstr>
      <vt:lpstr>AT&amp;T's wireless customer churn risk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cp:lastModifiedBy>junzhe zhang</cp:lastModifiedBy>
  <cp:revision>1</cp:revision>
  <dcterms:created xsi:type="dcterms:W3CDTF">2023-12-03T22:06:21Z</dcterms:created>
  <dcterms:modified xsi:type="dcterms:W3CDTF">2023-12-03T22:07:51Z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LastSaved">
    <vt:filetime>2023-12-03T00:00:00Z</vt:filetime>
  </property>
</Properties>
</file>