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048250"/>
            <a:ext cx="12192000" cy="1809750"/>
          </a:xfrm>
          <a:custGeom>
            <a:avLst/>
            <a:gdLst/>
            <a:ahLst/>
            <a:cxnLst/>
            <a:rect l="l" t="t" r="r" b="b"/>
            <a:pathLst>
              <a:path w="12192000" h="1809750">
                <a:moveTo>
                  <a:pt x="0" y="0"/>
                </a:moveTo>
                <a:lnTo>
                  <a:pt x="12192000" y="0"/>
                </a:lnTo>
                <a:lnTo>
                  <a:pt x="12192000" y="1809750"/>
                </a:lnTo>
                <a:lnTo>
                  <a:pt x="0" y="1809750"/>
                </a:lnTo>
                <a:lnTo>
                  <a:pt x="0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285232" y="5483351"/>
            <a:ext cx="1606295" cy="137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12389" y="4184487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675180" y="0"/>
                </a:moveTo>
                <a:lnTo>
                  <a:pt x="626961" y="1695"/>
                </a:lnTo>
                <a:lnTo>
                  <a:pt x="579658" y="6704"/>
                </a:lnTo>
                <a:lnTo>
                  <a:pt x="533384" y="14914"/>
                </a:lnTo>
                <a:lnTo>
                  <a:pt x="488253" y="26210"/>
                </a:lnTo>
                <a:lnTo>
                  <a:pt x="444380" y="40477"/>
                </a:lnTo>
                <a:lnTo>
                  <a:pt x="401879" y="57601"/>
                </a:lnTo>
                <a:lnTo>
                  <a:pt x="360865" y="77469"/>
                </a:lnTo>
                <a:lnTo>
                  <a:pt x="321451" y="99965"/>
                </a:lnTo>
                <a:lnTo>
                  <a:pt x="283751" y="124976"/>
                </a:lnTo>
                <a:lnTo>
                  <a:pt x="247881" y="152388"/>
                </a:lnTo>
                <a:lnTo>
                  <a:pt x="213954" y="182085"/>
                </a:lnTo>
                <a:lnTo>
                  <a:pt x="182085" y="213954"/>
                </a:lnTo>
                <a:lnTo>
                  <a:pt x="152388" y="247881"/>
                </a:lnTo>
                <a:lnTo>
                  <a:pt x="124976" y="283751"/>
                </a:lnTo>
                <a:lnTo>
                  <a:pt x="99965" y="321451"/>
                </a:lnTo>
                <a:lnTo>
                  <a:pt x="77469" y="360865"/>
                </a:lnTo>
                <a:lnTo>
                  <a:pt x="57601" y="401879"/>
                </a:lnTo>
                <a:lnTo>
                  <a:pt x="40477" y="444380"/>
                </a:lnTo>
                <a:lnTo>
                  <a:pt x="26210" y="488253"/>
                </a:lnTo>
                <a:lnTo>
                  <a:pt x="14914" y="533384"/>
                </a:lnTo>
                <a:lnTo>
                  <a:pt x="6704" y="579658"/>
                </a:lnTo>
                <a:lnTo>
                  <a:pt x="1695" y="626961"/>
                </a:lnTo>
                <a:lnTo>
                  <a:pt x="0" y="675180"/>
                </a:lnTo>
                <a:lnTo>
                  <a:pt x="1695" y="723398"/>
                </a:lnTo>
                <a:lnTo>
                  <a:pt x="6704" y="770702"/>
                </a:lnTo>
                <a:lnTo>
                  <a:pt x="14914" y="816976"/>
                </a:lnTo>
                <a:lnTo>
                  <a:pt x="26210" y="862107"/>
                </a:lnTo>
                <a:lnTo>
                  <a:pt x="40477" y="905980"/>
                </a:lnTo>
                <a:lnTo>
                  <a:pt x="57601" y="948481"/>
                </a:lnTo>
                <a:lnTo>
                  <a:pt x="77469" y="989496"/>
                </a:lnTo>
                <a:lnTo>
                  <a:pt x="99965" y="1028910"/>
                </a:lnTo>
                <a:lnTo>
                  <a:pt x="124976" y="1066609"/>
                </a:lnTo>
                <a:lnTo>
                  <a:pt x="152388" y="1102479"/>
                </a:lnTo>
                <a:lnTo>
                  <a:pt x="182085" y="1136406"/>
                </a:lnTo>
                <a:lnTo>
                  <a:pt x="213954" y="1168275"/>
                </a:lnTo>
                <a:lnTo>
                  <a:pt x="247881" y="1197972"/>
                </a:lnTo>
                <a:lnTo>
                  <a:pt x="283751" y="1225383"/>
                </a:lnTo>
                <a:lnTo>
                  <a:pt x="321451" y="1250394"/>
                </a:lnTo>
                <a:lnTo>
                  <a:pt x="360865" y="1272891"/>
                </a:lnTo>
                <a:lnTo>
                  <a:pt x="401879" y="1292758"/>
                </a:lnTo>
                <a:lnTo>
                  <a:pt x="444380" y="1309883"/>
                </a:lnTo>
                <a:lnTo>
                  <a:pt x="488253" y="1324150"/>
                </a:lnTo>
                <a:lnTo>
                  <a:pt x="533384" y="1335445"/>
                </a:lnTo>
                <a:lnTo>
                  <a:pt x="579658" y="1343655"/>
                </a:lnTo>
                <a:lnTo>
                  <a:pt x="626961" y="1348665"/>
                </a:lnTo>
                <a:lnTo>
                  <a:pt x="675180" y="1350360"/>
                </a:lnTo>
                <a:lnTo>
                  <a:pt x="723398" y="1348665"/>
                </a:lnTo>
                <a:lnTo>
                  <a:pt x="770702" y="1343655"/>
                </a:lnTo>
                <a:lnTo>
                  <a:pt x="816976" y="1335445"/>
                </a:lnTo>
                <a:lnTo>
                  <a:pt x="862107" y="1324150"/>
                </a:lnTo>
                <a:lnTo>
                  <a:pt x="905980" y="1309883"/>
                </a:lnTo>
                <a:lnTo>
                  <a:pt x="948481" y="1292758"/>
                </a:lnTo>
                <a:lnTo>
                  <a:pt x="989496" y="1272891"/>
                </a:lnTo>
                <a:lnTo>
                  <a:pt x="1028910" y="1250394"/>
                </a:lnTo>
                <a:lnTo>
                  <a:pt x="1066609" y="1225383"/>
                </a:lnTo>
                <a:lnTo>
                  <a:pt x="1102479" y="1197972"/>
                </a:lnTo>
                <a:lnTo>
                  <a:pt x="1136406" y="1168275"/>
                </a:lnTo>
                <a:lnTo>
                  <a:pt x="1168275" y="1136406"/>
                </a:lnTo>
                <a:lnTo>
                  <a:pt x="1197972" y="1102479"/>
                </a:lnTo>
                <a:lnTo>
                  <a:pt x="1225383" y="1066609"/>
                </a:lnTo>
                <a:lnTo>
                  <a:pt x="1250394" y="1028910"/>
                </a:lnTo>
                <a:lnTo>
                  <a:pt x="1272891" y="989496"/>
                </a:lnTo>
                <a:lnTo>
                  <a:pt x="1292758" y="948481"/>
                </a:lnTo>
                <a:lnTo>
                  <a:pt x="1309883" y="905980"/>
                </a:lnTo>
                <a:lnTo>
                  <a:pt x="1324150" y="862107"/>
                </a:lnTo>
                <a:lnTo>
                  <a:pt x="1335445" y="816976"/>
                </a:lnTo>
                <a:lnTo>
                  <a:pt x="1343655" y="770702"/>
                </a:lnTo>
                <a:lnTo>
                  <a:pt x="1348665" y="723398"/>
                </a:lnTo>
                <a:lnTo>
                  <a:pt x="1350360" y="675180"/>
                </a:lnTo>
                <a:lnTo>
                  <a:pt x="1348665" y="626961"/>
                </a:lnTo>
                <a:lnTo>
                  <a:pt x="1343655" y="579658"/>
                </a:lnTo>
                <a:lnTo>
                  <a:pt x="1335445" y="533384"/>
                </a:lnTo>
                <a:lnTo>
                  <a:pt x="1324150" y="488253"/>
                </a:lnTo>
                <a:lnTo>
                  <a:pt x="1309883" y="444380"/>
                </a:lnTo>
                <a:lnTo>
                  <a:pt x="1292758" y="401879"/>
                </a:lnTo>
                <a:lnTo>
                  <a:pt x="1272891" y="360865"/>
                </a:lnTo>
                <a:lnTo>
                  <a:pt x="1250394" y="321451"/>
                </a:lnTo>
                <a:lnTo>
                  <a:pt x="1225383" y="283751"/>
                </a:lnTo>
                <a:lnTo>
                  <a:pt x="1197972" y="247881"/>
                </a:lnTo>
                <a:lnTo>
                  <a:pt x="1168275" y="213954"/>
                </a:lnTo>
                <a:lnTo>
                  <a:pt x="1136406" y="182085"/>
                </a:lnTo>
                <a:lnTo>
                  <a:pt x="1102479" y="152388"/>
                </a:lnTo>
                <a:lnTo>
                  <a:pt x="1066609" y="124976"/>
                </a:lnTo>
                <a:lnTo>
                  <a:pt x="1028910" y="99965"/>
                </a:lnTo>
                <a:lnTo>
                  <a:pt x="989496" y="77469"/>
                </a:lnTo>
                <a:lnTo>
                  <a:pt x="948481" y="57601"/>
                </a:lnTo>
                <a:lnTo>
                  <a:pt x="905980" y="40477"/>
                </a:lnTo>
                <a:lnTo>
                  <a:pt x="862107" y="26210"/>
                </a:lnTo>
                <a:lnTo>
                  <a:pt x="816976" y="14914"/>
                </a:lnTo>
                <a:lnTo>
                  <a:pt x="770702" y="6704"/>
                </a:lnTo>
                <a:lnTo>
                  <a:pt x="723398" y="1695"/>
                </a:lnTo>
                <a:lnTo>
                  <a:pt x="67518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64155" y="2174748"/>
            <a:ext cx="486368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172B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172B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172B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172B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5847" y="214883"/>
            <a:ext cx="396030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172BE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7681" y="1325372"/>
            <a:ext cx="9836637" cy="3585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172B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9978" y="6385340"/>
            <a:ext cx="2518410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Copyright </a:t>
            </a:r>
            <a:r>
              <a:rPr dirty="0"/>
              <a:t>@ </a:t>
            </a:r>
            <a:r>
              <a:rPr spc="-5" dirty="0"/>
              <a:t>Data Application</a:t>
            </a:r>
            <a:r>
              <a:rPr spc="-3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77553"/>
            <a:ext cx="12192000" cy="1480820"/>
          </a:xfrm>
          <a:custGeom>
            <a:avLst/>
            <a:gdLst/>
            <a:ahLst/>
            <a:cxnLst/>
            <a:rect l="l" t="t" r="r" b="b"/>
            <a:pathLst>
              <a:path w="12192000" h="1480820">
                <a:moveTo>
                  <a:pt x="0" y="1480446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1480446"/>
                </a:lnTo>
                <a:lnTo>
                  <a:pt x="0" y="1480446"/>
                </a:lnTo>
                <a:close/>
              </a:path>
            </a:pathLst>
          </a:custGeom>
          <a:solidFill>
            <a:srgbClr val="066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9474" y="1863852"/>
            <a:ext cx="7687945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73960" marR="5080" indent="-2461895">
              <a:lnSpc>
                <a:spcPct val="100499"/>
              </a:lnSpc>
              <a:spcBef>
                <a:spcPts val="70"/>
              </a:spcBef>
            </a:pPr>
            <a:r>
              <a:rPr b="1" spc="-5" dirty="0">
                <a:solidFill>
                  <a:srgbClr val="0170C1"/>
                </a:solidFill>
                <a:latin typeface="Microsoft YaHei"/>
                <a:cs typeface="Microsoft YaHei"/>
              </a:rPr>
              <a:t>Default </a:t>
            </a:r>
            <a:r>
              <a:rPr b="1" spc="-10" dirty="0">
                <a:solidFill>
                  <a:srgbClr val="0170C1"/>
                </a:solidFill>
                <a:latin typeface="Microsoft YaHei"/>
                <a:cs typeface="Microsoft YaHei"/>
              </a:rPr>
              <a:t>Credit Card </a:t>
            </a:r>
            <a:r>
              <a:rPr b="1" spc="-5" dirty="0">
                <a:solidFill>
                  <a:srgbClr val="0170C1"/>
                </a:solidFill>
                <a:latin typeface="Microsoft YaHei"/>
                <a:cs typeface="Microsoft YaHei"/>
              </a:rPr>
              <a:t>Default 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Jupyter</a:t>
            </a:r>
            <a:r>
              <a:rPr spc="-40" dirty="0"/>
              <a:t> </a:t>
            </a:r>
            <a:r>
              <a:rPr spc="-10" dirty="0"/>
              <a:t>notebook</a:t>
            </a:r>
          </a:p>
        </p:txBody>
      </p:sp>
      <p:sp>
        <p:nvSpPr>
          <p:cNvPr id="3" name="object 3"/>
          <p:cNvSpPr/>
          <p:nvPr/>
        </p:nvSpPr>
        <p:spPr>
          <a:xfrm>
            <a:off x="1176727" y="1153816"/>
            <a:ext cx="10608506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4576" y="1521503"/>
            <a:ext cx="434975" cy="755015"/>
          </a:xfrm>
          <a:custGeom>
            <a:avLst/>
            <a:gdLst/>
            <a:ahLst/>
            <a:cxnLst/>
            <a:rect l="l" t="t" r="r" b="b"/>
            <a:pathLst>
              <a:path w="434975" h="755014">
                <a:moveTo>
                  <a:pt x="217357" y="0"/>
                </a:moveTo>
                <a:lnTo>
                  <a:pt x="217357" y="188625"/>
                </a:lnTo>
                <a:lnTo>
                  <a:pt x="0" y="188625"/>
                </a:lnTo>
                <a:lnTo>
                  <a:pt x="0" y="565877"/>
                </a:lnTo>
                <a:lnTo>
                  <a:pt x="217357" y="565877"/>
                </a:lnTo>
                <a:lnTo>
                  <a:pt x="217357" y="754503"/>
                </a:lnTo>
                <a:lnTo>
                  <a:pt x="434714" y="377252"/>
                </a:lnTo>
                <a:lnTo>
                  <a:pt x="217357" y="0"/>
                </a:lnTo>
                <a:close/>
              </a:path>
            </a:pathLst>
          </a:custGeom>
          <a:solidFill>
            <a:srgbClr val="90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576" y="1521503"/>
            <a:ext cx="434975" cy="755015"/>
          </a:xfrm>
          <a:custGeom>
            <a:avLst/>
            <a:gdLst/>
            <a:ahLst/>
            <a:cxnLst/>
            <a:rect l="l" t="t" r="r" b="b"/>
            <a:pathLst>
              <a:path w="434975" h="755014">
                <a:moveTo>
                  <a:pt x="0" y="188626"/>
                </a:moveTo>
                <a:lnTo>
                  <a:pt x="217357" y="188626"/>
                </a:lnTo>
                <a:lnTo>
                  <a:pt x="217357" y="0"/>
                </a:lnTo>
                <a:lnTo>
                  <a:pt x="434714" y="377252"/>
                </a:lnTo>
                <a:lnTo>
                  <a:pt x="217357" y="754504"/>
                </a:lnTo>
                <a:lnTo>
                  <a:pt x="217357" y="565878"/>
                </a:lnTo>
                <a:lnTo>
                  <a:pt x="0" y="565878"/>
                </a:lnTo>
                <a:lnTo>
                  <a:pt x="0" y="188626"/>
                </a:lnTo>
                <a:close/>
              </a:path>
            </a:pathLst>
          </a:custGeom>
          <a:ln w="12700">
            <a:solidFill>
              <a:srgbClr val="095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576" y="3862467"/>
            <a:ext cx="434975" cy="755015"/>
          </a:xfrm>
          <a:custGeom>
            <a:avLst/>
            <a:gdLst/>
            <a:ahLst/>
            <a:cxnLst/>
            <a:rect l="l" t="t" r="r" b="b"/>
            <a:pathLst>
              <a:path w="434975" h="755014">
                <a:moveTo>
                  <a:pt x="217357" y="0"/>
                </a:moveTo>
                <a:lnTo>
                  <a:pt x="217357" y="188625"/>
                </a:lnTo>
                <a:lnTo>
                  <a:pt x="0" y="188625"/>
                </a:lnTo>
                <a:lnTo>
                  <a:pt x="0" y="565877"/>
                </a:lnTo>
                <a:lnTo>
                  <a:pt x="217357" y="565877"/>
                </a:lnTo>
                <a:lnTo>
                  <a:pt x="217357" y="754503"/>
                </a:lnTo>
                <a:lnTo>
                  <a:pt x="434714" y="377250"/>
                </a:lnTo>
                <a:lnTo>
                  <a:pt x="217357" y="0"/>
                </a:lnTo>
                <a:close/>
              </a:path>
            </a:pathLst>
          </a:custGeom>
          <a:solidFill>
            <a:srgbClr val="90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576" y="3862467"/>
            <a:ext cx="434975" cy="755015"/>
          </a:xfrm>
          <a:custGeom>
            <a:avLst/>
            <a:gdLst/>
            <a:ahLst/>
            <a:cxnLst/>
            <a:rect l="l" t="t" r="r" b="b"/>
            <a:pathLst>
              <a:path w="434975" h="755014">
                <a:moveTo>
                  <a:pt x="0" y="188626"/>
                </a:moveTo>
                <a:lnTo>
                  <a:pt x="217357" y="188626"/>
                </a:lnTo>
                <a:lnTo>
                  <a:pt x="217357" y="0"/>
                </a:lnTo>
                <a:lnTo>
                  <a:pt x="434714" y="377252"/>
                </a:lnTo>
                <a:lnTo>
                  <a:pt x="217357" y="754504"/>
                </a:lnTo>
                <a:lnTo>
                  <a:pt x="217357" y="565878"/>
                </a:lnTo>
                <a:lnTo>
                  <a:pt x="0" y="565878"/>
                </a:lnTo>
                <a:lnTo>
                  <a:pt x="0" y="188626"/>
                </a:lnTo>
                <a:close/>
              </a:path>
            </a:pathLst>
          </a:custGeom>
          <a:ln w="12700">
            <a:solidFill>
              <a:srgbClr val="095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9248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758" y="239268"/>
            <a:ext cx="35642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70" dirty="0"/>
              <a:t> </a:t>
            </a:r>
            <a:r>
              <a:rPr spc="-15" dirty="0"/>
              <a:t>Processing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823800" y="1334124"/>
            <a:ext cx="10544396" cy="485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1271" y="239268"/>
            <a:ext cx="3998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70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2405" y="1011835"/>
            <a:ext cx="11879704" cy="5408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7677" y="239268"/>
            <a:ext cx="2066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spc="-45" dirty="0"/>
              <a:t>n</a:t>
            </a:r>
            <a:r>
              <a:rPr dirty="0"/>
              <a:t>t</a:t>
            </a:r>
            <a:r>
              <a:rPr spc="5" dirty="0"/>
              <a:t>i</a:t>
            </a:r>
            <a:r>
              <a:rPr dirty="0"/>
              <a:t>nue</a:t>
            </a:r>
          </a:p>
        </p:txBody>
      </p:sp>
      <p:sp>
        <p:nvSpPr>
          <p:cNvPr id="3" name="object 3"/>
          <p:cNvSpPr/>
          <p:nvPr/>
        </p:nvSpPr>
        <p:spPr>
          <a:xfrm>
            <a:off x="179882" y="876924"/>
            <a:ext cx="11842228" cy="5492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590647" y="239268"/>
            <a:ext cx="2299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Violin</a:t>
            </a:r>
            <a:r>
              <a:rPr spc="-80" dirty="0"/>
              <a:t> </a:t>
            </a:r>
            <a:r>
              <a:rPr dirty="0"/>
              <a:t>Plot</a:t>
            </a:r>
          </a:p>
        </p:txBody>
      </p:sp>
      <p:sp>
        <p:nvSpPr>
          <p:cNvPr id="46" name="object 46"/>
          <p:cNvSpPr/>
          <p:nvPr/>
        </p:nvSpPr>
        <p:spPr>
          <a:xfrm>
            <a:off x="321532" y="1135106"/>
            <a:ext cx="11482465" cy="5363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534" y="239268"/>
            <a:ext cx="2590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spc="-45" dirty="0"/>
              <a:t>n</a:t>
            </a:r>
            <a:r>
              <a:rPr dirty="0"/>
              <a:t>t</a:t>
            </a:r>
            <a:r>
              <a:rPr spc="5" dirty="0"/>
              <a:t>i</a:t>
            </a:r>
            <a:r>
              <a:rPr dirty="0"/>
              <a:t>nu</a:t>
            </a:r>
            <a:r>
              <a:rPr spc="5" dirty="0"/>
              <a:t>o</a:t>
            </a:r>
            <a:r>
              <a:rPr dirty="0"/>
              <a:t>us</a:t>
            </a:r>
          </a:p>
        </p:txBody>
      </p:sp>
      <p:sp>
        <p:nvSpPr>
          <p:cNvPr id="3" name="object 3"/>
          <p:cNvSpPr/>
          <p:nvPr/>
        </p:nvSpPr>
        <p:spPr>
          <a:xfrm>
            <a:off x="481012" y="1305628"/>
            <a:ext cx="11229975" cy="4898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8042" y="2174748"/>
            <a:ext cx="4119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solidFill>
                  <a:srgbClr val="1172BE"/>
                </a:solidFill>
                <a:latin typeface="Calibri Light"/>
                <a:cs typeface="Calibri Light"/>
              </a:rPr>
              <a:t>Proposed</a:t>
            </a:r>
            <a:r>
              <a:rPr sz="4400" b="0" spc="-60" dirty="0">
                <a:solidFill>
                  <a:srgbClr val="1172BE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1172BE"/>
                </a:solidFill>
                <a:latin typeface="Calibri Light"/>
                <a:cs typeface="Calibri Light"/>
              </a:rPr>
              <a:t>Solution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2812" y="4529835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DFE3E5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708" y="239268"/>
            <a:ext cx="4110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</a:t>
            </a:r>
            <a:r>
              <a:rPr spc="-30" dirty="0"/>
              <a:t>Data</a:t>
            </a:r>
            <a:r>
              <a:rPr spc="-55" dirty="0"/>
              <a:t> </a:t>
            </a:r>
            <a:r>
              <a:rPr spc="-15" dirty="0"/>
              <a:t>Processing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marR="5080" indent="-228600">
              <a:lnSpc>
                <a:spcPct val="153300"/>
              </a:lnSpc>
              <a:spcBef>
                <a:spcPts val="100"/>
              </a:spcBef>
              <a:buFont typeface="Arial"/>
              <a:buChar char="•"/>
              <a:tabLst>
                <a:tab pos="244475" algn="l"/>
                <a:tab pos="1864995" algn="l"/>
                <a:tab pos="2468880" algn="l"/>
                <a:tab pos="3157855" algn="l"/>
                <a:tab pos="3754754" algn="l"/>
                <a:tab pos="4485640" algn="l"/>
                <a:tab pos="5660390" algn="l"/>
                <a:tab pos="6323965" algn="l"/>
                <a:tab pos="6887845" algn="l"/>
                <a:tab pos="7342505" algn="l"/>
                <a:tab pos="7714615" algn="l"/>
                <a:tab pos="8002270" algn="l"/>
                <a:tab pos="8985885" algn="l"/>
                <a:tab pos="9634220" algn="l"/>
              </a:tabLst>
            </a:pPr>
            <a:r>
              <a:rPr b="1" spc="-35" dirty="0">
                <a:latin typeface="Calibri"/>
                <a:cs typeface="Calibri"/>
              </a:rPr>
              <a:t>F</a:t>
            </a:r>
            <a:r>
              <a:rPr b="1" spc="-5" dirty="0">
                <a:latin typeface="Calibri"/>
                <a:cs typeface="Calibri"/>
              </a:rPr>
              <a:t>orm</a:t>
            </a:r>
            <a:r>
              <a:rPr b="1" spc="-25" dirty="0">
                <a:latin typeface="Calibri"/>
                <a:cs typeface="Calibri"/>
              </a:rPr>
              <a:t>at</a:t>
            </a:r>
            <a:r>
              <a:rPr b="1" spc="5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i</a:t>
            </a:r>
            <a:r>
              <a:rPr b="1" dirty="0"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g</a:t>
            </a:r>
            <a:r>
              <a:rPr b="1" dirty="0">
                <a:latin typeface="Calibri"/>
                <a:cs typeface="Calibri"/>
              </a:rPr>
              <a:t>:	</a:t>
            </a:r>
            <a:r>
              <a:rPr spc="5" dirty="0"/>
              <a:t>T</a:t>
            </a:r>
            <a:r>
              <a:rPr dirty="0"/>
              <a:t>he	d</a:t>
            </a:r>
            <a:r>
              <a:rPr spc="-25" dirty="0"/>
              <a:t>a</a:t>
            </a:r>
            <a:r>
              <a:rPr spc="-35" dirty="0"/>
              <a:t>t</a:t>
            </a:r>
            <a:r>
              <a:rPr dirty="0"/>
              <a:t>a	</a:t>
            </a:r>
            <a:r>
              <a:rPr spc="-30" dirty="0"/>
              <a:t>y</a:t>
            </a:r>
            <a:r>
              <a:rPr spc="-5" dirty="0"/>
              <a:t>o</a:t>
            </a:r>
            <a:r>
              <a:rPr dirty="0"/>
              <a:t>u	h</a:t>
            </a:r>
            <a:r>
              <a:rPr spc="-45" dirty="0"/>
              <a:t>a</a:t>
            </a:r>
            <a:r>
              <a:rPr spc="-25" dirty="0"/>
              <a:t>v</a:t>
            </a:r>
            <a:r>
              <a:rPr dirty="0"/>
              <a:t>e	</a:t>
            </a:r>
            <a:r>
              <a:rPr spc="-5" dirty="0"/>
              <a:t>s</a:t>
            </a:r>
            <a:r>
              <a:rPr dirty="0"/>
              <a:t>ele</a:t>
            </a:r>
            <a:r>
              <a:rPr spc="-5" dirty="0"/>
              <a:t>c</a:t>
            </a:r>
            <a:r>
              <a:rPr spc="-30" dirty="0"/>
              <a:t>t</a:t>
            </a:r>
            <a:r>
              <a:rPr dirty="0"/>
              <a:t>ed	</a:t>
            </a:r>
            <a:r>
              <a:rPr spc="-5" dirty="0"/>
              <a:t>m</a:t>
            </a:r>
            <a:r>
              <a:rPr spc="-45" dirty="0"/>
              <a:t>a</a:t>
            </a:r>
            <a:r>
              <a:rPr dirty="0"/>
              <a:t>y	n</a:t>
            </a:r>
            <a:r>
              <a:rPr spc="-5" dirty="0"/>
              <a:t>o</a:t>
            </a:r>
            <a:r>
              <a:rPr dirty="0"/>
              <a:t>t	be	</a:t>
            </a:r>
            <a:r>
              <a:rPr spc="-5" dirty="0"/>
              <a:t>i</a:t>
            </a:r>
            <a:r>
              <a:rPr dirty="0"/>
              <a:t>n	a	</a:t>
            </a:r>
            <a:r>
              <a:rPr spc="-5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m</a:t>
            </a:r>
            <a:r>
              <a:rPr spc="-25" dirty="0"/>
              <a:t>a</a:t>
            </a:r>
            <a:r>
              <a:rPr dirty="0"/>
              <a:t>t	</a:t>
            </a:r>
            <a:r>
              <a:rPr spc="-5" dirty="0"/>
              <a:t>t</a:t>
            </a:r>
            <a:r>
              <a:rPr dirty="0"/>
              <a:t>h</a:t>
            </a:r>
            <a:r>
              <a:rPr spc="-25" dirty="0"/>
              <a:t>a</a:t>
            </a:r>
            <a:r>
              <a:rPr dirty="0"/>
              <a:t>t	</a:t>
            </a:r>
            <a:r>
              <a:rPr spc="-5" dirty="0"/>
              <a:t>is  suitable </a:t>
            </a:r>
            <a:r>
              <a:rPr spc="-20" dirty="0"/>
              <a:t>for </a:t>
            </a:r>
            <a:r>
              <a:rPr spc="-15" dirty="0"/>
              <a:t>you to </a:t>
            </a:r>
            <a:r>
              <a:rPr spc="-10" dirty="0"/>
              <a:t>work</a:t>
            </a:r>
            <a:r>
              <a:rPr spc="15" dirty="0"/>
              <a:t> </a:t>
            </a:r>
            <a:r>
              <a:rPr spc="-5" dirty="0"/>
              <a:t>with.</a:t>
            </a:r>
          </a:p>
          <a:p>
            <a:pPr marL="243204" marR="5080" indent="-228600">
              <a:lnSpc>
                <a:spcPct val="150000"/>
              </a:lnSpc>
              <a:spcBef>
                <a:spcPts val="960"/>
              </a:spcBef>
              <a:buFont typeface="Arial"/>
              <a:buChar char="•"/>
              <a:tabLst>
                <a:tab pos="244475" algn="l"/>
              </a:tabLst>
            </a:pPr>
            <a:r>
              <a:rPr b="1" spc="-5" dirty="0">
                <a:latin typeface="Calibri"/>
                <a:cs typeface="Calibri"/>
              </a:rPr>
              <a:t>Cleaning: </a:t>
            </a:r>
            <a:r>
              <a:rPr spc="-5" dirty="0"/>
              <a:t>Cleaning </a:t>
            </a:r>
            <a:r>
              <a:rPr spc="-15" dirty="0"/>
              <a:t>data </a:t>
            </a:r>
            <a:r>
              <a:rPr spc="-5" dirty="0"/>
              <a:t>is the </a:t>
            </a:r>
            <a:r>
              <a:rPr spc="-15" dirty="0"/>
              <a:t>removal </a:t>
            </a:r>
            <a:r>
              <a:rPr spc="-5" dirty="0"/>
              <a:t>or fixing of missing </a:t>
            </a:r>
            <a:r>
              <a:rPr spc="-15" dirty="0"/>
              <a:t>data. For example,  </a:t>
            </a:r>
            <a:r>
              <a:rPr spc="-10" dirty="0"/>
              <a:t>replacing </a:t>
            </a:r>
            <a:r>
              <a:rPr spc="-25" dirty="0"/>
              <a:t>zero </a:t>
            </a:r>
            <a:r>
              <a:rPr spc="-5" dirty="0"/>
              <a:t>with the mean</a:t>
            </a:r>
            <a:r>
              <a:rPr spc="10" dirty="0"/>
              <a:t> </a:t>
            </a:r>
            <a:r>
              <a:rPr spc="-10" dirty="0"/>
              <a:t>value.</a:t>
            </a:r>
          </a:p>
          <a:p>
            <a:pPr marL="243204" marR="8255" indent="-228600">
              <a:lnSpc>
                <a:spcPct val="150000"/>
              </a:lnSpc>
              <a:spcBef>
                <a:spcPts val="960"/>
              </a:spcBef>
              <a:buFont typeface="Arial"/>
              <a:buChar char="•"/>
              <a:tabLst>
                <a:tab pos="244475" algn="l"/>
              </a:tabLst>
            </a:pPr>
            <a:r>
              <a:rPr b="1" spc="-5" dirty="0">
                <a:latin typeface="Calibri"/>
                <a:cs typeface="Calibri"/>
              </a:rPr>
              <a:t>Sampling: </a:t>
            </a:r>
            <a:r>
              <a:rPr spc="-10" dirty="0"/>
              <a:t>There </a:t>
            </a:r>
            <a:r>
              <a:rPr spc="-20" dirty="0"/>
              <a:t>may </a:t>
            </a:r>
            <a:r>
              <a:rPr dirty="0"/>
              <a:t>be </a:t>
            </a:r>
            <a:r>
              <a:rPr spc="-15" dirty="0"/>
              <a:t>far more </a:t>
            </a:r>
            <a:r>
              <a:rPr spc="-5" dirty="0"/>
              <a:t>selected </a:t>
            </a:r>
            <a:r>
              <a:rPr spc="-15" dirty="0"/>
              <a:t>data </a:t>
            </a:r>
            <a:r>
              <a:rPr spc="-10" dirty="0"/>
              <a:t>available </a:t>
            </a:r>
            <a:r>
              <a:rPr spc="-5" dirty="0"/>
              <a:t>than </a:t>
            </a:r>
            <a:r>
              <a:rPr spc="-15" dirty="0"/>
              <a:t>you </a:t>
            </a:r>
            <a:r>
              <a:rPr dirty="0"/>
              <a:t>need </a:t>
            </a:r>
            <a:r>
              <a:rPr spc="-30" dirty="0"/>
              <a:t>to   </a:t>
            </a:r>
            <a:r>
              <a:rPr spc="-10" dirty="0"/>
              <a:t>work</a:t>
            </a:r>
            <a:r>
              <a:rPr spc="-15" dirty="0"/>
              <a:t> </a:t>
            </a:r>
            <a:r>
              <a:rPr spc="-5" dirty="0"/>
              <a:t>with.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690" y="178307"/>
            <a:ext cx="7149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Machine Learning</a:t>
            </a:r>
            <a:r>
              <a:rPr spc="-20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2483849" y="4558129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9" y="0"/>
                </a:moveTo>
                <a:lnTo>
                  <a:pt x="68624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3"/>
                </a:lnTo>
                <a:lnTo>
                  <a:pt x="0" y="617612"/>
                </a:lnTo>
                <a:lnTo>
                  <a:pt x="5392" y="644323"/>
                </a:lnTo>
                <a:lnTo>
                  <a:pt x="20099" y="666136"/>
                </a:lnTo>
                <a:lnTo>
                  <a:pt x="41912" y="680842"/>
                </a:lnTo>
                <a:lnTo>
                  <a:pt x="68624" y="686235"/>
                </a:lnTo>
                <a:lnTo>
                  <a:pt x="1303849" y="686235"/>
                </a:lnTo>
                <a:lnTo>
                  <a:pt x="1330560" y="680842"/>
                </a:lnTo>
                <a:lnTo>
                  <a:pt x="1352373" y="666136"/>
                </a:lnTo>
                <a:lnTo>
                  <a:pt x="1367079" y="644323"/>
                </a:lnTo>
                <a:lnTo>
                  <a:pt x="1372472" y="617612"/>
                </a:lnTo>
                <a:lnTo>
                  <a:pt x="1372472" y="68623"/>
                </a:lnTo>
                <a:lnTo>
                  <a:pt x="1367079" y="41912"/>
                </a:lnTo>
                <a:lnTo>
                  <a:pt x="1352373" y="20099"/>
                </a:lnTo>
                <a:lnTo>
                  <a:pt x="1330560" y="5392"/>
                </a:lnTo>
                <a:lnTo>
                  <a:pt x="1303849" y="0"/>
                </a:lnTo>
                <a:close/>
              </a:path>
            </a:pathLst>
          </a:custGeom>
          <a:solidFill>
            <a:srgbClr val="764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3849" y="4558129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2226" y="4765548"/>
            <a:ext cx="1316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6321" y="4112075"/>
            <a:ext cx="549275" cy="789305"/>
          </a:xfrm>
          <a:custGeom>
            <a:avLst/>
            <a:gdLst/>
            <a:ahLst/>
            <a:cxnLst/>
            <a:rect l="l" t="t" r="r" b="b"/>
            <a:pathLst>
              <a:path w="549275" h="789304">
                <a:moveTo>
                  <a:pt x="0" y="789171"/>
                </a:moveTo>
                <a:lnTo>
                  <a:pt x="548988" y="0"/>
                </a:lnTo>
              </a:path>
            </a:pathLst>
          </a:custGeom>
          <a:ln w="12700">
            <a:solidFill>
              <a:srgbClr val="0B5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5311" y="3768957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4"/>
                </a:lnTo>
                <a:lnTo>
                  <a:pt x="0" y="617612"/>
                </a:lnTo>
                <a:lnTo>
                  <a:pt x="5392" y="644324"/>
                </a:lnTo>
                <a:lnTo>
                  <a:pt x="20099" y="666137"/>
                </a:lnTo>
                <a:lnTo>
                  <a:pt x="41912" y="680844"/>
                </a:lnTo>
                <a:lnTo>
                  <a:pt x="68623" y="686236"/>
                </a:lnTo>
                <a:lnTo>
                  <a:pt x="1303848" y="686236"/>
                </a:lnTo>
                <a:lnTo>
                  <a:pt x="1330559" y="680844"/>
                </a:lnTo>
                <a:lnTo>
                  <a:pt x="1352371" y="666137"/>
                </a:lnTo>
                <a:lnTo>
                  <a:pt x="1367078" y="644324"/>
                </a:lnTo>
                <a:lnTo>
                  <a:pt x="1372471" y="617612"/>
                </a:lnTo>
                <a:lnTo>
                  <a:pt x="1372471" y="68624"/>
                </a:lnTo>
                <a:lnTo>
                  <a:pt x="1367078" y="41912"/>
                </a:lnTo>
                <a:lnTo>
                  <a:pt x="1352371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764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5311" y="3768957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82257" y="3976116"/>
            <a:ext cx="818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Supervised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77782" y="3717488"/>
            <a:ext cx="549275" cy="394970"/>
          </a:xfrm>
          <a:custGeom>
            <a:avLst/>
            <a:gdLst/>
            <a:ahLst/>
            <a:cxnLst/>
            <a:rect l="l" t="t" r="r" b="b"/>
            <a:pathLst>
              <a:path w="549275" h="394970">
                <a:moveTo>
                  <a:pt x="0" y="394585"/>
                </a:moveTo>
                <a:lnTo>
                  <a:pt x="548988" y="0"/>
                </a:lnTo>
              </a:path>
            </a:pathLst>
          </a:custGeom>
          <a:ln w="12699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6773" y="3374372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3"/>
                </a:lnTo>
                <a:lnTo>
                  <a:pt x="0" y="617612"/>
                </a:lnTo>
                <a:lnTo>
                  <a:pt x="5392" y="644323"/>
                </a:lnTo>
                <a:lnTo>
                  <a:pt x="20099" y="666136"/>
                </a:lnTo>
                <a:lnTo>
                  <a:pt x="41912" y="680842"/>
                </a:lnTo>
                <a:lnTo>
                  <a:pt x="68623" y="686235"/>
                </a:lnTo>
                <a:lnTo>
                  <a:pt x="1303848" y="686235"/>
                </a:lnTo>
                <a:lnTo>
                  <a:pt x="1330559" y="680842"/>
                </a:lnTo>
                <a:lnTo>
                  <a:pt x="1352371" y="666136"/>
                </a:lnTo>
                <a:lnTo>
                  <a:pt x="1367078" y="644323"/>
                </a:lnTo>
                <a:lnTo>
                  <a:pt x="1372471" y="617612"/>
                </a:lnTo>
                <a:lnTo>
                  <a:pt x="1372471" y="68623"/>
                </a:lnTo>
                <a:lnTo>
                  <a:pt x="1367078" y="41912"/>
                </a:lnTo>
                <a:lnTo>
                  <a:pt x="1352371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764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6773" y="3374372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30027" y="3582923"/>
            <a:ext cx="9664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99245" y="1349975"/>
            <a:ext cx="549275" cy="2367915"/>
          </a:xfrm>
          <a:custGeom>
            <a:avLst/>
            <a:gdLst/>
            <a:ahLst/>
            <a:cxnLst/>
            <a:rect l="l" t="t" r="r" b="b"/>
            <a:pathLst>
              <a:path w="549275" h="2367915">
                <a:moveTo>
                  <a:pt x="0" y="2367514"/>
                </a:moveTo>
                <a:lnTo>
                  <a:pt x="548988" y="0"/>
                </a:lnTo>
              </a:path>
            </a:pathLst>
          </a:custGeom>
          <a:ln w="12699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48234" y="1006857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3"/>
                </a:lnTo>
                <a:lnTo>
                  <a:pt x="0" y="617612"/>
                </a:lnTo>
                <a:lnTo>
                  <a:pt x="5392" y="644323"/>
                </a:lnTo>
                <a:lnTo>
                  <a:pt x="20099" y="666136"/>
                </a:lnTo>
                <a:lnTo>
                  <a:pt x="41912" y="680842"/>
                </a:lnTo>
                <a:lnTo>
                  <a:pt x="68623" y="686235"/>
                </a:lnTo>
                <a:lnTo>
                  <a:pt x="1303848" y="686235"/>
                </a:lnTo>
                <a:lnTo>
                  <a:pt x="1330559" y="680842"/>
                </a:lnTo>
                <a:lnTo>
                  <a:pt x="1352372" y="666136"/>
                </a:lnTo>
                <a:lnTo>
                  <a:pt x="1367079" y="644323"/>
                </a:lnTo>
                <a:lnTo>
                  <a:pt x="1372472" y="617612"/>
                </a:lnTo>
                <a:lnTo>
                  <a:pt x="1372472" y="68623"/>
                </a:lnTo>
                <a:lnTo>
                  <a:pt x="1367079" y="41912"/>
                </a:lnTo>
                <a:lnTo>
                  <a:pt x="1352372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764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48234" y="1006857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64018" y="1214628"/>
            <a:ext cx="1141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99245" y="2139145"/>
            <a:ext cx="549275" cy="1578610"/>
          </a:xfrm>
          <a:custGeom>
            <a:avLst/>
            <a:gdLst/>
            <a:ahLst/>
            <a:cxnLst/>
            <a:rect l="l" t="t" r="r" b="b"/>
            <a:pathLst>
              <a:path w="549275" h="1578610">
                <a:moveTo>
                  <a:pt x="0" y="1578343"/>
                </a:moveTo>
                <a:lnTo>
                  <a:pt x="548988" y="0"/>
                </a:lnTo>
              </a:path>
            </a:pathLst>
          </a:custGeom>
          <a:ln w="12700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48234" y="1796027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4"/>
                </a:lnTo>
                <a:lnTo>
                  <a:pt x="0" y="617612"/>
                </a:lnTo>
                <a:lnTo>
                  <a:pt x="5392" y="644324"/>
                </a:lnTo>
                <a:lnTo>
                  <a:pt x="20099" y="666137"/>
                </a:lnTo>
                <a:lnTo>
                  <a:pt x="41912" y="680844"/>
                </a:lnTo>
                <a:lnTo>
                  <a:pt x="68623" y="686236"/>
                </a:lnTo>
                <a:lnTo>
                  <a:pt x="1303848" y="686236"/>
                </a:lnTo>
                <a:lnTo>
                  <a:pt x="1330559" y="680844"/>
                </a:lnTo>
                <a:lnTo>
                  <a:pt x="1352372" y="666137"/>
                </a:lnTo>
                <a:lnTo>
                  <a:pt x="1367079" y="644324"/>
                </a:lnTo>
                <a:lnTo>
                  <a:pt x="1372472" y="617612"/>
                </a:lnTo>
                <a:lnTo>
                  <a:pt x="1372472" y="68624"/>
                </a:lnTo>
                <a:lnTo>
                  <a:pt x="1367079" y="41912"/>
                </a:lnTo>
                <a:lnTo>
                  <a:pt x="1352372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764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48234" y="1796027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9244" y="2928317"/>
            <a:ext cx="549275" cy="789305"/>
          </a:xfrm>
          <a:custGeom>
            <a:avLst/>
            <a:gdLst/>
            <a:ahLst/>
            <a:cxnLst/>
            <a:rect l="l" t="t" r="r" b="b"/>
            <a:pathLst>
              <a:path w="549275" h="789304">
                <a:moveTo>
                  <a:pt x="0" y="789171"/>
                </a:moveTo>
                <a:lnTo>
                  <a:pt x="548988" y="0"/>
                </a:lnTo>
              </a:path>
            </a:pathLst>
          </a:custGeom>
          <a:ln w="12700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48234" y="2585199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4"/>
                </a:lnTo>
                <a:lnTo>
                  <a:pt x="0" y="617612"/>
                </a:lnTo>
                <a:lnTo>
                  <a:pt x="5392" y="644324"/>
                </a:lnTo>
                <a:lnTo>
                  <a:pt x="20099" y="666137"/>
                </a:lnTo>
                <a:lnTo>
                  <a:pt x="41912" y="680844"/>
                </a:lnTo>
                <a:lnTo>
                  <a:pt x="68623" y="686236"/>
                </a:lnTo>
                <a:lnTo>
                  <a:pt x="1303848" y="686236"/>
                </a:lnTo>
                <a:lnTo>
                  <a:pt x="1330559" y="680844"/>
                </a:lnTo>
                <a:lnTo>
                  <a:pt x="1352372" y="666137"/>
                </a:lnTo>
                <a:lnTo>
                  <a:pt x="1367079" y="644324"/>
                </a:lnTo>
                <a:lnTo>
                  <a:pt x="1372472" y="617612"/>
                </a:lnTo>
                <a:lnTo>
                  <a:pt x="1372472" y="68624"/>
                </a:lnTo>
                <a:lnTo>
                  <a:pt x="1367079" y="41912"/>
                </a:lnTo>
                <a:lnTo>
                  <a:pt x="1352372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764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48234" y="2585199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22450" y="2004059"/>
            <a:ext cx="8242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KNN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"/>
              <a:cs typeface="Calibri"/>
            </a:endParaRPr>
          </a:p>
          <a:p>
            <a:pPr marL="12065" marR="5080" algn="ctr">
              <a:lnSpc>
                <a:spcPts val="149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Logistic 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ssi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99245" y="3717488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0" y="0"/>
                </a:moveTo>
                <a:lnTo>
                  <a:pt x="548989" y="0"/>
                </a:lnTo>
              </a:path>
            </a:pathLst>
          </a:custGeom>
          <a:ln w="12700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48234" y="3374372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3"/>
                </a:lnTo>
                <a:lnTo>
                  <a:pt x="0" y="617612"/>
                </a:lnTo>
                <a:lnTo>
                  <a:pt x="5392" y="644323"/>
                </a:lnTo>
                <a:lnTo>
                  <a:pt x="20099" y="666136"/>
                </a:lnTo>
                <a:lnTo>
                  <a:pt x="41912" y="680842"/>
                </a:lnTo>
                <a:lnTo>
                  <a:pt x="68623" y="686235"/>
                </a:lnTo>
                <a:lnTo>
                  <a:pt x="1303848" y="686235"/>
                </a:lnTo>
                <a:lnTo>
                  <a:pt x="1330559" y="680842"/>
                </a:lnTo>
                <a:lnTo>
                  <a:pt x="1352372" y="666136"/>
                </a:lnTo>
                <a:lnTo>
                  <a:pt x="1367079" y="644323"/>
                </a:lnTo>
                <a:lnTo>
                  <a:pt x="1372472" y="617612"/>
                </a:lnTo>
                <a:lnTo>
                  <a:pt x="1372472" y="68623"/>
                </a:lnTo>
                <a:lnTo>
                  <a:pt x="1367079" y="41912"/>
                </a:lnTo>
                <a:lnTo>
                  <a:pt x="1352372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764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48234" y="3374372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82978" y="3582923"/>
            <a:ext cx="503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99246" y="3717488"/>
            <a:ext cx="549275" cy="789305"/>
          </a:xfrm>
          <a:custGeom>
            <a:avLst/>
            <a:gdLst/>
            <a:ahLst/>
            <a:cxnLst/>
            <a:rect l="l" t="t" r="r" b="b"/>
            <a:pathLst>
              <a:path w="549275" h="789304">
                <a:moveTo>
                  <a:pt x="0" y="0"/>
                </a:moveTo>
                <a:lnTo>
                  <a:pt x="548988" y="789171"/>
                </a:lnTo>
              </a:path>
            </a:pathLst>
          </a:custGeom>
          <a:ln w="12700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48234" y="4163543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3"/>
                </a:lnTo>
                <a:lnTo>
                  <a:pt x="0" y="617612"/>
                </a:lnTo>
                <a:lnTo>
                  <a:pt x="5392" y="644323"/>
                </a:lnTo>
                <a:lnTo>
                  <a:pt x="20099" y="666136"/>
                </a:lnTo>
                <a:lnTo>
                  <a:pt x="41912" y="680842"/>
                </a:lnTo>
                <a:lnTo>
                  <a:pt x="68623" y="686235"/>
                </a:lnTo>
                <a:lnTo>
                  <a:pt x="1303848" y="686235"/>
                </a:lnTo>
                <a:lnTo>
                  <a:pt x="1330559" y="680842"/>
                </a:lnTo>
                <a:lnTo>
                  <a:pt x="1352372" y="666136"/>
                </a:lnTo>
                <a:lnTo>
                  <a:pt x="1367079" y="644323"/>
                </a:lnTo>
                <a:lnTo>
                  <a:pt x="1372472" y="617612"/>
                </a:lnTo>
                <a:lnTo>
                  <a:pt x="1372472" y="68623"/>
                </a:lnTo>
                <a:lnTo>
                  <a:pt x="1367079" y="41912"/>
                </a:lnTo>
                <a:lnTo>
                  <a:pt x="1352372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48234" y="4163543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90352" y="4372355"/>
            <a:ext cx="889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Naïve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Bayes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99246" y="3717489"/>
            <a:ext cx="549275" cy="1578610"/>
          </a:xfrm>
          <a:custGeom>
            <a:avLst/>
            <a:gdLst/>
            <a:ahLst/>
            <a:cxnLst/>
            <a:rect l="l" t="t" r="r" b="b"/>
            <a:pathLst>
              <a:path w="549275" h="1578610">
                <a:moveTo>
                  <a:pt x="0" y="0"/>
                </a:moveTo>
                <a:lnTo>
                  <a:pt x="548988" y="1578343"/>
                </a:lnTo>
              </a:path>
            </a:pathLst>
          </a:custGeom>
          <a:ln w="12700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48234" y="4952714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4"/>
                </a:lnTo>
                <a:lnTo>
                  <a:pt x="0" y="617612"/>
                </a:lnTo>
                <a:lnTo>
                  <a:pt x="5392" y="644324"/>
                </a:lnTo>
                <a:lnTo>
                  <a:pt x="20099" y="666137"/>
                </a:lnTo>
                <a:lnTo>
                  <a:pt x="41912" y="680843"/>
                </a:lnTo>
                <a:lnTo>
                  <a:pt x="68623" y="686236"/>
                </a:lnTo>
                <a:lnTo>
                  <a:pt x="1303848" y="686236"/>
                </a:lnTo>
                <a:lnTo>
                  <a:pt x="1330559" y="680843"/>
                </a:lnTo>
                <a:lnTo>
                  <a:pt x="1352372" y="666137"/>
                </a:lnTo>
                <a:lnTo>
                  <a:pt x="1367079" y="644324"/>
                </a:lnTo>
                <a:lnTo>
                  <a:pt x="1372472" y="617612"/>
                </a:lnTo>
                <a:lnTo>
                  <a:pt x="1372472" y="68624"/>
                </a:lnTo>
                <a:lnTo>
                  <a:pt x="1367079" y="41912"/>
                </a:lnTo>
                <a:lnTo>
                  <a:pt x="1352372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48234" y="4952714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378369" y="5061203"/>
            <a:ext cx="1112520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5080" indent="-229235">
              <a:lnSpc>
                <a:spcPts val="1510"/>
              </a:lnSpc>
              <a:spcBef>
                <a:spcPts val="29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1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Vector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699245" y="3717489"/>
            <a:ext cx="549275" cy="2367915"/>
          </a:xfrm>
          <a:custGeom>
            <a:avLst/>
            <a:gdLst/>
            <a:ahLst/>
            <a:cxnLst/>
            <a:rect l="l" t="t" r="r" b="b"/>
            <a:pathLst>
              <a:path w="549275" h="2367915">
                <a:moveTo>
                  <a:pt x="0" y="0"/>
                </a:moveTo>
                <a:lnTo>
                  <a:pt x="548988" y="2367514"/>
                </a:lnTo>
              </a:path>
            </a:pathLst>
          </a:custGeom>
          <a:ln w="12699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48234" y="5741886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3"/>
                </a:lnTo>
                <a:lnTo>
                  <a:pt x="0" y="617612"/>
                </a:lnTo>
                <a:lnTo>
                  <a:pt x="5392" y="644323"/>
                </a:lnTo>
                <a:lnTo>
                  <a:pt x="20099" y="666136"/>
                </a:lnTo>
                <a:lnTo>
                  <a:pt x="41912" y="680843"/>
                </a:lnTo>
                <a:lnTo>
                  <a:pt x="68623" y="686235"/>
                </a:lnTo>
                <a:lnTo>
                  <a:pt x="1303848" y="686235"/>
                </a:lnTo>
                <a:lnTo>
                  <a:pt x="1330559" y="680843"/>
                </a:lnTo>
                <a:lnTo>
                  <a:pt x="1352372" y="666136"/>
                </a:lnTo>
                <a:lnTo>
                  <a:pt x="1367079" y="644323"/>
                </a:lnTo>
                <a:lnTo>
                  <a:pt x="1372472" y="617612"/>
                </a:lnTo>
                <a:lnTo>
                  <a:pt x="1372472" y="68623"/>
                </a:lnTo>
                <a:lnTo>
                  <a:pt x="1367079" y="41912"/>
                </a:lnTo>
                <a:lnTo>
                  <a:pt x="1352372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48234" y="5741886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295661" y="5850635"/>
            <a:ext cx="1278255" cy="4311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260985">
              <a:lnSpc>
                <a:spcPts val="1510"/>
              </a:lnSpc>
              <a:spcBef>
                <a:spcPts val="29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Stochastic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Gradient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Descent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77783" y="4112075"/>
            <a:ext cx="549275" cy="394970"/>
          </a:xfrm>
          <a:custGeom>
            <a:avLst/>
            <a:gdLst/>
            <a:ahLst/>
            <a:cxnLst/>
            <a:rect l="l" t="t" r="r" b="b"/>
            <a:pathLst>
              <a:path w="549275" h="394970">
                <a:moveTo>
                  <a:pt x="0" y="0"/>
                </a:moveTo>
                <a:lnTo>
                  <a:pt x="548988" y="394585"/>
                </a:lnTo>
              </a:path>
            </a:pathLst>
          </a:custGeom>
          <a:ln w="12699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26773" y="4163543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3"/>
                </a:lnTo>
                <a:lnTo>
                  <a:pt x="0" y="617612"/>
                </a:lnTo>
                <a:lnTo>
                  <a:pt x="5392" y="644323"/>
                </a:lnTo>
                <a:lnTo>
                  <a:pt x="20099" y="666136"/>
                </a:lnTo>
                <a:lnTo>
                  <a:pt x="41912" y="680842"/>
                </a:lnTo>
                <a:lnTo>
                  <a:pt x="68623" y="686235"/>
                </a:lnTo>
                <a:lnTo>
                  <a:pt x="1303848" y="686235"/>
                </a:lnTo>
                <a:lnTo>
                  <a:pt x="1330559" y="680842"/>
                </a:lnTo>
                <a:lnTo>
                  <a:pt x="1352371" y="666136"/>
                </a:lnTo>
                <a:lnTo>
                  <a:pt x="1367078" y="644323"/>
                </a:lnTo>
                <a:lnTo>
                  <a:pt x="1372471" y="617612"/>
                </a:lnTo>
                <a:lnTo>
                  <a:pt x="1372471" y="68623"/>
                </a:lnTo>
                <a:lnTo>
                  <a:pt x="1367078" y="41912"/>
                </a:lnTo>
                <a:lnTo>
                  <a:pt x="1352371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26773" y="4163543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67562" y="4372355"/>
            <a:ext cx="1290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56322" y="4901246"/>
            <a:ext cx="549275" cy="789305"/>
          </a:xfrm>
          <a:custGeom>
            <a:avLst/>
            <a:gdLst/>
            <a:ahLst/>
            <a:cxnLst/>
            <a:rect l="l" t="t" r="r" b="b"/>
            <a:pathLst>
              <a:path w="549275" h="789304">
                <a:moveTo>
                  <a:pt x="0" y="0"/>
                </a:moveTo>
                <a:lnTo>
                  <a:pt x="548988" y="789171"/>
                </a:lnTo>
              </a:path>
            </a:pathLst>
          </a:custGeom>
          <a:ln w="12700">
            <a:solidFill>
              <a:srgbClr val="0B5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05311" y="5347300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4"/>
                </a:lnTo>
                <a:lnTo>
                  <a:pt x="0" y="617612"/>
                </a:lnTo>
                <a:lnTo>
                  <a:pt x="5392" y="644324"/>
                </a:lnTo>
                <a:lnTo>
                  <a:pt x="20099" y="666136"/>
                </a:lnTo>
                <a:lnTo>
                  <a:pt x="41912" y="680843"/>
                </a:lnTo>
                <a:lnTo>
                  <a:pt x="68623" y="686236"/>
                </a:lnTo>
                <a:lnTo>
                  <a:pt x="1303848" y="686236"/>
                </a:lnTo>
                <a:lnTo>
                  <a:pt x="1330559" y="680843"/>
                </a:lnTo>
                <a:lnTo>
                  <a:pt x="1352371" y="666136"/>
                </a:lnTo>
                <a:lnTo>
                  <a:pt x="1367078" y="644324"/>
                </a:lnTo>
                <a:lnTo>
                  <a:pt x="1372471" y="617612"/>
                </a:lnTo>
                <a:lnTo>
                  <a:pt x="1372471" y="68624"/>
                </a:lnTo>
                <a:lnTo>
                  <a:pt x="1367078" y="41912"/>
                </a:lnTo>
                <a:lnTo>
                  <a:pt x="1352371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05311" y="5347300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84626" y="5554979"/>
            <a:ext cx="1014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Unsupervised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77782" y="5295832"/>
            <a:ext cx="549275" cy="394970"/>
          </a:xfrm>
          <a:custGeom>
            <a:avLst/>
            <a:gdLst/>
            <a:ahLst/>
            <a:cxnLst/>
            <a:rect l="l" t="t" r="r" b="b"/>
            <a:pathLst>
              <a:path w="549275" h="394970">
                <a:moveTo>
                  <a:pt x="0" y="394585"/>
                </a:moveTo>
                <a:lnTo>
                  <a:pt x="548988" y="0"/>
                </a:lnTo>
              </a:path>
            </a:pathLst>
          </a:custGeom>
          <a:ln w="12699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26773" y="4952714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4"/>
                </a:lnTo>
                <a:lnTo>
                  <a:pt x="0" y="617612"/>
                </a:lnTo>
                <a:lnTo>
                  <a:pt x="5392" y="644324"/>
                </a:lnTo>
                <a:lnTo>
                  <a:pt x="20099" y="666137"/>
                </a:lnTo>
                <a:lnTo>
                  <a:pt x="41912" y="680843"/>
                </a:lnTo>
                <a:lnTo>
                  <a:pt x="68623" y="686236"/>
                </a:lnTo>
                <a:lnTo>
                  <a:pt x="1303848" y="686236"/>
                </a:lnTo>
                <a:lnTo>
                  <a:pt x="1330559" y="680843"/>
                </a:lnTo>
                <a:lnTo>
                  <a:pt x="1352371" y="666137"/>
                </a:lnTo>
                <a:lnTo>
                  <a:pt x="1367078" y="644324"/>
                </a:lnTo>
                <a:lnTo>
                  <a:pt x="1372471" y="617612"/>
                </a:lnTo>
                <a:lnTo>
                  <a:pt x="1372471" y="68624"/>
                </a:lnTo>
                <a:lnTo>
                  <a:pt x="1367078" y="41912"/>
                </a:lnTo>
                <a:lnTo>
                  <a:pt x="1352371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26773" y="4952714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638993" y="5158740"/>
            <a:ext cx="748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Clustering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77783" y="5690418"/>
            <a:ext cx="549275" cy="394970"/>
          </a:xfrm>
          <a:custGeom>
            <a:avLst/>
            <a:gdLst/>
            <a:ahLst/>
            <a:cxnLst/>
            <a:rect l="l" t="t" r="r" b="b"/>
            <a:pathLst>
              <a:path w="549275" h="394970">
                <a:moveTo>
                  <a:pt x="0" y="0"/>
                </a:moveTo>
                <a:lnTo>
                  <a:pt x="548988" y="394585"/>
                </a:lnTo>
              </a:path>
            </a:pathLst>
          </a:custGeom>
          <a:ln w="12699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26773" y="5741886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1303848" y="0"/>
                </a:moveTo>
                <a:lnTo>
                  <a:pt x="68623" y="0"/>
                </a:lnTo>
                <a:lnTo>
                  <a:pt x="41912" y="5392"/>
                </a:lnTo>
                <a:lnTo>
                  <a:pt x="20099" y="20099"/>
                </a:lnTo>
                <a:lnTo>
                  <a:pt x="5392" y="41912"/>
                </a:lnTo>
                <a:lnTo>
                  <a:pt x="0" y="68623"/>
                </a:lnTo>
                <a:lnTo>
                  <a:pt x="0" y="617612"/>
                </a:lnTo>
                <a:lnTo>
                  <a:pt x="5392" y="644323"/>
                </a:lnTo>
                <a:lnTo>
                  <a:pt x="20099" y="666136"/>
                </a:lnTo>
                <a:lnTo>
                  <a:pt x="41912" y="680843"/>
                </a:lnTo>
                <a:lnTo>
                  <a:pt x="68623" y="686235"/>
                </a:lnTo>
                <a:lnTo>
                  <a:pt x="1303848" y="686235"/>
                </a:lnTo>
                <a:lnTo>
                  <a:pt x="1330559" y="680843"/>
                </a:lnTo>
                <a:lnTo>
                  <a:pt x="1352371" y="666136"/>
                </a:lnTo>
                <a:lnTo>
                  <a:pt x="1367078" y="644323"/>
                </a:lnTo>
                <a:lnTo>
                  <a:pt x="1372471" y="617612"/>
                </a:lnTo>
                <a:lnTo>
                  <a:pt x="1372471" y="68623"/>
                </a:lnTo>
                <a:lnTo>
                  <a:pt x="1367078" y="41912"/>
                </a:lnTo>
                <a:lnTo>
                  <a:pt x="1352371" y="20099"/>
                </a:lnTo>
                <a:lnTo>
                  <a:pt x="1330559" y="5392"/>
                </a:lnTo>
                <a:lnTo>
                  <a:pt x="1303848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26773" y="5741886"/>
            <a:ext cx="1372870" cy="686435"/>
          </a:xfrm>
          <a:custGeom>
            <a:avLst/>
            <a:gdLst/>
            <a:ahLst/>
            <a:cxnLst/>
            <a:rect l="l" t="t" r="r" b="b"/>
            <a:pathLst>
              <a:path w="1372870" h="686435">
                <a:moveTo>
                  <a:pt x="0" y="68623"/>
                </a:moveTo>
                <a:lnTo>
                  <a:pt x="5392" y="41912"/>
                </a:lnTo>
                <a:lnTo>
                  <a:pt x="20099" y="20099"/>
                </a:lnTo>
                <a:lnTo>
                  <a:pt x="41912" y="5392"/>
                </a:lnTo>
                <a:lnTo>
                  <a:pt x="68623" y="0"/>
                </a:lnTo>
                <a:lnTo>
                  <a:pt x="1303848" y="0"/>
                </a:lnTo>
                <a:lnTo>
                  <a:pt x="1330559" y="5392"/>
                </a:lnTo>
                <a:lnTo>
                  <a:pt x="1352372" y="20099"/>
                </a:lnTo>
                <a:lnTo>
                  <a:pt x="1367079" y="41912"/>
                </a:lnTo>
                <a:lnTo>
                  <a:pt x="1372472" y="68623"/>
                </a:lnTo>
                <a:lnTo>
                  <a:pt x="1372472" y="617612"/>
                </a:lnTo>
                <a:lnTo>
                  <a:pt x="1367079" y="644323"/>
                </a:lnTo>
                <a:lnTo>
                  <a:pt x="1352372" y="666136"/>
                </a:lnTo>
                <a:lnTo>
                  <a:pt x="1330559" y="680843"/>
                </a:lnTo>
                <a:lnTo>
                  <a:pt x="1303848" y="686236"/>
                </a:lnTo>
                <a:lnTo>
                  <a:pt x="68623" y="686236"/>
                </a:lnTo>
                <a:lnTo>
                  <a:pt x="41912" y="680843"/>
                </a:lnTo>
                <a:lnTo>
                  <a:pt x="20099" y="666136"/>
                </a:lnTo>
                <a:lnTo>
                  <a:pt x="5392" y="644323"/>
                </a:lnTo>
                <a:lnTo>
                  <a:pt x="0" y="617612"/>
                </a:lnTo>
                <a:lnTo>
                  <a:pt x="0" y="6862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588892" y="5948172"/>
            <a:ext cx="848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Association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536" y="1590547"/>
            <a:ext cx="4710430" cy="23602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1300" marR="5080" indent="-228600" algn="just">
              <a:lnSpc>
                <a:spcPct val="15080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Constructs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multiple decision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trees 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provides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decision based on  majority of the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 trees.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For example,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fruit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classification.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95347" y="1647540"/>
            <a:ext cx="5539583" cy="44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40811" y="768294"/>
            <a:ext cx="354647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25" dirty="0"/>
              <a:t>Random </a:t>
            </a:r>
            <a:r>
              <a:rPr sz="2750" dirty="0"/>
              <a:t>Forest</a:t>
            </a:r>
            <a:r>
              <a:rPr sz="2750" spc="-30" dirty="0"/>
              <a:t> </a:t>
            </a:r>
            <a:r>
              <a:rPr sz="2750" spc="15" dirty="0"/>
              <a:t>Classifier</a:t>
            </a:r>
            <a:endParaRPr sz="2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1770" y="6184985"/>
            <a:ext cx="1300480" cy="673100"/>
          </a:xfrm>
          <a:custGeom>
            <a:avLst/>
            <a:gdLst/>
            <a:ahLst/>
            <a:cxnLst/>
            <a:rect l="l" t="t" r="r" b="b"/>
            <a:pathLst>
              <a:path w="1300479" h="673100">
                <a:moveTo>
                  <a:pt x="889677" y="0"/>
                </a:moveTo>
                <a:lnTo>
                  <a:pt x="842096" y="1203"/>
                </a:lnTo>
                <a:lnTo>
                  <a:pt x="795140" y="4773"/>
                </a:lnTo>
                <a:lnTo>
                  <a:pt x="748867" y="10653"/>
                </a:lnTo>
                <a:lnTo>
                  <a:pt x="703335" y="18784"/>
                </a:lnTo>
                <a:lnTo>
                  <a:pt x="658601" y="29109"/>
                </a:lnTo>
                <a:lnTo>
                  <a:pt x="614725" y="41568"/>
                </a:lnTo>
                <a:lnTo>
                  <a:pt x="571763" y="56105"/>
                </a:lnTo>
                <a:lnTo>
                  <a:pt x="529775" y="72660"/>
                </a:lnTo>
                <a:lnTo>
                  <a:pt x="488818" y="91176"/>
                </a:lnTo>
                <a:lnTo>
                  <a:pt x="448950" y="111595"/>
                </a:lnTo>
                <a:lnTo>
                  <a:pt x="410230" y="133859"/>
                </a:lnTo>
                <a:lnTo>
                  <a:pt x="372716" y="157909"/>
                </a:lnTo>
                <a:lnTo>
                  <a:pt x="336465" y="183687"/>
                </a:lnTo>
                <a:lnTo>
                  <a:pt x="301536" y="211136"/>
                </a:lnTo>
                <a:lnTo>
                  <a:pt x="267987" y="240197"/>
                </a:lnTo>
                <a:lnTo>
                  <a:pt x="235875" y="270812"/>
                </a:lnTo>
                <a:lnTo>
                  <a:pt x="205260" y="302924"/>
                </a:lnTo>
                <a:lnTo>
                  <a:pt x="176199" y="336473"/>
                </a:lnTo>
                <a:lnTo>
                  <a:pt x="148750" y="371402"/>
                </a:lnTo>
                <a:lnTo>
                  <a:pt x="122972" y="407653"/>
                </a:lnTo>
                <a:lnTo>
                  <a:pt x="98922" y="445167"/>
                </a:lnTo>
                <a:lnTo>
                  <a:pt x="76658" y="483887"/>
                </a:lnTo>
                <a:lnTo>
                  <a:pt x="56239" y="523755"/>
                </a:lnTo>
                <a:lnTo>
                  <a:pt x="37723" y="564712"/>
                </a:lnTo>
                <a:lnTo>
                  <a:pt x="21167" y="606700"/>
                </a:lnTo>
                <a:lnTo>
                  <a:pt x="6631" y="649661"/>
                </a:lnTo>
                <a:lnTo>
                  <a:pt x="0" y="673014"/>
                </a:lnTo>
                <a:lnTo>
                  <a:pt x="1300230" y="673014"/>
                </a:lnTo>
                <a:lnTo>
                  <a:pt x="1300230" y="96142"/>
                </a:lnTo>
                <a:lnTo>
                  <a:pt x="1290535" y="91176"/>
                </a:lnTo>
                <a:lnTo>
                  <a:pt x="1249578" y="72660"/>
                </a:lnTo>
                <a:lnTo>
                  <a:pt x="1207590" y="56105"/>
                </a:lnTo>
                <a:lnTo>
                  <a:pt x="1164628" y="41568"/>
                </a:lnTo>
                <a:lnTo>
                  <a:pt x="1120752" y="29109"/>
                </a:lnTo>
                <a:lnTo>
                  <a:pt x="1076019" y="18784"/>
                </a:lnTo>
                <a:lnTo>
                  <a:pt x="1030486" y="10653"/>
                </a:lnTo>
                <a:lnTo>
                  <a:pt x="984213" y="4773"/>
                </a:lnTo>
                <a:lnTo>
                  <a:pt x="937257" y="1203"/>
                </a:lnTo>
                <a:lnTo>
                  <a:pt x="889677" y="0"/>
                </a:lnTo>
                <a:close/>
              </a:path>
            </a:pathLst>
          </a:custGeom>
          <a:solidFill>
            <a:srgbClr val="0170C1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90205" y="5981002"/>
            <a:ext cx="401955" cy="877569"/>
          </a:xfrm>
          <a:custGeom>
            <a:avLst/>
            <a:gdLst/>
            <a:ahLst/>
            <a:cxnLst/>
            <a:rect l="l" t="t" r="r" b="b"/>
            <a:pathLst>
              <a:path w="401954" h="877570">
                <a:moveTo>
                  <a:pt x="401793" y="0"/>
                </a:moveTo>
                <a:lnTo>
                  <a:pt x="348376" y="27913"/>
                </a:lnTo>
                <a:lnTo>
                  <a:pt x="310119" y="52008"/>
                </a:lnTo>
                <a:lnTo>
                  <a:pt x="273570" y="78440"/>
                </a:lnTo>
                <a:lnTo>
                  <a:pt x="238835" y="107105"/>
                </a:lnTo>
                <a:lnTo>
                  <a:pt x="206018" y="137898"/>
                </a:lnTo>
                <a:lnTo>
                  <a:pt x="175225" y="170715"/>
                </a:lnTo>
                <a:lnTo>
                  <a:pt x="146560" y="205450"/>
                </a:lnTo>
                <a:lnTo>
                  <a:pt x="120128" y="241999"/>
                </a:lnTo>
                <a:lnTo>
                  <a:pt x="96033" y="280257"/>
                </a:lnTo>
                <a:lnTo>
                  <a:pt x="74381" y="320119"/>
                </a:lnTo>
                <a:lnTo>
                  <a:pt x="55276" y="361480"/>
                </a:lnTo>
                <a:lnTo>
                  <a:pt x="38822" y="404237"/>
                </a:lnTo>
                <a:lnTo>
                  <a:pt x="25125" y="448283"/>
                </a:lnTo>
                <a:lnTo>
                  <a:pt x="14290" y="493515"/>
                </a:lnTo>
                <a:lnTo>
                  <a:pt x="6421" y="539827"/>
                </a:lnTo>
                <a:lnTo>
                  <a:pt x="1622" y="587114"/>
                </a:lnTo>
                <a:lnTo>
                  <a:pt x="0" y="635273"/>
                </a:lnTo>
                <a:lnTo>
                  <a:pt x="1622" y="683432"/>
                </a:lnTo>
                <a:lnTo>
                  <a:pt x="6421" y="730719"/>
                </a:lnTo>
                <a:lnTo>
                  <a:pt x="14290" y="777031"/>
                </a:lnTo>
                <a:lnTo>
                  <a:pt x="25125" y="822263"/>
                </a:lnTo>
                <a:lnTo>
                  <a:pt x="38822" y="866309"/>
                </a:lnTo>
                <a:lnTo>
                  <a:pt x="42935" y="876997"/>
                </a:lnTo>
                <a:lnTo>
                  <a:pt x="401793" y="876997"/>
                </a:lnTo>
                <a:lnTo>
                  <a:pt x="401793" y="0"/>
                </a:lnTo>
                <a:close/>
              </a:path>
            </a:pathLst>
          </a:custGeom>
          <a:solidFill>
            <a:srgbClr val="0170C1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737322"/>
                </a:lnTo>
                <a:lnTo>
                  <a:pt x="11988079" y="6737322"/>
                </a:lnTo>
                <a:lnTo>
                  <a:pt x="11941504" y="6735108"/>
                </a:lnTo>
                <a:lnTo>
                  <a:pt x="11896181" y="6728602"/>
                </a:lnTo>
                <a:lnTo>
                  <a:pt x="11852314" y="6718006"/>
                </a:lnTo>
                <a:lnTo>
                  <a:pt x="11810104" y="6703522"/>
                </a:lnTo>
                <a:lnTo>
                  <a:pt x="11769755" y="6685354"/>
                </a:lnTo>
                <a:lnTo>
                  <a:pt x="11731469" y="6663703"/>
                </a:lnTo>
                <a:lnTo>
                  <a:pt x="11695449" y="6638774"/>
                </a:lnTo>
                <a:lnTo>
                  <a:pt x="11661898" y="6610768"/>
                </a:lnTo>
                <a:lnTo>
                  <a:pt x="11631018" y="6579888"/>
                </a:lnTo>
                <a:lnTo>
                  <a:pt x="11603012" y="6546337"/>
                </a:lnTo>
                <a:lnTo>
                  <a:pt x="11578082" y="6510317"/>
                </a:lnTo>
                <a:lnTo>
                  <a:pt x="11556432" y="6472031"/>
                </a:lnTo>
                <a:lnTo>
                  <a:pt x="11538264" y="6431682"/>
                </a:lnTo>
                <a:lnTo>
                  <a:pt x="11523780" y="6389472"/>
                </a:lnTo>
                <a:lnTo>
                  <a:pt x="11513184" y="6345605"/>
                </a:lnTo>
                <a:lnTo>
                  <a:pt x="11506677" y="6300282"/>
                </a:lnTo>
                <a:lnTo>
                  <a:pt x="11504463" y="6253706"/>
                </a:lnTo>
                <a:lnTo>
                  <a:pt x="11506677" y="6207131"/>
                </a:lnTo>
                <a:lnTo>
                  <a:pt x="11513184" y="6161808"/>
                </a:lnTo>
                <a:lnTo>
                  <a:pt x="11523780" y="6117940"/>
                </a:lnTo>
                <a:lnTo>
                  <a:pt x="11538264" y="6075731"/>
                </a:lnTo>
                <a:lnTo>
                  <a:pt x="11556432" y="6035382"/>
                </a:lnTo>
                <a:lnTo>
                  <a:pt x="11578082" y="5997096"/>
                </a:lnTo>
                <a:lnTo>
                  <a:pt x="11603012" y="5961076"/>
                </a:lnTo>
                <a:lnTo>
                  <a:pt x="11631018" y="5927525"/>
                </a:lnTo>
                <a:lnTo>
                  <a:pt x="11661898" y="5896645"/>
                </a:lnTo>
                <a:lnTo>
                  <a:pt x="11695449" y="5868639"/>
                </a:lnTo>
                <a:lnTo>
                  <a:pt x="11731469" y="5843709"/>
                </a:lnTo>
                <a:lnTo>
                  <a:pt x="11769755" y="5822059"/>
                </a:lnTo>
                <a:lnTo>
                  <a:pt x="11810104" y="5803891"/>
                </a:lnTo>
                <a:lnTo>
                  <a:pt x="11852314" y="5789407"/>
                </a:lnTo>
                <a:lnTo>
                  <a:pt x="11896181" y="5778811"/>
                </a:lnTo>
                <a:lnTo>
                  <a:pt x="11941504" y="5772304"/>
                </a:lnTo>
                <a:lnTo>
                  <a:pt x="11988079" y="5770090"/>
                </a:lnTo>
                <a:lnTo>
                  <a:pt x="12192000" y="5770090"/>
                </a:lnTo>
                <a:lnTo>
                  <a:pt x="12192000" y="0"/>
                </a:lnTo>
                <a:close/>
              </a:path>
              <a:path w="12192000" h="6858000">
                <a:moveTo>
                  <a:pt x="12192000" y="6691840"/>
                </a:moveTo>
                <a:lnTo>
                  <a:pt x="12123845" y="6718006"/>
                </a:lnTo>
                <a:lnTo>
                  <a:pt x="12079978" y="6728602"/>
                </a:lnTo>
                <a:lnTo>
                  <a:pt x="12034655" y="6735108"/>
                </a:lnTo>
                <a:lnTo>
                  <a:pt x="11988079" y="6737322"/>
                </a:lnTo>
                <a:lnTo>
                  <a:pt x="12192000" y="6737322"/>
                </a:lnTo>
                <a:lnTo>
                  <a:pt x="12192000" y="6691840"/>
                </a:lnTo>
                <a:close/>
              </a:path>
              <a:path w="12192000" h="6858000">
                <a:moveTo>
                  <a:pt x="12192000" y="5770090"/>
                </a:moveTo>
                <a:lnTo>
                  <a:pt x="11988079" y="5770090"/>
                </a:lnTo>
                <a:lnTo>
                  <a:pt x="12034655" y="5772304"/>
                </a:lnTo>
                <a:lnTo>
                  <a:pt x="12079978" y="5778811"/>
                </a:lnTo>
                <a:lnTo>
                  <a:pt x="12123845" y="5789407"/>
                </a:lnTo>
                <a:lnTo>
                  <a:pt x="12166055" y="5803891"/>
                </a:lnTo>
                <a:lnTo>
                  <a:pt x="12192000" y="5815573"/>
                </a:lnTo>
                <a:lnTo>
                  <a:pt x="12192000" y="5770090"/>
                </a:lnTo>
                <a:close/>
              </a:path>
            </a:pathLst>
          </a:custGeom>
          <a:solidFill>
            <a:srgbClr val="00B0F0">
              <a:alpha val="3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1484" y="6262234"/>
            <a:ext cx="708660" cy="596265"/>
          </a:xfrm>
          <a:custGeom>
            <a:avLst/>
            <a:gdLst/>
            <a:ahLst/>
            <a:cxnLst/>
            <a:rect l="l" t="t" r="r" b="b"/>
            <a:pathLst>
              <a:path w="708659" h="596265">
                <a:moveTo>
                  <a:pt x="354041" y="0"/>
                </a:moveTo>
                <a:lnTo>
                  <a:pt x="306000" y="3231"/>
                </a:lnTo>
                <a:lnTo>
                  <a:pt x="259923" y="12646"/>
                </a:lnTo>
                <a:lnTo>
                  <a:pt x="216232" y="27822"/>
                </a:lnTo>
                <a:lnTo>
                  <a:pt x="175350" y="48336"/>
                </a:lnTo>
                <a:lnTo>
                  <a:pt x="137697" y="73768"/>
                </a:lnTo>
                <a:lnTo>
                  <a:pt x="103696" y="103696"/>
                </a:lnTo>
                <a:lnTo>
                  <a:pt x="73769" y="137697"/>
                </a:lnTo>
                <a:lnTo>
                  <a:pt x="48337" y="175349"/>
                </a:lnTo>
                <a:lnTo>
                  <a:pt x="27822" y="216232"/>
                </a:lnTo>
                <a:lnTo>
                  <a:pt x="12646" y="259922"/>
                </a:lnTo>
                <a:lnTo>
                  <a:pt x="3231" y="305999"/>
                </a:lnTo>
                <a:lnTo>
                  <a:pt x="0" y="354041"/>
                </a:lnTo>
                <a:lnTo>
                  <a:pt x="3231" y="402082"/>
                </a:lnTo>
                <a:lnTo>
                  <a:pt x="12646" y="448159"/>
                </a:lnTo>
                <a:lnTo>
                  <a:pt x="27822" y="491849"/>
                </a:lnTo>
                <a:lnTo>
                  <a:pt x="48337" y="532732"/>
                </a:lnTo>
                <a:lnTo>
                  <a:pt x="73769" y="570384"/>
                </a:lnTo>
                <a:lnTo>
                  <a:pt x="96108" y="595765"/>
                </a:lnTo>
                <a:lnTo>
                  <a:pt x="611974" y="595765"/>
                </a:lnTo>
                <a:lnTo>
                  <a:pt x="659746" y="532732"/>
                </a:lnTo>
                <a:lnTo>
                  <a:pt x="680261" y="491849"/>
                </a:lnTo>
                <a:lnTo>
                  <a:pt x="695436" y="448159"/>
                </a:lnTo>
                <a:lnTo>
                  <a:pt x="704851" y="402082"/>
                </a:lnTo>
                <a:lnTo>
                  <a:pt x="708083" y="354041"/>
                </a:lnTo>
                <a:lnTo>
                  <a:pt x="704851" y="305999"/>
                </a:lnTo>
                <a:lnTo>
                  <a:pt x="695436" y="259922"/>
                </a:lnTo>
                <a:lnTo>
                  <a:pt x="680261" y="216232"/>
                </a:lnTo>
                <a:lnTo>
                  <a:pt x="659746" y="175349"/>
                </a:lnTo>
                <a:lnTo>
                  <a:pt x="634314" y="137697"/>
                </a:lnTo>
                <a:lnTo>
                  <a:pt x="604386" y="103696"/>
                </a:lnTo>
                <a:lnTo>
                  <a:pt x="570386" y="73768"/>
                </a:lnTo>
                <a:lnTo>
                  <a:pt x="532733" y="48336"/>
                </a:lnTo>
                <a:lnTo>
                  <a:pt x="491850" y="27822"/>
                </a:lnTo>
                <a:lnTo>
                  <a:pt x="448159" y="12646"/>
                </a:lnTo>
                <a:lnTo>
                  <a:pt x="402083" y="3231"/>
                </a:lnTo>
                <a:lnTo>
                  <a:pt x="354041" y="0"/>
                </a:lnTo>
                <a:close/>
              </a:path>
            </a:pathLst>
          </a:custGeom>
          <a:solidFill>
            <a:srgbClr val="00B0F0">
              <a:alpha val="3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969" y="293775"/>
            <a:ext cx="177726" cy="872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260" y="439343"/>
            <a:ext cx="2959735" cy="711200"/>
          </a:xfrm>
          <a:custGeom>
            <a:avLst/>
            <a:gdLst/>
            <a:ahLst/>
            <a:cxnLst/>
            <a:rect l="l" t="t" r="r" b="b"/>
            <a:pathLst>
              <a:path w="2959735" h="711200">
                <a:moveTo>
                  <a:pt x="0" y="0"/>
                </a:moveTo>
                <a:lnTo>
                  <a:pt x="2959240" y="0"/>
                </a:lnTo>
                <a:lnTo>
                  <a:pt x="295924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692" y="378346"/>
            <a:ext cx="2959735" cy="711200"/>
          </a:xfrm>
          <a:custGeom>
            <a:avLst/>
            <a:gdLst/>
            <a:ahLst/>
            <a:cxnLst/>
            <a:rect l="l" t="t" r="r" b="b"/>
            <a:pathLst>
              <a:path w="2959735" h="711200">
                <a:moveTo>
                  <a:pt x="0" y="0"/>
                </a:moveTo>
                <a:lnTo>
                  <a:pt x="2959239" y="0"/>
                </a:lnTo>
                <a:lnTo>
                  <a:pt x="2959239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925" y="407375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627"/>
                </a:lnTo>
              </a:path>
            </a:pathLst>
          </a:custGeom>
          <a:ln w="5805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503" y="407374"/>
            <a:ext cx="312128" cy="63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8725" y="5938229"/>
            <a:ext cx="894080" cy="192405"/>
          </a:xfrm>
          <a:custGeom>
            <a:avLst/>
            <a:gdLst/>
            <a:ahLst/>
            <a:cxnLst/>
            <a:rect l="l" t="t" r="r" b="b"/>
            <a:pathLst>
              <a:path w="894079" h="192404">
                <a:moveTo>
                  <a:pt x="777275" y="0"/>
                </a:moveTo>
                <a:lnTo>
                  <a:pt x="116591" y="0"/>
                </a:lnTo>
                <a:lnTo>
                  <a:pt x="65582" y="6610"/>
                </a:lnTo>
                <a:lnTo>
                  <a:pt x="29147" y="24037"/>
                </a:lnTo>
                <a:lnTo>
                  <a:pt x="7286" y="48676"/>
                </a:lnTo>
                <a:lnTo>
                  <a:pt x="0" y="76921"/>
                </a:lnTo>
                <a:lnTo>
                  <a:pt x="7286" y="127400"/>
                </a:lnTo>
                <a:lnTo>
                  <a:pt x="29147" y="163457"/>
                </a:lnTo>
                <a:lnTo>
                  <a:pt x="65582" y="185091"/>
                </a:lnTo>
                <a:lnTo>
                  <a:pt x="116591" y="192303"/>
                </a:lnTo>
                <a:lnTo>
                  <a:pt x="777275" y="192303"/>
                </a:lnTo>
                <a:lnTo>
                  <a:pt x="828284" y="185091"/>
                </a:lnTo>
                <a:lnTo>
                  <a:pt x="864719" y="163457"/>
                </a:lnTo>
                <a:lnTo>
                  <a:pt x="886579" y="127400"/>
                </a:lnTo>
                <a:lnTo>
                  <a:pt x="893866" y="76921"/>
                </a:lnTo>
                <a:lnTo>
                  <a:pt x="886579" y="48676"/>
                </a:lnTo>
                <a:lnTo>
                  <a:pt x="864719" y="24037"/>
                </a:lnTo>
                <a:lnTo>
                  <a:pt x="828284" y="6610"/>
                </a:lnTo>
                <a:lnTo>
                  <a:pt x="777275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04438" y="5541054"/>
            <a:ext cx="1362710" cy="397510"/>
          </a:xfrm>
          <a:custGeom>
            <a:avLst/>
            <a:gdLst/>
            <a:ahLst/>
            <a:cxnLst/>
            <a:rect l="l" t="t" r="r" b="b"/>
            <a:pathLst>
              <a:path w="1362709" h="397510">
                <a:moveTo>
                  <a:pt x="1362439" y="0"/>
                </a:moveTo>
                <a:lnTo>
                  <a:pt x="0" y="0"/>
                </a:lnTo>
                <a:lnTo>
                  <a:pt x="0" y="44829"/>
                </a:lnTo>
                <a:lnTo>
                  <a:pt x="2972" y="101982"/>
                </a:lnTo>
                <a:lnTo>
                  <a:pt x="11576" y="156198"/>
                </a:lnTo>
                <a:lnTo>
                  <a:pt x="25345" y="206752"/>
                </a:lnTo>
                <a:lnTo>
                  <a:pt x="43812" y="252920"/>
                </a:lnTo>
                <a:lnTo>
                  <a:pt x="66509" y="293975"/>
                </a:lnTo>
                <a:lnTo>
                  <a:pt x="92968" y="329193"/>
                </a:lnTo>
                <a:lnTo>
                  <a:pt x="122722" y="357847"/>
                </a:lnTo>
                <a:lnTo>
                  <a:pt x="155303" y="379212"/>
                </a:lnTo>
                <a:lnTo>
                  <a:pt x="227077" y="397175"/>
                </a:lnTo>
                <a:lnTo>
                  <a:pt x="1135360" y="397175"/>
                </a:lnTo>
                <a:lnTo>
                  <a:pt x="1207135" y="379212"/>
                </a:lnTo>
                <a:lnTo>
                  <a:pt x="1239716" y="357847"/>
                </a:lnTo>
                <a:lnTo>
                  <a:pt x="1269470" y="329193"/>
                </a:lnTo>
                <a:lnTo>
                  <a:pt x="1295929" y="293975"/>
                </a:lnTo>
                <a:lnTo>
                  <a:pt x="1318626" y="252920"/>
                </a:lnTo>
                <a:lnTo>
                  <a:pt x="1337093" y="206752"/>
                </a:lnTo>
                <a:lnTo>
                  <a:pt x="1350862" y="156198"/>
                </a:lnTo>
                <a:lnTo>
                  <a:pt x="1359467" y="101982"/>
                </a:lnTo>
                <a:lnTo>
                  <a:pt x="1362439" y="44829"/>
                </a:lnTo>
                <a:lnTo>
                  <a:pt x="136243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1776" y="6210698"/>
            <a:ext cx="608330" cy="130175"/>
          </a:xfrm>
          <a:custGeom>
            <a:avLst/>
            <a:gdLst/>
            <a:ahLst/>
            <a:cxnLst/>
            <a:rect l="l" t="t" r="r" b="b"/>
            <a:pathLst>
              <a:path w="608329" h="130175">
                <a:moveTo>
                  <a:pt x="607766" y="0"/>
                </a:moveTo>
                <a:lnTo>
                  <a:pt x="0" y="0"/>
                </a:lnTo>
                <a:lnTo>
                  <a:pt x="529" y="2693"/>
                </a:lnTo>
                <a:lnTo>
                  <a:pt x="47120" y="59589"/>
                </a:lnTo>
                <a:lnTo>
                  <a:pt x="84931" y="83138"/>
                </a:lnTo>
                <a:lnTo>
                  <a:pt x="130757" y="102567"/>
                </a:lnTo>
                <a:lnTo>
                  <a:pt x="183355" y="117237"/>
                </a:lnTo>
                <a:lnTo>
                  <a:pt x="241478" y="126509"/>
                </a:lnTo>
                <a:lnTo>
                  <a:pt x="303883" y="129741"/>
                </a:lnTo>
                <a:lnTo>
                  <a:pt x="366287" y="126509"/>
                </a:lnTo>
                <a:lnTo>
                  <a:pt x="424411" y="117237"/>
                </a:lnTo>
                <a:lnTo>
                  <a:pt x="477009" y="102567"/>
                </a:lnTo>
                <a:lnTo>
                  <a:pt x="522835" y="83138"/>
                </a:lnTo>
                <a:lnTo>
                  <a:pt x="560646" y="59589"/>
                </a:lnTo>
                <a:lnTo>
                  <a:pt x="589195" y="32561"/>
                </a:lnTo>
                <a:lnTo>
                  <a:pt x="607766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1859" y="2533675"/>
            <a:ext cx="395605" cy="501650"/>
          </a:xfrm>
          <a:custGeom>
            <a:avLst/>
            <a:gdLst/>
            <a:ahLst/>
            <a:cxnLst/>
            <a:rect l="l" t="t" r="r" b="b"/>
            <a:pathLst>
              <a:path w="395604" h="501650">
                <a:moveTo>
                  <a:pt x="267275" y="80604"/>
                </a:moveTo>
                <a:lnTo>
                  <a:pt x="125451" y="80604"/>
                </a:lnTo>
                <a:lnTo>
                  <a:pt x="126678" y="85471"/>
                </a:lnTo>
                <a:lnTo>
                  <a:pt x="130360" y="90135"/>
                </a:lnTo>
                <a:lnTo>
                  <a:pt x="136497" y="94390"/>
                </a:lnTo>
                <a:lnTo>
                  <a:pt x="145088" y="98032"/>
                </a:lnTo>
                <a:lnTo>
                  <a:pt x="145088" y="213494"/>
                </a:lnTo>
                <a:lnTo>
                  <a:pt x="142701" y="228369"/>
                </a:lnTo>
                <a:lnTo>
                  <a:pt x="137451" y="237730"/>
                </a:lnTo>
                <a:lnTo>
                  <a:pt x="132201" y="242598"/>
                </a:lnTo>
                <a:lnTo>
                  <a:pt x="129815" y="243993"/>
                </a:lnTo>
                <a:lnTo>
                  <a:pt x="111736" y="258347"/>
                </a:lnTo>
                <a:lnTo>
                  <a:pt x="84039" y="285468"/>
                </a:lnTo>
                <a:lnTo>
                  <a:pt x="52869" y="321048"/>
                </a:lnTo>
                <a:lnTo>
                  <a:pt x="24371" y="360782"/>
                </a:lnTo>
                <a:lnTo>
                  <a:pt x="4689" y="400364"/>
                </a:lnTo>
                <a:lnTo>
                  <a:pt x="0" y="435260"/>
                </a:lnTo>
                <a:lnTo>
                  <a:pt x="17" y="435563"/>
                </a:lnTo>
                <a:lnTo>
                  <a:pt x="66744" y="485434"/>
                </a:lnTo>
                <a:lnTo>
                  <a:pt x="121633" y="496974"/>
                </a:lnTo>
                <a:lnTo>
                  <a:pt x="169157" y="500753"/>
                </a:lnTo>
                <a:lnTo>
                  <a:pt x="197454" y="501059"/>
                </a:lnTo>
                <a:lnTo>
                  <a:pt x="215250" y="500855"/>
                </a:lnTo>
                <a:lnTo>
                  <a:pt x="243274" y="499425"/>
                </a:lnTo>
                <a:lnTo>
                  <a:pt x="277843" y="495544"/>
                </a:lnTo>
                <a:lnTo>
                  <a:pt x="315277" y="487987"/>
                </a:lnTo>
                <a:lnTo>
                  <a:pt x="315277" y="461845"/>
                </a:lnTo>
                <a:lnTo>
                  <a:pt x="262911" y="461845"/>
                </a:lnTo>
                <a:lnTo>
                  <a:pt x="268025" y="460926"/>
                </a:lnTo>
                <a:lnTo>
                  <a:pt x="280912" y="457760"/>
                </a:lnTo>
                <a:lnTo>
                  <a:pt x="297890" y="451736"/>
                </a:lnTo>
                <a:lnTo>
                  <a:pt x="315277" y="442239"/>
                </a:lnTo>
                <a:lnTo>
                  <a:pt x="315277" y="342027"/>
                </a:lnTo>
                <a:lnTo>
                  <a:pt x="300515" y="322250"/>
                </a:lnTo>
                <a:lnTo>
                  <a:pt x="287185" y="306353"/>
                </a:lnTo>
                <a:lnTo>
                  <a:pt x="277536" y="295767"/>
                </a:lnTo>
                <a:lnTo>
                  <a:pt x="273820" y="291920"/>
                </a:lnTo>
                <a:lnTo>
                  <a:pt x="315277" y="291920"/>
                </a:lnTo>
                <a:lnTo>
                  <a:pt x="315277" y="287563"/>
                </a:lnTo>
                <a:lnTo>
                  <a:pt x="300719" y="272178"/>
                </a:lnTo>
                <a:lnTo>
                  <a:pt x="287185" y="259243"/>
                </a:lnTo>
                <a:lnTo>
                  <a:pt x="275695" y="249576"/>
                </a:lnTo>
                <a:lnTo>
                  <a:pt x="267275" y="243993"/>
                </a:lnTo>
                <a:lnTo>
                  <a:pt x="265570" y="242598"/>
                </a:lnTo>
                <a:lnTo>
                  <a:pt x="261820" y="237730"/>
                </a:lnTo>
                <a:lnTo>
                  <a:pt x="258070" y="228369"/>
                </a:lnTo>
                <a:lnTo>
                  <a:pt x="256365" y="213494"/>
                </a:lnTo>
                <a:lnTo>
                  <a:pt x="256365" y="95854"/>
                </a:lnTo>
                <a:lnTo>
                  <a:pt x="262911" y="93675"/>
                </a:lnTo>
                <a:lnTo>
                  <a:pt x="267275" y="87139"/>
                </a:lnTo>
                <a:lnTo>
                  <a:pt x="267275" y="80604"/>
                </a:lnTo>
                <a:close/>
              </a:path>
              <a:path w="395604" h="501650">
                <a:moveTo>
                  <a:pt x="315277" y="287563"/>
                </a:moveTo>
                <a:lnTo>
                  <a:pt x="315277" y="326777"/>
                </a:lnTo>
                <a:lnTo>
                  <a:pt x="334812" y="347439"/>
                </a:lnTo>
                <a:lnTo>
                  <a:pt x="352097" y="369530"/>
                </a:lnTo>
                <a:lnTo>
                  <a:pt x="364063" y="392030"/>
                </a:lnTo>
                <a:lnTo>
                  <a:pt x="367643" y="413918"/>
                </a:lnTo>
                <a:lnTo>
                  <a:pt x="363143" y="429882"/>
                </a:lnTo>
                <a:lnTo>
                  <a:pt x="351279" y="441966"/>
                </a:lnTo>
                <a:lnTo>
                  <a:pt x="334505" y="450374"/>
                </a:lnTo>
                <a:lnTo>
                  <a:pt x="315277" y="455310"/>
                </a:lnTo>
                <a:lnTo>
                  <a:pt x="315277" y="487987"/>
                </a:lnTo>
                <a:lnTo>
                  <a:pt x="364676" y="469606"/>
                </a:lnTo>
                <a:lnTo>
                  <a:pt x="395222" y="435563"/>
                </a:lnTo>
                <a:lnTo>
                  <a:pt x="391469" y="401126"/>
                </a:lnTo>
                <a:lnTo>
                  <a:pt x="373054" y="362400"/>
                </a:lnTo>
                <a:lnTo>
                  <a:pt x="345736" y="323256"/>
                </a:lnTo>
                <a:lnTo>
                  <a:pt x="315277" y="287563"/>
                </a:lnTo>
                <a:close/>
              </a:path>
              <a:path w="395604" h="501650">
                <a:moveTo>
                  <a:pt x="315277" y="455310"/>
                </a:moveTo>
                <a:lnTo>
                  <a:pt x="296049" y="459088"/>
                </a:lnTo>
                <a:lnTo>
                  <a:pt x="279275" y="461028"/>
                </a:lnTo>
                <a:lnTo>
                  <a:pt x="267411" y="461743"/>
                </a:lnTo>
                <a:lnTo>
                  <a:pt x="262911" y="461845"/>
                </a:lnTo>
                <a:lnTo>
                  <a:pt x="315277" y="461845"/>
                </a:lnTo>
                <a:lnTo>
                  <a:pt x="315277" y="455310"/>
                </a:lnTo>
                <a:close/>
              </a:path>
              <a:path w="395604" h="501650">
                <a:moveTo>
                  <a:pt x="315277" y="342027"/>
                </a:moveTo>
                <a:lnTo>
                  <a:pt x="315277" y="442239"/>
                </a:lnTo>
                <a:lnTo>
                  <a:pt x="325845" y="435260"/>
                </a:lnTo>
                <a:lnTo>
                  <a:pt x="334369" y="427261"/>
                </a:lnTo>
                <a:lnTo>
                  <a:pt x="340437" y="418036"/>
                </a:lnTo>
                <a:lnTo>
                  <a:pt x="343642" y="407382"/>
                </a:lnTo>
                <a:lnTo>
                  <a:pt x="342278" y="392882"/>
                </a:lnTo>
                <a:lnTo>
                  <a:pt x="336005" y="376338"/>
                </a:lnTo>
                <a:lnTo>
                  <a:pt x="326459" y="358978"/>
                </a:lnTo>
                <a:lnTo>
                  <a:pt x="315277" y="342027"/>
                </a:lnTo>
                <a:close/>
              </a:path>
              <a:path w="395604" h="501650">
                <a:moveTo>
                  <a:pt x="315277" y="291920"/>
                </a:moveTo>
                <a:lnTo>
                  <a:pt x="273820" y="291920"/>
                </a:lnTo>
                <a:lnTo>
                  <a:pt x="277229" y="294610"/>
                </a:lnTo>
                <a:lnTo>
                  <a:pt x="286366" y="301996"/>
                </a:lnTo>
                <a:lnTo>
                  <a:pt x="299594" y="313059"/>
                </a:lnTo>
                <a:lnTo>
                  <a:pt x="315277" y="326777"/>
                </a:lnTo>
                <a:lnTo>
                  <a:pt x="315277" y="291920"/>
                </a:lnTo>
                <a:close/>
              </a:path>
              <a:path w="395604" h="501650">
                <a:moveTo>
                  <a:pt x="271638" y="30499"/>
                </a:moveTo>
                <a:lnTo>
                  <a:pt x="123269" y="30499"/>
                </a:lnTo>
                <a:lnTo>
                  <a:pt x="123269" y="80604"/>
                </a:lnTo>
                <a:lnTo>
                  <a:pt x="271638" y="80604"/>
                </a:lnTo>
                <a:lnTo>
                  <a:pt x="271638" y="30499"/>
                </a:lnTo>
                <a:close/>
              </a:path>
              <a:path w="395604" h="501650">
                <a:moveTo>
                  <a:pt x="197454" y="0"/>
                </a:moveTo>
                <a:lnTo>
                  <a:pt x="168714" y="2280"/>
                </a:lnTo>
                <a:lnTo>
                  <a:pt x="145906" y="8441"/>
                </a:lnTo>
                <a:lnTo>
                  <a:pt x="130872" y="17461"/>
                </a:lnTo>
                <a:lnTo>
                  <a:pt x="125451" y="28319"/>
                </a:lnTo>
                <a:lnTo>
                  <a:pt x="125451" y="30499"/>
                </a:lnTo>
                <a:lnTo>
                  <a:pt x="267275" y="30499"/>
                </a:lnTo>
                <a:lnTo>
                  <a:pt x="267275" y="28319"/>
                </a:lnTo>
                <a:lnTo>
                  <a:pt x="261888" y="17461"/>
                </a:lnTo>
                <a:lnTo>
                  <a:pt x="247092" y="8441"/>
                </a:lnTo>
                <a:lnTo>
                  <a:pt x="224932" y="2280"/>
                </a:lnTo>
                <a:lnTo>
                  <a:pt x="197454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82826" y="1851050"/>
            <a:ext cx="257175" cy="487680"/>
          </a:xfrm>
          <a:custGeom>
            <a:avLst/>
            <a:gdLst/>
            <a:ahLst/>
            <a:cxnLst/>
            <a:rect l="l" t="t" r="r" b="b"/>
            <a:pathLst>
              <a:path w="257175" h="487680">
                <a:moveTo>
                  <a:pt x="0" y="0"/>
                </a:moveTo>
                <a:lnTo>
                  <a:pt x="0" y="487362"/>
                </a:lnTo>
                <a:lnTo>
                  <a:pt x="106362" y="487362"/>
                </a:lnTo>
                <a:lnTo>
                  <a:pt x="106362" y="423862"/>
                </a:lnTo>
                <a:lnTo>
                  <a:pt x="38100" y="423862"/>
                </a:lnTo>
                <a:lnTo>
                  <a:pt x="38100" y="190500"/>
                </a:lnTo>
                <a:lnTo>
                  <a:pt x="100500" y="190500"/>
                </a:lnTo>
                <a:lnTo>
                  <a:pt x="0" y="0"/>
                </a:lnTo>
                <a:close/>
              </a:path>
              <a:path w="257175" h="487680">
                <a:moveTo>
                  <a:pt x="106362" y="201612"/>
                </a:moveTo>
                <a:lnTo>
                  <a:pt x="106362" y="306387"/>
                </a:lnTo>
                <a:lnTo>
                  <a:pt x="174625" y="423862"/>
                </a:lnTo>
                <a:lnTo>
                  <a:pt x="106362" y="423862"/>
                </a:lnTo>
                <a:lnTo>
                  <a:pt x="106362" y="487362"/>
                </a:lnTo>
                <a:lnTo>
                  <a:pt x="257175" y="487362"/>
                </a:lnTo>
                <a:lnTo>
                  <a:pt x="106362" y="201612"/>
                </a:lnTo>
                <a:close/>
              </a:path>
              <a:path w="257175" h="487680">
                <a:moveTo>
                  <a:pt x="100500" y="190500"/>
                </a:moveTo>
                <a:lnTo>
                  <a:pt x="38100" y="190500"/>
                </a:lnTo>
                <a:lnTo>
                  <a:pt x="106362" y="306387"/>
                </a:lnTo>
                <a:lnTo>
                  <a:pt x="106362" y="201612"/>
                </a:lnTo>
                <a:lnTo>
                  <a:pt x="100500" y="19050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20576" y="1461983"/>
            <a:ext cx="3348719" cy="388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0451" y="2004087"/>
            <a:ext cx="297180" cy="516890"/>
          </a:xfrm>
          <a:custGeom>
            <a:avLst/>
            <a:gdLst/>
            <a:ahLst/>
            <a:cxnLst/>
            <a:rect l="l" t="t" r="r" b="b"/>
            <a:pathLst>
              <a:path w="297179" h="516889">
                <a:moveTo>
                  <a:pt x="117871" y="438454"/>
                </a:moveTo>
                <a:lnTo>
                  <a:pt x="78581" y="466778"/>
                </a:lnTo>
                <a:lnTo>
                  <a:pt x="78444" y="482879"/>
                </a:lnTo>
                <a:lnTo>
                  <a:pt x="84037" y="497551"/>
                </a:lnTo>
                <a:lnTo>
                  <a:pt x="94542" y="509363"/>
                </a:lnTo>
                <a:lnTo>
                  <a:pt x="109139" y="516887"/>
                </a:lnTo>
                <a:lnTo>
                  <a:pt x="117871" y="516887"/>
                </a:lnTo>
                <a:lnTo>
                  <a:pt x="117871" y="438454"/>
                </a:lnTo>
                <a:close/>
              </a:path>
              <a:path w="297179" h="516889">
                <a:moveTo>
                  <a:pt x="128785" y="438454"/>
                </a:moveTo>
                <a:lnTo>
                  <a:pt x="117871" y="438454"/>
                </a:lnTo>
                <a:lnTo>
                  <a:pt x="117871" y="516887"/>
                </a:lnTo>
                <a:lnTo>
                  <a:pt x="157162" y="488563"/>
                </a:lnTo>
                <a:lnTo>
                  <a:pt x="157640" y="472462"/>
                </a:lnTo>
                <a:lnTo>
                  <a:pt x="152797" y="457790"/>
                </a:lnTo>
                <a:lnTo>
                  <a:pt x="143042" y="445978"/>
                </a:lnTo>
                <a:lnTo>
                  <a:pt x="128785" y="438454"/>
                </a:lnTo>
                <a:close/>
              </a:path>
              <a:path w="297179" h="516889">
                <a:moveTo>
                  <a:pt x="237210" y="0"/>
                </a:moveTo>
                <a:lnTo>
                  <a:pt x="226193" y="4357"/>
                </a:lnTo>
                <a:lnTo>
                  <a:pt x="217223" y="12799"/>
                </a:lnTo>
                <a:lnTo>
                  <a:pt x="211733" y="24509"/>
                </a:lnTo>
                <a:lnTo>
                  <a:pt x="176808" y="157407"/>
                </a:lnTo>
                <a:lnTo>
                  <a:pt x="160845" y="158292"/>
                </a:lnTo>
                <a:lnTo>
                  <a:pt x="145702" y="161220"/>
                </a:lnTo>
                <a:lnTo>
                  <a:pt x="131377" y="166598"/>
                </a:lnTo>
                <a:lnTo>
                  <a:pt x="117871" y="174837"/>
                </a:lnTo>
                <a:lnTo>
                  <a:pt x="117871" y="403597"/>
                </a:lnTo>
                <a:lnTo>
                  <a:pt x="285948" y="447169"/>
                </a:lnTo>
                <a:lnTo>
                  <a:pt x="296862" y="403597"/>
                </a:lnTo>
                <a:lnTo>
                  <a:pt x="290859" y="400056"/>
                </a:lnTo>
                <a:lnTo>
                  <a:pt x="278308" y="389979"/>
                </a:lnTo>
                <a:lnTo>
                  <a:pt x="267395" y="374184"/>
                </a:lnTo>
                <a:lnTo>
                  <a:pt x="266303" y="353486"/>
                </a:lnTo>
                <a:lnTo>
                  <a:pt x="271794" y="334083"/>
                </a:lnTo>
                <a:lnTo>
                  <a:pt x="277490" y="312637"/>
                </a:lnTo>
                <a:lnTo>
                  <a:pt x="281958" y="295276"/>
                </a:lnTo>
                <a:lnTo>
                  <a:pt x="283766" y="288127"/>
                </a:lnTo>
                <a:lnTo>
                  <a:pt x="287040" y="249864"/>
                </a:lnTo>
                <a:lnTo>
                  <a:pt x="278854" y="217321"/>
                </a:lnTo>
                <a:lnTo>
                  <a:pt x="261664" y="191313"/>
                </a:lnTo>
                <a:lnTo>
                  <a:pt x="237926" y="172658"/>
                </a:lnTo>
                <a:lnTo>
                  <a:pt x="270668" y="39759"/>
                </a:lnTo>
                <a:lnTo>
                  <a:pt x="271555" y="26892"/>
                </a:lnTo>
                <a:lnTo>
                  <a:pt x="267940" y="15250"/>
                </a:lnTo>
                <a:lnTo>
                  <a:pt x="260232" y="6059"/>
                </a:lnTo>
                <a:lnTo>
                  <a:pt x="248841" y="544"/>
                </a:lnTo>
                <a:lnTo>
                  <a:pt x="237210" y="0"/>
                </a:lnTo>
                <a:close/>
              </a:path>
              <a:path w="297179" h="516889">
                <a:moveTo>
                  <a:pt x="117871" y="174837"/>
                </a:moveTo>
                <a:lnTo>
                  <a:pt x="86869" y="215278"/>
                </a:lnTo>
                <a:lnTo>
                  <a:pt x="74488" y="257626"/>
                </a:lnTo>
                <a:lnTo>
                  <a:pt x="63301" y="301199"/>
                </a:lnTo>
                <a:lnTo>
                  <a:pt x="51432" y="318152"/>
                </a:lnTo>
                <a:lnTo>
                  <a:pt x="33833" y="325709"/>
                </a:lnTo>
                <a:lnTo>
                  <a:pt x="17872" y="327547"/>
                </a:lnTo>
                <a:lnTo>
                  <a:pt x="10865" y="327547"/>
                </a:lnTo>
                <a:lnTo>
                  <a:pt x="0" y="373095"/>
                </a:lnTo>
                <a:lnTo>
                  <a:pt x="117871" y="403597"/>
                </a:lnTo>
                <a:lnTo>
                  <a:pt x="117871" y="327547"/>
                </a:lnTo>
                <a:lnTo>
                  <a:pt x="17872" y="327547"/>
                </a:lnTo>
                <a:lnTo>
                  <a:pt x="10914" y="327343"/>
                </a:lnTo>
                <a:lnTo>
                  <a:pt x="117871" y="327343"/>
                </a:lnTo>
                <a:lnTo>
                  <a:pt x="117871" y="174837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70158" y="2747194"/>
            <a:ext cx="3712845" cy="76200"/>
          </a:xfrm>
          <a:custGeom>
            <a:avLst/>
            <a:gdLst/>
            <a:ahLst/>
            <a:cxnLst/>
            <a:rect l="l" t="t" r="r" b="b"/>
            <a:pathLst>
              <a:path w="3712845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5558" y="41275"/>
                </a:lnTo>
                <a:lnTo>
                  <a:pt x="38100" y="41275"/>
                </a:lnTo>
                <a:lnTo>
                  <a:pt x="38100" y="34925"/>
                </a:lnTo>
                <a:lnTo>
                  <a:pt x="75558" y="34925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  <a:path w="3712845" h="76200">
                <a:moveTo>
                  <a:pt x="57150" y="34925"/>
                </a:moveTo>
                <a:lnTo>
                  <a:pt x="38100" y="34925"/>
                </a:lnTo>
                <a:lnTo>
                  <a:pt x="38100" y="41275"/>
                </a:lnTo>
                <a:lnTo>
                  <a:pt x="57150" y="41275"/>
                </a:lnTo>
                <a:lnTo>
                  <a:pt x="57150" y="34925"/>
                </a:lnTo>
                <a:close/>
              </a:path>
              <a:path w="3712845" h="76200">
                <a:moveTo>
                  <a:pt x="63500" y="34925"/>
                </a:moveTo>
                <a:lnTo>
                  <a:pt x="57150" y="34925"/>
                </a:lnTo>
                <a:lnTo>
                  <a:pt x="57150" y="41275"/>
                </a:lnTo>
                <a:lnTo>
                  <a:pt x="63500" y="41275"/>
                </a:lnTo>
                <a:lnTo>
                  <a:pt x="63500" y="34925"/>
                </a:lnTo>
                <a:close/>
              </a:path>
              <a:path w="3712845" h="76200">
                <a:moveTo>
                  <a:pt x="75558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5558" y="41275"/>
                </a:lnTo>
                <a:lnTo>
                  <a:pt x="76200" y="38100"/>
                </a:lnTo>
                <a:lnTo>
                  <a:pt x="75558" y="34925"/>
                </a:lnTo>
                <a:close/>
              </a:path>
              <a:path w="3712845" h="76200">
                <a:moveTo>
                  <a:pt x="82550" y="34925"/>
                </a:moveTo>
                <a:lnTo>
                  <a:pt x="75558" y="34925"/>
                </a:lnTo>
                <a:lnTo>
                  <a:pt x="76200" y="38100"/>
                </a:lnTo>
                <a:lnTo>
                  <a:pt x="75558" y="41275"/>
                </a:lnTo>
                <a:lnTo>
                  <a:pt x="82550" y="41275"/>
                </a:lnTo>
                <a:lnTo>
                  <a:pt x="82550" y="34925"/>
                </a:lnTo>
                <a:close/>
              </a:path>
              <a:path w="3712845" h="76200">
                <a:moveTo>
                  <a:pt x="107950" y="34925"/>
                </a:moveTo>
                <a:lnTo>
                  <a:pt x="88900" y="34925"/>
                </a:lnTo>
                <a:lnTo>
                  <a:pt x="88900" y="41275"/>
                </a:lnTo>
                <a:lnTo>
                  <a:pt x="107950" y="41275"/>
                </a:lnTo>
                <a:lnTo>
                  <a:pt x="107950" y="34925"/>
                </a:lnTo>
                <a:close/>
              </a:path>
              <a:path w="3712845" h="76200">
                <a:moveTo>
                  <a:pt x="133350" y="34925"/>
                </a:moveTo>
                <a:lnTo>
                  <a:pt x="114300" y="34925"/>
                </a:lnTo>
                <a:lnTo>
                  <a:pt x="114300" y="41275"/>
                </a:lnTo>
                <a:lnTo>
                  <a:pt x="133350" y="41275"/>
                </a:lnTo>
                <a:lnTo>
                  <a:pt x="133350" y="34925"/>
                </a:lnTo>
                <a:close/>
              </a:path>
              <a:path w="3712845" h="76200">
                <a:moveTo>
                  <a:pt x="158750" y="34925"/>
                </a:moveTo>
                <a:lnTo>
                  <a:pt x="139700" y="34925"/>
                </a:lnTo>
                <a:lnTo>
                  <a:pt x="139700" y="41275"/>
                </a:lnTo>
                <a:lnTo>
                  <a:pt x="158750" y="41275"/>
                </a:lnTo>
                <a:lnTo>
                  <a:pt x="158750" y="34925"/>
                </a:lnTo>
                <a:close/>
              </a:path>
              <a:path w="3712845" h="76200">
                <a:moveTo>
                  <a:pt x="184150" y="34925"/>
                </a:moveTo>
                <a:lnTo>
                  <a:pt x="165100" y="34925"/>
                </a:lnTo>
                <a:lnTo>
                  <a:pt x="165100" y="41275"/>
                </a:lnTo>
                <a:lnTo>
                  <a:pt x="184150" y="41275"/>
                </a:lnTo>
                <a:lnTo>
                  <a:pt x="184150" y="34925"/>
                </a:lnTo>
                <a:close/>
              </a:path>
              <a:path w="3712845" h="76200">
                <a:moveTo>
                  <a:pt x="209550" y="34925"/>
                </a:moveTo>
                <a:lnTo>
                  <a:pt x="190500" y="34925"/>
                </a:lnTo>
                <a:lnTo>
                  <a:pt x="190500" y="41275"/>
                </a:lnTo>
                <a:lnTo>
                  <a:pt x="209550" y="41275"/>
                </a:lnTo>
                <a:lnTo>
                  <a:pt x="209550" y="34925"/>
                </a:lnTo>
                <a:close/>
              </a:path>
              <a:path w="3712845" h="76200">
                <a:moveTo>
                  <a:pt x="234950" y="34925"/>
                </a:moveTo>
                <a:lnTo>
                  <a:pt x="215900" y="34925"/>
                </a:lnTo>
                <a:lnTo>
                  <a:pt x="215900" y="41275"/>
                </a:lnTo>
                <a:lnTo>
                  <a:pt x="234950" y="41275"/>
                </a:lnTo>
                <a:lnTo>
                  <a:pt x="234950" y="34925"/>
                </a:lnTo>
                <a:close/>
              </a:path>
              <a:path w="3712845" h="76200">
                <a:moveTo>
                  <a:pt x="260350" y="34925"/>
                </a:moveTo>
                <a:lnTo>
                  <a:pt x="241300" y="34925"/>
                </a:lnTo>
                <a:lnTo>
                  <a:pt x="241300" y="41275"/>
                </a:lnTo>
                <a:lnTo>
                  <a:pt x="260350" y="41275"/>
                </a:lnTo>
                <a:lnTo>
                  <a:pt x="260350" y="34925"/>
                </a:lnTo>
                <a:close/>
              </a:path>
              <a:path w="3712845" h="76200">
                <a:moveTo>
                  <a:pt x="285750" y="34925"/>
                </a:moveTo>
                <a:lnTo>
                  <a:pt x="266700" y="34925"/>
                </a:lnTo>
                <a:lnTo>
                  <a:pt x="266700" y="41275"/>
                </a:lnTo>
                <a:lnTo>
                  <a:pt x="285750" y="41275"/>
                </a:lnTo>
                <a:lnTo>
                  <a:pt x="285750" y="34925"/>
                </a:lnTo>
                <a:close/>
              </a:path>
              <a:path w="3712845" h="76200">
                <a:moveTo>
                  <a:pt x="311150" y="34925"/>
                </a:moveTo>
                <a:lnTo>
                  <a:pt x="292100" y="34925"/>
                </a:lnTo>
                <a:lnTo>
                  <a:pt x="292100" y="41275"/>
                </a:lnTo>
                <a:lnTo>
                  <a:pt x="311150" y="41275"/>
                </a:lnTo>
                <a:lnTo>
                  <a:pt x="311150" y="34925"/>
                </a:lnTo>
                <a:close/>
              </a:path>
              <a:path w="3712845" h="76200">
                <a:moveTo>
                  <a:pt x="336550" y="34925"/>
                </a:moveTo>
                <a:lnTo>
                  <a:pt x="317500" y="34925"/>
                </a:lnTo>
                <a:lnTo>
                  <a:pt x="317500" y="41275"/>
                </a:lnTo>
                <a:lnTo>
                  <a:pt x="336550" y="41275"/>
                </a:lnTo>
                <a:lnTo>
                  <a:pt x="336550" y="34925"/>
                </a:lnTo>
                <a:close/>
              </a:path>
              <a:path w="3712845" h="76200">
                <a:moveTo>
                  <a:pt x="361950" y="34925"/>
                </a:moveTo>
                <a:lnTo>
                  <a:pt x="342900" y="34925"/>
                </a:lnTo>
                <a:lnTo>
                  <a:pt x="342900" y="41275"/>
                </a:lnTo>
                <a:lnTo>
                  <a:pt x="361950" y="41275"/>
                </a:lnTo>
                <a:lnTo>
                  <a:pt x="361950" y="34925"/>
                </a:lnTo>
                <a:close/>
              </a:path>
              <a:path w="3712845" h="76200">
                <a:moveTo>
                  <a:pt x="387349" y="34925"/>
                </a:moveTo>
                <a:lnTo>
                  <a:pt x="368300" y="34925"/>
                </a:lnTo>
                <a:lnTo>
                  <a:pt x="368300" y="41275"/>
                </a:lnTo>
                <a:lnTo>
                  <a:pt x="387349" y="41275"/>
                </a:lnTo>
                <a:lnTo>
                  <a:pt x="387349" y="34925"/>
                </a:lnTo>
                <a:close/>
              </a:path>
              <a:path w="3712845" h="76200">
                <a:moveTo>
                  <a:pt x="412749" y="34925"/>
                </a:moveTo>
                <a:lnTo>
                  <a:pt x="393699" y="34925"/>
                </a:lnTo>
                <a:lnTo>
                  <a:pt x="393699" y="41275"/>
                </a:lnTo>
                <a:lnTo>
                  <a:pt x="412749" y="41275"/>
                </a:lnTo>
                <a:lnTo>
                  <a:pt x="412749" y="34925"/>
                </a:lnTo>
                <a:close/>
              </a:path>
              <a:path w="3712845" h="76200">
                <a:moveTo>
                  <a:pt x="438149" y="34925"/>
                </a:moveTo>
                <a:lnTo>
                  <a:pt x="419099" y="34925"/>
                </a:lnTo>
                <a:lnTo>
                  <a:pt x="419099" y="41275"/>
                </a:lnTo>
                <a:lnTo>
                  <a:pt x="438149" y="41275"/>
                </a:lnTo>
                <a:lnTo>
                  <a:pt x="438149" y="34925"/>
                </a:lnTo>
                <a:close/>
              </a:path>
              <a:path w="3712845" h="76200">
                <a:moveTo>
                  <a:pt x="463549" y="34925"/>
                </a:moveTo>
                <a:lnTo>
                  <a:pt x="444499" y="34925"/>
                </a:lnTo>
                <a:lnTo>
                  <a:pt x="444499" y="41275"/>
                </a:lnTo>
                <a:lnTo>
                  <a:pt x="463549" y="41275"/>
                </a:lnTo>
                <a:lnTo>
                  <a:pt x="463549" y="34925"/>
                </a:lnTo>
                <a:close/>
              </a:path>
              <a:path w="3712845" h="76200">
                <a:moveTo>
                  <a:pt x="488949" y="34925"/>
                </a:moveTo>
                <a:lnTo>
                  <a:pt x="469899" y="34925"/>
                </a:lnTo>
                <a:lnTo>
                  <a:pt x="469899" y="41275"/>
                </a:lnTo>
                <a:lnTo>
                  <a:pt x="488949" y="41275"/>
                </a:lnTo>
                <a:lnTo>
                  <a:pt x="488949" y="34925"/>
                </a:lnTo>
                <a:close/>
              </a:path>
              <a:path w="3712845" h="76200">
                <a:moveTo>
                  <a:pt x="514349" y="34925"/>
                </a:moveTo>
                <a:lnTo>
                  <a:pt x="495299" y="34925"/>
                </a:lnTo>
                <a:lnTo>
                  <a:pt x="495299" y="41275"/>
                </a:lnTo>
                <a:lnTo>
                  <a:pt x="514349" y="41275"/>
                </a:lnTo>
                <a:lnTo>
                  <a:pt x="514349" y="34925"/>
                </a:lnTo>
                <a:close/>
              </a:path>
              <a:path w="3712845" h="76200">
                <a:moveTo>
                  <a:pt x="539749" y="34925"/>
                </a:moveTo>
                <a:lnTo>
                  <a:pt x="520699" y="34925"/>
                </a:lnTo>
                <a:lnTo>
                  <a:pt x="520699" y="41275"/>
                </a:lnTo>
                <a:lnTo>
                  <a:pt x="539749" y="41275"/>
                </a:lnTo>
                <a:lnTo>
                  <a:pt x="539749" y="34925"/>
                </a:lnTo>
                <a:close/>
              </a:path>
              <a:path w="3712845" h="76200">
                <a:moveTo>
                  <a:pt x="565149" y="34925"/>
                </a:moveTo>
                <a:lnTo>
                  <a:pt x="546099" y="34925"/>
                </a:lnTo>
                <a:lnTo>
                  <a:pt x="546099" y="41275"/>
                </a:lnTo>
                <a:lnTo>
                  <a:pt x="565149" y="41275"/>
                </a:lnTo>
                <a:lnTo>
                  <a:pt x="565149" y="34925"/>
                </a:lnTo>
                <a:close/>
              </a:path>
              <a:path w="3712845" h="76200">
                <a:moveTo>
                  <a:pt x="590549" y="34925"/>
                </a:moveTo>
                <a:lnTo>
                  <a:pt x="571499" y="34925"/>
                </a:lnTo>
                <a:lnTo>
                  <a:pt x="571499" y="41275"/>
                </a:lnTo>
                <a:lnTo>
                  <a:pt x="590549" y="41275"/>
                </a:lnTo>
                <a:lnTo>
                  <a:pt x="590549" y="34925"/>
                </a:lnTo>
                <a:close/>
              </a:path>
              <a:path w="3712845" h="76200">
                <a:moveTo>
                  <a:pt x="615949" y="34925"/>
                </a:moveTo>
                <a:lnTo>
                  <a:pt x="596899" y="34925"/>
                </a:lnTo>
                <a:lnTo>
                  <a:pt x="596899" y="41275"/>
                </a:lnTo>
                <a:lnTo>
                  <a:pt x="615949" y="41275"/>
                </a:lnTo>
                <a:lnTo>
                  <a:pt x="615949" y="34925"/>
                </a:lnTo>
                <a:close/>
              </a:path>
              <a:path w="3712845" h="76200">
                <a:moveTo>
                  <a:pt x="641349" y="34925"/>
                </a:moveTo>
                <a:lnTo>
                  <a:pt x="622299" y="34925"/>
                </a:lnTo>
                <a:lnTo>
                  <a:pt x="622299" y="41275"/>
                </a:lnTo>
                <a:lnTo>
                  <a:pt x="641349" y="41275"/>
                </a:lnTo>
                <a:lnTo>
                  <a:pt x="641349" y="34925"/>
                </a:lnTo>
                <a:close/>
              </a:path>
              <a:path w="3712845" h="76200">
                <a:moveTo>
                  <a:pt x="666749" y="34925"/>
                </a:moveTo>
                <a:lnTo>
                  <a:pt x="647699" y="34925"/>
                </a:lnTo>
                <a:lnTo>
                  <a:pt x="647699" y="41275"/>
                </a:lnTo>
                <a:lnTo>
                  <a:pt x="666749" y="41275"/>
                </a:lnTo>
                <a:lnTo>
                  <a:pt x="666749" y="34925"/>
                </a:lnTo>
                <a:close/>
              </a:path>
              <a:path w="3712845" h="76200">
                <a:moveTo>
                  <a:pt x="692149" y="34925"/>
                </a:moveTo>
                <a:lnTo>
                  <a:pt x="673099" y="34925"/>
                </a:lnTo>
                <a:lnTo>
                  <a:pt x="673099" y="41275"/>
                </a:lnTo>
                <a:lnTo>
                  <a:pt x="692149" y="41275"/>
                </a:lnTo>
                <a:lnTo>
                  <a:pt x="692149" y="34925"/>
                </a:lnTo>
                <a:close/>
              </a:path>
              <a:path w="3712845" h="76200">
                <a:moveTo>
                  <a:pt x="717549" y="34925"/>
                </a:moveTo>
                <a:lnTo>
                  <a:pt x="698499" y="34925"/>
                </a:lnTo>
                <a:lnTo>
                  <a:pt x="698499" y="41275"/>
                </a:lnTo>
                <a:lnTo>
                  <a:pt x="717549" y="41275"/>
                </a:lnTo>
                <a:lnTo>
                  <a:pt x="717549" y="34925"/>
                </a:lnTo>
                <a:close/>
              </a:path>
              <a:path w="3712845" h="76200">
                <a:moveTo>
                  <a:pt x="742949" y="34925"/>
                </a:moveTo>
                <a:lnTo>
                  <a:pt x="723899" y="34925"/>
                </a:lnTo>
                <a:lnTo>
                  <a:pt x="723899" y="41275"/>
                </a:lnTo>
                <a:lnTo>
                  <a:pt x="742949" y="41275"/>
                </a:lnTo>
                <a:lnTo>
                  <a:pt x="742949" y="34925"/>
                </a:lnTo>
                <a:close/>
              </a:path>
              <a:path w="3712845" h="76200">
                <a:moveTo>
                  <a:pt x="768349" y="34925"/>
                </a:moveTo>
                <a:lnTo>
                  <a:pt x="749299" y="34925"/>
                </a:lnTo>
                <a:lnTo>
                  <a:pt x="749299" y="41275"/>
                </a:lnTo>
                <a:lnTo>
                  <a:pt x="768349" y="41275"/>
                </a:lnTo>
                <a:lnTo>
                  <a:pt x="768349" y="34925"/>
                </a:lnTo>
                <a:close/>
              </a:path>
              <a:path w="3712845" h="76200">
                <a:moveTo>
                  <a:pt x="793749" y="34925"/>
                </a:moveTo>
                <a:lnTo>
                  <a:pt x="774699" y="34925"/>
                </a:lnTo>
                <a:lnTo>
                  <a:pt x="774699" y="41275"/>
                </a:lnTo>
                <a:lnTo>
                  <a:pt x="793749" y="41275"/>
                </a:lnTo>
                <a:lnTo>
                  <a:pt x="793749" y="34925"/>
                </a:lnTo>
                <a:close/>
              </a:path>
              <a:path w="3712845" h="76200">
                <a:moveTo>
                  <a:pt x="819149" y="34925"/>
                </a:moveTo>
                <a:lnTo>
                  <a:pt x="800099" y="34925"/>
                </a:lnTo>
                <a:lnTo>
                  <a:pt x="800099" y="41275"/>
                </a:lnTo>
                <a:lnTo>
                  <a:pt x="819149" y="41275"/>
                </a:lnTo>
                <a:lnTo>
                  <a:pt x="819149" y="34925"/>
                </a:lnTo>
                <a:close/>
              </a:path>
              <a:path w="3712845" h="76200">
                <a:moveTo>
                  <a:pt x="844549" y="34925"/>
                </a:moveTo>
                <a:lnTo>
                  <a:pt x="825499" y="34925"/>
                </a:lnTo>
                <a:lnTo>
                  <a:pt x="825499" y="41275"/>
                </a:lnTo>
                <a:lnTo>
                  <a:pt x="844549" y="41275"/>
                </a:lnTo>
                <a:lnTo>
                  <a:pt x="844549" y="34925"/>
                </a:lnTo>
                <a:close/>
              </a:path>
              <a:path w="3712845" h="76200">
                <a:moveTo>
                  <a:pt x="869949" y="34925"/>
                </a:moveTo>
                <a:lnTo>
                  <a:pt x="850899" y="34925"/>
                </a:lnTo>
                <a:lnTo>
                  <a:pt x="850899" y="41275"/>
                </a:lnTo>
                <a:lnTo>
                  <a:pt x="869949" y="41275"/>
                </a:lnTo>
                <a:lnTo>
                  <a:pt x="869949" y="34925"/>
                </a:lnTo>
                <a:close/>
              </a:path>
              <a:path w="3712845" h="76200">
                <a:moveTo>
                  <a:pt x="895349" y="34925"/>
                </a:moveTo>
                <a:lnTo>
                  <a:pt x="876299" y="34925"/>
                </a:lnTo>
                <a:lnTo>
                  <a:pt x="876299" y="41275"/>
                </a:lnTo>
                <a:lnTo>
                  <a:pt x="895349" y="41275"/>
                </a:lnTo>
                <a:lnTo>
                  <a:pt x="895349" y="34925"/>
                </a:lnTo>
                <a:close/>
              </a:path>
              <a:path w="3712845" h="76200">
                <a:moveTo>
                  <a:pt x="920749" y="34925"/>
                </a:moveTo>
                <a:lnTo>
                  <a:pt x="901699" y="34925"/>
                </a:lnTo>
                <a:lnTo>
                  <a:pt x="901699" y="41275"/>
                </a:lnTo>
                <a:lnTo>
                  <a:pt x="920749" y="41275"/>
                </a:lnTo>
                <a:lnTo>
                  <a:pt x="920749" y="34925"/>
                </a:lnTo>
                <a:close/>
              </a:path>
              <a:path w="3712845" h="76200">
                <a:moveTo>
                  <a:pt x="946149" y="34925"/>
                </a:moveTo>
                <a:lnTo>
                  <a:pt x="927099" y="34925"/>
                </a:lnTo>
                <a:lnTo>
                  <a:pt x="927099" y="41275"/>
                </a:lnTo>
                <a:lnTo>
                  <a:pt x="946149" y="41275"/>
                </a:lnTo>
                <a:lnTo>
                  <a:pt x="946149" y="34925"/>
                </a:lnTo>
                <a:close/>
              </a:path>
              <a:path w="3712845" h="76200">
                <a:moveTo>
                  <a:pt x="971549" y="34925"/>
                </a:moveTo>
                <a:lnTo>
                  <a:pt x="952499" y="34925"/>
                </a:lnTo>
                <a:lnTo>
                  <a:pt x="952499" y="41275"/>
                </a:lnTo>
                <a:lnTo>
                  <a:pt x="971549" y="41275"/>
                </a:lnTo>
                <a:lnTo>
                  <a:pt x="971549" y="34925"/>
                </a:lnTo>
                <a:close/>
              </a:path>
              <a:path w="3712845" h="76200">
                <a:moveTo>
                  <a:pt x="996949" y="34925"/>
                </a:moveTo>
                <a:lnTo>
                  <a:pt x="977899" y="34925"/>
                </a:lnTo>
                <a:lnTo>
                  <a:pt x="977899" y="41275"/>
                </a:lnTo>
                <a:lnTo>
                  <a:pt x="996949" y="41275"/>
                </a:lnTo>
                <a:lnTo>
                  <a:pt x="996949" y="34925"/>
                </a:lnTo>
                <a:close/>
              </a:path>
              <a:path w="3712845" h="76200">
                <a:moveTo>
                  <a:pt x="1022349" y="34925"/>
                </a:moveTo>
                <a:lnTo>
                  <a:pt x="1003299" y="34925"/>
                </a:lnTo>
                <a:lnTo>
                  <a:pt x="1003299" y="41275"/>
                </a:lnTo>
                <a:lnTo>
                  <a:pt x="1022349" y="41275"/>
                </a:lnTo>
                <a:lnTo>
                  <a:pt x="1022349" y="34925"/>
                </a:lnTo>
                <a:close/>
              </a:path>
              <a:path w="3712845" h="76200">
                <a:moveTo>
                  <a:pt x="1047749" y="34925"/>
                </a:moveTo>
                <a:lnTo>
                  <a:pt x="1028699" y="34925"/>
                </a:lnTo>
                <a:lnTo>
                  <a:pt x="1028699" y="41275"/>
                </a:lnTo>
                <a:lnTo>
                  <a:pt x="1047749" y="41275"/>
                </a:lnTo>
                <a:lnTo>
                  <a:pt x="1047749" y="34925"/>
                </a:lnTo>
                <a:close/>
              </a:path>
              <a:path w="3712845" h="76200">
                <a:moveTo>
                  <a:pt x="1073149" y="34925"/>
                </a:moveTo>
                <a:lnTo>
                  <a:pt x="1054099" y="34925"/>
                </a:lnTo>
                <a:lnTo>
                  <a:pt x="1054099" y="41275"/>
                </a:lnTo>
                <a:lnTo>
                  <a:pt x="1073149" y="41275"/>
                </a:lnTo>
                <a:lnTo>
                  <a:pt x="1073149" y="34925"/>
                </a:lnTo>
                <a:close/>
              </a:path>
              <a:path w="3712845" h="76200">
                <a:moveTo>
                  <a:pt x="1098549" y="34925"/>
                </a:moveTo>
                <a:lnTo>
                  <a:pt x="1079499" y="34925"/>
                </a:lnTo>
                <a:lnTo>
                  <a:pt x="1079499" y="41275"/>
                </a:lnTo>
                <a:lnTo>
                  <a:pt x="1098549" y="41275"/>
                </a:lnTo>
                <a:lnTo>
                  <a:pt x="1098549" y="34925"/>
                </a:lnTo>
                <a:close/>
              </a:path>
              <a:path w="3712845" h="76200">
                <a:moveTo>
                  <a:pt x="1123949" y="34925"/>
                </a:moveTo>
                <a:lnTo>
                  <a:pt x="1104899" y="34925"/>
                </a:lnTo>
                <a:lnTo>
                  <a:pt x="1104899" y="41275"/>
                </a:lnTo>
                <a:lnTo>
                  <a:pt x="1123949" y="41275"/>
                </a:lnTo>
                <a:lnTo>
                  <a:pt x="1123949" y="34925"/>
                </a:lnTo>
                <a:close/>
              </a:path>
              <a:path w="3712845" h="76200">
                <a:moveTo>
                  <a:pt x="1149349" y="34925"/>
                </a:moveTo>
                <a:lnTo>
                  <a:pt x="1130299" y="34925"/>
                </a:lnTo>
                <a:lnTo>
                  <a:pt x="1130299" y="41275"/>
                </a:lnTo>
                <a:lnTo>
                  <a:pt x="1149349" y="41275"/>
                </a:lnTo>
                <a:lnTo>
                  <a:pt x="1149349" y="34925"/>
                </a:lnTo>
                <a:close/>
              </a:path>
              <a:path w="3712845" h="76200">
                <a:moveTo>
                  <a:pt x="1174749" y="34925"/>
                </a:moveTo>
                <a:lnTo>
                  <a:pt x="1155699" y="34925"/>
                </a:lnTo>
                <a:lnTo>
                  <a:pt x="1155699" y="41275"/>
                </a:lnTo>
                <a:lnTo>
                  <a:pt x="1174749" y="41275"/>
                </a:lnTo>
                <a:lnTo>
                  <a:pt x="1174749" y="34925"/>
                </a:lnTo>
                <a:close/>
              </a:path>
              <a:path w="3712845" h="76200">
                <a:moveTo>
                  <a:pt x="1200149" y="34925"/>
                </a:moveTo>
                <a:lnTo>
                  <a:pt x="1181099" y="34925"/>
                </a:lnTo>
                <a:lnTo>
                  <a:pt x="1181099" y="41275"/>
                </a:lnTo>
                <a:lnTo>
                  <a:pt x="1200149" y="41275"/>
                </a:lnTo>
                <a:lnTo>
                  <a:pt x="1200149" y="34925"/>
                </a:lnTo>
                <a:close/>
              </a:path>
              <a:path w="3712845" h="76200">
                <a:moveTo>
                  <a:pt x="1225549" y="34925"/>
                </a:moveTo>
                <a:lnTo>
                  <a:pt x="1206499" y="34925"/>
                </a:lnTo>
                <a:lnTo>
                  <a:pt x="1206499" y="41275"/>
                </a:lnTo>
                <a:lnTo>
                  <a:pt x="1225549" y="41275"/>
                </a:lnTo>
                <a:lnTo>
                  <a:pt x="1225549" y="34925"/>
                </a:lnTo>
                <a:close/>
              </a:path>
              <a:path w="3712845" h="76200">
                <a:moveTo>
                  <a:pt x="1250949" y="34925"/>
                </a:moveTo>
                <a:lnTo>
                  <a:pt x="1231899" y="34925"/>
                </a:lnTo>
                <a:lnTo>
                  <a:pt x="1231899" y="41275"/>
                </a:lnTo>
                <a:lnTo>
                  <a:pt x="1250949" y="41275"/>
                </a:lnTo>
                <a:lnTo>
                  <a:pt x="1250949" y="34925"/>
                </a:lnTo>
                <a:close/>
              </a:path>
              <a:path w="3712845" h="76200">
                <a:moveTo>
                  <a:pt x="1276349" y="34925"/>
                </a:moveTo>
                <a:lnTo>
                  <a:pt x="1257299" y="34925"/>
                </a:lnTo>
                <a:lnTo>
                  <a:pt x="1257299" y="41275"/>
                </a:lnTo>
                <a:lnTo>
                  <a:pt x="1276349" y="41275"/>
                </a:lnTo>
                <a:lnTo>
                  <a:pt x="1276349" y="34925"/>
                </a:lnTo>
                <a:close/>
              </a:path>
              <a:path w="3712845" h="76200">
                <a:moveTo>
                  <a:pt x="1301749" y="34925"/>
                </a:moveTo>
                <a:lnTo>
                  <a:pt x="1282699" y="34925"/>
                </a:lnTo>
                <a:lnTo>
                  <a:pt x="1282699" y="41275"/>
                </a:lnTo>
                <a:lnTo>
                  <a:pt x="1301749" y="41275"/>
                </a:lnTo>
                <a:lnTo>
                  <a:pt x="1301749" y="34925"/>
                </a:lnTo>
                <a:close/>
              </a:path>
              <a:path w="3712845" h="76200">
                <a:moveTo>
                  <a:pt x="1327149" y="34925"/>
                </a:moveTo>
                <a:lnTo>
                  <a:pt x="1308099" y="34925"/>
                </a:lnTo>
                <a:lnTo>
                  <a:pt x="1308099" y="41275"/>
                </a:lnTo>
                <a:lnTo>
                  <a:pt x="1327149" y="41275"/>
                </a:lnTo>
                <a:lnTo>
                  <a:pt x="1327149" y="34925"/>
                </a:lnTo>
                <a:close/>
              </a:path>
              <a:path w="3712845" h="76200">
                <a:moveTo>
                  <a:pt x="1352549" y="34925"/>
                </a:moveTo>
                <a:lnTo>
                  <a:pt x="1333499" y="34925"/>
                </a:lnTo>
                <a:lnTo>
                  <a:pt x="1333499" y="41275"/>
                </a:lnTo>
                <a:lnTo>
                  <a:pt x="1352549" y="41275"/>
                </a:lnTo>
                <a:lnTo>
                  <a:pt x="1352549" y="34925"/>
                </a:lnTo>
                <a:close/>
              </a:path>
              <a:path w="3712845" h="76200">
                <a:moveTo>
                  <a:pt x="1377949" y="34925"/>
                </a:moveTo>
                <a:lnTo>
                  <a:pt x="1358899" y="34925"/>
                </a:lnTo>
                <a:lnTo>
                  <a:pt x="1358899" y="41275"/>
                </a:lnTo>
                <a:lnTo>
                  <a:pt x="1377949" y="41275"/>
                </a:lnTo>
                <a:lnTo>
                  <a:pt x="1377949" y="34925"/>
                </a:lnTo>
                <a:close/>
              </a:path>
              <a:path w="3712845" h="76200">
                <a:moveTo>
                  <a:pt x="1403349" y="34925"/>
                </a:moveTo>
                <a:lnTo>
                  <a:pt x="1384299" y="34925"/>
                </a:lnTo>
                <a:lnTo>
                  <a:pt x="1384299" y="41275"/>
                </a:lnTo>
                <a:lnTo>
                  <a:pt x="1403349" y="41275"/>
                </a:lnTo>
                <a:lnTo>
                  <a:pt x="1403349" y="34925"/>
                </a:lnTo>
                <a:close/>
              </a:path>
              <a:path w="3712845" h="76200">
                <a:moveTo>
                  <a:pt x="1428749" y="34925"/>
                </a:moveTo>
                <a:lnTo>
                  <a:pt x="1409699" y="34925"/>
                </a:lnTo>
                <a:lnTo>
                  <a:pt x="1409699" y="41275"/>
                </a:lnTo>
                <a:lnTo>
                  <a:pt x="1428749" y="41275"/>
                </a:lnTo>
                <a:lnTo>
                  <a:pt x="1428749" y="34925"/>
                </a:lnTo>
                <a:close/>
              </a:path>
              <a:path w="3712845" h="76200">
                <a:moveTo>
                  <a:pt x="1454149" y="34925"/>
                </a:moveTo>
                <a:lnTo>
                  <a:pt x="1435099" y="34925"/>
                </a:lnTo>
                <a:lnTo>
                  <a:pt x="1435099" y="41275"/>
                </a:lnTo>
                <a:lnTo>
                  <a:pt x="1454149" y="41275"/>
                </a:lnTo>
                <a:lnTo>
                  <a:pt x="1454149" y="34925"/>
                </a:lnTo>
                <a:close/>
              </a:path>
              <a:path w="3712845" h="76200">
                <a:moveTo>
                  <a:pt x="1479549" y="34925"/>
                </a:moveTo>
                <a:lnTo>
                  <a:pt x="1460499" y="34925"/>
                </a:lnTo>
                <a:lnTo>
                  <a:pt x="1460499" y="41275"/>
                </a:lnTo>
                <a:lnTo>
                  <a:pt x="1479549" y="41275"/>
                </a:lnTo>
                <a:lnTo>
                  <a:pt x="1479549" y="34925"/>
                </a:lnTo>
                <a:close/>
              </a:path>
              <a:path w="3712845" h="76200">
                <a:moveTo>
                  <a:pt x="1504949" y="34925"/>
                </a:moveTo>
                <a:lnTo>
                  <a:pt x="1485899" y="34925"/>
                </a:lnTo>
                <a:lnTo>
                  <a:pt x="1485899" y="41275"/>
                </a:lnTo>
                <a:lnTo>
                  <a:pt x="1504949" y="41275"/>
                </a:lnTo>
                <a:lnTo>
                  <a:pt x="1504949" y="34925"/>
                </a:lnTo>
                <a:close/>
              </a:path>
              <a:path w="3712845" h="76200">
                <a:moveTo>
                  <a:pt x="1530349" y="34925"/>
                </a:moveTo>
                <a:lnTo>
                  <a:pt x="1511299" y="34925"/>
                </a:lnTo>
                <a:lnTo>
                  <a:pt x="1511299" y="41275"/>
                </a:lnTo>
                <a:lnTo>
                  <a:pt x="1530349" y="41275"/>
                </a:lnTo>
                <a:lnTo>
                  <a:pt x="1530349" y="34925"/>
                </a:lnTo>
                <a:close/>
              </a:path>
              <a:path w="3712845" h="76200">
                <a:moveTo>
                  <a:pt x="1555749" y="34925"/>
                </a:moveTo>
                <a:lnTo>
                  <a:pt x="1536699" y="34925"/>
                </a:lnTo>
                <a:lnTo>
                  <a:pt x="1536699" y="41275"/>
                </a:lnTo>
                <a:lnTo>
                  <a:pt x="1555749" y="41275"/>
                </a:lnTo>
                <a:lnTo>
                  <a:pt x="1555749" y="34925"/>
                </a:lnTo>
                <a:close/>
              </a:path>
              <a:path w="3712845" h="76200">
                <a:moveTo>
                  <a:pt x="1581149" y="34925"/>
                </a:moveTo>
                <a:lnTo>
                  <a:pt x="1562099" y="34925"/>
                </a:lnTo>
                <a:lnTo>
                  <a:pt x="1562099" y="41275"/>
                </a:lnTo>
                <a:lnTo>
                  <a:pt x="1581149" y="41275"/>
                </a:lnTo>
                <a:lnTo>
                  <a:pt x="1581149" y="34925"/>
                </a:lnTo>
                <a:close/>
              </a:path>
              <a:path w="3712845" h="76200">
                <a:moveTo>
                  <a:pt x="1606549" y="34925"/>
                </a:moveTo>
                <a:lnTo>
                  <a:pt x="1587499" y="34925"/>
                </a:lnTo>
                <a:lnTo>
                  <a:pt x="1587499" y="41275"/>
                </a:lnTo>
                <a:lnTo>
                  <a:pt x="1606549" y="41275"/>
                </a:lnTo>
                <a:lnTo>
                  <a:pt x="1606549" y="34925"/>
                </a:lnTo>
                <a:close/>
              </a:path>
              <a:path w="3712845" h="76200">
                <a:moveTo>
                  <a:pt x="1631949" y="34925"/>
                </a:moveTo>
                <a:lnTo>
                  <a:pt x="1612899" y="34925"/>
                </a:lnTo>
                <a:lnTo>
                  <a:pt x="1612899" y="41275"/>
                </a:lnTo>
                <a:lnTo>
                  <a:pt x="1631949" y="41275"/>
                </a:lnTo>
                <a:lnTo>
                  <a:pt x="1631949" y="34925"/>
                </a:lnTo>
                <a:close/>
              </a:path>
              <a:path w="3712845" h="76200">
                <a:moveTo>
                  <a:pt x="1657349" y="34925"/>
                </a:moveTo>
                <a:lnTo>
                  <a:pt x="1638299" y="34925"/>
                </a:lnTo>
                <a:lnTo>
                  <a:pt x="1638299" y="41275"/>
                </a:lnTo>
                <a:lnTo>
                  <a:pt x="1657349" y="41275"/>
                </a:lnTo>
                <a:lnTo>
                  <a:pt x="1657349" y="34925"/>
                </a:lnTo>
                <a:close/>
              </a:path>
              <a:path w="3712845" h="76200">
                <a:moveTo>
                  <a:pt x="1682749" y="34925"/>
                </a:moveTo>
                <a:lnTo>
                  <a:pt x="1663699" y="34925"/>
                </a:lnTo>
                <a:lnTo>
                  <a:pt x="1663699" y="41275"/>
                </a:lnTo>
                <a:lnTo>
                  <a:pt x="1682749" y="41275"/>
                </a:lnTo>
                <a:lnTo>
                  <a:pt x="1682749" y="34925"/>
                </a:lnTo>
                <a:close/>
              </a:path>
              <a:path w="3712845" h="76200">
                <a:moveTo>
                  <a:pt x="1708149" y="34925"/>
                </a:moveTo>
                <a:lnTo>
                  <a:pt x="1689099" y="34925"/>
                </a:lnTo>
                <a:lnTo>
                  <a:pt x="1689099" y="41275"/>
                </a:lnTo>
                <a:lnTo>
                  <a:pt x="1708149" y="41275"/>
                </a:lnTo>
                <a:lnTo>
                  <a:pt x="1708149" y="34925"/>
                </a:lnTo>
                <a:close/>
              </a:path>
              <a:path w="3712845" h="76200">
                <a:moveTo>
                  <a:pt x="1733549" y="34925"/>
                </a:moveTo>
                <a:lnTo>
                  <a:pt x="1714499" y="34925"/>
                </a:lnTo>
                <a:lnTo>
                  <a:pt x="1714499" y="41275"/>
                </a:lnTo>
                <a:lnTo>
                  <a:pt x="1733549" y="41275"/>
                </a:lnTo>
                <a:lnTo>
                  <a:pt x="1733549" y="34925"/>
                </a:lnTo>
                <a:close/>
              </a:path>
              <a:path w="3712845" h="76200">
                <a:moveTo>
                  <a:pt x="1758949" y="34925"/>
                </a:moveTo>
                <a:lnTo>
                  <a:pt x="1739899" y="34925"/>
                </a:lnTo>
                <a:lnTo>
                  <a:pt x="1739899" y="41275"/>
                </a:lnTo>
                <a:lnTo>
                  <a:pt x="1758949" y="41275"/>
                </a:lnTo>
                <a:lnTo>
                  <a:pt x="1758949" y="34925"/>
                </a:lnTo>
                <a:close/>
              </a:path>
              <a:path w="3712845" h="76200">
                <a:moveTo>
                  <a:pt x="1784349" y="34925"/>
                </a:moveTo>
                <a:lnTo>
                  <a:pt x="1765299" y="34925"/>
                </a:lnTo>
                <a:lnTo>
                  <a:pt x="1765299" y="41275"/>
                </a:lnTo>
                <a:lnTo>
                  <a:pt x="1784349" y="41275"/>
                </a:lnTo>
                <a:lnTo>
                  <a:pt x="1784349" y="34925"/>
                </a:lnTo>
                <a:close/>
              </a:path>
              <a:path w="3712845" h="76200">
                <a:moveTo>
                  <a:pt x="1809749" y="34925"/>
                </a:moveTo>
                <a:lnTo>
                  <a:pt x="1790699" y="34925"/>
                </a:lnTo>
                <a:lnTo>
                  <a:pt x="1790699" y="41275"/>
                </a:lnTo>
                <a:lnTo>
                  <a:pt x="1809749" y="41275"/>
                </a:lnTo>
                <a:lnTo>
                  <a:pt x="1809749" y="34925"/>
                </a:lnTo>
                <a:close/>
              </a:path>
              <a:path w="3712845" h="76200">
                <a:moveTo>
                  <a:pt x="1835149" y="34925"/>
                </a:moveTo>
                <a:lnTo>
                  <a:pt x="1816099" y="34925"/>
                </a:lnTo>
                <a:lnTo>
                  <a:pt x="1816099" y="41275"/>
                </a:lnTo>
                <a:lnTo>
                  <a:pt x="1835149" y="41275"/>
                </a:lnTo>
                <a:lnTo>
                  <a:pt x="1835149" y="34925"/>
                </a:lnTo>
                <a:close/>
              </a:path>
              <a:path w="3712845" h="76200">
                <a:moveTo>
                  <a:pt x="1860549" y="34925"/>
                </a:moveTo>
                <a:lnTo>
                  <a:pt x="1841499" y="34925"/>
                </a:lnTo>
                <a:lnTo>
                  <a:pt x="1841499" y="41275"/>
                </a:lnTo>
                <a:lnTo>
                  <a:pt x="1860549" y="41275"/>
                </a:lnTo>
                <a:lnTo>
                  <a:pt x="1860549" y="34925"/>
                </a:lnTo>
                <a:close/>
              </a:path>
              <a:path w="3712845" h="76200">
                <a:moveTo>
                  <a:pt x="1885949" y="34925"/>
                </a:moveTo>
                <a:lnTo>
                  <a:pt x="1866899" y="34925"/>
                </a:lnTo>
                <a:lnTo>
                  <a:pt x="1866899" y="41275"/>
                </a:lnTo>
                <a:lnTo>
                  <a:pt x="1885949" y="41275"/>
                </a:lnTo>
                <a:lnTo>
                  <a:pt x="1885949" y="34925"/>
                </a:lnTo>
                <a:close/>
              </a:path>
              <a:path w="3712845" h="76200">
                <a:moveTo>
                  <a:pt x="1911349" y="34925"/>
                </a:moveTo>
                <a:lnTo>
                  <a:pt x="1892299" y="34925"/>
                </a:lnTo>
                <a:lnTo>
                  <a:pt x="1892299" y="41275"/>
                </a:lnTo>
                <a:lnTo>
                  <a:pt x="1911349" y="41275"/>
                </a:lnTo>
                <a:lnTo>
                  <a:pt x="1911349" y="34925"/>
                </a:lnTo>
                <a:close/>
              </a:path>
              <a:path w="3712845" h="76200">
                <a:moveTo>
                  <a:pt x="1936749" y="34925"/>
                </a:moveTo>
                <a:lnTo>
                  <a:pt x="1917699" y="34925"/>
                </a:lnTo>
                <a:lnTo>
                  <a:pt x="1917699" y="41275"/>
                </a:lnTo>
                <a:lnTo>
                  <a:pt x="1936749" y="41275"/>
                </a:lnTo>
                <a:lnTo>
                  <a:pt x="1936749" y="34925"/>
                </a:lnTo>
                <a:close/>
              </a:path>
              <a:path w="3712845" h="76200">
                <a:moveTo>
                  <a:pt x="1962149" y="34925"/>
                </a:moveTo>
                <a:lnTo>
                  <a:pt x="1943099" y="34925"/>
                </a:lnTo>
                <a:lnTo>
                  <a:pt x="1943099" y="41275"/>
                </a:lnTo>
                <a:lnTo>
                  <a:pt x="1962149" y="41275"/>
                </a:lnTo>
                <a:lnTo>
                  <a:pt x="1962149" y="34925"/>
                </a:lnTo>
                <a:close/>
              </a:path>
              <a:path w="3712845" h="76200">
                <a:moveTo>
                  <a:pt x="1987549" y="34925"/>
                </a:moveTo>
                <a:lnTo>
                  <a:pt x="1968499" y="34925"/>
                </a:lnTo>
                <a:lnTo>
                  <a:pt x="1968499" y="41275"/>
                </a:lnTo>
                <a:lnTo>
                  <a:pt x="1987549" y="41275"/>
                </a:lnTo>
                <a:lnTo>
                  <a:pt x="1987549" y="34925"/>
                </a:lnTo>
                <a:close/>
              </a:path>
              <a:path w="3712845" h="76200">
                <a:moveTo>
                  <a:pt x="2012949" y="34925"/>
                </a:moveTo>
                <a:lnTo>
                  <a:pt x="1993899" y="34925"/>
                </a:lnTo>
                <a:lnTo>
                  <a:pt x="1993899" y="41275"/>
                </a:lnTo>
                <a:lnTo>
                  <a:pt x="2012949" y="41275"/>
                </a:lnTo>
                <a:lnTo>
                  <a:pt x="2012949" y="34925"/>
                </a:lnTo>
                <a:close/>
              </a:path>
              <a:path w="3712845" h="76200">
                <a:moveTo>
                  <a:pt x="2038349" y="34925"/>
                </a:moveTo>
                <a:lnTo>
                  <a:pt x="2019299" y="34925"/>
                </a:lnTo>
                <a:lnTo>
                  <a:pt x="2019299" y="41275"/>
                </a:lnTo>
                <a:lnTo>
                  <a:pt x="2038349" y="41275"/>
                </a:lnTo>
                <a:lnTo>
                  <a:pt x="2038349" y="34925"/>
                </a:lnTo>
                <a:close/>
              </a:path>
              <a:path w="3712845" h="76200">
                <a:moveTo>
                  <a:pt x="2063749" y="34925"/>
                </a:moveTo>
                <a:lnTo>
                  <a:pt x="2044699" y="34925"/>
                </a:lnTo>
                <a:lnTo>
                  <a:pt x="2044699" y="41275"/>
                </a:lnTo>
                <a:lnTo>
                  <a:pt x="2063749" y="41275"/>
                </a:lnTo>
                <a:lnTo>
                  <a:pt x="2063749" y="34925"/>
                </a:lnTo>
                <a:close/>
              </a:path>
              <a:path w="3712845" h="76200">
                <a:moveTo>
                  <a:pt x="2089149" y="34925"/>
                </a:moveTo>
                <a:lnTo>
                  <a:pt x="2070099" y="34925"/>
                </a:lnTo>
                <a:lnTo>
                  <a:pt x="2070099" y="41275"/>
                </a:lnTo>
                <a:lnTo>
                  <a:pt x="2089149" y="41275"/>
                </a:lnTo>
                <a:lnTo>
                  <a:pt x="2089149" y="34925"/>
                </a:lnTo>
                <a:close/>
              </a:path>
              <a:path w="3712845" h="76200">
                <a:moveTo>
                  <a:pt x="2114549" y="34925"/>
                </a:moveTo>
                <a:lnTo>
                  <a:pt x="2095499" y="34925"/>
                </a:lnTo>
                <a:lnTo>
                  <a:pt x="2095499" y="41275"/>
                </a:lnTo>
                <a:lnTo>
                  <a:pt x="2114549" y="41275"/>
                </a:lnTo>
                <a:lnTo>
                  <a:pt x="2114549" y="34925"/>
                </a:lnTo>
                <a:close/>
              </a:path>
              <a:path w="3712845" h="76200">
                <a:moveTo>
                  <a:pt x="2139949" y="34925"/>
                </a:moveTo>
                <a:lnTo>
                  <a:pt x="2120899" y="34925"/>
                </a:lnTo>
                <a:lnTo>
                  <a:pt x="2120899" y="41275"/>
                </a:lnTo>
                <a:lnTo>
                  <a:pt x="2139949" y="41275"/>
                </a:lnTo>
                <a:lnTo>
                  <a:pt x="2139949" y="34925"/>
                </a:lnTo>
                <a:close/>
              </a:path>
              <a:path w="3712845" h="76200">
                <a:moveTo>
                  <a:pt x="2165349" y="34925"/>
                </a:moveTo>
                <a:lnTo>
                  <a:pt x="2146299" y="34925"/>
                </a:lnTo>
                <a:lnTo>
                  <a:pt x="2146299" y="41275"/>
                </a:lnTo>
                <a:lnTo>
                  <a:pt x="2165349" y="41275"/>
                </a:lnTo>
                <a:lnTo>
                  <a:pt x="2165349" y="34925"/>
                </a:lnTo>
                <a:close/>
              </a:path>
              <a:path w="3712845" h="76200">
                <a:moveTo>
                  <a:pt x="2190749" y="34925"/>
                </a:moveTo>
                <a:lnTo>
                  <a:pt x="2171699" y="34925"/>
                </a:lnTo>
                <a:lnTo>
                  <a:pt x="2171699" y="41275"/>
                </a:lnTo>
                <a:lnTo>
                  <a:pt x="2190749" y="41275"/>
                </a:lnTo>
                <a:lnTo>
                  <a:pt x="2190749" y="34925"/>
                </a:lnTo>
                <a:close/>
              </a:path>
              <a:path w="3712845" h="76200">
                <a:moveTo>
                  <a:pt x="2216149" y="34925"/>
                </a:moveTo>
                <a:lnTo>
                  <a:pt x="2197099" y="34925"/>
                </a:lnTo>
                <a:lnTo>
                  <a:pt x="2197099" y="41275"/>
                </a:lnTo>
                <a:lnTo>
                  <a:pt x="2216149" y="41275"/>
                </a:lnTo>
                <a:lnTo>
                  <a:pt x="2216149" y="34925"/>
                </a:lnTo>
                <a:close/>
              </a:path>
              <a:path w="3712845" h="76200">
                <a:moveTo>
                  <a:pt x="2241549" y="34925"/>
                </a:moveTo>
                <a:lnTo>
                  <a:pt x="2222499" y="34925"/>
                </a:lnTo>
                <a:lnTo>
                  <a:pt x="2222499" y="41275"/>
                </a:lnTo>
                <a:lnTo>
                  <a:pt x="2241549" y="41275"/>
                </a:lnTo>
                <a:lnTo>
                  <a:pt x="2241549" y="34925"/>
                </a:lnTo>
                <a:close/>
              </a:path>
              <a:path w="3712845" h="76200">
                <a:moveTo>
                  <a:pt x="2266949" y="34925"/>
                </a:moveTo>
                <a:lnTo>
                  <a:pt x="2247899" y="34925"/>
                </a:lnTo>
                <a:lnTo>
                  <a:pt x="2247899" y="41275"/>
                </a:lnTo>
                <a:lnTo>
                  <a:pt x="2266949" y="41275"/>
                </a:lnTo>
                <a:lnTo>
                  <a:pt x="2266949" y="34925"/>
                </a:lnTo>
                <a:close/>
              </a:path>
              <a:path w="3712845" h="76200">
                <a:moveTo>
                  <a:pt x="2292349" y="34925"/>
                </a:moveTo>
                <a:lnTo>
                  <a:pt x="2273299" y="34925"/>
                </a:lnTo>
                <a:lnTo>
                  <a:pt x="2273299" y="41275"/>
                </a:lnTo>
                <a:lnTo>
                  <a:pt x="2292349" y="41275"/>
                </a:lnTo>
                <a:lnTo>
                  <a:pt x="2292349" y="34925"/>
                </a:lnTo>
                <a:close/>
              </a:path>
              <a:path w="3712845" h="76200">
                <a:moveTo>
                  <a:pt x="2317749" y="34925"/>
                </a:moveTo>
                <a:lnTo>
                  <a:pt x="2298699" y="34925"/>
                </a:lnTo>
                <a:lnTo>
                  <a:pt x="2298699" y="41275"/>
                </a:lnTo>
                <a:lnTo>
                  <a:pt x="2317749" y="41275"/>
                </a:lnTo>
                <a:lnTo>
                  <a:pt x="2317749" y="34925"/>
                </a:lnTo>
                <a:close/>
              </a:path>
              <a:path w="3712845" h="76200">
                <a:moveTo>
                  <a:pt x="2343149" y="34925"/>
                </a:moveTo>
                <a:lnTo>
                  <a:pt x="2324099" y="34925"/>
                </a:lnTo>
                <a:lnTo>
                  <a:pt x="2324099" y="41275"/>
                </a:lnTo>
                <a:lnTo>
                  <a:pt x="2343149" y="41275"/>
                </a:lnTo>
                <a:lnTo>
                  <a:pt x="2343149" y="34925"/>
                </a:lnTo>
                <a:close/>
              </a:path>
              <a:path w="3712845" h="76200">
                <a:moveTo>
                  <a:pt x="2368549" y="34925"/>
                </a:moveTo>
                <a:lnTo>
                  <a:pt x="2349499" y="34925"/>
                </a:lnTo>
                <a:lnTo>
                  <a:pt x="2349499" y="41275"/>
                </a:lnTo>
                <a:lnTo>
                  <a:pt x="2368549" y="41275"/>
                </a:lnTo>
                <a:lnTo>
                  <a:pt x="2368549" y="34925"/>
                </a:lnTo>
                <a:close/>
              </a:path>
              <a:path w="3712845" h="76200">
                <a:moveTo>
                  <a:pt x="2393949" y="34925"/>
                </a:moveTo>
                <a:lnTo>
                  <a:pt x="2374899" y="34925"/>
                </a:lnTo>
                <a:lnTo>
                  <a:pt x="2374899" y="41275"/>
                </a:lnTo>
                <a:lnTo>
                  <a:pt x="2393949" y="41275"/>
                </a:lnTo>
                <a:lnTo>
                  <a:pt x="2393949" y="34925"/>
                </a:lnTo>
                <a:close/>
              </a:path>
              <a:path w="3712845" h="76200">
                <a:moveTo>
                  <a:pt x="2419349" y="34925"/>
                </a:moveTo>
                <a:lnTo>
                  <a:pt x="2400299" y="34925"/>
                </a:lnTo>
                <a:lnTo>
                  <a:pt x="2400299" y="41275"/>
                </a:lnTo>
                <a:lnTo>
                  <a:pt x="2419349" y="41275"/>
                </a:lnTo>
                <a:lnTo>
                  <a:pt x="2419349" y="34925"/>
                </a:lnTo>
                <a:close/>
              </a:path>
              <a:path w="3712845" h="76200">
                <a:moveTo>
                  <a:pt x="2444749" y="34925"/>
                </a:moveTo>
                <a:lnTo>
                  <a:pt x="2425699" y="34925"/>
                </a:lnTo>
                <a:lnTo>
                  <a:pt x="2425699" y="41275"/>
                </a:lnTo>
                <a:lnTo>
                  <a:pt x="2444749" y="41275"/>
                </a:lnTo>
                <a:lnTo>
                  <a:pt x="2444749" y="34925"/>
                </a:lnTo>
                <a:close/>
              </a:path>
              <a:path w="3712845" h="76200">
                <a:moveTo>
                  <a:pt x="2470149" y="34925"/>
                </a:moveTo>
                <a:lnTo>
                  <a:pt x="2451099" y="34925"/>
                </a:lnTo>
                <a:lnTo>
                  <a:pt x="2451099" y="41275"/>
                </a:lnTo>
                <a:lnTo>
                  <a:pt x="2470149" y="41275"/>
                </a:lnTo>
                <a:lnTo>
                  <a:pt x="2470149" y="34925"/>
                </a:lnTo>
                <a:close/>
              </a:path>
              <a:path w="3712845" h="76200">
                <a:moveTo>
                  <a:pt x="2495549" y="34925"/>
                </a:moveTo>
                <a:lnTo>
                  <a:pt x="2476499" y="34925"/>
                </a:lnTo>
                <a:lnTo>
                  <a:pt x="2476499" y="41275"/>
                </a:lnTo>
                <a:lnTo>
                  <a:pt x="2495549" y="41275"/>
                </a:lnTo>
                <a:lnTo>
                  <a:pt x="2495549" y="34925"/>
                </a:lnTo>
                <a:close/>
              </a:path>
              <a:path w="3712845" h="76200">
                <a:moveTo>
                  <a:pt x="2520949" y="34925"/>
                </a:moveTo>
                <a:lnTo>
                  <a:pt x="2501899" y="34925"/>
                </a:lnTo>
                <a:lnTo>
                  <a:pt x="2501899" y="41275"/>
                </a:lnTo>
                <a:lnTo>
                  <a:pt x="2520949" y="41275"/>
                </a:lnTo>
                <a:lnTo>
                  <a:pt x="2520949" y="34925"/>
                </a:lnTo>
                <a:close/>
              </a:path>
              <a:path w="3712845" h="76200">
                <a:moveTo>
                  <a:pt x="2546349" y="34925"/>
                </a:moveTo>
                <a:lnTo>
                  <a:pt x="2527299" y="34925"/>
                </a:lnTo>
                <a:lnTo>
                  <a:pt x="2527299" y="41275"/>
                </a:lnTo>
                <a:lnTo>
                  <a:pt x="2546349" y="41275"/>
                </a:lnTo>
                <a:lnTo>
                  <a:pt x="2546349" y="34925"/>
                </a:lnTo>
                <a:close/>
              </a:path>
              <a:path w="3712845" h="76200">
                <a:moveTo>
                  <a:pt x="2571749" y="34925"/>
                </a:moveTo>
                <a:lnTo>
                  <a:pt x="2552699" y="34925"/>
                </a:lnTo>
                <a:lnTo>
                  <a:pt x="2552699" y="41275"/>
                </a:lnTo>
                <a:lnTo>
                  <a:pt x="2571749" y="41275"/>
                </a:lnTo>
                <a:lnTo>
                  <a:pt x="2571749" y="34925"/>
                </a:lnTo>
                <a:close/>
              </a:path>
              <a:path w="3712845" h="76200">
                <a:moveTo>
                  <a:pt x="2597149" y="34925"/>
                </a:moveTo>
                <a:lnTo>
                  <a:pt x="2578099" y="34925"/>
                </a:lnTo>
                <a:lnTo>
                  <a:pt x="2578099" y="41275"/>
                </a:lnTo>
                <a:lnTo>
                  <a:pt x="2597149" y="41275"/>
                </a:lnTo>
                <a:lnTo>
                  <a:pt x="2597149" y="34925"/>
                </a:lnTo>
                <a:close/>
              </a:path>
              <a:path w="3712845" h="76200">
                <a:moveTo>
                  <a:pt x="2622549" y="34925"/>
                </a:moveTo>
                <a:lnTo>
                  <a:pt x="2603499" y="34925"/>
                </a:lnTo>
                <a:lnTo>
                  <a:pt x="2603499" y="41275"/>
                </a:lnTo>
                <a:lnTo>
                  <a:pt x="2622549" y="41275"/>
                </a:lnTo>
                <a:lnTo>
                  <a:pt x="2622549" y="34925"/>
                </a:lnTo>
                <a:close/>
              </a:path>
              <a:path w="3712845" h="76200">
                <a:moveTo>
                  <a:pt x="2647949" y="34925"/>
                </a:moveTo>
                <a:lnTo>
                  <a:pt x="2628899" y="34925"/>
                </a:lnTo>
                <a:lnTo>
                  <a:pt x="2628899" y="41275"/>
                </a:lnTo>
                <a:lnTo>
                  <a:pt x="2647949" y="41275"/>
                </a:lnTo>
                <a:lnTo>
                  <a:pt x="2647949" y="34925"/>
                </a:lnTo>
                <a:close/>
              </a:path>
              <a:path w="3712845" h="76200">
                <a:moveTo>
                  <a:pt x="2673349" y="34925"/>
                </a:moveTo>
                <a:lnTo>
                  <a:pt x="2654299" y="34925"/>
                </a:lnTo>
                <a:lnTo>
                  <a:pt x="2654299" y="41275"/>
                </a:lnTo>
                <a:lnTo>
                  <a:pt x="2673349" y="41275"/>
                </a:lnTo>
                <a:lnTo>
                  <a:pt x="2673349" y="34925"/>
                </a:lnTo>
                <a:close/>
              </a:path>
              <a:path w="3712845" h="76200">
                <a:moveTo>
                  <a:pt x="2698749" y="34925"/>
                </a:moveTo>
                <a:lnTo>
                  <a:pt x="2679699" y="34925"/>
                </a:lnTo>
                <a:lnTo>
                  <a:pt x="2679699" y="41275"/>
                </a:lnTo>
                <a:lnTo>
                  <a:pt x="2698749" y="41275"/>
                </a:lnTo>
                <a:lnTo>
                  <a:pt x="2698749" y="34925"/>
                </a:lnTo>
                <a:close/>
              </a:path>
              <a:path w="3712845" h="76200">
                <a:moveTo>
                  <a:pt x="2724149" y="34925"/>
                </a:moveTo>
                <a:lnTo>
                  <a:pt x="2705099" y="34925"/>
                </a:lnTo>
                <a:lnTo>
                  <a:pt x="2705099" y="41275"/>
                </a:lnTo>
                <a:lnTo>
                  <a:pt x="2724149" y="41275"/>
                </a:lnTo>
                <a:lnTo>
                  <a:pt x="2724149" y="34925"/>
                </a:lnTo>
                <a:close/>
              </a:path>
              <a:path w="3712845" h="76200">
                <a:moveTo>
                  <a:pt x="2749549" y="34925"/>
                </a:moveTo>
                <a:lnTo>
                  <a:pt x="2730499" y="34925"/>
                </a:lnTo>
                <a:lnTo>
                  <a:pt x="2730499" y="41275"/>
                </a:lnTo>
                <a:lnTo>
                  <a:pt x="2749549" y="41275"/>
                </a:lnTo>
                <a:lnTo>
                  <a:pt x="2749549" y="34925"/>
                </a:lnTo>
                <a:close/>
              </a:path>
              <a:path w="3712845" h="76200">
                <a:moveTo>
                  <a:pt x="2774949" y="34925"/>
                </a:moveTo>
                <a:lnTo>
                  <a:pt x="2755899" y="34925"/>
                </a:lnTo>
                <a:lnTo>
                  <a:pt x="2755899" y="41275"/>
                </a:lnTo>
                <a:lnTo>
                  <a:pt x="2774949" y="41275"/>
                </a:lnTo>
                <a:lnTo>
                  <a:pt x="2774949" y="34925"/>
                </a:lnTo>
                <a:close/>
              </a:path>
              <a:path w="3712845" h="76200">
                <a:moveTo>
                  <a:pt x="2800349" y="34925"/>
                </a:moveTo>
                <a:lnTo>
                  <a:pt x="2781299" y="34925"/>
                </a:lnTo>
                <a:lnTo>
                  <a:pt x="2781299" y="41275"/>
                </a:lnTo>
                <a:lnTo>
                  <a:pt x="2800349" y="41275"/>
                </a:lnTo>
                <a:lnTo>
                  <a:pt x="2800349" y="34925"/>
                </a:lnTo>
                <a:close/>
              </a:path>
              <a:path w="3712845" h="76200">
                <a:moveTo>
                  <a:pt x="2825749" y="34925"/>
                </a:moveTo>
                <a:lnTo>
                  <a:pt x="2806699" y="34925"/>
                </a:lnTo>
                <a:lnTo>
                  <a:pt x="2806699" y="41275"/>
                </a:lnTo>
                <a:lnTo>
                  <a:pt x="2825749" y="41275"/>
                </a:lnTo>
                <a:lnTo>
                  <a:pt x="2825749" y="34925"/>
                </a:lnTo>
                <a:close/>
              </a:path>
              <a:path w="3712845" h="76200">
                <a:moveTo>
                  <a:pt x="2851149" y="34925"/>
                </a:moveTo>
                <a:lnTo>
                  <a:pt x="2832099" y="34925"/>
                </a:lnTo>
                <a:lnTo>
                  <a:pt x="2832099" y="41275"/>
                </a:lnTo>
                <a:lnTo>
                  <a:pt x="2851149" y="41275"/>
                </a:lnTo>
                <a:lnTo>
                  <a:pt x="2851149" y="34925"/>
                </a:lnTo>
                <a:close/>
              </a:path>
              <a:path w="3712845" h="76200">
                <a:moveTo>
                  <a:pt x="2876549" y="34925"/>
                </a:moveTo>
                <a:lnTo>
                  <a:pt x="2857499" y="34925"/>
                </a:lnTo>
                <a:lnTo>
                  <a:pt x="2857499" y="41275"/>
                </a:lnTo>
                <a:lnTo>
                  <a:pt x="2876549" y="41275"/>
                </a:lnTo>
                <a:lnTo>
                  <a:pt x="2876549" y="34925"/>
                </a:lnTo>
                <a:close/>
              </a:path>
              <a:path w="3712845" h="76200">
                <a:moveTo>
                  <a:pt x="2901949" y="34925"/>
                </a:moveTo>
                <a:lnTo>
                  <a:pt x="2882899" y="34925"/>
                </a:lnTo>
                <a:lnTo>
                  <a:pt x="2882899" y="41275"/>
                </a:lnTo>
                <a:lnTo>
                  <a:pt x="2901949" y="41275"/>
                </a:lnTo>
                <a:lnTo>
                  <a:pt x="2901949" y="34925"/>
                </a:lnTo>
                <a:close/>
              </a:path>
              <a:path w="3712845" h="76200">
                <a:moveTo>
                  <a:pt x="2927349" y="34925"/>
                </a:moveTo>
                <a:lnTo>
                  <a:pt x="2908299" y="34925"/>
                </a:lnTo>
                <a:lnTo>
                  <a:pt x="2908299" y="41275"/>
                </a:lnTo>
                <a:lnTo>
                  <a:pt x="2927349" y="41275"/>
                </a:lnTo>
                <a:lnTo>
                  <a:pt x="2927349" y="34925"/>
                </a:lnTo>
                <a:close/>
              </a:path>
              <a:path w="3712845" h="76200">
                <a:moveTo>
                  <a:pt x="2952749" y="34925"/>
                </a:moveTo>
                <a:lnTo>
                  <a:pt x="2933699" y="34925"/>
                </a:lnTo>
                <a:lnTo>
                  <a:pt x="2933699" y="41275"/>
                </a:lnTo>
                <a:lnTo>
                  <a:pt x="2952749" y="41275"/>
                </a:lnTo>
                <a:lnTo>
                  <a:pt x="2952749" y="34925"/>
                </a:lnTo>
                <a:close/>
              </a:path>
              <a:path w="3712845" h="76200">
                <a:moveTo>
                  <a:pt x="2978149" y="34925"/>
                </a:moveTo>
                <a:lnTo>
                  <a:pt x="2959099" y="34925"/>
                </a:lnTo>
                <a:lnTo>
                  <a:pt x="2959099" y="41275"/>
                </a:lnTo>
                <a:lnTo>
                  <a:pt x="2978149" y="41275"/>
                </a:lnTo>
                <a:lnTo>
                  <a:pt x="2978149" y="34925"/>
                </a:lnTo>
                <a:close/>
              </a:path>
              <a:path w="3712845" h="76200">
                <a:moveTo>
                  <a:pt x="3003549" y="34925"/>
                </a:moveTo>
                <a:lnTo>
                  <a:pt x="2984499" y="34925"/>
                </a:lnTo>
                <a:lnTo>
                  <a:pt x="2984499" y="41275"/>
                </a:lnTo>
                <a:lnTo>
                  <a:pt x="3003549" y="41275"/>
                </a:lnTo>
                <a:lnTo>
                  <a:pt x="3003549" y="34925"/>
                </a:lnTo>
                <a:close/>
              </a:path>
              <a:path w="3712845" h="76200">
                <a:moveTo>
                  <a:pt x="3028949" y="34925"/>
                </a:moveTo>
                <a:lnTo>
                  <a:pt x="3009899" y="34925"/>
                </a:lnTo>
                <a:lnTo>
                  <a:pt x="3009899" y="41275"/>
                </a:lnTo>
                <a:lnTo>
                  <a:pt x="3028949" y="41275"/>
                </a:lnTo>
                <a:lnTo>
                  <a:pt x="3028949" y="34925"/>
                </a:lnTo>
                <a:close/>
              </a:path>
              <a:path w="3712845" h="76200">
                <a:moveTo>
                  <a:pt x="3054349" y="34925"/>
                </a:moveTo>
                <a:lnTo>
                  <a:pt x="3035299" y="34925"/>
                </a:lnTo>
                <a:lnTo>
                  <a:pt x="3035299" y="41275"/>
                </a:lnTo>
                <a:lnTo>
                  <a:pt x="3054349" y="41275"/>
                </a:lnTo>
                <a:lnTo>
                  <a:pt x="3054349" y="34925"/>
                </a:lnTo>
                <a:close/>
              </a:path>
              <a:path w="3712845" h="76200">
                <a:moveTo>
                  <a:pt x="3079749" y="34925"/>
                </a:moveTo>
                <a:lnTo>
                  <a:pt x="3060699" y="34925"/>
                </a:lnTo>
                <a:lnTo>
                  <a:pt x="3060699" y="41275"/>
                </a:lnTo>
                <a:lnTo>
                  <a:pt x="3079749" y="41275"/>
                </a:lnTo>
                <a:lnTo>
                  <a:pt x="3079749" y="34925"/>
                </a:lnTo>
                <a:close/>
              </a:path>
              <a:path w="3712845" h="76200">
                <a:moveTo>
                  <a:pt x="3105149" y="34925"/>
                </a:moveTo>
                <a:lnTo>
                  <a:pt x="3086099" y="34925"/>
                </a:lnTo>
                <a:lnTo>
                  <a:pt x="3086099" y="41275"/>
                </a:lnTo>
                <a:lnTo>
                  <a:pt x="3105149" y="41275"/>
                </a:lnTo>
                <a:lnTo>
                  <a:pt x="3105149" y="34925"/>
                </a:lnTo>
                <a:close/>
              </a:path>
              <a:path w="3712845" h="76200">
                <a:moveTo>
                  <a:pt x="3130549" y="34925"/>
                </a:moveTo>
                <a:lnTo>
                  <a:pt x="3111499" y="34925"/>
                </a:lnTo>
                <a:lnTo>
                  <a:pt x="3111499" y="41275"/>
                </a:lnTo>
                <a:lnTo>
                  <a:pt x="3130549" y="41275"/>
                </a:lnTo>
                <a:lnTo>
                  <a:pt x="3130549" y="34925"/>
                </a:lnTo>
                <a:close/>
              </a:path>
              <a:path w="3712845" h="76200">
                <a:moveTo>
                  <a:pt x="3155949" y="34925"/>
                </a:moveTo>
                <a:lnTo>
                  <a:pt x="3136899" y="34925"/>
                </a:lnTo>
                <a:lnTo>
                  <a:pt x="3136899" y="41275"/>
                </a:lnTo>
                <a:lnTo>
                  <a:pt x="3155949" y="41275"/>
                </a:lnTo>
                <a:lnTo>
                  <a:pt x="3155949" y="34925"/>
                </a:lnTo>
                <a:close/>
              </a:path>
              <a:path w="3712845" h="76200">
                <a:moveTo>
                  <a:pt x="3181349" y="34926"/>
                </a:moveTo>
                <a:lnTo>
                  <a:pt x="3162299" y="34926"/>
                </a:lnTo>
                <a:lnTo>
                  <a:pt x="3162299" y="41276"/>
                </a:lnTo>
                <a:lnTo>
                  <a:pt x="3181349" y="41276"/>
                </a:lnTo>
                <a:lnTo>
                  <a:pt x="3181349" y="34926"/>
                </a:lnTo>
                <a:close/>
              </a:path>
              <a:path w="3712845" h="76200">
                <a:moveTo>
                  <a:pt x="3206749" y="34926"/>
                </a:moveTo>
                <a:lnTo>
                  <a:pt x="3187699" y="34926"/>
                </a:lnTo>
                <a:lnTo>
                  <a:pt x="3187699" y="41276"/>
                </a:lnTo>
                <a:lnTo>
                  <a:pt x="3206749" y="41276"/>
                </a:lnTo>
                <a:lnTo>
                  <a:pt x="3206749" y="34926"/>
                </a:lnTo>
                <a:close/>
              </a:path>
              <a:path w="3712845" h="76200">
                <a:moveTo>
                  <a:pt x="3232149" y="34926"/>
                </a:moveTo>
                <a:lnTo>
                  <a:pt x="3213099" y="34926"/>
                </a:lnTo>
                <a:lnTo>
                  <a:pt x="3213099" y="41276"/>
                </a:lnTo>
                <a:lnTo>
                  <a:pt x="3232149" y="41276"/>
                </a:lnTo>
                <a:lnTo>
                  <a:pt x="3232149" y="34926"/>
                </a:lnTo>
                <a:close/>
              </a:path>
              <a:path w="3712845" h="76200">
                <a:moveTo>
                  <a:pt x="3257550" y="34926"/>
                </a:moveTo>
                <a:lnTo>
                  <a:pt x="3238499" y="34926"/>
                </a:lnTo>
                <a:lnTo>
                  <a:pt x="3238499" y="41276"/>
                </a:lnTo>
                <a:lnTo>
                  <a:pt x="3257550" y="41276"/>
                </a:lnTo>
                <a:lnTo>
                  <a:pt x="3257550" y="34926"/>
                </a:lnTo>
                <a:close/>
              </a:path>
              <a:path w="3712845" h="76200">
                <a:moveTo>
                  <a:pt x="3282950" y="34926"/>
                </a:moveTo>
                <a:lnTo>
                  <a:pt x="3263900" y="34926"/>
                </a:lnTo>
                <a:lnTo>
                  <a:pt x="3263900" y="41276"/>
                </a:lnTo>
                <a:lnTo>
                  <a:pt x="3282950" y="41276"/>
                </a:lnTo>
                <a:lnTo>
                  <a:pt x="3282950" y="34926"/>
                </a:lnTo>
                <a:close/>
              </a:path>
              <a:path w="3712845" h="76200">
                <a:moveTo>
                  <a:pt x="3308350" y="34926"/>
                </a:moveTo>
                <a:lnTo>
                  <a:pt x="3289300" y="34926"/>
                </a:lnTo>
                <a:lnTo>
                  <a:pt x="3289300" y="41276"/>
                </a:lnTo>
                <a:lnTo>
                  <a:pt x="3308350" y="41276"/>
                </a:lnTo>
                <a:lnTo>
                  <a:pt x="3308350" y="34926"/>
                </a:lnTo>
                <a:close/>
              </a:path>
              <a:path w="3712845" h="76200">
                <a:moveTo>
                  <a:pt x="3333750" y="34926"/>
                </a:moveTo>
                <a:lnTo>
                  <a:pt x="3314700" y="34926"/>
                </a:lnTo>
                <a:lnTo>
                  <a:pt x="3314700" y="41276"/>
                </a:lnTo>
                <a:lnTo>
                  <a:pt x="3333750" y="41276"/>
                </a:lnTo>
                <a:lnTo>
                  <a:pt x="3333750" y="34926"/>
                </a:lnTo>
                <a:close/>
              </a:path>
              <a:path w="3712845" h="76200">
                <a:moveTo>
                  <a:pt x="3359150" y="34926"/>
                </a:moveTo>
                <a:lnTo>
                  <a:pt x="3340100" y="34926"/>
                </a:lnTo>
                <a:lnTo>
                  <a:pt x="3340100" y="41276"/>
                </a:lnTo>
                <a:lnTo>
                  <a:pt x="3359150" y="41276"/>
                </a:lnTo>
                <a:lnTo>
                  <a:pt x="3359150" y="34926"/>
                </a:lnTo>
                <a:close/>
              </a:path>
              <a:path w="3712845" h="76200">
                <a:moveTo>
                  <a:pt x="3384550" y="34926"/>
                </a:moveTo>
                <a:lnTo>
                  <a:pt x="3365500" y="34926"/>
                </a:lnTo>
                <a:lnTo>
                  <a:pt x="3365500" y="41276"/>
                </a:lnTo>
                <a:lnTo>
                  <a:pt x="3384550" y="41276"/>
                </a:lnTo>
                <a:lnTo>
                  <a:pt x="3384550" y="34926"/>
                </a:lnTo>
                <a:close/>
              </a:path>
              <a:path w="3712845" h="76200">
                <a:moveTo>
                  <a:pt x="3409950" y="34926"/>
                </a:moveTo>
                <a:lnTo>
                  <a:pt x="3390900" y="34926"/>
                </a:lnTo>
                <a:lnTo>
                  <a:pt x="3390900" y="41276"/>
                </a:lnTo>
                <a:lnTo>
                  <a:pt x="3409950" y="41276"/>
                </a:lnTo>
                <a:lnTo>
                  <a:pt x="3409950" y="34926"/>
                </a:lnTo>
                <a:close/>
              </a:path>
              <a:path w="3712845" h="76200">
                <a:moveTo>
                  <a:pt x="3435350" y="34926"/>
                </a:moveTo>
                <a:lnTo>
                  <a:pt x="3416300" y="34926"/>
                </a:lnTo>
                <a:lnTo>
                  <a:pt x="3416300" y="41276"/>
                </a:lnTo>
                <a:lnTo>
                  <a:pt x="3435350" y="41276"/>
                </a:lnTo>
                <a:lnTo>
                  <a:pt x="3435350" y="34926"/>
                </a:lnTo>
                <a:close/>
              </a:path>
              <a:path w="3712845" h="76200">
                <a:moveTo>
                  <a:pt x="3460750" y="34926"/>
                </a:moveTo>
                <a:lnTo>
                  <a:pt x="3441700" y="34926"/>
                </a:lnTo>
                <a:lnTo>
                  <a:pt x="3441700" y="41276"/>
                </a:lnTo>
                <a:lnTo>
                  <a:pt x="3460750" y="41276"/>
                </a:lnTo>
                <a:lnTo>
                  <a:pt x="3460750" y="34926"/>
                </a:lnTo>
                <a:close/>
              </a:path>
              <a:path w="3712845" h="76200">
                <a:moveTo>
                  <a:pt x="3486150" y="34926"/>
                </a:moveTo>
                <a:lnTo>
                  <a:pt x="3467100" y="34926"/>
                </a:lnTo>
                <a:lnTo>
                  <a:pt x="3467100" y="41276"/>
                </a:lnTo>
                <a:lnTo>
                  <a:pt x="3486150" y="41276"/>
                </a:lnTo>
                <a:lnTo>
                  <a:pt x="3486150" y="34926"/>
                </a:lnTo>
                <a:close/>
              </a:path>
              <a:path w="3712845" h="76200">
                <a:moveTo>
                  <a:pt x="3511550" y="34926"/>
                </a:moveTo>
                <a:lnTo>
                  <a:pt x="3492500" y="34926"/>
                </a:lnTo>
                <a:lnTo>
                  <a:pt x="3492500" y="41276"/>
                </a:lnTo>
                <a:lnTo>
                  <a:pt x="3511550" y="41276"/>
                </a:lnTo>
                <a:lnTo>
                  <a:pt x="3511550" y="34926"/>
                </a:lnTo>
                <a:close/>
              </a:path>
              <a:path w="3712845" h="76200">
                <a:moveTo>
                  <a:pt x="3536950" y="34926"/>
                </a:moveTo>
                <a:lnTo>
                  <a:pt x="3517900" y="34926"/>
                </a:lnTo>
                <a:lnTo>
                  <a:pt x="3517900" y="41276"/>
                </a:lnTo>
                <a:lnTo>
                  <a:pt x="3536950" y="41276"/>
                </a:lnTo>
                <a:lnTo>
                  <a:pt x="3536950" y="34926"/>
                </a:lnTo>
                <a:close/>
              </a:path>
              <a:path w="3712845" h="76200">
                <a:moveTo>
                  <a:pt x="3562350" y="34926"/>
                </a:moveTo>
                <a:lnTo>
                  <a:pt x="3543300" y="34926"/>
                </a:lnTo>
                <a:lnTo>
                  <a:pt x="3543300" y="41276"/>
                </a:lnTo>
                <a:lnTo>
                  <a:pt x="3562350" y="41276"/>
                </a:lnTo>
                <a:lnTo>
                  <a:pt x="3562350" y="34926"/>
                </a:lnTo>
                <a:close/>
              </a:path>
              <a:path w="3712845" h="76200">
                <a:moveTo>
                  <a:pt x="3587750" y="34926"/>
                </a:moveTo>
                <a:lnTo>
                  <a:pt x="3568700" y="34926"/>
                </a:lnTo>
                <a:lnTo>
                  <a:pt x="3568700" y="41276"/>
                </a:lnTo>
                <a:lnTo>
                  <a:pt x="3587750" y="41276"/>
                </a:lnTo>
                <a:lnTo>
                  <a:pt x="3587750" y="34926"/>
                </a:lnTo>
                <a:close/>
              </a:path>
              <a:path w="3712845" h="76200">
                <a:moveTo>
                  <a:pt x="3613150" y="34926"/>
                </a:moveTo>
                <a:lnTo>
                  <a:pt x="3594100" y="34926"/>
                </a:lnTo>
                <a:lnTo>
                  <a:pt x="3594100" y="41276"/>
                </a:lnTo>
                <a:lnTo>
                  <a:pt x="3613150" y="41276"/>
                </a:lnTo>
                <a:lnTo>
                  <a:pt x="3613150" y="34926"/>
                </a:lnTo>
                <a:close/>
              </a:path>
              <a:path w="3712845" h="76200">
                <a:moveTo>
                  <a:pt x="3674503" y="1"/>
                </a:moveTo>
                <a:lnTo>
                  <a:pt x="3659673" y="2995"/>
                </a:lnTo>
                <a:lnTo>
                  <a:pt x="3647563" y="11160"/>
                </a:lnTo>
                <a:lnTo>
                  <a:pt x="3639397" y="23270"/>
                </a:lnTo>
                <a:lnTo>
                  <a:pt x="3636403" y="38101"/>
                </a:lnTo>
                <a:lnTo>
                  <a:pt x="3639397" y="52931"/>
                </a:lnTo>
                <a:lnTo>
                  <a:pt x="3647563" y="65041"/>
                </a:lnTo>
                <a:lnTo>
                  <a:pt x="3659673" y="73207"/>
                </a:lnTo>
                <a:lnTo>
                  <a:pt x="3674503" y="76201"/>
                </a:lnTo>
                <a:lnTo>
                  <a:pt x="3689334" y="73207"/>
                </a:lnTo>
                <a:lnTo>
                  <a:pt x="3701444" y="65041"/>
                </a:lnTo>
                <a:lnTo>
                  <a:pt x="3709609" y="52931"/>
                </a:lnTo>
                <a:lnTo>
                  <a:pt x="3711962" y="41276"/>
                </a:lnTo>
                <a:lnTo>
                  <a:pt x="3638550" y="41276"/>
                </a:lnTo>
                <a:lnTo>
                  <a:pt x="3638550" y="34926"/>
                </a:lnTo>
                <a:lnTo>
                  <a:pt x="3711962" y="34926"/>
                </a:lnTo>
                <a:lnTo>
                  <a:pt x="3709609" y="23270"/>
                </a:lnTo>
                <a:lnTo>
                  <a:pt x="3701444" y="11160"/>
                </a:lnTo>
                <a:lnTo>
                  <a:pt x="3689334" y="2995"/>
                </a:lnTo>
                <a:lnTo>
                  <a:pt x="3674503" y="1"/>
                </a:lnTo>
                <a:close/>
              </a:path>
              <a:path w="3712845" h="76200">
                <a:moveTo>
                  <a:pt x="3637044" y="34926"/>
                </a:moveTo>
                <a:lnTo>
                  <a:pt x="3619500" y="34926"/>
                </a:lnTo>
                <a:lnTo>
                  <a:pt x="3619500" y="41276"/>
                </a:lnTo>
                <a:lnTo>
                  <a:pt x="3637044" y="41276"/>
                </a:lnTo>
                <a:lnTo>
                  <a:pt x="3636403" y="38101"/>
                </a:lnTo>
                <a:lnTo>
                  <a:pt x="3637044" y="34926"/>
                </a:lnTo>
                <a:close/>
              </a:path>
              <a:path w="3712845" h="76200">
                <a:moveTo>
                  <a:pt x="3644900" y="34926"/>
                </a:moveTo>
                <a:lnTo>
                  <a:pt x="3638550" y="34926"/>
                </a:lnTo>
                <a:lnTo>
                  <a:pt x="3638550" y="41276"/>
                </a:lnTo>
                <a:lnTo>
                  <a:pt x="3644900" y="41276"/>
                </a:lnTo>
                <a:lnTo>
                  <a:pt x="3644900" y="34926"/>
                </a:lnTo>
                <a:close/>
              </a:path>
              <a:path w="3712845" h="76200">
                <a:moveTo>
                  <a:pt x="3663950" y="34926"/>
                </a:moveTo>
                <a:lnTo>
                  <a:pt x="3644900" y="34926"/>
                </a:lnTo>
                <a:lnTo>
                  <a:pt x="3644900" y="41276"/>
                </a:lnTo>
                <a:lnTo>
                  <a:pt x="3663950" y="41276"/>
                </a:lnTo>
                <a:lnTo>
                  <a:pt x="3663950" y="34926"/>
                </a:lnTo>
                <a:close/>
              </a:path>
              <a:path w="3712845" h="76200">
                <a:moveTo>
                  <a:pt x="3670300" y="34926"/>
                </a:moveTo>
                <a:lnTo>
                  <a:pt x="3663950" y="34926"/>
                </a:lnTo>
                <a:lnTo>
                  <a:pt x="3663950" y="41276"/>
                </a:lnTo>
                <a:lnTo>
                  <a:pt x="3670300" y="41276"/>
                </a:lnTo>
                <a:lnTo>
                  <a:pt x="3670300" y="34926"/>
                </a:lnTo>
                <a:close/>
              </a:path>
              <a:path w="3712845" h="76200">
                <a:moveTo>
                  <a:pt x="3674503" y="34926"/>
                </a:moveTo>
                <a:lnTo>
                  <a:pt x="3670300" y="34926"/>
                </a:lnTo>
                <a:lnTo>
                  <a:pt x="3670300" y="41276"/>
                </a:lnTo>
                <a:lnTo>
                  <a:pt x="3674503" y="41276"/>
                </a:lnTo>
                <a:lnTo>
                  <a:pt x="3674503" y="34926"/>
                </a:lnTo>
                <a:close/>
              </a:path>
              <a:path w="3712845" h="76200">
                <a:moveTo>
                  <a:pt x="3711962" y="34926"/>
                </a:moveTo>
                <a:lnTo>
                  <a:pt x="3674503" y="34926"/>
                </a:lnTo>
                <a:lnTo>
                  <a:pt x="3674503" y="41276"/>
                </a:lnTo>
                <a:lnTo>
                  <a:pt x="3711962" y="41276"/>
                </a:lnTo>
                <a:lnTo>
                  <a:pt x="3712603" y="38101"/>
                </a:lnTo>
                <a:lnTo>
                  <a:pt x="3711962" y="3492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5507" y="3777842"/>
            <a:ext cx="3712845" cy="76200"/>
          </a:xfrm>
          <a:custGeom>
            <a:avLst/>
            <a:gdLst/>
            <a:ahLst/>
            <a:cxnLst/>
            <a:rect l="l" t="t" r="r" b="b"/>
            <a:pathLst>
              <a:path w="3712845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5558" y="41275"/>
                </a:lnTo>
                <a:lnTo>
                  <a:pt x="38100" y="41275"/>
                </a:lnTo>
                <a:lnTo>
                  <a:pt x="38100" y="34925"/>
                </a:lnTo>
                <a:lnTo>
                  <a:pt x="75558" y="34925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  <a:path w="3712845" h="76200">
                <a:moveTo>
                  <a:pt x="57150" y="34925"/>
                </a:moveTo>
                <a:lnTo>
                  <a:pt x="38100" y="34925"/>
                </a:lnTo>
                <a:lnTo>
                  <a:pt x="38100" y="41275"/>
                </a:lnTo>
                <a:lnTo>
                  <a:pt x="57150" y="41275"/>
                </a:lnTo>
                <a:lnTo>
                  <a:pt x="57150" y="34925"/>
                </a:lnTo>
                <a:close/>
              </a:path>
              <a:path w="3712845" h="76200">
                <a:moveTo>
                  <a:pt x="63500" y="34925"/>
                </a:moveTo>
                <a:lnTo>
                  <a:pt x="57150" y="34925"/>
                </a:lnTo>
                <a:lnTo>
                  <a:pt x="57150" y="41275"/>
                </a:lnTo>
                <a:lnTo>
                  <a:pt x="63500" y="41275"/>
                </a:lnTo>
                <a:lnTo>
                  <a:pt x="63500" y="34925"/>
                </a:lnTo>
                <a:close/>
              </a:path>
              <a:path w="3712845" h="76200">
                <a:moveTo>
                  <a:pt x="75558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5558" y="41275"/>
                </a:lnTo>
                <a:lnTo>
                  <a:pt x="76200" y="38100"/>
                </a:lnTo>
                <a:lnTo>
                  <a:pt x="75558" y="34925"/>
                </a:lnTo>
                <a:close/>
              </a:path>
              <a:path w="3712845" h="76200">
                <a:moveTo>
                  <a:pt x="82550" y="34925"/>
                </a:moveTo>
                <a:lnTo>
                  <a:pt x="75558" y="34925"/>
                </a:lnTo>
                <a:lnTo>
                  <a:pt x="76200" y="38100"/>
                </a:lnTo>
                <a:lnTo>
                  <a:pt x="75558" y="41275"/>
                </a:lnTo>
                <a:lnTo>
                  <a:pt x="82550" y="41275"/>
                </a:lnTo>
                <a:lnTo>
                  <a:pt x="82550" y="34925"/>
                </a:lnTo>
                <a:close/>
              </a:path>
              <a:path w="3712845" h="76200">
                <a:moveTo>
                  <a:pt x="107950" y="34925"/>
                </a:moveTo>
                <a:lnTo>
                  <a:pt x="88900" y="34925"/>
                </a:lnTo>
                <a:lnTo>
                  <a:pt x="88900" y="41275"/>
                </a:lnTo>
                <a:lnTo>
                  <a:pt x="107950" y="41275"/>
                </a:lnTo>
                <a:lnTo>
                  <a:pt x="107950" y="34925"/>
                </a:lnTo>
                <a:close/>
              </a:path>
              <a:path w="3712845" h="76200">
                <a:moveTo>
                  <a:pt x="133350" y="34925"/>
                </a:moveTo>
                <a:lnTo>
                  <a:pt x="114300" y="34925"/>
                </a:lnTo>
                <a:lnTo>
                  <a:pt x="114300" y="41275"/>
                </a:lnTo>
                <a:lnTo>
                  <a:pt x="133350" y="41275"/>
                </a:lnTo>
                <a:lnTo>
                  <a:pt x="133350" y="34925"/>
                </a:lnTo>
                <a:close/>
              </a:path>
              <a:path w="3712845" h="76200">
                <a:moveTo>
                  <a:pt x="158750" y="34925"/>
                </a:moveTo>
                <a:lnTo>
                  <a:pt x="139700" y="34925"/>
                </a:lnTo>
                <a:lnTo>
                  <a:pt x="139700" y="41275"/>
                </a:lnTo>
                <a:lnTo>
                  <a:pt x="158750" y="41275"/>
                </a:lnTo>
                <a:lnTo>
                  <a:pt x="158750" y="34925"/>
                </a:lnTo>
                <a:close/>
              </a:path>
              <a:path w="3712845" h="76200">
                <a:moveTo>
                  <a:pt x="184150" y="34925"/>
                </a:moveTo>
                <a:lnTo>
                  <a:pt x="165100" y="34925"/>
                </a:lnTo>
                <a:lnTo>
                  <a:pt x="165100" y="41275"/>
                </a:lnTo>
                <a:lnTo>
                  <a:pt x="184150" y="41275"/>
                </a:lnTo>
                <a:lnTo>
                  <a:pt x="184150" y="34925"/>
                </a:lnTo>
                <a:close/>
              </a:path>
              <a:path w="3712845" h="76200">
                <a:moveTo>
                  <a:pt x="209550" y="34925"/>
                </a:moveTo>
                <a:lnTo>
                  <a:pt x="190500" y="34925"/>
                </a:lnTo>
                <a:lnTo>
                  <a:pt x="190500" y="41275"/>
                </a:lnTo>
                <a:lnTo>
                  <a:pt x="209550" y="41275"/>
                </a:lnTo>
                <a:lnTo>
                  <a:pt x="209550" y="34925"/>
                </a:lnTo>
                <a:close/>
              </a:path>
              <a:path w="3712845" h="76200">
                <a:moveTo>
                  <a:pt x="234950" y="34925"/>
                </a:moveTo>
                <a:lnTo>
                  <a:pt x="215900" y="34925"/>
                </a:lnTo>
                <a:lnTo>
                  <a:pt x="215900" y="41275"/>
                </a:lnTo>
                <a:lnTo>
                  <a:pt x="234950" y="41275"/>
                </a:lnTo>
                <a:lnTo>
                  <a:pt x="234950" y="34925"/>
                </a:lnTo>
                <a:close/>
              </a:path>
              <a:path w="3712845" h="76200">
                <a:moveTo>
                  <a:pt x="260350" y="34925"/>
                </a:moveTo>
                <a:lnTo>
                  <a:pt x="241300" y="34925"/>
                </a:lnTo>
                <a:lnTo>
                  <a:pt x="241300" y="41275"/>
                </a:lnTo>
                <a:lnTo>
                  <a:pt x="260350" y="41275"/>
                </a:lnTo>
                <a:lnTo>
                  <a:pt x="260350" y="34925"/>
                </a:lnTo>
                <a:close/>
              </a:path>
              <a:path w="3712845" h="76200">
                <a:moveTo>
                  <a:pt x="285750" y="34925"/>
                </a:moveTo>
                <a:lnTo>
                  <a:pt x="266700" y="34925"/>
                </a:lnTo>
                <a:lnTo>
                  <a:pt x="266700" y="41275"/>
                </a:lnTo>
                <a:lnTo>
                  <a:pt x="285750" y="41275"/>
                </a:lnTo>
                <a:lnTo>
                  <a:pt x="285750" y="34925"/>
                </a:lnTo>
                <a:close/>
              </a:path>
              <a:path w="3712845" h="76200">
                <a:moveTo>
                  <a:pt x="311150" y="34925"/>
                </a:moveTo>
                <a:lnTo>
                  <a:pt x="292100" y="34925"/>
                </a:lnTo>
                <a:lnTo>
                  <a:pt x="292100" y="41275"/>
                </a:lnTo>
                <a:lnTo>
                  <a:pt x="311150" y="41275"/>
                </a:lnTo>
                <a:lnTo>
                  <a:pt x="311150" y="34925"/>
                </a:lnTo>
                <a:close/>
              </a:path>
              <a:path w="3712845" h="76200">
                <a:moveTo>
                  <a:pt x="336550" y="34925"/>
                </a:moveTo>
                <a:lnTo>
                  <a:pt x="317500" y="34925"/>
                </a:lnTo>
                <a:lnTo>
                  <a:pt x="317500" y="41275"/>
                </a:lnTo>
                <a:lnTo>
                  <a:pt x="336550" y="41275"/>
                </a:lnTo>
                <a:lnTo>
                  <a:pt x="336550" y="34925"/>
                </a:lnTo>
                <a:close/>
              </a:path>
              <a:path w="3712845" h="76200">
                <a:moveTo>
                  <a:pt x="361950" y="34925"/>
                </a:moveTo>
                <a:lnTo>
                  <a:pt x="342900" y="34925"/>
                </a:lnTo>
                <a:lnTo>
                  <a:pt x="342900" y="41275"/>
                </a:lnTo>
                <a:lnTo>
                  <a:pt x="361950" y="41275"/>
                </a:lnTo>
                <a:lnTo>
                  <a:pt x="361950" y="34925"/>
                </a:lnTo>
                <a:close/>
              </a:path>
              <a:path w="3712845" h="76200">
                <a:moveTo>
                  <a:pt x="387350" y="34925"/>
                </a:moveTo>
                <a:lnTo>
                  <a:pt x="368300" y="34925"/>
                </a:lnTo>
                <a:lnTo>
                  <a:pt x="368300" y="41275"/>
                </a:lnTo>
                <a:lnTo>
                  <a:pt x="387350" y="41275"/>
                </a:lnTo>
                <a:lnTo>
                  <a:pt x="387350" y="34925"/>
                </a:lnTo>
                <a:close/>
              </a:path>
              <a:path w="3712845" h="76200">
                <a:moveTo>
                  <a:pt x="412750" y="34925"/>
                </a:moveTo>
                <a:lnTo>
                  <a:pt x="393700" y="34925"/>
                </a:lnTo>
                <a:lnTo>
                  <a:pt x="393700" y="41275"/>
                </a:lnTo>
                <a:lnTo>
                  <a:pt x="412750" y="41275"/>
                </a:lnTo>
                <a:lnTo>
                  <a:pt x="412750" y="34925"/>
                </a:lnTo>
                <a:close/>
              </a:path>
              <a:path w="3712845" h="76200">
                <a:moveTo>
                  <a:pt x="438150" y="34925"/>
                </a:moveTo>
                <a:lnTo>
                  <a:pt x="419100" y="34925"/>
                </a:lnTo>
                <a:lnTo>
                  <a:pt x="419100" y="41275"/>
                </a:lnTo>
                <a:lnTo>
                  <a:pt x="438150" y="41275"/>
                </a:lnTo>
                <a:lnTo>
                  <a:pt x="438150" y="34925"/>
                </a:lnTo>
                <a:close/>
              </a:path>
              <a:path w="3712845" h="76200">
                <a:moveTo>
                  <a:pt x="463550" y="34925"/>
                </a:moveTo>
                <a:lnTo>
                  <a:pt x="444500" y="34925"/>
                </a:lnTo>
                <a:lnTo>
                  <a:pt x="444500" y="41275"/>
                </a:lnTo>
                <a:lnTo>
                  <a:pt x="463550" y="41275"/>
                </a:lnTo>
                <a:lnTo>
                  <a:pt x="463550" y="34925"/>
                </a:lnTo>
                <a:close/>
              </a:path>
              <a:path w="3712845" h="76200">
                <a:moveTo>
                  <a:pt x="488950" y="34925"/>
                </a:moveTo>
                <a:lnTo>
                  <a:pt x="469900" y="34925"/>
                </a:lnTo>
                <a:lnTo>
                  <a:pt x="469900" y="41275"/>
                </a:lnTo>
                <a:lnTo>
                  <a:pt x="488950" y="41275"/>
                </a:lnTo>
                <a:lnTo>
                  <a:pt x="488950" y="34925"/>
                </a:lnTo>
                <a:close/>
              </a:path>
              <a:path w="3712845" h="76200">
                <a:moveTo>
                  <a:pt x="514350" y="34925"/>
                </a:moveTo>
                <a:lnTo>
                  <a:pt x="495300" y="34925"/>
                </a:lnTo>
                <a:lnTo>
                  <a:pt x="495300" y="41275"/>
                </a:lnTo>
                <a:lnTo>
                  <a:pt x="514350" y="41275"/>
                </a:lnTo>
                <a:lnTo>
                  <a:pt x="514350" y="34925"/>
                </a:lnTo>
                <a:close/>
              </a:path>
              <a:path w="3712845" h="76200">
                <a:moveTo>
                  <a:pt x="539750" y="34925"/>
                </a:moveTo>
                <a:lnTo>
                  <a:pt x="520700" y="34925"/>
                </a:lnTo>
                <a:lnTo>
                  <a:pt x="520700" y="41275"/>
                </a:lnTo>
                <a:lnTo>
                  <a:pt x="539750" y="41275"/>
                </a:lnTo>
                <a:lnTo>
                  <a:pt x="539750" y="34925"/>
                </a:lnTo>
                <a:close/>
              </a:path>
              <a:path w="3712845" h="76200">
                <a:moveTo>
                  <a:pt x="565150" y="34925"/>
                </a:moveTo>
                <a:lnTo>
                  <a:pt x="546100" y="34925"/>
                </a:lnTo>
                <a:lnTo>
                  <a:pt x="546100" y="41275"/>
                </a:lnTo>
                <a:lnTo>
                  <a:pt x="565150" y="41275"/>
                </a:lnTo>
                <a:lnTo>
                  <a:pt x="565150" y="34925"/>
                </a:lnTo>
                <a:close/>
              </a:path>
              <a:path w="3712845" h="76200">
                <a:moveTo>
                  <a:pt x="590550" y="34925"/>
                </a:moveTo>
                <a:lnTo>
                  <a:pt x="571500" y="34925"/>
                </a:lnTo>
                <a:lnTo>
                  <a:pt x="571500" y="41275"/>
                </a:lnTo>
                <a:lnTo>
                  <a:pt x="590550" y="41275"/>
                </a:lnTo>
                <a:lnTo>
                  <a:pt x="590550" y="34925"/>
                </a:lnTo>
                <a:close/>
              </a:path>
              <a:path w="3712845" h="76200">
                <a:moveTo>
                  <a:pt x="615950" y="34925"/>
                </a:moveTo>
                <a:lnTo>
                  <a:pt x="596900" y="34925"/>
                </a:lnTo>
                <a:lnTo>
                  <a:pt x="596900" y="41275"/>
                </a:lnTo>
                <a:lnTo>
                  <a:pt x="615950" y="41275"/>
                </a:lnTo>
                <a:lnTo>
                  <a:pt x="615950" y="34925"/>
                </a:lnTo>
                <a:close/>
              </a:path>
              <a:path w="3712845" h="76200">
                <a:moveTo>
                  <a:pt x="641350" y="34925"/>
                </a:moveTo>
                <a:lnTo>
                  <a:pt x="622300" y="34925"/>
                </a:lnTo>
                <a:lnTo>
                  <a:pt x="622300" y="41275"/>
                </a:lnTo>
                <a:lnTo>
                  <a:pt x="641350" y="41275"/>
                </a:lnTo>
                <a:lnTo>
                  <a:pt x="641350" y="34925"/>
                </a:lnTo>
                <a:close/>
              </a:path>
              <a:path w="3712845" h="76200">
                <a:moveTo>
                  <a:pt x="666750" y="34925"/>
                </a:moveTo>
                <a:lnTo>
                  <a:pt x="647700" y="34925"/>
                </a:lnTo>
                <a:lnTo>
                  <a:pt x="647700" y="41275"/>
                </a:lnTo>
                <a:lnTo>
                  <a:pt x="666750" y="41275"/>
                </a:lnTo>
                <a:lnTo>
                  <a:pt x="666750" y="34925"/>
                </a:lnTo>
                <a:close/>
              </a:path>
              <a:path w="3712845" h="76200">
                <a:moveTo>
                  <a:pt x="692150" y="34925"/>
                </a:moveTo>
                <a:lnTo>
                  <a:pt x="673100" y="34925"/>
                </a:lnTo>
                <a:lnTo>
                  <a:pt x="673100" y="41275"/>
                </a:lnTo>
                <a:lnTo>
                  <a:pt x="692150" y="41275"/>
                </a:lnTo>
                <a:lnTo>
                  <a:pt x="692150" y="34925"/>
                </a:lnTo>
                <a:close/>
              </a:path>
              <a:path w="3712845" h="76200">
                <a:moveTo>
                  <a:pt x="717550" y="34925"/>
                </a:moveTo>
                <a:lnTo>
                  <a:pt x="698500" y="34925"/>
                </a:lnTo>
                <a:lnTo>
                  <a:pt x="698500" y="41275"/>
                </a:lnTo>
                <a:lnTo>
                  <a:pt x="717550" y="41275"/>
                </a:lnTo>
                <a:lnTo>
                  <a:pt x="717550" y="34925"/>
                </a:lnTo>
                <a:close/>
              </a:path>
              <a:path w="3712845" h="76200">
                <a:moveTo>
                  <a:pt x="742950" y="34925"/>
                </a:moveTo>
                <a:lnTo>
                  <a:pt x="723900" y="34925"/>
                </a:lnTo>
                <a:lnTo>
                  <a:pt x="723900" y="41275"/>
                </a:lnTo>
                <a:lnTo>
                  <a:pt x="742950" y="41275"/>
                </a:lnTo>
                <a:lnTo>
                  <a:pt x="742950" y="34925"/>
                </a:lnTo>
                <a:close/>
              </a:path>
              <a:path w="3712845" h="76200">
                <a:moveTo>
                  <a:pt x="768350" y="34925"/>
                </a:moveTo>
                <a:lnTo>
                  <a:pt x="749300" y="34925"/>
                </a:lnTo>
                <a:lnTo>
                  <a:pt x="749300" y="41275"/>
                </a:lnTo>
                <a:lnTo>
                  <a:pt x="768350" y="41275"/>
                </a:lnTo>
                <a:lnTo>
                  <a:pt x="768350" y="34925"/>
                </a:lnTo>
                <a:close/>
              </a:path>
              <a:path w="3712845" h="76200">
                <a:moveTo>
                  <a:pt x="793750" y="34925"/>
                </a:moveTo>
                <a:lnTo>
                  <a:pt x="774700" y="34925"/>
                </a:lnTo>
                <a:lnTo>
                  <a:pt x="774700" y="41275"/>
                </a:lnTo>
                <a:lnTo>
                  <a:pt x="793750" y="41275"/>
                </a:lnTo>
                <a:lnTo>
                  <a:pt x="793750" y="34925"/>
                </a:lnTo>
                <a:close/>
              </a:path>
              <a:path w="3712845" h="76200">
                <a:moveTo>
                  <a:pt x="819150" y="34925"/>
                </a:moveTo>
                <a:lnTo>
                  <a:pt x="800100" y="34925"/>
                </a:lnTo>
                <a:lnTo>
                  <a:pt x="800100" y="41275"/>
                </a:lnTo>
                <a:lnTo>
                  <a:pt x="819150" y="41275"/>
                </a:lnTo>
                <a:lnTo>
                  <a:pt x="819150" y="34925"/>
                </a:lnTo>
                <a:close/>
              </a:path>
              <a:path w="3712845" h="76200">
                <a:moveTo>
                  <a:pt x="844550" y="34925"/>
                </a:moveTo>
                <a:lnTo>
                  <a:pt x="825500" y="34925"/>
                </a:lnTo>
                <a:lnTo>
                  <a:pt x="825500" y="41275"/>
                </a:lnTo>
                <a:lnTo>
                  <a:pt x="844550" y="41275"/>
                </a:lnTo>
                <a:lnTo>
                  <a:pt x="844550" y="34925"/>
                </a:lnTo>
                <a:close/>
              </a:path>
              <a:path w="3712845" h="76200">
                <a:moveTo>
                  <a:pt x="869950" y="34925"/>
                </a:moveTo>
                <a:lnTo>
                  <a:pt x="850900" y="34925"/>
                </a:lnTo>
                <a:lnTo>
                  <a:pt x="850900" y="41275"/>
                </a:lnTo>
                <a:lnTo>
                  <a:pt x="869950" y="41275"/>
                </a:lnTo>
                <a:lnTo>
                  <a:pt x="869950" y="34925"/>
                </a:lnTo>
                <a:close/>
              </a:path>
              <a:path w="3712845" h="76200">
                <a:moveTo>
                  <a:pt x="895350" y="34925"/>
                </a:moveTo>
                <a:lnTo>
                  <a:pt x="876300" y="34925"/>
                </a:lnTo>
                <a:lnTo>
                  <a:pt x="876300" y="41275"/>
                </a:lnTo>
                <a:lnTo>
                  <a:pt x="895350" y="41275"/>
                </a:lnTo>
                <a:lnTo>
                  <a:pt x="895350" y="34925"/>
                </a:lnTo>
                <a:close/>
              </a:path>
              <a:path w="3712845" h="76200">
                <a:moveTo>
                  <a:pt x="920750" y="34925"/>
                </a:moveTo>
                <a:lnTo>
                  <a:pt x="901700" y="34925"/>
                </a:lnTo>
                <a:lnTo>
                  <a:pt x="901700" y="41275"/>
                </a:lnTo>
                <a:lnTo>
                  <a:pt x="920750" y="41275"/>
                </a:lnTo>
                <a:lnTo>
                  <a:pt x="920750" y="34925"/>
                </a:lnTo>
                <a:close/>
              </a:path>
              <a:path w="3712845" h="76200">
                <a:moveTo>
                  <a:pt x="946150" y="34925"/>
                </a:moveTo>
                <a:lnTo>
                  <a:pt x="927100" y="34925"/>
                </a:lnTo>
                <a:lnTo>
                  <a:pt x="927100" y="41275"/>
                </a:lnTo>
                <a:lnTo>
                  <a:pt x="946150" y="41275"/>
                </a:lnTo>
                <a:lnTo>
                  <a:pt x="946150" y="34925"/>
                </a:lnTo>
                <a:close/>
              </a:path>
              <a:path w="3712845" h="76200">
                <a:moveTo>
                  <a:pt x="971550" y="34925"/>
                </a:moveTo>
                <a:lnTo>
                  <a:pt x="952500" y="34925"/>
                </a:lnTo>
                <a:lnTo>
                  <a:pt x="952500" y="41275"/>
                </a:lnTo>
                <a:lnTo>
                  <a:pt x="971550" y="41275"/>
                </a:lnTo>
                <a:lnTo>
                  <a:pt x="971550" y="34925"/>
                </a:lnTo>
                <a:close/>
              </a:path>
              <a:path w="3712845" h="76200">
                <a:moveTo>
                  <a:pt x="996950" y="34925"/>
                </a:moveTo>
                <a:lnTo>
                  <a:pt x="977900" y="34925"/>
                </a:lnTo>
                <a:lnTo>
                  <a:pt x="977900" y="41275"/>
                </a:lnTo>
                <a:lnTo>
                  <a:pt x="996950" y="41275"/>
                </a:lnTo>
                <a:lnTo>
                  <a:pt x="996950" y="34925"/>
                </a:lnTo>
                <a:close/>
              </a:path>
              <a:path w="3712845" h="76200">
                <a:moveTo>
                  <a:pt x="1022350" y="34925"/>
                </a:moveTo>
                <a:lnTo>
                  <a:pt x="1003300" y="34925"/>
                </a:lnTo>
                <a:lnTo>
                  <a:pt x="1003300" y="41275"/>
                </a:lnTo>
                <a:lnTo>
                  <a:pt x="1022350" y="41275"/>
                </a:lnTo>
                <a:lnTo>
                  <a:pt x="1022350" y="34925"/>
                </a:lnTo>
                <a:close/>
              </a:path>
              <a:path w="3712845" h="76200">
                <a:moveTo>
                  <a:pt x="1047750" y="34925"/>
                </a:moveTo>
                <a:lnTo>
                  <a:pt x="1028700" y="34925"/>
                </a:lnTo>
                <a:lnTo>
                  <a:pt x="1028700" y="41275"/>
                </a:lnTo>
                <a:lnTo>
                  <a:pt x="1047750" y="41275"/>
                </a:lnTo>
                <a:lnTo>
                  <a:pt x="1047750" y="34925"/>
                </a:lnTo>
                <a:close/>
              </a:path>
              <a:path w="3712845" h="76200">
                <a:moveTo>
                  <a:pt x="1073150" y="34925"/>
                </a:moveTo>
                <a:lnTo>
                  <a:pt x="1054100" y="34925"/>
                </a:lnTo>
                <a:lnTo>
                  <a:pt x="1054100" y="41275"/>
                </a:lnTo>
                <a:lnTo>
                  <a:pt x="1073150" y="41275"/>
                </a:lnTo>
                <a:lnTo>
                  <a:pt x="1073150" y="34925"/>
                </a:lnTo>
                <a:close/>
              </a:path>
              <a:path w="3712845" h="76200">
                <a:moveTo>
                  <a:pt x="1098550" y="34925"/>
                </a:moveTo>
                <a:lnTo>
                  <a:pt x="1079500" y="34925"/>
                </a:lnTo>
                <a:lnTo>
                  <a:pt x="1079500" y="41275"/>
                </a:lnTo>
                <a:lnTo>
                  <a:pt x="1098550" y="41275"/>
                </a:lnTo>
                <a:lnTo>
                  <a:pt x="1098550" y="34925"/>
                </a:lnTo>
                <a:close/>
              </a:path>
              <a:path w="3712845" h="76200">
                <a:moveTo>
                  <a:pt x="1123950" y="34925"/>
                </a:moveTo>
                <a:lnTo>
                  <a:pt x="1104900" y="34925"/>
                </a:lnTo>
                <a:lnTo>
                  <a:pt x="1104900" y="41275"/>
                </a:lnTo>
                <a:lnTo>
                  <a:pt x="1123950" y="41275"/>
                </a:lnTo>
                <a:lnTo>
                  <a:pt x="1123950" y="34925"/>
                </a:lnTo>
                <a:close/>
              </a:path>
              <a:path w="3712845" h="76200">
                <a:moveTo>
                  <a:pt x="1149350" y="34925"/>
                </a:moveTo>
                <a:lnTo>
                  <a:pt x="1130300" y="34925"/>
                </a:lnTo>
                <a:lnTo>
                  <a:pt x="1130300" y="41275"/>
                </a:lnTo>
                <a:lnTo>
                  <a:pt x="1149350" y="41275"/>
                </a:lnTo>
                <a:lnTo>
                  <a:pt x="1149350" y="34925"/>
                </a:lnTo>
                <a:close/>
              </a:path>
              <a:path w="3712845" h="76200">
                <a:moveTo>
                  <a:pt x="1174750" y="34925"/>
                </a:moveTo>
                <a:lnTo>
                  <a:pt x="1155700" y="34925"/>
                </a:lnTo>
                <a:lnTo>
                  <a:pt x="1155700" y="41275"/>
                </a:lnTo>
                <a:lnTo>
                  <a:pt x="1174750" y="41275"/>
                </a:lnTo>
                <a:lnTo>
                  <a:pt x="1174750" y="34925"/>
                </a:lnTo>
                <a:close/>
              </a:path>
              <a:path w="3712845" h="76200">
                <a:moveTo>
                  <a:pt x="1200150" y="34925"/>
                </a:moveTo>
                <a:lnTo>
                  <a:pt x="1181100" y="34925"/>
                </a:lnTo>
                <a:lnTo>
                  <a:pt x="1181100" y="41275"/>
                </a:lnTo>
                <a:lnTo>
                  <a:pt x="1200150" y="41275"/>
                </a:lnTo>
                <a:lnTo>
                  <a:pt x="1200150" y="34925"/>
                </a:lnTo>
                <a:close/>
              </a:path>
              <a:path w="3712845" h="76200">
                <a:moveTo>
                  <a:pt x="1225550" y="34925"/>
                </a:moveTo>
                <a:lnTo>
                  <a:pt x="1206500" y="34925"/>
                </a:lnTo>
                <a:lnTo>
                  <a:pt x="1206500" y="41275"/>
                </a:lnTo>
                <a:lnTo>
                  <a:pt x="1225550" y="41275"/>
                </a:lnTo>
                <a:lnTo>
                  <a:pt x="1225550" y="34925"/>
                </a:lnTo>
                <a:close/>
              </a:path>
              <a:path w="3712845" h="76200">
                <a:moveTo>
                  <a:pt x="1250950" y="34925"/>
                </a:moveTo>
                <a:lnTo>
                  <a:pt x="1231900" y="34925"/>
                </a:lnTo>
                <a:lnTo>
                  <a:pt x="1231900" y="41275"/>
                </a:lnTo>
                <a:lnTo>
                  <a:pt x="1250950" y="41275"/>
                </a:lnTo>
                <a:lnTo>
                  <a:pt x="1250950" y="34925"/>
                </a:lnTo>
                <a:close/>
              </a:path>
              <a:path w="3712845" h="76200">
                <a:moveTo>
                  <a:pt x="1276350" y="34925"/>
                </a:moveTo>
                <a:lnTo>
                  <a:pt x="1257300" y="34925"/>
                </a:lnTo>
                <a:lnTo>
                  <a:pt x="1257300" y="41275"/>
                </a:lnTo>
                <a:lnTo>
                  <a:pt x="1276350" y="41275"/>
                </a:lnTo>
                <a:lnTo>
                  <a:pt x="1276350" y="34925"/>
                </a:lnTo>
                <a:close/>
              </a:path>
              <a:path w="3712845" h="76200">
                <a:moveTo>
                  <a:pt x="1301750" y="34925"/>
                </a:moveTo>
                <a:lnTo>
                  <a:pt x="1282700" y="34925"/>
                </a:lnTo>
                <a:lnTo>
                  <a:pt x="1282700" y="41275"/>
                </a:lnTo>
                <a:lnTo>
                  <a:pt x="1301750" y="41275"/>
                </a:lnTo>
                <a:lnTo>
                  <a:pt x="1301750" y="34925"/>
                </a:lnTo>
                <a:close/>
              </a:path>
              <a:path w="3712845" h="76200">
                <a:moveTo>
                  <a:pt x="1327150" y="34925"/>
                </a:moveTo>
                <a:lnTo>
                  <a:pt x="1308100" y="34925"/>
                </a:lnTo>
                <a:lnTo>
                  <a:pt x="1308100" y="41275"/>
                </a:lnTo>
                <a:lnTo>
                  <a:pt x="1327150" y="41275"/>
                </a:lnTo>
                <a:lnTo>
                  <a:pt x="1327150" y="34925"/>
                </a:lnTo>
                <a:close/>
              </a:path>
              <a:path w="3712845" h="76200">
                <a:moveTo>
                  <a:pt x="1352550" y="34925"/>
                </a:moveTo>
                <a:lnTo>
                  <a:pt x="1333500" y="34925"/>
                </a:lnTo>
                <a:lnTo>
                  <a:pt x="1333500" y="41275"/>
                </a:lnTo>
                <a:lnTo>
                  <a:pt x="1352550" y="41275"/>
                </a:lnTo>
                <a:lnTo>
                  <a:pt x="1352550" y="34925"/>
                </a:lnTo>
                <a:close/>
              </a:path>
              <a:path w="3712845" h="76200">
                <a:moveTo>
                  <a:pt x="1377950" y="34925"/>
                </a:moveTo>
                <a:lnTo>
                  <a:pt x="1358900" y="34925"/>
                </a:lnTo>
                <a:lnTo>
                  <a:pt x="1358900" y="41275"/>
                </a:lnTo>
                <a:lnTo>
                  <a:pt x="1377950" y="41275"/>
                </a:lnTo>
                <a:lnTo>
                  <a:pt x="1377950" y="34925"/>
                </a:lnTo>
                <a:close/>
              </a:path>
              <a:path w="3712845" h="76200">
                <a:moveTo>
                  <a:pt x="1403350" y="34925"/>
                </a:moveTo>
                <a:lnTo>
                  <a:pt x="1384300" y="34925"/>
                </a:lnTo>
                <a:lnTo>
                  <a:pt x="1384300" y="41275"/>
                </a:lnTo>
                <a:lnTo>
                  <a:pt x="1403350" y="41275"/>
                </a:lnTo>
                <a:lnTo>
                  <a:pt x="1403350" y="34925"/>
                </a:lnTo>
                <a:close/>
              </a:path>
              <a:path w="3712845" h="76200">
                <a:moveTo>
                  <a:pt x="1428750" y="34925"/>
                </a:moveTo>
                <a:lnTo>
                  <a:pt x="1409700" y="34925"/>
                </a:lnTo>
                <a:lnTo>
                  <a:pt x="1409700" y="41275"/>
                </a:lnTo>
                <a:lnTo>
                  <a:pt x="1428750" y="41275"/>
                </a:lnTo>
                <a:lnTo>
                  <a:pt x="1428750" y="34925"/>
                </a:lnTo>
                <a:close/>
              </a:path>
              <a:path w="3712845" h="76200">
                <a:moveTo>
                  <a:pt x="1454150" y="34925"/>
                </a:moveTo>
                <a:lnTo>
                  <a:pt x="1435100" y="34925"/>
                </a:lnTo>
                <a:lnTo>
                  <a:pt x="1435100" y="41275"/>
                </a:lnTo>
                <a:lnTo>
                  <a:pt x="1454150" y="41275"/>
                </a:lnTo>
                <a:lnTo>
                  <a:pt x="1454150" y="34925"/>
                </a:lnTo>
                <a:close/>
              </a:path>
              <a:path w="3712845" h="76200">
                <a:moveTo>
                  <a:pt x="1479550" y="34925"/>
                </a:moveTo>
                <a:lnTo>
                  <a:pt x="1460500" y="34925"/>
                </a:lnTo>
                <a:lnTo>
                  <a:pt x="1460500" y="41275"/>
                </a:lnTo>
                <a:lnTo>
                  <a:pt x="1479550" y="41275"/>
                </a:lnTo>
                <a:lnTo>
                  <a:pt x="1479550" y="34925"/>
                </a:lnTo>
                <a:close/>
              </a:path>
              <a:path w="3712845" h="76200">
                <a:moveTo>
                  <a:pt x="1504950" y="34925"/>
                </a:moveTo>
                <a:lnTo>
                  <a:pt x="1485900" y="34925"/>
                </a:lnTo>
                <a:lnTo>
                  <a:pt x="1485900" y="41275"/>
                </a:lnTo>
                <a:lnTo>
                  <a:pt x="1504950" y="41275"/>
                </a:lnTo>
                <a:lnTo>
                  <a:pt x="1504950" y="34925"/>
                </a:lnTo>
                <a:close/>
              </a:path>
              <a:path w="3712845" h="76200">
                <a:moveTo>
                  <a:pt x="1530350" y="34925"/>
                </a:moveTo>
                <a:lnTo>
                  <a:pt x="1511300" y="34925"/>
                </a:lnTo>
                <a:lnTo>
                  <a:pt x="1511300" y="41275"/>
                </a:lnTo>
                <a:lnTo>
                  <a:pt x="1530350" y="41275"/>
                </a:lnTo>
                <a:lnTo>
                  <a:pt x="1530350" y="34925"/>
                </a:lnTo>
                <a:close/>
              </a:path>
              <a:path w="3712845" h="76200">
                <a:moveTo>
                  <a:pt x="1555750" y="34925"/>
                </a:moveTo>
                <a:lnTo>
                  <a:pt x="1536700" y="34925"/>
                </a:lnTo>
                <a:lnTo>
                  <a:pt x="1536700" y="41275"/>
                </a:lnTo>
                <a:lnTo>
                  <a:pt x="1555750" y="41275"/>
                </a:lnTo>
                <a:lnTo>
                  <a:pt x="1555750" y="34925"/>
                </a:lnTo>
                <a:close/>
              </a:path>
              <a:path w="3712845" h="76200">
                <a:moveTo>
                  <a:pt x="1581150" y="34925"/>
                </a:moveTo>
                <a:lnTo>
                  <a:pt x="1562100" y="34925"/>
                </a:lnTo>
                <a:lnTo>
                  <a:pt x="1562100" y="41275"/>
                </a:lnTo>
                <a:lnTo>
                  <a:pt x="1581150" y="41275"/>
                </a:lnTo>
                <a:lnTo>
                  <a:pt x="1581150" y="34925"/>
                </a:lnTo>
                <a:close/>
              </a:path>
              <a:path w="3712845" h="76200">
                <a:moveTo>
                  <a:pt x="1606550" y="34925"/>
                </a:moveTo>
                <a:lnTo>
                  <a:pt x="1587500" y="34925"/>
                </a:lnTo>
                <a:lnTo>
                  <a:pt x="1587500" y="41275"/>
                </a:lnTo>
                <a:lnTo>
                  <a:pt x="1606550" y="41275"/>
                </a:lnTo>
                <a:lnTo>
                  <a:pt x="1606550" y="34925"/>
                </a:lnTo>
                <a:close/>
              </a:path>
              <a:path w="3712845" h="76200">
                <a:moveTo>
                  <a:pt x="1631950" y="34925"/>
                </a:moveTo>
                <a:lnTo>
                  <a:pt x="1612900" y="34925"/>
                </a:lnTo>
                <a:lnTo>
                  <a:pt x="1612900" y="41275"/>
                </a:lnTo>
                <a:lnTo>
                  <a:pt x="1631950" y="41275"/>
                </a:lnTo>
                <a:lnTo>
                  <a:pt x="1631950" y="34925"/>
                </a:lnTo>
                <a:close/>
              </a:path>
              <a:path w="3712845" h="76200">
                <a:moveTo>
                  <a:pt x="1657350" y="34925"/>
                </a:moveTo>
                <a:lnTo>
                  <a:pt x="1638300" y="34925"/>
                </a:lnTo>
                <a:lnTo>
                  <a:pt x="1638300" y="41275"/>
                </a:lnTo>
                <a:lnTo>
                  <a:pt x="1657350" y="41275"/>
                </a:lnTo>
                <a:lnTo>
                  <a:pt x="1657350" y="34925"/>
                </a:lnTo>
                <a:close/>
              </a:path>
              <a:path w="3712845" h="76200">
                <a:moveTo>
                  <a:pt x="1682750" y="34925"/>
                </a:moveTo>
                <a:lnTo>
                  <a:pt x="1663700" y="34925"/>
                </a:lnTo>
                <a:lnTo>
                  <a:pt x="1663700" y="41275"/>
                </a:lnTo>
                <a:lnTo>
                  <a:pt x="1682750" y="41275"/>
                </a:lnTo>
                <a:lnTo>
                  <a:pt x="1682750" y="34925"/>
                </a:lnTo>
                <a:close/>
              </a:path>
              <a:path w="3712845" h="76200">
                <a:moveTo>
                  <a:pt x="1708150" y="34925"/>
                </a:moveTo>
                <a:lnTo>
                  <a:pt x="1689100" y="34925"/>
                </a:lnTo>
                <a:lnTo>
                  <a:pt x="1689100" y="41275"/>
                </a:lnTo>
                <a:lnTo>
                  <a:pt x="1708150" y="41275"/>
                </a:lnTo>
                <a:lnTo>
                  <a:pt x="1708150" y="34925"/>
                </a:lnTo>
                <a:close/>
              </a:path>
              <a:path w="3712845" h="76200">
                <a:moveTo>
                  <a:pt x="1733550" y="34925"/>
                </a:moveTo>
                <a:lnTo>
                  <a:pt x="1714500" y="34925"/>
                </a:lnTo>
                <a:lnTo>
                  <a:pt x="1714500" y="41275"/>
                </a:lnTo>
                <a:lnTo>
                  <a:pt x="1733550" y="41275"/>
                </a:lnTo>
                <a:lnTo>
                  <a:pt x="1733550" y="34925"/>
                </a:lnTo>
                <a:close/>
              </a:path>
              <a:path w="3712845" h="76200">
                <a:moveTo>
                  <a:pt x="1758950" y="34925"/>
                </a:moveTo>
                <a:lnTo>
                  <a:pt x="1739900" y="34925"/>
                </a:lnTo>
                <a:lnTo>
                  <a:pt x="1739900" y="41275"/>
                </a:lnTo>
                <a:lnTo>
                  <a:pt x="1758950" y="41275"/>
                </a:lnTo>
                <a:lnTo>
                  <a:pt x="1758950" y="34925"/>
                </a:lnTo>
                <a:close/>
              </a:path>
              <a:path w="3712845" h="76200">
                <a:moveTo>
                  <a:pt x="1784350" y="34925"/>
                </a:moveTo>
                <a:lnTo>
                  <a:pt x="1765300" y="34925"/>
                </a:lnTo>
                <a:lnTo>
                  <a:pt x="1765300" y="41275"/>
                </a:lnTo>
                <a:lnTo>
                  <a:pt x="1784350" y="41275"/>
                </a:lnTo>
                <a:lnTo>
                  <a:pt x="1784350" y="34925"/>
                </a:lnTo>
                <a:close/>
              </a:path>
              <a:path w="3712845" h="76200">
                <a:moveTo>
                  <a:pt x="1809750" y="34925"/>
                </a:moveTo>
                <a:lnTo>
                  <a:pt x="1790700" y="34925"/>
                </a:lnTo>
                <a:lnTo>
                  <a:pt x="1790700" y="41275"/>
                </a:lnTo>
                <a:lnTo>
                  <a:pt x="1809750" y="41275"/>
                </a:lnTo>
                <a:lnTo>
                  <a:pt x="1809750" y="34925"/>
                </a:lnTo>
                <a:close/>
              </a:path>
              <a:path w="3712845" h="76200">
                <a:moveTo>
                  <a:pt x="1835150" y="34925"/>
                </a:moveTo>
                <a:lnTo>
                  <a:pt x="1816100" y="34925"/>
                </a:lnTo>
                <a:lnTo>
                  <a:pt x="1816100" y="41275"/>
                </a:lnTo>
                <a:lnTo>
                  <a:pt x="1835150" y="41275"/>
                </a:lnTo>
                <a:lnTo>
                  <a:pt x="1835150" y="34925"/>
                </a:lnTo>
                <a:close/>
              </a:path>
              <a:path w="3712845" h="76200">
                <a:moveTo>
                  <a:pt x="1860550" y="34925"/>
                </a:moveTo>
                <a:lnTo>
                  <a:pt x="1841500" y="34925"/>
                </a:lnTo>
                <a:lnTo>
                  <a:pt x="1841500" y="41275"/>
                </a:lnTo>
                <a:lnTo>
                  <a:pt x="1860550" y="41275"/>
                </a:lnTo>
                <a:lnTo>
                  <a:pt x="1860550" y="34925"/>
                </a:lnTo>
                <a:close/>
              </a:path>
              <a:path w="3712845" h="76200">
                <a:moveTo>
                  <a:pt x="1885950" y="34925"/>
                </a:moveTo>
                <a:lnTo>
                  <a:pt x="1866900" y="34925"/>
                </a:lnTo>
                <a:lnTo>
                  <a:pt x="1866900" y="41275"/>
                </a:lnTo>
                <a:lnTo>
                  <a:pt x="1885950" y="41275"/>
                </a:lnTo>
                <a:lnTo>
                  <a:pt x="1885950" y="34925"/>
                </a:lnTo>
                <a:close/>
              </a:path>
              <a:path w="3712845" h="76200">
                <a:moveTo>
                  <a:pt x="1911350" y="34925"/>
                </a:moveTo>
                <a:lnTo>
                  <a:pt x="1892300" y="34925"/>
                </a:lnTo>
                <a:lnTo>
                  <a:pt x="1892300" y="41275"/>
                </a:lnTo>
                <a:lnTo>
                  <a:pt x="1911350" y="41275"/>
                </a:lnTo>
                <a:lnTo>
                  <a:pt x="1911350" y="34925"/>
                </a:lnTo>
                <a:close/>
              </a:path>
              <a:path w="3712845" h="76200">
                <a:moveTo>
                  <a:pt x="1936750" y="34925"/>
                </a:moveTo>
                <a:lnTo>
                  <a:pt x="1917700" y="34925"/>
                </a:lnTo>
                <a:lnTo>
                  <a:pt x="1917700" y="41275"/>
                </a:lnTo>
                <a:lnTo>
                  <a:pt x="1936750" y="41275"/>
                </a:lnTo>
                <a:lnTo>
                  <a:pt x="1936750" y="34925"/>
                </a:lnTo>
                <a:close/>
              </a:path>
              <a:path w="3712845" h="76200">
                <a:moveTo>
                  <a:pt x="1962150" y="34925"/>
                </a:moveTo>
                <a:lnTo>
                  <a:pt x="1943100" y="34925"/>
                </a:lnTo>
                <a:lnTo>
                  <a:pt x="1943100" y="41275"/>
                </a:lnTo>
                <a:lnTo>
                  <a:pt x="1962150" y="41275"/>
                </a:lnTo>
                <a:lnTo>
                  <a:pt x="1962150" y="34925"/>
                </a:lnTo>
                <a:close/>
              </a:path>
              <a:path w="3712845" h="76200">
                <a:moveTo>
                  <a:pt x="1987550" y="34925"/>
                </a:moveTo>
                <a:lnTo>
                  <a:pt x="1968500" y="34925"/>
                </a:lnTo>
                <a:lnTo>
                  <a:pt x="1968500" y="41275"/>
                </a:lnTo>
                <a:lnTo>
                  <a:pt x="1987550" y="41275"/>
                </a:lnTo>
                <a:lnTo>
                  <a:pt x="1987550" y="34925"/>
                </a:lnTo>
                <a:close/>
              </a:path>
              <a:path w="3712845" h="76200">
                <a:moveTo>
                  <a:pt x="2012950" y="34925"/>
                </a:moveTo>
                <a:lnTo>
                  <a:pt x="1993900" y="34925"/>
                </a:lnTo>
                <a:lnTo>
                  <a:pt x="1993900" y="41275"/>
                </a:lnTo>
                <a:lnTo>
                  <a:pt x="2012950" y="41275"/>
                </a:lnTo>
                <a:lnTo>
                  <a:pt x="2012950" y="34925"/>
                </a:lnTo>
                <a:close/>
              </a:path>
              <a:path w="3712845" h="76200">
                <a:moveTo>
                  <a:pt x="2038350" y="34925"/>
                </a:moveTo>
                <a:lnTo>
                  <a:pt x="2019300" y="34925"/>
                </a:lnTo>
                <a:lnTo>
                  <a:pt x="2019300" y="41275"/>
                </a:lnTo>
                <a:lnTo>
                  <a:pt x="2038350" y="41275"/>
                </a:lnTo>
                <a:lnTo>
                  <a:pt x="2038350" y="34925"/>
                </a:lnTo>
                <a:close/>
              </a:path>
              <a:path w="3712845" h="76200">
                <a:moveTo>
                  <a:pt x="2063750" y="34925"/>
                </a:moveTo>
                <a:lnTo>
                  <a:pt x="2044700" y="34925"/>
                </a:lnTo>
                <a:lnTo>
                  <a:pt x="2044700" y="41275"/>
                </a:lnTo>
                <a:lnTo>
                  <a:pt x="2063750" y="41275"/>
                </a:lnTo>
                <a:lnTo>
                  <a:pt x="2063750" y="34925"/>
                </a:lnTo>
                <a:close/>
              </a:path>
              <a:path w="3712845" h="76200">
                <a:moveTo>
                  <a:pt x="2089150" y="34925"/>
                </a:moveTo>
                <a:lnTo>
                  <a:pt x="2070100" y="34925"/>
                </a:lnTo>
                <a:lnTo>
                  <a:pt x="2070100" y="41275"/>
                </a:lnTo>
                <a:lnTo>
                  <a:pt x="2089150" y="41275"/>
                </a:lnTo>
                <a:lnTo>
                  <a:pt x="2089150" y="34925"/>
                </a:lnTo>
                <a:close/>
              </a:path>
              <a:path w="3712845" h="76200">
                <a:moveTo>
                  <a:pt x="2114550" y="34925"/>
                </a:moveTo>
                <a:lnTo>
                  <a:pt x="2095500" y="34925"/>
                </a:lnTo>
                <a:lnTo>
                  <a:pt x="2095500" y="41275"/>
                </a:lnTo>
                <a:lnTo>
                  <a:pt x="2114550" y="41275"/>
                </a:lnTo>
                <a:lnTo>
                  <a:pt x="2114550" y="34925"/>
                </a:lnTo>
                <a:close/>
              </a:path>
              <a:path w="3712845" h="76200">
                <a:moveTo>
                  <a:pt x="2139950" y="34925"/>
                </a:moveTo>
                <a:lnTo>
                  <a:pt x="2120900" y="34925"/>
                </a:lnTo>
                <a:lnTo>
                  <a:pt x="2120900" y="41275"/>
                </a:lnTo>
                <a:lnTo>
                  <a:pt x="2139950" y="41275"/>
                </a:lnTo>
                <a:lnTo>
                  <a:pt x="2139950" y="34925"/>
                </a:lnTo>
                <a:close/>
              </a:path>
              <a:path w="3712845" h="76200">
                <a:moveTo>
                  <a:pt x="2165350" y="34925"/>
                </a:moveTo>
                <a:lnTo>
                  <a:pt x="2146300" y="34925"/>
                </a:lnTo>
                <a:lnTo>
                  <a:pt x="2146300" y="41275"/>
                </a:lnTo>
                <a:lnTo>
                  <a:pt x="2165350" y="41275"/>
                </a:lnTo>
                <a:lnTo>
                  <a:pt x="2165350" y="34925"/>
                </a:lnTo>
                <a:close/>
              </a:path>
              <a:path w="3712845" h="76200">
                <a:moveTo>
                  <a:pt x="2190750" y="34925"/>
                </a:moveTo>
                <a:lnTo>
                  <a:pt x="2171700" y="34925"/>
                </a:lnTo>
                <a:lnTo>
                  <a:pt x="2171700" y="41275"/>
                </a:lnTo>
                <a:lnTo>
                  <a:pt x="2190750" y="41275"/>
                </a:lnTo>
                <a:lnTo>
                  <a:pt x="2190750" y="34925"/>
                </a:lnTo>
                <a:close/>
              </a:path>
              <a:path w="3712845" h="76200">
                <a:moveTo>
                  <a:pt x="2216150" y="34925"/>
                </a:moveTo>
                <a:lnTo>
                  <a:pt x="2197100" y="34925"/>
                </a:lnTo>
                <a:lnTo>
                  <a:pt x="2197100" y="41275"/>
                </a:lnTo>
                <a:lnTo>
                  <a:pt x="2216150" y="41275"/>
                </a:lnTo>
                <a:lnTo>
                  <a:pt x="2216150" y="34925"/>
                </a:lnTo>
                <a:close/>
              </a:path>
              <a:path w="3712845" h="76200">
                <a:moveTo>
                  <a:pt x="2241550" y="34925"/>
                </a:moveTo>
                <a:lnTo>
                  <a:pt x="2222500" y="34925"/>
                </a:lnTo>
                <a:lnTo>
                  <a:pt x="2222500" y="41275"/>
                </a:lnTo>
                <a:lnTo>
                  <a:pt x="2241550" y="41275"/>
                </a:lnTo>
                <a:lnTo>
                  <a:pt x="2241550" y="34925"/>
                </a:lnTo>
                <a:close/>
              </a:path>
              <a:path w="3712845" h="76200">
                <a:moveTo>
                  <a:pt x="2266950" y="34925"/>
                </a:moveTo>
                <a:lnTo>
                  <a:pt x="2247900" y="34925"/>
                </a:lnTo>
                <a:lnTo>
                  <a:pt x="2247900" y="41275"/>
                </a:lnTo>
                <a:lnTo>
                  <a:pt x="2266950" y="41275"/>
                </a:lnTo>
                <a:lnTo>
                  <a:pt x="2266950" y="34925"/>
                </a:lnTo>
                <a:close/>
              </a:path>
              <a:path w="3712845" h="76200">
                <a:moveTo>
                  <a:pt x="2292350" y="34925"/>
                </a:moveTo>
                <a:lnTo>
                  <a:pt x="2273300" y="34925"/>
                </a:lnTo>
                <a:lnTo>
                  <a:pt x="2273300" y="41275"/>
                </a:lnTo>
                <a:lnTo>
                  <a:pt x="2292350" y="41275"/>
                </a:lnTo>
                <a:lnTo>
                  <a:pt x="2292350" y="34925"/>
                </a:lnTo>
                <a:close/>
              </a:path>
              <a:path w="3712845" h="76200">
                <a:moveTo>
                  <a:pt x="2317750" y="34925"/>
                </a:moveTo>
                <a:lnTo>
                  <a:pt x="2298700" y="34925"/>
                </a:lnTo>
                <a:lnTo>
                  <a:pt x="2298700" y="41275"/>
                </a:lnTo>
                <a:lnTo>
                  <a:pt x="2317750" y="41275"/>
                </a:lnTo>
                <a:lnTo>
                  <a:pt x="2317750" y="34925"/>
                </a:lnTo>
                <a:close/>
              </a:path>
              <a:path w="3712845" h="76200">
                <a:moveTo>
                  <a:pt x="2343150" y="34925"/>
                </a:moveTo>
                <a:lnTo>
                  <a:pt x="2324100" y="34925"/>
                </a:lnTo>
                <a:lnTo>
                  <a:pt x="2324100" y="41275"/>
                </a:lnTo>
                <a:lnTo>
                  <a:pt x="2343150" y="41275"/>
                </a:lnTo>
                <a:lnTo>
                  <a:pt x="2343150" y="34925"/>
                </a:lnTo>
                <a:close/>
              </a:path>
              <a:path w="3712845" h="76200">
                <a:moveTo>
                  <a:pt x="2368550" y="34925"/>
                </a:moveTo>
                <a:lnTo>
                  <a:pt x="2349500" y="34925"/>
                </a:lnTo>
                <a:lnTo>
                  <a:pt x="2349500" y="41275"/>
                </a:lnTo>
                <a:lnTo>
                  <a:pt x="2368550" y="41275"/>
                </a:lnTo>
                <a:lnTo>
                  <a:pt x="2368550" y="34925"/>
                </a:lnTo>
                <a:close/>
              </a:path>
              <a:path w="3712845" h="76200">
                <a:moveTo>
                  <a:pt x="2393950" y="34925"/>
                </a:moveTo>
                <a:lnTo>
                  <a:pt x="2374900" y="34925"/>
                </a:lnTo>
                <a:lnTo>
                  <a:pt x="2374900" y="41275"/>
                </a:lnTo>
                <a:lnTo>
                  <a:pt x="2393950" y="41275"/>
                </a:lnTo>
                <a:lnTo>
                  <a:pt x="2393950" y="34925"/>
                </a:lnTo>
                <a:close/>
              </a:path>
              <a:path w="3712845" h="76200">
                <a:moveTo>
                  <a:pt x="2419350" y="34925"/>
                </a:moveTo>
                <a:lnTo>
                  <a:pt x="2400300" y="34925"/>
                </a:lnTo>
                <a:lnTo>
                  <a:pt x="2400300" y="41275"/>
                </a:lnTo>
                <a:lnTo>
                  <a:pt x="2419350" y="41275"/>
                </a:lnTo>
                <a:lnTo>
                  <a:pt x="2419350" y="34925"/>
                </a:lnTo>
                <a:close/>
              </a:path>
              <a:path w="3712845" h="76200">
                <a:moveTo>
                  <a:pt x="2444750" y="34925"/>
                </a:moveTo>
                <a:lnTo>
                  <a:pt x="2425700" y="34925"/>
                </a:lnTo>
                <a:lnTo>
                  <a:pt x="2425700" y="41275"/>
                </a:lnTo>
                <a:lnTo>
                  <a:pt x="2444750" y="41275"/>
                </a:lnTo>
                <a:lnTo>
                  <a:pt x="2444750" y="34925"/>
                </a:lnTo>
                <a:close/>
              </a:path>
              <a:path w="3712845" h="76200">
                <a:moveTo>
                  <a:pt x="2470150" y="34925"/>
                </a:moveTo>
                <a:lnTo>
                  <a:pt x="2451100" y="34925"/>
                </a:lnTo>
                <a:lnTo>
                  <a:pt x="2451100" y="41275"/>
                </a:lnTo>
                <a:lnTo>
                  <a:pt x="2470150" y="41275"/>
                </a:lnTo>
                <a:lnTo>
                  <a:pt x="2470150" y="34925"/>
                </a:lnTo>
                <a:close/>
              </a:path>
              <a:path w="3712845" h="76200">
                <a:moveTo>
                  <a:pt x="2495550" y="34925"/>
                </a:moveTo>
                <a:lnTo>
                  <a:pt x="2476500" y="34925"/>
                </a:lnTo>
                <a:lnTo>
                  <a:pt x="2476500" y="41275"/>
                </a:lnTo>
                <a:lnTo>
                  <a:pt x="2495550" y="41275"/>
                </a:lnTo>
                <a:lnTo>
                  <a:pt x="2495550" y="34925"/>
                </a:lnTo>
                <a:close/>
              </a:path>
              <a:path w="3712845" h="76200">
                <a:moveTo>
                  <a:pt x="2520950" y="34925"/>
                </a:moveTo>
                <a:lnTo>
                  <a:pt x="2501900" y="34925"/>
                </a:lnTo>
                <a:lnTo>
                  <a:pt x="2501900" y="41275"/>
                </a:lnTo>
                <a:lnTo>
                  <a:pt x="2520950" y="41275"/>
                </a:lnTo>
                <a:lnTo>
                  <a:pt x="2520950" y="34925"/>
                </a:lnTo>
                <a:close/>
              </a:path>
              <a:path w="3712845" h="76200">
                <a:moveTo>
                  <a:pt x="2546350" y="34925"/>
                </a:moveTo>
                <a:lnTo>
                  <a:pt x="2527300" y="34925"/>
                </a:lnTo>
                <a:lnTo>
                  <a:pt x="2527300" y="41275"/>
                </a:lnTo>
                <a:lnTo>
                  <a:pt x="2546350" y="41275"/>
                </a:lnTo>
                <a:lnTo>
                  <a:pt x="2546350" y="34925"/>
                </a:lnTo>
                <a:close/>
              </a:path>
              <a:path w="3712845" h="76200">
                <a:moveTo>
                  <a:pt x="2571750" y="34925"/>
                </a:moveTo>
                <a:lnTo>
                  <a:pt x="2552700" y="34925"/>
                </a:lnTo>
                <a:lnTo>
                  <a:pt x="2552700" y="41275"/>
                </a:lnTo>
                <a:lnTo>
                  <a:pt x="2571750" y="41275"/>
                </a:lnTo>
                <a:lnTo>
                  <a:pt x="2571750" y="34925"/>
                </a:lnTo>
                <a:close/>
              </a:path>
              <a:path w="3712845" h="76200">
                <a:moveTo>
                  <a:pt x="2597150" y="34925"/>
                </a:moveTo>
                <a:lnTo>
                  <a:pt x="2578100" y="34925"/>
                </a:lnTo>
                <a:lnTo>
                  <a:pt x="2578100" y="41275"/>
                </a:lnTo>
                <a:lnTo>
                  <a:pt x="2597150" y="41275"/>
                </a:lnTo>
                <a:lnTo>
                  <a:pt x="2597150" y="34925"/>
                </a:lnTo>
                <a:close/>
              </a:path>
              <a:path w="3712845" h="76200">
                <a:moveTo>
                  <a:pt x="2622550" y="34925"/>
                </a:moveTo>
                <a:lnTo>
                  <a:pt x="2603500" y="34925"/>
                </a:lnTo>
                <a:lnTo>
                  <a:pt x="2603500" y="41275"/>
                </a:lnTo>
                <a:lnTo>
                  <a:pt x="2622550" y="41275"/>
                </a:lnTo>
                <a:lnTo>
                  <a:pt x="2622550" y="34925"/>
                </a:lnTo>
                <a:close/>
              </a:path>
              <a:path w="3712845" h="76200">
                <a:moveTo>
                  <a:pt x="2647950" y="34925"/>
                </a:moveTo>
                <a:lnTo>
                  <a:pt x="2628900" y="34925"/>
                </a:lnTo>
                <a:lnTo>
                  <a:pt x="2628900" y="41275"/>
                </a:lnTo>
                <a:lnTo>
                  <a:pt x="2647950" y="41275"/>
                </a:lnTo>
                <a:lnTo>
                  <a:pt x="2647950" y="34925"/>
                </a:lnTo>
                <a:close/>
              </a:path>
              <a:path w="3712845" h="76200">
                <a:moveTo>
                  <a:pt x="2673350" y="34925"/>
                </a:moveTo>
                <a:lnTo>
                  <a:pt x="2654300" y="34925"/>
                </a:lnTo>
                <a:lnTo>
                  <a:pt x="2654300" y="41275"/>
                </a:lnTo>
                <a:lnTo>
                  <a:pt x="2673350" y="41275"/>
                </a:lnTo>
                <a:lnTo>
                  <a:pt x="2673350" y="34925"/>
                </a:lnTo>
                <a:close/>
              </a:path>
              <a:path w="3712845" h="76200">
                <a:moveTo>
                  <a:pt x="2698750" y="34925"/>
                </a:moveTo>
                <a:lnTo>
                  <a:pt x="2679700" y="34925"/>
                </a:lnTo>
                <a:lnTo>
                  <a:pt x="2679700" y="41275"/>
                </a:lnTo>
                <a:lnTo>
                  <a:pt x="2698750" y="41275"/>
                </a:lnTo>
                <a:lnTo>
                  <a:pt x="2698750" y="34925"/>
                </a:lnTo>
                <a:close/>
              </a:path>
              <a:path w="3712845" h="76200">
                <a:moveTo>
                  <a:pt x="2724150" y="34925"/>
                </a:moveTo>
                <a:lnTo>
                  <a:pt x="2705100" y="34925"/>
                </a:lnTo>
                <a:lnTo>
                  <a:pt x="2705100" y="41275"/>
                </a:lnTo>
                <a:lnTo>
                  <a:pt x="2724150" y="41275"/>
                </a:lnTo>
                <a:lnTo>
                  <a:pt x="2724150" y="34925"/>
                </a:lnTo>
                <a:close/>
              </a:path>
              <a:path w="3712845" h="76200">
                <a:moveTo>
                  <a:pt x="2749550" y="34925"/>
                </a:moveTo>
                <a:lnTo>
                  <a:pt x="2730500" y="34925"/>
                </a:lnTo>
                <a:lnTo>
                  <a:pt x="2730500" y="41275"/>
                </a:lnTo>
                <a:lnTo>
                  <a:pt x="2749550" y="41275"/>
                </a:lnTo>
                <a:lnTo>
                  <a:pt x="2749550" y="34925"/>
                </a:lnTo>
                <a:close/>
              </a:path>
              <a:path w="3712845" h="76200">
                <a:moveTo>
                  <a:pt x="2774950" y="34925"/>
                </a:moveTo>
                <a:lnTo>
                  <a:pt x="2755900" y="34925"/>
                </a:lnTo>
                <a:lnTo>
                  <a:pt x="2755900" y="41275"/>
                </a:lnTo>
                <a:lnTo>
                  <a:pt x="2774950" y="41275"/>
                </a:lnTo>
                <a:lnTo>
                  <a:pt x="2774950" y="34925"/>
                </a:lnTo>
                <a:close/>
              </a:path>
              <a:path w="3712845" h="76200">
                <a:moveTo>
                  <a:pt x="2800350" y="34925"/>
                </a:moveTo>
                <a:lnTo>
                  <a:pt x="2781300" y="34925"/>
                </a:lnTo>
                <a:lnTo>
                  <a:pt x="2781300" y="41275"/>
                </a:lnTo>
                <a:lnTo>
                  <a:pt x="2800350" y="41275"/>
                </a:lnTo>
                <a:lnTo>
                  <a:pt x="2800350" y="34925"/>
                </a:lnTo>
                <a:close/>
              </a:path>
              <a:path w="3712845" h="76200">
                <a:moveTo>
                  <a:pt x="2825750" y="34925"/>
                </a:moveTo>
                <a:lnTo>
                  <a:pt x="2806700" y="34925"/>
                </a:lnTo>
                <a:lnTo>
                  <a:pt x="2806700" y="41275"/>
                </a:lnTo>
                <a:lnTo>
                  <a:pt x="2825750" y="41275"/>
                </a:lnTo>
                <a:lnTo>
                  <a:pt x="2825750" y="34925"/>
                </a:lnTo>
                <a:close/>
              </a:path>
              <a:path w="3712845" h="76200">
                <a:moveTo>
                  <a:pt x="2851150" y="34925"/>
                </a:moveTo>
                <a:lnTo>
                  <a:pt x="2832100" y="34925"/>
                </a:lnTo>
                <a:lnTo>
                  <a:pt x="2832100" y="41275"/>
                </a:lnTo>
                <a:lnTo>
                  <a:pt x="2851150" y="41275"/>
                </a:lnTo>
                <a:lnTo>
                  <a:pt x="2851150" y="34925"/>
                </a:lnTo>
                <a:close/>
              </a:path>
              <a:path w="3712845" h="76200">
                <a:moveTo>
                  <a:pt x="2876550" y="34925"/>
                </a:moveTo>
                <a:lnTo>
                  <a:pt x="2857500" y="34925"/>
                </a:lnTo>
                <a:lnTo>
                  <a:pt x="2857500" y="41275"/>
                </a:lnTo>
                <a:lnTo>
                  <a:pt x="2876550" y="41275"/>
                </a:lnTo>
                <a:lnTo>
                  <a:pt x="2876550" y="34925"/>
                </a:lnTo>
                <a:close/>
              </a:path>
              <a:path w="3712845" h="76200">
                <a:moveTo>
                  <a:pt x="2901950" y="34925"/>
                </a:moveTo>
                <a:lnTo>
                  <a:pt x="2882900" y="34925"/>
                </a:lnTo>
                <a:lnTo>
                  <a:pt x="2882900" y="41275"/>
                </a:lnTo>
                <a:lnTo>
                  <a:pt x="2901950" y="41275"/>
                </a:lnTo>
                <a:lnTo>
                  <a:pt x="2901950" y="34925"/>
                </a:lnTo>
                <a:close/>
              </a:path>
              <a:path w="3712845" h="76200">
                <a:moveTo>
                  <a:pt x="2927350" y="34925"/>
                </a:moveTo>
                <a:lnTo>
                  <a:pt x="2908300" y="34925"/>
                </a:lnTo>
                <a:lnTo>
                  <a:pt x="2908300" y="41275"/>
                </a:lnTo>
                <a:lnTo>
                  <a:pt x="2927350" y="41275"/>
                </a:lnTo>
                <a:lnTo>
                  <a:pt x="2927350" y="34925"/>
                </a:lnTo>
                <a:close/>
              </a:path>
              <a:path w="3712845" h="76200">
                <a:moveTo>
                  <a:pt x="2952750" y="34925"/>
                </a:moveTo>
                <a:lnTo>
                  <a:pt x="2933700" y="34925"/>
                </a:lnTo>
                <a:lnTo>
                  <a:pt x="2933700" y="41275"/>
                </a:lnTo>
                <a:lnTo>
                  <a:pt x="2952750" y="41275"/>
                </a:lnTo>
                <a:lnTo>
                  <a:pt x="2952750" y="34925"/>
                </a:lnTo>
                <a:close/>
              </a:path>
              <a:path w="3712845" h="76200">
                <a:moveTo>
                  <a:pt x="2978150" y="34925"/>
                </a:moveTo>
                <a:lnTo>
                  <a:pt x="2959100" y="34925"/>
                </a:lnTo>
                <a:lnTo>
                  <a:pt x="2959100" y="41275"/>
                </a:lnTo>
                <a:lnTo>
                  <a:pt x="2978150" y="41275"/>
                </a:lnTo>
                <a:lnTo>
                  <a:pt x="2978150" y="34925"/>
                </a:lnTo>
                <a:close/>
              </a:path>
              <a:path w="3712845" h="76200">
                <a:moveTo>
                  <a:pt x="3003550" y="34925"/>
                </a:moveTo>
                <a:lnTo>
                  <a:pt x="2984500" y="34925"/>
                </a:lnTo>
                <a:lnTo>
                  <a:pt x="2984500" y="41275"/>
                </a:lnTo>
                <a:lnTo>
                  <a:pt x="3003550" y="41275"/>
                </a:lnTo>
                <a:lnTo>
                  <a:pt x="3003550" y="34925"/>
                </a:lnTo>
                <a:close/>
              </a:path>
              <a:path w="3712845" h="76200">
                <a:moveTo>
                  <a:pt x="3028950" y="34925"/>
                </a:moveTo>
                <a:lnTo>
                  <a:pt x="3009900" y="34925"/>
                </a:lnTo>
                <a:lnTo>
                  <a:pt x="3009900" y="41275"/>
                </a:lnTo>
                <a:lnTo>
                  <a:pt x="3028950" y="41275"/>
                </a:lnTo>
                <a:lnTo>
                  <a:pt x="3028950" y="34925"/>
                </a:lnTo>
                <a:close/>
              </a:path>
              <a:path w="3712845" h="76200">
                <a:moveTo>
                  <a:pt x="3054350" y="34925"/>
                </a:moveTo>
                <a:lnTo>
                  <a:pt x="3035300" y="34925"/>
                </a:lnTo>
                <a:lnTo>
                  <a:pt x="3035300" y="41275"/>
                </a:lnTo>
                <a:lnTo>
                  <a:pt x="3054350" y="41275"/>
                </a:lnTo>
                <a:lnTo>
                  <a:pt x="3054350" y="34925"/>
                </a:lnTo>
                <a:close/>
              </a:path>
              <a:path w="3712845" h="76200">
                <a:moveTo>
                  <a:pt x="3079750" y="34925"/>
                </a:moveTo>
                <a:lnTo>
                  <a:pt x="3060700" y="34925"/>
                </a:lnTo>
                <a:lnTo>
                  <a:pt x="3060700" y="41275"/>
                </a:lnTo>
                <a:lnTo>
                  <a:pt x="3079750" y="41275"/>
                </a:lnTo>
                <a:lnTo>
                  <a:pt x="3079750" y="34925"/>
                </a:lnTo>
                <a:close/>
              </a:path>
              <a:path w="3712845" h="76200">
                <a:moveTo>
                  <a:pt x="3105150" y="34925"/>
                </a:moveTo>
                <a:lnTo>
                  <a:pt x="3086100" y="34925"/>
                </a:lnTo>
                <a:lnTo>
                  <a:pt x="3086100" y="41275"/>
                </a:lnTo>
                <a:lnTo>
                  <a:pt x="3105150" y="41275"/>
                </a:lnTo>
                <a:lnTo>
                  <a:pt x="3105150" y="34925"/>
                </a:lnTo>
                <a:close/>
              </a:path>
              <a:path w="3712845" h="76200">
                <a:moveTo>
                  <a:pt x="3130550" y="34925"/>
                </a:moveTo>
                <a:lnTo>
                  <a:pt x="3111500" y="34925"/>
                </a:lnTo>
                <a:lnTo>
                  <a:pt x="3111500" y="41275"/>
                </a:lnTo>
                <a:lnTo>
                  <a:pt x="3130550" y="41275"/>
                </a:lnTo>
                <a:lnTo>
                  <a:pt x="3130550" y="34925"/>
                </a:lnTo>
                <a:close/>
              </a:path>
              <a:path w="3712845" h="76200">
                <a:moveTo>
                  <a:pt x="3155950" y="34925"/>
                </a:moveTo>
                <a:lnTo>
                  <a:pt x="3136900" y="34925"/>
                </a:lnTo>
                <a:lnTo>
                  <a:pt x="3136900" y="41275"/>
                </a:lnTo>
                <a:lnTo>
                  <a:pt x="3155950" y="41275"/>
                </a:lnTo>
                <a:lnTo>
                  <a:pt x="3155950" y="34925"/>
                </a:lnTo>
                <a:close/>
              </a:path>
              <a:path w="3712845" h="76200">
                <a:moveTo>
                  <a:pt x="3181350" y="34925"/>
                </a:moveTo>
                <a:lnTo>
                  <a:pt x="3162300" y="34925"/>
                </a:lnTo>
                <a:lnTo>
                  <a:pt x="3162300" y="41275"/>
                </a:lnTo>
                <a:lnTo>
                  <a:pt x="3181350" y="41275"/>
                </a:lnTo>
                <a:lnTo>
                  <a:pt x="3181350" y="34925"/>
                </a:lnTo>
                <a:close/>
              </a:path>
              <a:path w="3712845" h="76200">
                <a:moveTo>
                  <a:pt x="3206750" y="34925"/>
                </a:moveTo>
                <a:lnTo>
                  <a:pt x="3187700" y="34925"/>
                </a:lnTo>
                <a:lnTo>
                  <a:pt x="3187700" y="41275"/>
                </a:lnTo>
                <a:lnTo>
                  <a:pt x="3206750" y="41275"/>
                </a:lnTo>
                <a:lnTo>
                  <a:pt x="3206750" y="34925"/>
                </a:lnTo>
                <a:close/>
              </a:path>
              <a:path w="3712845" h="76200">
                <a:moveTo>
                  <a:pt x="3232150" y="34925"/>
                </a:moveTo>
                <a:lnTo>
                  <a:pt x="3213100" y="34925"/>
                </a:lnTo>
                <a:lnTo>
                  <a:pt x="3213100" y="41275"/>
                </a:lnTo>
                <a:lnTo>
                  <a:pt x="3232150" y="41275"/>
                </a:lnTo>
                <a:lnTo>
                  <a:pt x="3232150" y="34925"/>
                </a:lnTo>
                <a:close/>
              </a:path>
              <a:path w="3712845" h="76200">
                <a:moveTo>
                  <a:pt x="3257550" y="34925"/>
                </a:moveTo>
                <a:lnTo>
                  <a:pt x="3238500" y="34925"/>
                </a:lnTo>
                <a:lnTo>
                  <a:pt x="3238500" y="41275"/>
                </a:lnTo>
                <a:lnTo>
                  <a:pt x="3257550" y="41275"/>
                </a:lnTo>
                <a:lnTo>
                  <a:pt x="3257550" y="34925"/>
                </a:lnTo>
                <a:close/>
              </a:path>
              <a:path w="3712845" h="76200">
                <a:moveTo>
                  <a:pt x="3282950" y="34925"/>
                </a:moveTo>
                <a:lnTo>
                  <a:pt x="3263900" y="34925"/>
                </a:lnTo>
                <a:lnTo>
                  <a:pt x="3263900" y="41275"/>
                </a:lnTo>
                <a:lnTo>
                  <a:pt x="3282950" y="41275"/>
                </a:lnTo>
                <a:lnTo>
                  <a:pt x="3282950" y="34925"/>
                </a:lnTo>
                <a:close/>
              </a:path>
              <a:path w="3712845" h="76200">
                <a:moveTo>
                  <a:pt x="3308350" y="34925"/>
                </a:moveTo>
                <a:lnTo>
                  <a:pt x="3289300" y="34925"/>
                </a:lnTo>
                <a:lnTo>
                  <a:pt x="3289300" y="41275"/>
                </a:lnTo>
                <a:lnTo>
                  <a:pt x="3308350" y="41275"/>
                </a:lnTo>
                <a:lnTo>
                  <a:pt x="3308350" y="34925"/>
                </a:lnTo>
                <a:close/>
              </a:path>
              <a:path w="3712845" h="76200">
                <a:moveTo>
                  <a:pt x="3333750" y="34925"/>
                </a:moveTo>
                <a:lnTo>
                  <a:pt x="3314700" y="34925"/>
                </a:lnTo>
                <a:lnTo>
                  <a:pt x="3314700" y="41275"/>
                </a:lnTo>
                <a:lnTo>
                  <a:pt x="3333750" y="41275"/>
                </a:lnTo>
                <a:lnTo>
                  <a:pt x="3333750" y="34925"/>
                </a:lnTo>
                <a:close/>
              </a:path>
              <a:path w="3712845" h="76200">
                <a:moveTo>
                  <a:pt x="3359150" y="34925"/>
                </a:moveTo>
                <a:lnTo>
                  <a:pt x="3340100" y="34925"/>
                </a:lnTo>
                <a:lnTo>
                  <a:pt x="3340100" y="41275"/>
                </a:lnTo>
                <a:lnTo>
                  <a:pt x="3359150" y="41275"/>
                </a:lnTo>
                <a:lnTo>
                  <a:pt x="3359150" y="34925"/>
                </a:lnTo>
                <a:close/>
              </a:path>
              <a:path w="3712845" h="76200">
                <a:moveTo>
                  <a:pt x="3384550" y="34925"/>
                </a:moveTo>
                <a:lnTo>
                  <a:pt x="3365500" y="34925"/>
                </a:lnTo>
                <a:lnTo>
                  <a:pt x="3365500" y="41275"/>
                </a:lnTo>
                <a:lnTo>
                  <a:pt x="3384550" y="41275"/>
                </a:lnTo>
                <a:lnTo>
                  <a:pt x="3384550" y="34925"/>
                </a:lnTo>
                <a:close/>
              </a:path>
              <a:path w="3712845" h="76200">
                <a:moveTo>
                  <a:pt x="3409950" y="34925"/>
                </a:moveTo>
                <a:lnTo>
                  <a:pt x="3390900" y="34925"/>
                </a:lnTo>
                <a:lnTo>
                  <a:pt x="3390900" y="41275"/>
                </a:lnTo>
                <a:lnTo>
                  <a:pt x="3409950" y="41275"/>
                </a:lnTo>
                <a:lnTo>
                  <a:pt x="3409950" y="34925"/>
                </a:lnTo>
                <a:close/>
              </a:path>
              <a:path w="3712845" h="76200">
                <a:moveTo>
                  <a:pt x="3435350" y="34925"/>
                </a:moveTo>
                <a:lnTo>
                  <a:pt x="3416300" y="34925"/>
                </a:lnTo>
                <a:lnTo>
                  <a:pt x="3416300" y="41275"/>
                </a:lnTo>
                <a:lnTo>
                  <a:pt x="3435350" y="41275"/>
                </a:lnTo>
                <a:lnTo>
                  <a:pt x="3435350" y="34925"/>
                </a:lnTo>
                <a:close/>
              </a:path>
              <a:path w="3712845" h="76200">
                <a:moveTo>
                  <a:pt x="3460750" y="34925"/>
                </a:moveTo>
                <a:lnTo>
                  <a:pt x="3441700" y="34925"/>
                </a:lnTo>
                <a:lnTo>
                  <a:pt x="3441700" y="41275"/>
                </a:lnTo>
                <a:lnTo>
                  <a:pt x="3460750" y="41275"/>
                </a:lnTo>
                <a:lnTo>
                  <a:pt x="3460750" y="34925"/>
                </a:lnTo>
                <a:close/>
              </a:path>
              <a:path w="3712845" h="76200">
                <a:moveTo>
                  <a:pt x="3486150" y="34925"/>
                </a:moveTo>
                <a:lnTo>
                  <a:pt x="3467100" y="34925"/>
                </a:lnTo>
                <a:lnTo>
                  <a:pt x="3467100" y="41275"/>
                </a:lnTo>
                <a:lnTo>
                  <a:pt x="3486150" y="41275"/>
                </a:lnTo>
                <a:lnTo>
                  <a:pt x="3486150" y="34925"/>
                </a:lnTo>
                <a:close/>
              </a:path>
              <a:path w="3712845" h="76200">
                <a:moveTo>
                  <a:pt x="3511550" y="34925"/>
                </a:moveTo>
                <a:lnTo>
                  <a:pt x="3492500" y="34925"/>
                </a:lnTo>
                <a:lnTo>
                  <a:pt x="3492500" y="41275"/>
                </a:lnTo>
                <a:lnTo>
                  <a:pt x="3511550" y="41275"/>
                </a:lnTo>
                <a:lnTo>
                  <a:pt x="3511550" y="34925"/>
                </a:lnTo>
                <a:close/>
              </a:path>
              <a:path w="3712845" h="76200">
                <a:moveTo>
                  <a:pt x="3536950" y="34925"/>
                </a:moveTo>
                <a:lnTo>
                  <a:pt x="3517900" y="34925"/>
                </a:lnTo>
                <a:lnTo>
                  <a:pt x="3517900" y="41275"/>
                </a:lnTo>
                <a:lnTo>
                  <a:pt x="3536950" y="41275"/>
                </a:lnTo>
                <a:lnTo>
                  <a:pt x="3536950" y="34925"/>
                </a:lnTo>
                <a:close/>
              </a:path>
              <a:path w="3712845" h="76200">
                <a:moveTo>
                  <a:pt x="3562350" y="34925"/>
                </a:moveTo>
                <a:lnTo>
                  <a:pt x="3543300" y="34925"/>
                </a:lnTo>
                <a:lnTo>
                  <a:pt x="3543300" y="41275"/>
                </a:lnTo>
                <a:lnTo>
                  <a:pt x="3562350" y="41275"/>
                </a:lnTo>
                <a:lnTo>
                  <a:pt x="3562350" y="34925"/>
                </a:lnTo>
                <a:close/>
              </a:path>
              <a:path w="3712845" h="76200">
                <a:moveTo>
                  <a:pt x="3587750" y="34925"/>
                </a:moveTo>
                <a:lnTo>
                  <a:pt x="3568700" y="34925"/>
                </a:lnTo>
                <a:lnTo>
                  <a:pt x="3568700" y="41275"/>
                </a:lnTo>
                <a:lnTo>
                  <a:pt x="3587750" y="41275"/>
                </a:lnTo>
                <a:lnTo>
                  <a:pt x="3587750" y="34925"/>
                </a:lnTo>
                <a:close/>
              </a:path>
              <a:path w="3712845" h="76200">
                <a:moveTo>
                  <a:pt x="3613150" y="34925"/>
                </a:moveTo>
                <a:lnTo>
                  <a:pt x="3594100" y="34925"/>
                </a:lnTo>
                <a:lnTo>
                  <a:pt x="3594100" y="41275"/>
                </a:lnTo>
                <a:lnTo>
                  <a:pt x="3613150" y="41275"/>
                </a:lnTo>
                <a:lnTo>
                  <a:pt x="3613150" y="34925"/>
                </a:lnTo>
                <a:close/>
              </a:path>
              <a:path w="3712845" h="76200">
                <a:moveTo>
                  <a:pt x="3674503" y="0"/>
                </a:moveTo>
                <a:lnTo>
                  <a:pt x="3659673" y="2994"/>
                </a:lnTo>
                <a:lnTo>
                  <a:pt x="3647562" y="11159"/>
                </a:lnTo>
                <a:lnTo>
                  <a:pt x="3639397" y="23270"/>
                </a:lnTo>
                <a:lnTo>
                  <a:pt x="3636403" y="38100"/>
                </a:lnTo>
                <a:lnTo>
                  <a:pt x="3639397" y="52930"/>
                </a:lnTo>
                <a:lnTo>
                  <a:pt x="3647562" y="65040"/>
                </a:lnTo>
                <a:lnTo>
                  <a:pt x="3659673" y="73205"/>
                </a:lnTo>
                <a:lnTo>
                  <a:pt x="3674503" y="76200"/>
                </a:lnTo>
                <a:lnTo>
                  <a:pt x="3689333" y="73205"/>
                </a:lnTo>
                <a:lnTo>
                  <a:pt x="3701444" y="65040"/>
                </a:lnTo>
                <a:lnTo>
                  <a:pt x="3709609" y="52930"/>
                </a:lnTo>
                <a:lnTo>
                  <a:pt x="3711962" y="41275"/>
                </a:lnTo>
                <a:lnTo>
                  <a:pt x="3638550" y="41275"/>
                </a:lnTo>
                <a:lnTo>
                  <a:pt x="3638550" y="34925"/>
                </a:lnTo>
                <a:lnTo>
                  <a:pt x="3711962" y="34925"/>
                </a:lnTo>
                <a:lnTo>
                  <a:pt x="3709609" y="23270"/>
                </a:lnTo>
                <a:lnTo>
                  <a:pt x="3701444" y="11159"/>
                </a:lnTo>
                <a:lnTo>
                  <a:pt x="3689333" y="2994"/>
                </a:lnTo>
                <a:lnTo>
                  <a:pt x="3674503" y="0"/>
                </a:lnTo>
                <a:close/>
              </a:path>
              <a:path w="3712845" h="76200">
                <a:moveTo>
                  <a:pt x="3637044" y="34925"/>
                </a:moveTo>
                <a:lnTo>
                  <a:pt x="3619500" y="34925"/>
                </a:lnTo>
                <a:lnTo>
                  <a:pt x="3619500" y="41275"/>
                </a:lnTo>
                <a:lnTo>
                  <a:pt x="3637044" y="41275"/>
                </a:lnTo>
                <a:lnTo>
                  <a:pt x="3636403" y="38100"/>
                </a:lnTo>
                <a:lnTo>
                  <a:pt x="3637044" y="34925"/>
                </a:lnTo>
                <a:close/>
              </a:path>
              <a:path w="3712845" h="76200">
                <a:moveTo>
                  <a:pt x="3644900" y="34925"/>
                </a:moveTo>
                <a:lnTo>
                  <a:pt x="3638550" y="34925"/>
                </a:lnTo>
                <a:lnTo>
                  <a:pt x="3638550" y="41275"/>
                </a:lnTo>
                <a:lnTo>
                  <a:pt x="3644900" y="41275"/>
                </a:lnTo>
                <a:lnTo>
                  <a:pt x="3644900" y="34925"/>
                </a:lnTo>
                <a:close/>
              </a:path>
              <a:path w="3712845" h="76200">
                <a:moveTo>
                  <a:pt x="3663950" y="34925"/>
                </a:moveTo>
                <a:lnTo>
                  <a:pt x="3644900" y="34925"/>
                </a:lnTo>
                <a:lnTo>
                  <a:pt x="3644900" y="41275"/>
                </a:lnTo>
                <a:lnTo>
                  <a:pt x="3663950" y="41275"/>
                </a:lnTo>
                <a:lnTo>
                  <a:pt x="3663950" y="34925"/>
                </a:lnTo>
                <a:close/>
              </a:path>
              <a:path w="3712845" h="76200">
                <a:moveTo>
                  <a:pt x="3670300" y="34925"/>
                </a:moveTo>
                <a:lnTo>
                  <a:pt x="3663950" y="34925"/>
                </a:lnTo>
                <a:lnTo>
                  <a:pt x="3663950" y="41275"/>
                </a:lnTo>
                <a:lnTo>
                  <a:pt x="3670300" y="41275"/>
                </a:lnTo>
                <a:lnTo>
                  <a:pt x="3670300" y="34925"/>
                </a:lnTo>
                <a:close/>
              </a:path>
              <a:path w="3712845" h="76200">
                <a:moveTo>
                  <a:pt x="3674503" y="34925"/>
                </a:moveTo>
                <a:lnTo>
                  <a:pt x="3670300" y="34925"/>
                </a:lnTo>
                <a:lnTo>
                  <a:pt x="3670300" y="41275"/>
                </a:lnTo>
                <a:lnTo>
                  <a:pt x="3674503" y="41275"/>
                </a:lnTo>
                <a:lnTo>
                  <a:pt x="3674503" y="34925"/>
                </a:lnTo>
                <a:close/>
              </a:path>
              <a:path w="3712845" h="76200">
                <a:moveTo>
                  <a:pt x="3711962" y="34925"/>
                </a:moveTo>
                <a:lnTo>
                  <a:pt x="3674503" y="34925"/>
                </a:lnTo>
                <a:lnTo>
                  <a:pt x="3674503" y="41275"/>
                </a:lnTo>
                <a:lnTo>
                  <a:pt x="3711962" y="41275"/>
                </a:lnTo>
                <a:lnTo>
                  <a:pt x="3712603" y="38100"/>
                </a:lnTo>
                <a:lnTo>
                  <a:pt x="3711962" y="3492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3847" y="4766993"/>
            <a:ext cx="3712845" cy="76200"/>
          </a:xfrm>
          <a:custGeom>
            <a:avLst/>
            <a:gdLst/>
            <a:ahLst/>
            <a:cxnLst/>
            <a:rect l="l" t="t" r="r" b="b"/>
            <a:pathLst>
              <a:path w="3712845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29"/>
                </a:lnTo>
                <a:lnTo>
                  <a:pt x="75558" y="41275"/>
                </a:lnTo>
                <a:lnTo>
                  <a:pt x="38100" y="41275"/>
                </a:lnTo>
                <a:lnTo>
                  <a:pt x="38100" y="34925"/>
                </a:lnTo>
                <a:lnTo>
                  <a:pt x="75558" y="34925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  <a:path w="3712845" h="76200">
                <a:moveTo>
                  <a:pt x="57150" y="34925"/>
                </a:moveTo>
                <a:lnTo>
                  <a:pt x="38100" y="34925"/>
                </a:lnTo>
                <a:lnTo>
                  <a:pt x="38100" y="41275"/>
                </a:lnTo>
                <a:lnTo>
                  <a:pt x="57150" y="41275"/>
                </a:lnTo>
                <a:lnTo>
                  <a:pt x="57150" y="34925"/>
                </a:lnTo>
                <a:close/>
              </a:path>
              <a:path w="3712845" h="76200">
                <a:moveTo>
                  <a:pt x="63500" y="34925"/>
                </a:moveTo>
                <a:lnTo>
                  <a:pt x="57150" y="34925"/>
                </a:lnTo>
                <a:lnTo>
                  <a:pt x="57150" y="41275"/>
                </a:lnTo>
                <a:lnTo>
                  <a:pt x="63500" y="41275"/>
                </a:lnTo>
                <a:lnTo>
                  <a:pt x="63500" y="34925"/>
                </a:lnTo>
                <a:close/>
              </a:path>
              <a:path w="3712845" h="76200">
                <a:moveTo>
                  <a:pt x="75558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5558" y="41275"/>
                </a:lnTo>
                <a:lnTo>
                  <a:pt x="76200" y="38100"/>
                </a:lnTo>
                <a:lnTo>
                  <a:pt x="75558" y="34925"/>
                </a:lnTo>
                <a:close/>
              </a:path>
              <a:path w="3712845" h="76200">
                <a:moveTo>
                  <a:pt x="82550" y="34925"/>
                </a:moveTo>
                <a:lnTo>
                  <a:pt x="75558" y="34925"/>
                </a:lnTo>
                <a:lnTo>
                  <a:pt x="76200" y="38100"/>
                </a:lnTo>
                <a:lnTo>
                  <a:pt x="75558" y="41275"/>
                </a:lnTo>
                <a:lnTo>
                  <a:pt x="82550" y="41275"/>
                </a:lnTo>
                <a:lnTo>
                  <a:pt x="82550" y="34925"/>
                </a:lnTo>
                <a:close/>
              </a:path>
              <a:path w="3712845" h="76200">
                <a:moveTo>
                  <a:pt x="107950" y="34925"/>
                </a:moveTo>
                <a:lnTo>
                  <a:pt x="88900" y="34925"/>
                </a:lnTo>
                <a:lnTo>
                  <a:pt x="88900" y="41275"/>
                </a:lnTo>
                <a:lnTo>
                  <a:pt x="107950" y="41275"/>
                </a:lnTo>
                <a:lnTo>
                  <a:pt x="107950" y="34925"/>
                </a:lnTo>
                <a:close/>
              </a:path>
              <a:path w="3712845" h="76200">
                <a:moveTo>
                  <a:pt x="133350" y="34925"/>
                </a:moveTo>
                <a:lnTo>
                  <a:pt x="114300" y="34925"/>
                </a:lnTo>
                <a:lnTo>
                  <a:pt x="114300" y="41275"/>
                </a:lnTo>
                <a:lnTo>
                  <a:pt x="133350" y="41275"/>
                </a:lnTo>
                <a:lnTo>
                  <a:pt x="133350" y="34925"/>
                </a:lnTo>
                <a:close/>
              </a:path>
              <a:path w="3712845" h="76200">
                <a:moveTo>
                  <a:pt x="158750" y="34925"/>
                </a:moveTo>
                <a:lnTo>
                  <a:pt x="139700" y="34925"/>
                </a:lnTo>
                <a:lnTo>
                  <a:pt x="139700" y="41275"/>
                </a:lnTo>
                <a:lnTo>
                  <a:pt x="158750" y="41275"/>
                </a:lnTo>
                <a:lnTo>
                  <a:pt x="158750" y="34925"/>
                </a:lnTo>
                <a:close/>
              </a:path>
              <a:path w="3712845" h="76200">
                <a:moveTo>
                  <a:pt x="184150" y="34925"/>
                </a:moveTo>
                <a:lnTo>
                  <a:pt x="165100" y="34925"/>
                </a:lnTo>
                <a:lnTo>
                  <a:pt x="165100" y="41275"/>
                </a:lnTo>
                <a:lnTo>
                  <a:pt x="184150" y="41275"/>
                </a:lnTo>
                <a:lnTo>
                  <a:pt x="184150" y="34925"/>
                </a:lnTo>
                <a:close/>
              </a:path>
              <a:path w="3712845" h="76200">
                <a:moveTo>
                  <a:pt x="209550" y="34925"/>
                </a:moveTo>
                <a:lnTo>
                  <a:pt x="190500" y="34925"/>
                </a:lnTo>
                <a:lnTo>
                  <a:pt x="190500" y="41275"/>
                </a:lnTo>
                <a:lnTo>
                  <a:pt x="209550" y="41275"/>
                </a:lnTo>
                <a:lnTo>
                  <a:pt x="209550" y="34925"/>
                </a:lnTo>
                <a:close/>
              </a:path>
              <a:path w="3712845" h="76200">
                <a:moveTo>
                  <a:pt x="234950" y="34925"/>
                </a:moveTo>
                <a:lnTo>
                  <a:pt x="215900" y="34925"/>
                </a:lnTo>
                <a:lnTo>
                  <a:pt x="215900" y="41275"/>
                </a:lnTo>
                <a:lnTo>
                  <a:pt x="234950" y="41275"/>
                </a:lnTo>
                <a:lnTo>
                  <a:pt x="234950" y="34925"/>
                </a:lnTo>
                <a:close/>
              </a:path>
              <a:path w="3712845" h="76200">
                <a:moveTo>
                  <a:pt x="260350" y="34925"/>
                </a:moveTo>
                <a:lnTo>
                  <a:pt x="241300" y="34925"/>
                </a:lnTo>
                <a:lnTo>
                  <a:pt x="241300" y="41275"/>
                </a:lnTo>
                <a:lnTo>
                  <a:pt x="260350" y="41275"/>
                </a:lnTo>
                <a:lnTo>
                  <a:pt x="260350" y="34925"/>
                </a:lnTo>
                <a:close/>
              </a:path>
              <a:path w="3712845" h="76200">
                <a:moveTo>
                  <a:pt x="285750" y="34925"/>
                </a:moveTo>
                <a:lnTo>
                  <a:pt x="266700" y="34925"/>
                </a:lnTo>
                <a:lnTo>
                  <a:pt x="266700" y="41275"/>
                </a:lnTo>
                <a:lnTo>
                  <a:pt x="285750" y="41275"/>
                </a:lnTo>
                <a:lnTo>
                  <a:pt x="285750" y="34925"/>
                </a:lnTo>
                <a:close/>
              </a:path>
              <a:path w="3712845" h="76200">
                <a:moveTo>
                  <a:pt x="311150" y="34925"/>
                </a:moveTo>
                <a:lnTo>
                  <a:pt x="292100" y="34925"/>
                </a:lnTo>
                <a:lnTo>
                  <a:pt x="292100" y="41275"/>
                </a:lnTo>
                <a:lnTo>
                  <a:pt x="311150" y="41275"/>
                </a:lnTo>
                <a:lnTo>
                  <a:pt x="311150" y="34925"/>
                </a:lnTo>
                <a:close/>
              </a:path>
              <a:path w="3712845" h="76200">
                <a:moveTo>
                  <a:pt x="336550" y="34925"/>
                </a:moveTo>
                <a:lnTo>
                  <a:pt x="317500" y="34925"/>
                </a:lnTo>
                <a:lnTo>
                  <a:pt x="317500" y="41275"/>
                </a:lnTo>
                <a:lnTo>
                  <a:pt x="336550" y="41275"/>
                </a:lnTo>
                <a:lnTo>
                  <a:pt x="336550" y="34925"/>
                </a:lnTo>
                <a:close/>
              </a:path>
              <a:path w="3712845" h="76200">
                <a:moveTo>
                  <a:pt x="361950" y="34925"/>
                </a:moveTo>
                <a:lnTo>
                  <a:pt x="342900" y="34925"/>
                </a:lnTo>
                <a:lnTo>
                  <a:pt x="342900" y="41275"/>
                </a:lnTo>
                <a:lnTo>
                  <a:pt x="361950" y="41275"/>
                </a:lnTo>
                <a:lnTo>
                  <a:pt x="361950" y="34925"/>
                </a:lnTo>
                <a:close/>
              </a:path>
              <a:path w="3712845" h="76200">
                <a:moveTo>
                  <a:pt x="387350" y="34925"/>
                </a:moveTo>
                <a:lnTo>
                  <a:pt x="368300" y="34925"/>
                </a:lnTo>
                <a:lnTo>
                  <a:pt x="368300" y="41275"/>
                </a:lnTo>
                <a:lnTo>
                  <a:pt x="387350" y="41275"/>
                </a:lnTo>
                <a:lnTo>
                  <a:pt x="387350" y="34925"/>
                </a:lnTo>
                <a:close/>
              </a:path>
              <a:path w="3712845" h="76200">
                <a:moveTo>
                  <a:pt x="412750" y="34925"/>
                </a:moveTo>
                <a:lnTo>
                  <a:pt x="393700" y="34925"/>
                </a:lnTo>
                <a:lnTo>
                  <a:pt x="393700" y="41275"/>
                </a:lnTo>
                <a:lnTo>
                  <a:pt x="412750" y="41275"/>
                </a:lnTo>
                <a:lnTo>
                  <a:pt x="412750" y="34925"/>
                </a:lnTo>
                <a:close/>
              </a:path>
              <a:path w="3712845" h="76200">
                <a:moveTo>
                  <a:pt x="438149" y="34925"/>
                </a:moveTo>
                <a:lnTo>
                  <a:pt x="419100" y="34925"/>
                </a:lnTo>
                <a:lnTo>
                  <a:pt x="419100" y="41275"/>
                </a:lnTo>
                <a:lnTo>
                  <a:pt x="438149" y="41275"/>
                </a:lnTo>
                <a:lnTo>
                  <a:pt x="438149" y="34925"/>
                </a:lnTo>
                <a:close/>
              </a:path>
              <a:path w="3712845" h="76200">
                <a:moveTo>
                  <a:pt x="463549" y="34925"/>
                </a:moveTo>
                <a:lnTo>
                  <a:pt x="444499" y="34925"/>
                </a:lnTo>
                <a:lnTo>
                  <a:pt x="444499" y="41275"/>
                </a:lnTo>
                <a:lnTo>
                  <a:pt x="463549" y="41275"/>
                </a:lnTo>
                <a:lnTo>
                  <a:pt x="463549" y="34925"/>
                </a:lnTo>
                <a:close/>
              </a:path>
              <a:path w="3712845" h="76200">
                <a:moveTo>
                  <a:pt x="488949" y="34925"/>
                </a:moveTo>
                <a:lnTo>
                  <a:pt x="469899" y="34925"/>
                </a:lnTo>
                <a:lnTo>
                  <a:pt x="469899" y="41275"/>
                </a:lnTo>
                <a:lnTo>
                  <a:pt x="488949" y="41275"/>
                </a:lnTo>
                <a:lnTo>
                  <a:pt x="488949" y="34925"/>
                </a:lnTo>
                <a:close/>
              </a:path>
              <a:path w="3712845" h="76200">
                <a:moveTo>
                  <a:pt x="514349" y="34925"/>
                </a:moveTo>
                <a:lnTo>
                  <a:pt x="495299" y="34925"/>
                </a:lnTo>
                <a:lnTo>
                  <a:pt x="495299" y="41275"/>
                </a:lnTo>
                <a:lnTo>
                  <a:pt x="514349" y="41275"/>
                </a:lnTo>
                <a:lnTo>
                  <a:pt x="514349" y="34925"/>
                </a:lnTo>
                <a:close/>
              </a:path>
              <a:path w="3712845" h="76200">
                <a:moveTo>
                  <a:pt x="539749" y="34925"/>
                </a:moveTo>
                <a:lnTo>
                  <a:pt x="520699" y="34925"/>
                </a:lnTo>
                <a:lnTo>
                  <a:pt x="520699" y="41275"/>
                </a:lnTo>
                <a:lnTo>
                  <a:pt x="539749" y="41275"/>
                </a:lnTo>
                <a:lnTo>
                  <a:pt x="539749" y="34925"/>
                </a:lnTo>
                <a:close/>
              </a:path>
              <a:path w="3712845" h="76200">
                <a:moveTo>
                  <a:pt x="565149" y="34925"/>
                </a:moveTo>
                <a:lnTo>
                  <a:pt x="546099" y="34925"/>
                </a:lnTo>
                <a:lnTo>
                  <a:pt x="546099" y="41275"/>
                </a:lnTo>
                <a:lnTo>
                  <a:pt x="565149" y="41275"/>
                </a:lnTo>
                <a:lnTo>
                  <a:pt x="565149" y="34925"/>
                </a:lnTo>
                <a:close/>
              </a:path>
              <a:path w="3712845" h="76200">
                <a:moveTo>
                  <a:pt x="590549" y="34925"/>
                </a:moveTo>
                <a:lnTo>
                  <a:pt x="571499" y="34925"/>
                </a:lnTo>
                <a:lnTo>
                  <a:pt x="571499" y="41275"/>
                </a:lnTo>
                <a:lnTo>
                  <a:pt x="590549" y="41275"/>
                </a:lnTo>
                <a:lnTo>
                  <a:pt x="590549" y="34925"/>
                </a:lnTo>
                <a:close/>
              </a:path>
              <a:path w="3712845" h="76200">
                <a:moveTo>
                  <a:pt x="615949" y="34925"/>
                </a:moveTo>
                <a:lnTo>
                  <a:pt x="596899" y="34925"/>
                </a:lnTo>
                <a:lnTo>
                  <a:pt x="596899" y="41275"/>
                </a:lnTo>
                <a:lnTo>
                  <a:pt x="615949" y="41275"/>
                </a:lnTo>
                <a:lnTo>
                  <a:pt x="615949" y="34925"/>
                </a:lnTo>
                <a:close/>
              </a:path>
              <a:path w="3712845" h="76200">
                <a:moveTo>
                  <a:pt x="641349" y="34925"/>
                </a:moveTo>
                <a:lnTo>
                  <a:pt x="622299" y="34925"/>
                </a:lnTo>
                <a:lnTo>
                  <a:pt x="622299" y="41275"/>
                </a:lnTo>
                <a:lnTo>
                  <a:pt x="641349" y="41275"/>
                </a:lnTo>
                <a:lnTo>
                  <a:pt x="641349" y="34925"/>
                </a:lnTo>
                <a:close/>
              </a:path>
              <a:path w="3712845" h="76200">
                <a:moveTo>
                  <a:pt x="666749" y="34925"/>
                </a:moveTo>
                <a:lnTo>
                  <a:pt x="647699" y="34925"/>
                </a:lnTo>
                <a:lnTo>
                  <a:pt x="647699" y="41275"/>
                </a:lnTo>
                <a:lnTo>
                  <a:pt x="666749" y="41275"/>
                </a:lnTo>
                <a:lnTo>
                  <a:pt x="666749" y="34925"/>
                </a:lnTo>
                <a:close/>
              </a:path>
              <a:path w="3712845" h="76200">
                <a:moveTo>
                  <a:pt x="692149" y="34925"/>
                </a:moveTo>
                <a:lnTo>
                  <a:pt x="673099" y="34925"/>
                </a:lnTo>
                <a:lnTo>
                  <a:pt x="673099" y="41275"/>
                </a:lnTo>
                <a:lnTo>
                  <a:pt x="692149" y="41275"/>
                </a:lnTo>
                <a:lnTo>
                  <a:pt x="692149" y="34925"/>
                </a:lnTo>
                <a:close/>
              </a:path>
              <a:path w="3712845" h="76200">
                <a:moveTo>
                  <a:pt x="717549" y="34925"/>
                </a:moveTo>
                <a:lnTo>
                  <a:pt x="698499" y="34925"/>
                </a:lnTo>
                <a:lnTo>
                  <a:pt x="698499" y="41275"/>
                </a:lnTo>
                <a:lnTo>
                  <a:pt x="717549" y="41275"/>
                </a:lnTo>
                <a:lnTo>
                  <a:pt x="717549" y="34925"/>
                </a:lnTo>
                <a:close/>
              </a:path>
              <a:path w="3712845" h="76200">
                <a:moveTo>
                  <a:pt x="742949" y="34925"/>
                </a:moveTo>
                <a:lnTo>
                  <a:pt x="723899" y="34925"/>
                </a:lnTo>
                <a:lnTo>
                  <a:pt x="723899" y="41275"/>
                </a:lnTo>
                <a:lnTo>
                  <a:pt x="742949" y="41275"/>
                </a:lnTo>
                <a:lnTo>
                  <a:pt x="742949" y="34925"/>
                </a:lnTo>
                <a:close/>
              </a:path>
              <a:path w="3712845" h="76200">
                <a:moveTo>
                  <a:pt x="768349" y="34925"/>
                </a:moveTo>
                <a:lnTo>
                  <a:pt x="749299" y="34925"/>
                </a:lnTo>
                <a:lnTo>
                  <a:pt x="749299" y="41275"/>
                </a:lnTo>
                <a:lnTo>
                  <a:pt x="768349" y="41275"/>
                </a:lnTo>
                <a:lnTo>
                  <a:pt x="768349" y="34925"/>
                </a:lnTo>
                <a:close/>
              </a:path>
              <a:path w="3712845" h="76200">
                <a:moveTo>
                  <a:pt x="793749" y="34925"/>
                </a:moveTo>
                <a:lnTo>
                  <a:pt x="774699" y="34925"/>
                </a:lnTo>
                <a:lnTo>
                  <a:pt x="774699" y="41275"/>
                </a:lnTo>
                <a:lnTo>
                  <a:pt x="793749" y="41275"/>
                </a:lnTo>
                <a:lnTo>
                  <a:pt x="793749" y="34925"/>
                </a:lnTo>
                <a:close/>
              </a:path>
              <a:path w="3712845" h="76200">
                <a:moveTo>
                  <a:pt x="819149" y="34925"/>
                </a:moveTo>
                <a:lnTo>
                  <a:pt x="800099" y="34925"/>
                </a:lnTo>
                <a:lnTo>
                  <a:pt x="800099" y="41275"/>
                </a:lnTo>
                <a:lnTo>
                  <a:pt x="819149" y="41275"/>
                </a:lnTo>
                <a:lnTo>
                  <a:pt x="819149" y="34925"/>
                </a:lnTo>
                <a:close/>
              </a:path>
              <a:path w="3712845" h="76200">
                <a:moveTo>
                  <a:pt x="844549" y="34925"/>
                </a:moveTo>
                <a:lnTo>
                  <a:pt x="825499" y="34925"/>
                </a:lnTo>
                <a:lnTo>
                  <a:pt x="825499" y="41275"/>
                </a:lnTo>
                <a:lnTo>
                  <a:pt x="844549" y="41275"/>
                </a:lnTo>
                <a:lnTo>
                  <a:pt x="844549" y="34925"/>
                </a:lnTo>
                <a:close/>
              </a:path>
              <a:path w="3712845" h="76200">
                <a:moveTo>
                  <a:pt x="869949" y="34925"/>
                </a:moveTo>
                <a:lnTo>
                  <a:pt x="850899" y="34925"/>
                </a:lnTo>
                <a:lnTo>
                  <a:pt x="850899" y="41275"/>
                </a:lnTo>
                <a:lnTo>
                  <a:pt x="869949" y="41275"/>
                </a:lnTo>
                <a:lnTo>
                  <a:pt x="869949" y="34925"/>
                </a:lnTo>
                <a:close/>
              </a:path>
              <a:path w="3712845" h="76200">
                <a:moveTo>
                  <a:pt x="895349" y="34925"/>
                </a:moveTo>
                <a:lnTo>
                  <a:pt x="876299" y="34925"/>
                </a:lnTo>
                <a:lnTo>
                  <a:pt x="876299" y="41275"/>
                </a:lnTo>
                <a:lnTo>
                  <a:pt x="895349" y="41275"/>
                </a:lnTo>
                <a:lnTo>
                  <a:pt x="895349" y="34925"/>
                </a:lnTo>
                <a:close/>
              </a:path>
              <a:path w="3712845" h="76200">
                <a:moveTo>
                  <a:pt x="920749" y="34925"/>
                </a:moveTo>
                <a:lnTo>
                  <a:pt x="901699" y="34925"/>
                </a:lnTo>
                <a:lnTo>
                  <a:pt x="901699" y="41275"/>
                </a:lnTo>
                <a:lnTo>
                  <a:pt x="920749" y="41275"/>
                </a:lnTo>
                <a:lnTo>
                  <a:pt x="920749" y="34925"/>
                </a:lnTo>
                <a:close/>
              </a:path>
              <a:path w="3712845" h="76200">
                <a:moveTo>
                  <a:pt x="946149" y="34925"/>
                </a:moveTo>
                <a:lnTo>
                  <a:pt x="927099" y="34925"/>
                </a:lnTo>
                <a:lnTo>
                  <a:pt x="927099" y="41275"/>
                </a:lnTo>
                <a:lnTo>
                  <a:pt x="946149" y="41275"/>
                </a:lnTo>
                <a:lnTo>
                  <a:pt x="946149" y="34925"/>
                </a:lnTo>
                <a:close/>
              </a:path>
              <a:path w="3712845" h="76200">
                <a:moveTo>
                  <a:pt x="971549" y="34925"/>
                </a:moveTo>
                <a:lnTo>
                  <a:pt x="952499" y="34925"/>
                </a:lnTo>
                <a:lnTo>
                  <a:pt x="952499" y="41275"/>
                </a:lnTo>
                <a:lnTo>
                  <a:pt x="971549" y="41275"/>
                </a:lnTo>
                <a:lnTo>
                  <a:pt x="971549" y="34925"/>
                </a:lnTo>
                <a:close/>
              </a:path>
              <a:path w="3712845" h="76200">
                <a:moveTo>
                  <a:pt x="996949" y="34925"/>
                </a:moveTo>
                <a:lnTo>
                  <a:pt x="977899" y="34925"/>
                </a:lnTo>
                <a:lnTo>
                  <a:pt x="977899" y="41275"/>
                </a:lnTo>
                <a:lnTo>
                  <a:pt x="996949" y="41275"/>
                </a:lnTo>
                <a:lnTo>
                  <a:pt x="996949" y="34925"/>
                </a:lnTo>
                <a:close/>
              </a:path>
              <a:path w="3712845" h="76200">
                <a:moveTo>
                  <a:pt x="1022349" y="34925"/>
                </a:moveTo>
                <a:lnTo>
                  <a:pt x="1003299" y="34925"/>
                </a:lnTo>
                <a:lnTo>
                  <a:pt x="1003299" y="41275"/>
                </a:lnTo>
                <a:lnTo>
                  <a:pt x="1022349" y="41275"/>
                </a:lnTo>
                <a:lnTo>
                  <a:pt x="1022349" y="34925"/>
                </a:lnTo>
                <a:close/>
              </a:path>
              <a:path w="3712845" h="76200">
                <a:moveTo>
                  <a:pt x="1047749" y="34925"/>
                </a:moveTo>
                <a:lnTo>
                  <a:pt x="1028699" y="34925"/>
                </a:lnTo>
                <a:lnTo>
                  <a:pt x="1028699" y="41275"/>
                </a:lnTo>
                <a:lnTo>
                  <a:pt x="1047749" y="41275"/>
                </a:lnTo>
                <a:lnTo>
                  <a:pt x="1047749" y="34925"/>
                </a:lnTo>
                <a:close/>
              </a:path>
              <a:path w="3712845" h="76200">
                <a:moveTo>
                  <a:pt x="1073149" y="34925"/>
                </a:moveTo>
                <a:lnTo>
                  <a:pt x="1054099" y="34925"/>
                </a:lnTo>
                <a:lnTo>
                  <a:pt x="1054099" y="41275"/>
                </a:lnTo>
                <a:lnTo>
                  <a:pt x="1073149" y="41275"/>
                </a:lnTo>
                <a:lnTo>
                  <a:pt x="1073149" y="34925"/>
                </a:lnTo>
                <a:close/>
              </a:path>
              <a:path w="3712845" h="76200">
                <a:moveTo>
                  <a:pt x="1098549" y="34925"/>
                </a:moveTo>
                <a:lnTo>
                  <a:pt x="1079499" y="34925"/>
                </a:lnTo>
                <a:lnTo>
                  <a:pt x="1079499" y="41275"/>
                </a:lnTo>
                <a:lnTo>
                  <a:pt x="1098549" y="41275"/>
                </a:lnTo>
                <a:lnTo>
                  <a:pt x="1098549" y="34925"/>
                </a:lnTo>
                <a:close/>
              </a:path>
              <a:path w="3712845" h="76200">
                <a:moveTo>
                  <a:pt x="1123949" y="34925"/>
                </a:moveTo>
                <a:lnTo>
                  <a:pt x="1104899" y="34925"/>
                </a:lnTo>
                <a:lnTo>
                  <a:pt x="1104899" y="41275"/>
                </a:lnTo>
                <a:lnTo>
                  <a:pt x="1123949" y="41275"/>
                </a:lnTo>
                <a:lnTo>
                  <a:pt x="1123949" y="34925"/>
                </a:lnTo>
                <a:close/>
              </a:path>
              <a:path w="3712845" h="76200">
                <a:moveTo>
                  <a:pt x="1149349" y="34925"/>
                </a:moveTo>
                <a:lnTo>
                  <a:pt x="1130299" y="34925"/>
                </a:lnTo>
                <a:lnTo>
                  <a:pt x="1130299" y="41275"/>
                </a:lnTo>
                <a:lnTo>
                  <a:pt x="1149349" y="41275"/>
                </a:lnTo>
                <a:lnTo>
                  <a:pt x="1149349" y="34925"/>
                </a:lnTo>
                <a:close/>
              </a:path>
              <a:path w="3712845" h="76200">
                <a:moveTo>
                  <a:pt x="1174749" y="34925"/>
                </a:moveTo>
                <a:lnTo>
                  <a:pt x="1155699" y="34925"/>
                </a:lnTo>
                <a:lnTo>
                  <a:pt x="1155699" y="41275"/>
                </a:lnTo>
                <a:lnTo>
                  <a:pt x="1174749" y="41275"/>
                </a:lnTo>
                <a:lnTo>
                  <a:pt x="1174749" y="34925"/>
                </a:lnTo>
                <a:close/>
              </a:path>
              <a:path w="3712845" h="76200">
                <a:moveTo>
                  <a:pt x="1200149" y="34925"/>
                </a:moveTo>
                <a:lnTo>
                  <a:pt x="1181099" y="34925"/>
                </a:lnTo>
                <a:lnTo>
                  <a:pt x="1181099" y="41275"/>
                </a:lnTo>
                <a:lnTo>
                  <a:pt x="1200149" y="41275"/>
                </a:lnTo>
                <a:lnTo>
                  <a:pt x="1200149" y="34925"/>
                </a:lnTo>
                <a:close/>
              </a:path>
              <a:path w="3712845" h="76200">
                <a:moveTo>
                  <a:pt x="1225549" y="34925"/>
                </a:moveTo>
                <a:lnTo>
                  <a:pt x="1206499" y="34925"/>
                </a:lnTo>
                <a:lnTo>
                  <a:pt x="1206499" y="41275"/>
                </a:lnTo>
                <a:lnTo>
                  <a:pt x="1225549" y="41275"/>
                </a:lnTo>
                <a:lnTo>
                  <a:pt x="1225549" y="34925"/>
                </a:lnTo>
                <a:close/>
              </a:path>
              <a:path w="3712845" h="76200">
                <a:moveTo>
                  <a:pt x="1250949" y="34925"/>
                </a:moveTo>
                <a:lnTo>
                  <a:pt x="1231899" y="34925"/>
                </a:lnTo>
                <a:lnTo>
                  <a:pt x="1231899" y="41275"/>
                </a:lnTo>
                <a:lnTo>
                  <a:pt x="1250949" y="41275"/>
                </a:lnTo>
                <a:lnTo>
                  <a:pt x="1250949" y="34925"/>
                </a:lnTo>
                <a:close/>
              </a:path>
              <a:path w="3712845" h="76200">
                <a:moveTo>
                  <a:pt x="1276349" y="34925"/>
                </a:moveTo>
                <a:lnTo>
                  <a:pt x="1257299" y="34925"/>
                </a:lnTo>
                <a:lnTo>
                  <a:pt x="1257299" y="41275"/>
                </a:lnTo>
                <a:lnTo>
                  <a:pt x="1276349" y="41275"/>
                </a:lnTo>
                <a:lnTo>
                  <a:pt x="1276349" y="34925"/>
                </a:lnTo>
                <a:close/>
              </a:path>
              <a:path w="3712845" h="76200">
                <a:moveTo>
                  <a:pt x="1301749" y="34925"/>
                </a:moveTo>
                <a:lnTo>
                  <a:pt x="1282699" y="34925"/>
                </a:lnTo>
                <a:lnTo>
                  <a:pt x="1282699" y="41275"/>
                </a:lnTo>
                <a:lnTo>
                  <a:pt x="1301749" y="41275"/>
                </a:lnTo>
                <a:lnTo>
                  <a:pt x="1301749" y="34925"/>
                </a:lnTo>
                <a:close/>
              </a:path>
              <a:path w="3712845" h="76200">
                <a:moveTo>
                  <a:pt x="1327149" y="34925"/>
                </a:moveTo>
                <a:lnTo>
                  <a:pt x="1308099" y="34925"/>
                </a:lnTo>
                <a:lnTo>
                  <a:pt x="1308099" y="41275"/>
                </a:lnTo>
                <a:lnTo>
                  <a:pt x="1327149" y="41275"/>
                </a:lnTo>
                <a:lnTo>
                  <a:pt x="1327149" y="34925"/>
                </a:lnTo>
                <a:close/>
              </a:path>
              <a:path w="3712845" h="76200">
                <a:moveTo>
                  <a:pt x="1352549" y="34925"/>
                </a:moveTo>
                <a:lnTo>
                  <a:pt x="1333499" y="34925"/>
                </a:lnTo>
                <a:lnTo>
                  <a:pt x="1333499" y="41275"/>
                </a:lnTo>
                <a:lnTo>
                  <a:pt x="1352549" y="41275"/>
                </a:lnTo>
                <a:lnTo>
                  <a:pt x="1352549" y="34925"/>
                </a:lnTo>
                <a:close/>
              </a:path>
              <a:path w="3712845" h="76200">
                <a:moveTo>
                  <a:pt x="1377949" y="34925"/>
                </a:moveTo>
                <a:lnTo>
                  <a:pt x="1358899" y="34925"/>
                </a:lnTo>
                <a:lnTo>
                  <a:pt x="1358899" y="41275"/>
                </a:lnTo>
                <a:lnTo>
                  <a:pt x="1377949" y="41275"/>
                </a:lnTo>
                <a:lnTo>
                  <a:pt x="1377949" y="34925"/>
                </a:lnTo>
                <a:close/>
              </a:path>
              <a:path w="3712845" h="76200">
                <a:moveTo>
                  <a:pt x="1403349" y="34925"/>
                </a:moveTo>
                <a:lnTo>
                  <a:pt x="1384299" y="34925"/>
                </a:lnTo>
                <a:lnTo>
                  <a:pt x="1384299" y="41275"/>
                </a:lnTo>
                <a:lnTo>
                  <a:pt x="1403349" y="41275"/>
                </a:lnTo>
                <a:lnTo>
                  <a:pt x="1403349" y="34925"/>
                </a:lnTo>
                <a:close/>
              </a:path>
              <a:path w="3712845" h="76200">
                <a:moveTo>
                  <a:pt x="1428749" y="34925"/>
                </a:moveTo>
                <a:lnTo>
                  <a:pt x="1409699" y="34925"/>
                </a:lnTo>
                <a:lnTo>
                  <a:pt x="1409699" y="41275"/>
                </a:lnTo>
                <a:lnTo>
                  <a:pt x="1428749" y="41275"/>
                </a:lnTo>
                <a:lnTo>
                  <a:pt x="1428749" y="34925"/>
                </a:lnTo>
                <a:close/>
              </a:path>
              <a:path w="3712845" h="76200">
                <a:moveTo>
                  <a:pt x="1454149" y="34925"/>
                </a:moveTo>
                <a:lnTo>
                  <a:pt x="1435099" y="34925"/>
                </a:lnTo>
                <a:lnTo>
                  <a:pt x="1435099" y="41275"/>
                </a:lnTo>
                <a:lnTo>
                  <a:pt x="1454149" y="41275"/>
                </a:lnTo>
                <a:lnTo>
                  <a:pt x="1454149" y="34925"/>
                </a:lnTo>
                <a:close/>
              </a:path>
              <a:path w="3712845" h="76200">
                <a:moveTo>
                  <a:pt x="1479549" y="34925"/>
                </a:moveTo>
                <a:lnTo>
                  <a:pt x="1460499" y="34925"/>
                </a:lnTo>
                <a:lnTo>
                  <a:pt x="1460499" y="41275"/>
                </a:lnTo>
                <a:lnTo>
                  <a:pt x="1479549" y="41275"/>
                </a:lnTo>
                <a:lnTo>
                  <a:pt x="1479549" y="34925"/>
                </a:lnTo>
                <a:close/>
              </a:path>
              <a:path w="3712845" h="76200">
                <a:moveTo>
                  <a:pt x="1504949" y="34925"/>
                </a:moveTo>
                <a:lnTo>
                  <a:pt x="1485899" y="34925"/>
                </a:lnTo>
                <a:lnTo>
                  <a:pt x="1485899" y="41275"/>
                </a:lnTo>
                <a:lnTo>
                  <a:pt x="1504949" y="41275"/>
                </a:lnTo>
                <a:lnTo>
                  <a:pt x="1504949" y="34925"/>
                </a:lnTo>
                <a:close/>
              </a:path>
              <a:path w="3712845" h="76200">
                <a:moveTo>
                  <a:pt x="1530349" y="34925"/>
                </a:moveTo>
                <a:lnTo>
                  <a:pt x="1511299" y="34925"/>
                </a:lnTo>
                <a:lnTo>
                  <a:pt x="1511299" y="41275"/>
                </a:lnTo>
                <a:lnTo>
                  <a:pt x="1530349" y="41275"/>
                </a:lnTo>
                <a:lnTo>
                  <a:pt x="1530349" y="34925"/>
                </a:lnTo>
                <a:close/>
              </a:path>
              <a:path w="3712845" h="76200">
                <a:moveTo>
                  <a:pt x="1555749" y="34925"/>
                </a:moveTo>
                <a:lnTo>
                  <a:pt x="1536699" y="34925"/>
                </a:lnTo>
                <a:lnTo>
                  <a:pt x="1536699" y="41275"/>
                </a:lnTo>
                <a:lnTo>
                  <a:pt x="1555749" y="41275"/>
                </a:lnTo>
                <a:lnTo>
                  <a:pt x="1555749" y="34925"/>
                </a:lnTo>
                <a:close/>
              </a:path>
              <a:path w="3712845" h="76200">
                <a:moveTo>
                  <a:pt x="1581149" y="34925"/>
                </a:moveTo>
                <a:lnTo>
                  <a:pt x="1562099" y="34925"/>
                </a:lnTo>
                <a:lnTo>
                  <a:pt x="1562099" y="41275"/>
                </a:lnTo>
                <a:lnTo>
                  <a:pt x="1581149" y="41275"/>
                </a:lnTo>
                <a:lnTo>
                  <a:pt x="1581149" y="34925"/>
                </a:lnTo>
                <a:close/>
              </a:path>
              <a:path w="3712845" h="76200">
                <a:moveTo>
                  <a:pt x="1606549" y="34925"/>
                </a:moveTo>
                <a:lnTo>
                  <a:pt x="1587499" y="34925"/>
                </a:lnTo>
                <a:lnTo>
                  <a:pt x="1587499" y="41275"/>
                </a:lnTo>
                <a:lnTo>
                  <a:pt x="1606549" y="41275"/>
                </a:lnTo>
                <a:lnTo>
                  <a:pt x="1606549" y="34925"/>
                </a:lnTo>
                <a:close/>
              </a:path>
              <a:path w="3712845" h="76200">
                <a:moveTo>
                  <a:pt x="1631949" y="34925"/>
                </a:moveTo>
                <a:lnTo>
                  <a:pt x="1612899" y="34925"/>
                </a:lnTo>
                <a:lnTo>
                  <a:pt x="1612899" y="41275"/>
                </a:lnTo>
                <a:lnTo>
                  <a:pt x="1631949" y="41275"/>
                </a:lnTo>
                <a:lnTo>
                  <a:pt x="1631949" y="34925"/>
                </a:lnTo>
                <a:close/>
              </a:path>
              <a:path w="3712845" h="76200">
                <a:moveTo>
                  <a:pt x="1657349" y="34925"/>
                </a:moveTo>
                <a:lnTo>
                  <a:pt x="1638299" y="34925"/>
                </a:lnTo>
                <a:lnTo>
                  <a:pt x="1638299" y="41275"/>
                </a:lnTo>
                <a:lnTo>
                  <a:pt x="1657349" y="41275"/>
                </a:lnTo>
                <a:lnTo>
                  <a:pt x="1657349" y="34925"/>
                </a:lnTo>
                <a:close/>
              </a:path>
              <a:path w="3712845" h="76200">
                <a:moveTo>
                  <a:pt x="1682749" y="34925"/>
                </a:moveTo>
                <a:lnTo>
                  <a:pt x="1663699" y="34925"/>
                </a:lnTo>
                <a:lnTo>
                  <a:pt x="1663699" y="41275"/>
                </a:lnTo>
                <a:lnTo>
                  <a:pt x="1682749" y="41275"/>
                </a:lnTo>
                <a:lnTo>
                  <a:pt x="1682749" y="34925"/>
                </a:lnTo>
                <a:close/>
              </a:path>
              <a:path w="3712845" h="76200">
                <a:moveTo>
                  <a:pt x="1708149" y="34925"/>
                </a:moveTo>
                <a:lnTo>
                  <a:pt x="1689099" y="34925"/>
                </a:lnTo>
                <a:lnTo>
                  <a:pt x="1689099" y="41275"/>
                </a:lnTo>
                <a:lnTo>
                  <a:pt x="1708149" y="41275"/>
                </a:lnTo>
                <a:lnTo>
                  <a:pt x="1708149" y="34925"/>
                </a:lnTo>
                <a:close/>
              </a:path>
              <a:path w="3712845" h="76200">
                <a:moveTo>
                  <a:pt x="1733549" y="34925"/>
                </a:moveTo>
                <a:lnTo>
                  <a:pt x="1714499" y="34925"/>
                </a:lnTo>
                <a:lnTo>
                  <a:pt x="1714499" y="41275"/>
                </a:lnTo>
                <a:lnTo>
                  <a:pt x="1733549" y="41275"/>
                </a:lnTo>
                <a:lnTo>
                  <a:pt x="1733549" y="34925"/>
                </a:lnTo>
                <a:close/>
              </a:path>
              <a:path w="3712845" h="76200">
                <a:moveTo>
                  <a:pt x="1758949" y="34925"/>
                </a:moveTo>
                <a:lnTo>
                  <a:pt x="1739899" y="34925"/>
                </a:lnTo>
                <a:lnTo>
                  <a:pt x="1739899" y="41275"/>
                </a:lnTo>
                <a:lnTo>
                  <a:pt x="1758949" y="41275"/>
                </a:lnTo>
                <a:lnTo>
                  <a:pt x="1758949" y="34925"/>
                </a:lnTo>
                <a:close/>
              </a:path>
              <a:path w="3712845" h="76200">
                <a:moveTo>
                  <a:pt x="1784349" y="34925"/>
                </a:moveTo>
                <a:lnTo>
                  <a:pt x="1765299" y="34925"/>
                </a:lnTo>
                <a:lnTo>
                  <a:pt x="1765299" y="41275"/>
                </a:lnTo>
                <a:lnTo>
                  <a:pt x="1784349" y="41275"/>
                </a:lnTo>
                <a:lnTo>
                  <a:pt x="1784349" y="34925"/>
                </a:lnTo>
                <a:close/>
              </a:path>
              <a:path w="3712845" h="76200">
                <a:moveTo>
                  <a:pt x="1809749" y="34925"/>
                </a:moveTo>
                <a:lnTo>
                  <a:pt x="1790699" y="34925"/>
                </a:lnTo>
                <a:lnTo>
                  <a:pt x="1790699" y="41275"/>
                </a:lnTo>
                <a:lnTo>
                  <a:pt x="1809749" y="41275"/>
                </a:lnTo>
                <a:lnTo>
                  <a:pt x="1809749" y="34925"/>
                </a:lnTo>
                <a:close/>
              </a:path>
              <a:path w="3712845" h="76200">
                <a:moveTo>
                  <a:pt x="1835149" y="34925"/>
                </a:moveTo>
                <a:lnTo>
                  <a:pt x="1816099" y="34925"/>
                </a:lnTo>
                <a:lnTo>
                  <a:pt x="1816099" y="41275"/>
                </a:lnTo>
                <a:lnTo>
                  <a:pt x="1835149" y="41275"/>
                </a:lnTo>
                <a:lnTo>
                  <a:pt x="1835149" y="34925"/>
                </a:lnTo>
                <a:close/>
              </a:path>
              <a:path w="3712845" h="76200">
                <a:moveTo>
                  <a:pt x="1860549" y="34925"/>
                </a:moveTo>
                <a:lnTo>
                  <a:pt x="1841499" y="34925"/>
                </a:lnTo>
                <a:lnTo>
                  <a:pt x="1841499" y="41275"/>
                </a:lnTo>
                <a:lnTo>
                  <a:pt x="1860549" y="41275"/>
                </a:lnTo>
                <a:lnTo>
                  <a:pt x="1860549" y="34925"/>
                </a:lnTo>
                <a:close/>
              </a:path>
              <a:path w="3712845" h="76200">
                <a:moveTo>
                  <a:pt x="1885948" y="34925"/>
                </a:moveTo>
                <a:lnTo>
                  <a:pt x="1866899" y="34925"/>
                </a:lnTo>
                <a:lnTo>
                  <a:pt x="1866899" y="41275"/>
                </a:lnTo>
                <a:lnTo>
                  <a:pt x="1885948" y="41275"/>
                </a:lnTo>
                <a:lnTo>
                  <a:pt x="1885948" y="34925"/>
                </a:lnTo>
                <a:close/>
              </a:path>
              <a:path w="3712845" h="76200">
                <a:moveTo>
                  <a:pt x="1911348" y="34925"/>
                </a:moveTo>
                <a:lnTo>
                  <a:pt x="1892298" y="34925"/>
                </a:lnTo>
                <a:lnTo>
                  <a:pt x="1892298" y="41275"/>
                </a:lnTo>
                <a:lnTo>
                  <a:pt x="1911348" y="41275"/>
                </a:lnTo>
                <a:lnTo>
                  <a:pt x="1911348" y="34925"/>
                </a:lnTo>
                <a:close/>
              </a:path>
              <a:path w="3712845" h="76200">
                <a:moveTo>
                  <a:pt x="1936748" y="34925"/>
                </a:moveTo>
                <a:lnTo>
                  <a:pt x="1917698" y="34925"/>
                </a:lnTo>
                <a:lnTo>
                  <a:pt x="1917698" y="41275"/>
                </a:lnTo>
                <a:lnTo>
                  <a:pt x="1936748" y="41275"/>
                </a:lnTo>
                <a:lnTo>
                  <a:pt x="1936748" y="34925"/>
                </a:lnTo>
                <a:close/>
              </a:path>
              <a:path w="3712845" h="76200">
                <a:moveTo>
                  <a:pt x="1962148" y="34925"/>
                </a:moveTo>
                <a:lnTo>
                  <a:pt x="1943098" y="34925"/>
                </a:lnTo>
                <a:lnTo>
                  <a:pt x="1943098" y="41275"/>
                </a:lnTo>
                <a:lnTo>
                  <a:pt x="1962148" y="41275"/>
                </a:lnTo>
                <a:lnTo>
                  <a:pt x="1962148" y="34925"/>
                </a:lnTo>
                <a:close/>
              </a:path>
              <a:path w="3712845" h="76200">
                <a:moveTo>
                  <a:pt x="1987548" y="34925"/>
                </a:moveTo>
                <a:lnTo>
                  <a:pt x="1968498" y="34925"/>
                </a:lnTo>
                <a:lnTo>
                  <a:pt x="1968498" y="41275"/>
                </a:lnTo>
                <a:lnTo>
                  <a:pt x="1987548" y="41275"/>
                </a:lnTo>
                <a:lnTo>
                  <a:pt x="1987548" y="34925"/>
                </a:lnTo>
                <a:close/>
              </a:path>
              <a:path w="3712845" h="76200">
                <a:moveTo>
                  <a:pt x="2012948" y="34925"/>
                </a:moveTo>
                <a:lnTo>
                  <a:pt x="1993898" y="34925"/>
                </a:lnTo>
                <a:lnTo>
                  <a:pt x="1993898" y="41275"/>
                </a:lnTo>
                <a:lnTo>
                  <a:pt x="2012948" y="41275"/>
                </a:lnTo>
                <a:lnTo>
                  <a:pt x="2012948" y="34925"/>
                </a:lnTo>
                <a:close/>
              </a:path>
              <a:path w="3712845" h="76200">
                <a:moveTo>
                  <a:pt x="2038348" y="34925"/>
                </a:moveTo>
                <a:lnTo>
                  <a:pt x="2019298" y="34925"/>
                </a:lnTo>
                <a:lnTo>
                  <a:pt x="2019298" y="41275"/>
                </a:lnTo>
                <a:lnTo>
                  <a:pt x="2038348" y="41275"/>
                </a:lnTo>
                <a:lnTo>
                  <a:pt x="2038348" y="34925"/>
                </a:lnTo>
                <a:close/>
              </a:path>
              <a:path w="3712845" h="76200">
                <a:moveTo>
                  <a:pt x="2063748" y="34925"/>
                </a:moveTo>
                <a:lnTo>
                  <a:pt x="2044698" y="34925"/>
                </a:lnTo>
                <a:lnTo>
                  <a:pt x="2044698" y="41275"/>
                </a:lnTo>
                <a:lnTo>
                  <a:pt x="2063748" y="41275"/>
                </a:lnTo>
                <a:lnTo>
                  <a:pt x="2063748" y="34925"/>
                </a:lnTo>
                <a:close/>
              </a:path>
              <a:path w="3712845" h="76200">
                <a:moveTo>
                  <a:pt x="2089148" y="34925"/>
                </a:moveTo>
                <a:lnTo>
                  <a:pt x="2070098" y="34925"/>
                </a:lnTo>
                <a:lnTo>
                  <a:pt x="2070098" y="41275"/>
                </a:lnTo>
                <a:lnTo>
                  <a:pt x="2089148" y="41275"/>
                </a:lnTo>
                <a:lnTo>
                  <a:pt x="2089148" y="34925"/>
                </a:lnTo>
                <a:close/>
              </a:path>
              <a:path w="3712845" h="76200">
                <a:moveTo>
                  <a:pt x="2114548" y="34925"/>
                </a:moveTo>
                <a:lnTo>
                  <a:pt x="2095498" y="34925"/>
                </a:lnTo>
                <a:lnTo>
                  <a:pt x="2095498" y="41275"/>
                </a:lnTo>
                <a:lnTo>
                  <a:pt x="2114548" y="41275"/>
                </a:lnTo>
                <a:lnTo>
                  <a:pt x="2114548" y="34925"/>
                </a:lnTo>
                <a:close/>
              </a:path>
              <a:path w="3712845" h="76200">
                <a:moveTo>
                  <a:pt x="2139948" y="34925"/>
                </a:moveTo>
                <a:lnTo>
                  <a:pt x="2120898" y="34925"/>
                </a:lnTo>
                <a:lnTo>
                  <a:pt x="2120898" y="41275"/>
                </a:lnTo>
                <a:lnTo>
                  <a:pt x="2139948" y="41275"/>
                </a:lnTo>
                <a:lnTo>
                  <a:pt x="2139948" y="34925"/>
                </a:lnTo>
                <a:close/>
              </a:path>
              <a:path w="3712845" h="76200">
                <a:moveTo>
                  <a:pt x="2165348" y="34925"/>
                </a:moveTo>
                <a:lnTo>
                  <a:pt x="2146298" y="34925"/>
                </a:lnTo>
                <a:lnTo>
                  <a:pt x="2146298" y="41275"/>
                </a:lnTo>
                <a:lnTo>
                  <a:pt x="2165348" y="41275"/>
                </a:lnTo>
                <a:lnTo>
                  <a:pt x="2165348" y="34925"/>
                </a:lnTo>
                <a:close/>
              </a:path>
              <a:path w="3712845" h="76200">
                <a:moveTo>
                  <a:pt x="2190748" y="34925"/>
                </a:moveTo>
                <a:lnTo>
                  <a:pt x="2171698" y="34925"/>
                </a:lnTo>
                <a:lnTo>
                  <a:pt x="2171698" y="41275"/>
                </a:lnTo>
                <a:lnTo>
                  <a:pt x="2190748" y="41275"/>
                </a:lnTo>
                <a:lnTo>
                  <a:pt x="2190748" y="34925"/>
                </a:lnTo>
                <a:close/>
              </a:path>
              <a:path w="3712845" h="76200">
                <a:moveTo>
                  <a:pt x="2216148" y="34925"/>
                </a:moveTo>
                <a:lnTo>
                  <a:pt x="2197098" y="34925"/>
                </a:lnTo>
                <a:lnTo>
                  <a:pt x="2197098" y="41275"/>
                </a:lnTo>
                <a:lnTo>
                  <a:pt x="2216148" y="41275"/>
                </a:lnTo>
                <a:lnTo>
                  <a:pt x="2216148" y="34925"/>
                </a:lnTo>
                <a:close/>
              </a:path>
              <a:path w="3712845" h="76200">
                <a:moveTo>
                  <a:pt x="2241548" y="34925"/>
                </a:moveTo>
                <a:lnTo>
                  <a:pt x="2222498" y="34925"/>
                </a:lnTo>
                <a:lnTo>
                  <a:pt x="2222498" y="41275"/>
                </a:lnTo>
                <a:lnTo>
                  <a:pt x="2241548" y="41275"/>
                </a:lnTo>
                <a:lnTo>
                  <a:pt x="2241548" y="34925"/>
                </a:lnTo>
                <a:close/>
              </a:path>
              <a:path w="3712845" h="76200">
                <a:moveTo>
                  <a:pt x="2266948" y="34925"/>
                </a:moveTo>
                <a:lnTo>
                  <a:pt x="2247898" y="34925"/>
                </a:lnTo>
                <a:lnTo>
                  <a:pt x="2247898" y="41275"/>
                </a:lnTo>
                <a:lnTo>
                  <a:pt x="2266948" y="41275"/>
                </a:lnTo>
                <a:lnTo>
                  <a:pt x="2266948" y="34925"/>
                </a:lnTo>
                <a:close/>
              </a:path>
              <a:path w="3712845" h="76200">
                <a:moveTo>
                  <a:pt x="2292348" y="34925"/>
                </a:moveTo>
                <a:lnTo>
                  <a:pt x="2273298" y="34925"/>
                </a:lnTo>
                <a:lnTo>
                  <a:pt x="2273298" y="41275"/>
                </a:lnTo>
                <a:lnTo>
                  <a:pt x="2292348" y="41275"/>
                </a:lnTo>
                <a:lnTo>
                  <a:pt x="2292348" y="34925"/>
                </a:lnTo>
                <a:close/>
              </a:path>
              <a:path w="3712845" h="76200">
                <a:moveTo>
                  <a:pt x="2317748" y="34925"/>
                </a:moveTo>
                <a:lnTo>
                  <a:pt x="2298698" y="34925"/>
                </a:lnTo>
                <a:lnTo>
                  <a:pt x="2298698" y="41275"/>
                </a:lnTo>
                <a:lnTo>
                  <a:pt x="2317748" y="41275"/>
                </a:lnTo>
                <a:lnTo>
                  <a:pt x="2317748" y="34925"/>
                </a:lnTo>
                <a:close/>
              </a:path>
              <a:path w="3712845" h="76200">
                <a:moveTo>
                  <a:pt x="2343148" y="34925"/>
                </a:moveTo>
                <a:lnTo>
                  <a:pt x="2324098" y="34925"/>
                </a:lnTo>
                <a:lnTo>
                  <a:pt x="2324098" y="41275"/>
                </a:lnTo>
                <a:lnTo>
                  <a:pt x="2343148" y="41275"/>
                </a:lnTo>
                <a:lnTo>
                  <a:pt x="2343148" y="34925"/>
                </a:lnTo>
                <a:close/>
              </a:path>
              <a:path w="3712845" h="76200">
                <a:moveTo>
                  <a:pt x="2368548" y="34925"/>
                </a:moveTo>
                <a:lnTo>
                  <a:pt x="2349498" y="34925"/>
                </a:lnTo>
                <a:lnTo>
                  <a:pt x="2349498" y="41275"/>
                </a:lnTo>
                <a:lnTo>
                  <a:pt x="2368548" y="41275"/>
                </a:lnTo>
                <a:lnTo>
                  <a:pt x="2368548" y="34925"/>
                </a:lnTo>
                <a:close/>
              </a:path>
              <a:path w="3712845" h="76200">
                <a:moveTo>
                  <a:pt x="2393948" y="34925"/>
                </a:moveTo>
                <a:lnTo>
                  <a:pt x="2374898" y="34925"/>
                </a:lnTo>
                <a:lnTo>
                  <a:pt x="2374898" y="41275"/>
                </a:lnTo>
                <a:lnTo>
                  <a:pt x="2393948" y="41275"/>
                </a:lnTo>
                <a:lnTo>
                  <a:pt x="2393948" y="34925"/>
                </a:lnTo>
                <a:close/>
              </a:path>
              <a:path w="3712845" h="76200">
                <a:moveTo>
                  <a:pt x="2419348" y="34925"/>
                </a:moveTo>
                <a:lnTo>
                  <a:pt x="2400298" y="34925"/>
                </a:lnTo>
                <a:lnTo>
                  <a:pt x="2400298" y="41275"/>
                </a:lnTo>
                <a:lnTo>
                  <a:pt x="2419348" y="41275"/>
                </a:lnTo>
                <a:lnTo>
                  <a:pt x="2419348" y="34925"/>
                </a:lnTo>
                <a:close/>
              </a:path>
              <a:path w="3712845" h="76200">
                <a:moveTo>
                  <a:pt x="2444748" y="34925"/>
                </a:moveTo>
                <a:lnTo>
                  <a:pt x="2425698" y="34925"/>
                </a:lnTo>
                <a:lnTo>
                  <a:pt x="2425698" y="41275"/>
                </a:lnTo>
                <a:lnTo>
                  <a:pt x="2444748" y="41275"/>
                </a:lnTo>
                <a:lnTo>
                  <a:pt x="2444748" y="34925"/>
                </a:lnTo>
                <a:close/>
              </a:path>
              <a:path w="3712845" h="76200">
                <a:moveTo>
                  <a:pt x="2470148" y="34925"/>
                </a:moveTo>
                <a:lnTo>
                  <a:pt x="2451098" y="34925"/>
                </a:lnTo>
                <a:lnTo>
                  <a:pt x="2451098" y="41275"/>
                </a:lnTo>
                <a:lnTo>
                  <a:pt x="2470148" y="41275"/>
                </a:lnTo>
                <a:lnTo>
                  <a:pt x="2470148" y="34925"/>
                </a:lnTo>
                <a:close/>
              </a:path>
              <a:path w="3712845" h="76200">
                <a:moveTo>
                  <a:pt x="2495548" y="34925"/>
                </a:moveTo>
                <a:lnTo>
                  <a:pt x="2476498" y="34925"/>
                </a:lnTo>
                <a:lnTo>
                  <a:pt x="2476498" y="41275"/>
                </a:lnTo>
                <a:lnTo>
                  <a:pt x="2495548" y="41275"/>
                </a:lnTo>
                <a:lnTo>
                  <a:pt x="2495548" y="34925"/>
                </a:lnTo>
                <a:close/>
              </a:path>
              <a:path w="3712845" h="76200">
                <a:moveTo>
                  <a:pt x="2520948" y="34925"/>
                </a:moveTo>
                <a:lnTo>
                  <a:pt x="2501898" y="34925"/>
                </a:lnTo>
                <a:lnTo>
                  <a:pt x="2501898" y="41275"/>
                </a:lnTo>
                <a:lnTo>
                  <a:pt x="2520948" y="41275"/>
                </a:lnTo>
                <a:lnTo>
                  <a:pt x="2520948" y="34925"/>
                </a:lnTo>
                <a:close/>
              </a:path>
              <a:path w="3712845" h="76200">
                <a:moveTo>
                  <a:pt x="2546348" y="34925"/>
                </a:moveTo>
                <a:lnTo>
                  <a:pt x="2527298" y="34925"/>
                </a:lnTo>
                <a:lnTo>
                  <a:pt x="2527298" y="41275"/>
                </a:lnTo>
                <a:lnTo>
                  <a:pt x="2546348" y="41275"/>
                </a:lnTo>
                <a:lnTo>
                  <a:pt x="2546348" y="34925"/>
                </a:lnTo>
                <a:close/>
              </a:path>
              <a:path w="3712845" h="76200">
                <a:moveTo>
                  <a:pt x="2571748" y="34925"/>
                </a:moveTo>
                <a:lnTo>
                  <a:pt x="2552698" y="34925"/>
                </a:lnTo>
                <a:lnTo>
                  <a:pt x="2552698" y="41275"/>
                </a:lnTo>
                <a:lnTo>
                  <a:pt x="2571748" y="41275"/>
                </a:lnTo>
                <a:lnTo>
                  <a:pt x="2571748" y="34925"/>
                </a:lnTo>
                <a:close/>
              </a:path>
              <a:path w="3712845" h="76200">
                <a:moveTo>
                  <a:pt x="2597148" y="34925"/>
                </a:moveTo>
                <a:lnTo>
                  <a:pt x="2578098" y="34925"/>
                </a:lnTo>
                <a:lnTo>
                  <a:pt x="2578098" y="41275"/>
                </a:lnTo>
                <a:lnTo>
                  <a:pt x="2597148" y="41275"/>
                </a:lnTo>
                <a:lnTo>
                  <a:pt x="2597148" y="34925"/>
                </a:lnTo>
                <a:close/>
              </a:path>
              <a:path w="3712845" h="76200">
                <a:moveTo>
                  <a:pt x="2622548" y="34925"/>
                </a:moveTo>
                <a:lnTo>
                  <a:pt x="2603498" y="34925"/>
                </a:lnTo>
                <a:lnTo>
                  <a:pt x="2603498" y="41275"/>
                </a:lnTo>
                <a:lnTo>
                  <a:pt x="2622548" y="41275"/>
                </a:lnTo>
                <a:lnTo>
                  <a:pt x="2622548" y="34925"/>
                </a:lnTo>
                <a:close/>
              </a:path>
              <a:path w="3712845" h="76200">
                <a:moveTo>
                  <a:pt x="2647948" y="34925"/>
                </a:moveTo>
                <a:lnTo>
                  <a:pt x="2628898" y="34925"/>
                </a:lnTo>
                <a:lnTo>
                  <a:pt x="2628898" y="41275"/>
                </a:lnTo>
                <a:lnTo>
                  <a:pt x="2647948" y="41275"/>
                </a:lnTo>
                <a:lnTo>
                  <a:pt x="2647948" y="34925"/>
                </a:lnTo>
                <a:close/>
              </a:path>
              <a:path w="3712845" h="76200">
                <a:moveTo>
                  <a:pt x="2673348" y="34925"/>
                </a:moveTo>
                <a:lnTo>
                  <a:pt x="2654298" y="34925"/>
                </a:lnTo>
                <a:lnTo>
                  <a:pt x="2654298" y="41275"/>
                </a:lnTo>
                <a:lnTo>
                  <a:pt x="2673348" y="41275"/>
                </a:lnTo>
                <a:lnTo>
                  <a:pt x="2673348" y="34925"/>
                </a:lnTo>
                <a:close/>
              </a:path>
              <a:path w="3712845" h="76200">
                <a:moveTo>
                  <a:pt x="2698748" y="34925"/>
                </a:moveTo>
                <a:lnTo>
                  <a:pt x="2679698" y="34925"/>
                </a:lnTo>
                <a:lnTo>
                  <a:pt x="2679698" y="41275"/>
                </a:lnTo>
                <a:lnTo>
                  <a:pt x="2698748" y="41275"/>
                </a:lnTo>
                <a:lnTo>
                  <a:pt x="2698748" y="34925"/>
                </a:lnTo>
                <a:close/>
              </a:path>
              <a:path w="3712845" h="76200">
                <a:moveTo>
                  <a:pt x="2724148" y="34925"/>
                </a:moveTo>
                <a:lnTo>
                  <a:pt x="2705098" y="34925"/>
                </a:lnTo>
                <a:lnTo>
                  <a:pt x="2705098" y="41275"/>
                </a:lnTo>
                <a:lnTo>
                  <a:pt x="2724148" y="41275"/>
                </a:lnTo>
                <a:lnTo>
                  <a:pt x="2724148" y="34925"/>
                </a:lnTo>
                <a:close/>
              </a:path>
              <a:path w="3712845" h="76200">
                <a:moveTo>
                  <a:pt x="2749548" y="34925"/>
                </a:moveTo>
                <a:lnTo>
                  <a:pt x="2730498" y="34925"/>
                </a:lnTo>
                <a:lnTo>
                  <a:pt x="2730498" y="41275"/>
                </a:lnTo>
                <a:lnTo>
                  <a:pt x="2749548" y="41275"/>
                </a:lnTo>
                <a:lnTo>
                  <a:pt x="2749548" y="34925"/>
                </a:lnTo>
                <a:close/>
              </a:path>
              <a:path w="3712845" h="76200">
                <a:moveTo>
                  <a:pt x="2774948" y="34925"/>
                </a:moveTo>
                <a:lnTo>
                  <a:pt x="2755898" y="34925"/>
                </a:lnTo>
                <a:lnTo>
                  <a:pt x="2755898" y="41275"/>
                </a:lnTo>
                <a:lnTo>
                  <a:pt x="2774948" y="41275"/>
                </a:lnTo>
                <a:lnTo>
                  <a:pt x="2774948" y="34925"/>
                </a:lnTo>
                <a:close/>
              </a:path>
              <a:path w="3712845" h="76200">
                <a:moveTo>
                  <a:pt x="2800348" y="34925"/>
                </a:moveTo>
                <a:lnTo>
                  <a:pt x="2781298" y="34925"/>
                </a:lnTo>
                <a:lnTo>
                  <a:pt x="2781298" y="41275"/>
                </a:lnTo>
                <a:lnTo>
                  <a:pt x="2800348" y="41275"/>
                </a:lnTo>
                <a:lnTo>
                  <a:pt x="2800348" y="34925"/>
                </a:lnTo>
                <a:close/>
              </a:path>
              <a:path w="3712845" h="76200">
                <a:moveTo>
                  <a:pt x="2825748" y="34925"/>
                </a:moveTo>
                <a:lnTo>
                  <a:pt x="2806698" y="34925"/>
                </a:lnTo>
                <a:lnTo>
                  <a:pt x="2806698" y="41275"/>
                </a:lnTo>
                <a:lnTo>
                  <a:pt x="2825748" y="41275"/>
                </a:lnTo>
                <a:lnTo>
                  <a:pt x="2825748" y="34925"/>
                </a:lnTo>
                <a:close/>
              </a:path>
              <a:path w="3712845" h="76200">
                <a:moveTo>
                  <a:pt x="2851148" y="34925"/>
                </a:moveTo>
                <a:lnTo>
                  <a:pt x="2832098" y="34925"/>
                </a:lnTo>
                <a:lnTo>
                  <a:pt x="2832098" y="41275"/>
                </a:lnTo>
                <a:lnTo>
                  <a:pt x="2851148" y="41275"/>
                </a:lnTo>
                <a:lnTo>
                  <a:pt x="2851148" y="34925"/>
                </a:lnTo>
                <a:close/>
              </a:path>
              <a:path w="3712845" h="76200">
                <a:moveTo>
                  <a:pt x="2876548" y="34925"/>
                </a:moveTo>
                <a:lnTo>
                  <a:pt x="2857498" y="34925"/>
                </a:lnTo>
                <a:lnTo>
                  <a:pt x="2857498" y="41275"/>
                </a:lnTo>
                <a:lnTo>
                  <a:pt x="2876548" y="41275"/>
                </a:lnTo>
                <a:lnTo>
                  <a:pt x="2876548" y="34925"/>
                </a:lnTo>
                <a:close/>
              </a:path>
              <a:path w="3712845" h="76200">
                <a:moveTo>
                  <a:pt x="2901948" y="34925"/>
                </a:moveTo>
                <a:lnTo>
                  <a:pt x="2882898" y="34925"/>
                </a:lnTo>
                <a:lnTo>
                  <a:pt x="2882898" y="41275"/>
                </a:lnTo>
                <a:lnTo>
                  <a:pt x="2901948" y="41275"/>
                </a:lnTo>
                <a:lnTo>
                  <a:pt x="2901948" y="34925"/>
                </a:lnTo>
                <a:close/>
              </a:path>
              <a:path w="3712845" h="76200">
                <a:moveTo>
                  <a:pt x="2927348" y="34925"/>
                </a:moveTo>
                <a:lnTo>
                  <a:pt x="2908298" y="34925"/>
                </a:lnTo>
                <a:lnTo>
                  <a:pt x="2908298" y="41275"/>
                </a:lnTo>
                <a:lnTo>
                  <a:pt x="2927348" y="41275"/>
                </a:lnTo>
                <a:lnTo>
                  <a:pt x="2927348" y="34925"/>
                </a:lnTo>
                <a:close/>
              </a:path>
              <a:path w="3712845" h="76200">
                <a:moveTo>
                  <a:pt x="2952748" y="34925"/>
                </a:moveTo>
                <a:lnTo>
                  <a:pt x="2933698" y="34925"/>
                </a:lnTo>
                <a:lnTo>
                  <a:pt x="2933698" y="41275"/>
                </a:lnTo>
                <a:lnTo>
                  <a:pt x="2952748" y="41275"/>
                </a:lnTo>
                <a:lnTo>
                  <a:pt x="2952748" y="34925"/>
                </a:lnTo>
                <a:close/>
              </a:path>
              <a:path w="3712845" h="76200">
                <a:moveTo>
                  <a:pt x="2978148" y="34925"/>
                </a:moveTo>
                <a:lnTo>
                  <a:pt x="2959098" y="34925"/>
                </a:lnTo>
                <a:lnTo>
                  <a:pt x="2959098" y="41275"/>
                </a:lnTo>
                <a:lnTo>
                  <a:pt x="2978148" y="41275"/>
                </a:lnTo>
                <a:lnTo>
                  <a:pt x="2978148" y="34925"/>
                </a:lnTo>
                <a:close/>
              </a:path>
              <a:path w="3712845" h="76200">
                <a:moveTo>
                  <a:pt x="3003548" y="34925"/>
                </a:moveTo>
                <a:lnTo>
                  <a:pt x="2984498" y="34925"/>
                </a:lnTo>
                <a:lnTo>
                  <a:pt x="2984498" y="41275"/>
                </a:lnTo>
                <a:lnTo>
                  <a:pt x="3003548" y="41275"/>
                </a:lnTo>
                <a:lnTo>
                  <a:pt x="3003548" y="34925"/>
                </a:lnTo>
                <a:close/>
              </a:path>
              <a:path w="3712845" h="76200">
                <a:moveTo>
                  <a:pt x="3028948" y="34925"/>
                </a:moveTo>
                <a:lnTo>
                  <a:pt x="3009898" y="34925"/>
                </a:lnTo>
                <a:lnTo>
                  <a:pt x="3009898" y="41275"/>
                </a:lnTo>
                <a:lnTo>
                  <a:pt x="3028948" y="41275"/>
                </a:lnTo>
                <a:lnTo>
                  <a:pt x="3028948" y="34925"/>
                </a:lnTo>
                <a:close/>
              </a:path>
              <a:path w="3712845" h="76200">
                <a:moveTo>
                  <a:pt x="3054348" y="34925"/>
                </a:moveTo>
                <a:lnTo>
                  <a:pt x="3035298" y="34925"/>
                </a:lnTo>
                <a:lnTo>
                  <a:pt x="3035298" y="41275"/>
                </a:lnTo>
                <a:lnTo>
                  <a:pt x="3054348" y="41275"/>
                </a:lnTo>
                <a:lnTo>
                  <a:pt x="3054348" y="34925"/>
                </a:lnTo>
                <a:close/>
              </a:path>
              <a:path w="3712845" h="76200">
                <a:moveTo>
                  <a:pt x="3079748" y="34925"/>
                </a:moveTo>
                <a:lnTo>
                  <a:pt x="3060698" y="34925"/>
                </a:lnTo>
                <a:lnTo>
                  <a:pt x="3060698" y="41275"/>
                </a:lnTo>
                <a:lnTo>
                  <a:pt x="3079748" y="41275"/>
                </a:lnTo>
                <a:lnTo>
                  <a:pt x="3079748" y="34925"/>
                </a:lnTo>
                <a:close/>
              </a:path>
              <a:path w="3712845" h="76200">
                <a:moveTo>
                  <a:pt x="3105148" y="34925"/>
                </a:moveTo>
                <a:lnTo>
                  <a:pt x="3086098" y="34925"/>
                </a:lnTo>
                <a:lnTo>
                  <a:pt x="3086098" y="41275"/>
                </a:lnTo>
                <a:lnTo>
                  <a:pt x="3105148" y="41275"/>
                </a:lnTo>
                <a:lnTo>
                  <a:pt x="3105148" y="34925"/>
                </a:lnTo>
                <a:close/>
              </a:path>
              <a:path w="3712845" h="76200">
                <a:moveTo>
                  <a:pt x="3130548" y="34925"/>
                </a:moveTo>
                <a:lnTo>
                  <a:pt x="3111498" y="34925"/>
                </a:lnTo>
                <a:lnTo>
                  <a:pt x="3111498" y="41275"/>
                </a:lnTo>
                <a:lnTo>
                  <a:pt x="3130548" y="41275"/>
                </a:lnTo>
                <a:lnTo>
                  <a:pt x="3130548" y="34925"/>
                </a:lnTo>
                <a:close/>
              </a:path>
              <a:path w="3712845" h="76200">
                <a:moveTo>
                  <a:pt x="3155948" y="34925"/>
                </a:moveTo>
                <a:lnTo>
                  <a:pt x="3136898" y="34925"/>
                </a:lnTo>
                <a:lnTo>
                  <a:pt x="3136898" y="41275"/>
                </a:lnTo>
                <a:lnTo>
                  <a:pt x="3155948" y="41275"/>
                </a:lnTo>
                <a:lnTo>
                  <a:pt x="3155948" y="34925"/>
                </a:lnTo>
                <a:close/>
              </a:path>
              <a:path w="3712845" h="76200">
                <a:moveTo>
                  <a:pt x="3181348" y="34925"/>
                </a:moveTo>
                <a:lnTo>
                  <a:pt x="3162298" y="34925"/>
                </a:lnTo>
                <a:lnTo>
                  <a:pt x="3162298" y="41275"/>
                </a:lnTo>
                <a:lnTo>
                  <a:pt x="3181348" y="41275"/>
                </a:lnTo>
                <a:lnTo>
                  <a:pt x="3181348" y="34925"/>
                </a:lnTo>
                <a:close/>
              </a:path>
              <a:path w="3712845" h="76200">
                <a:moveTo>
                  <a:pt x="3206748" y="34925"/>
                </a:moveTo>
                <a:lnTo>
                  <a:pt x="3187698" y="34925"/>
                </a:lnTo>
                <a:lnTo>
                  <a:pt x="3187698" y="41275"/>
                </a:lnTo>
                <a:lnTo>
                  <a:pt x="3206748" y="41275"/>
                </a:lnTo>
                <a:lnTo>
                  <a:pt x="3206748" y="34925"/>
                </a:lnTo>
                <a:close/>
              </a:path>
              <a:path w="3712845" h="76200">
                <a:moveTo>
                  <a:pt x="3232148" y="34925"/>
                </a:moveTo>
                <a:lnTo>
                  <a:pt x="3213098" y="34925"/>
                </a:lnTo>
                <a:lnTo>
                  <a:pt x="3213098" y="41275"/>
                </a:lnTo>
                <a:lnTo>
                  <a:pt x="3232148" y="41275"/>
                </a:lnTo>
                <a:lnTo>
                  <a:pt x="3232148" y="34925"/>
                </a:lnTo>
                <a:close/>
              </a:path>
              <a:path w="3712845" h="76200">
                <a:moveTo>
                  <a:pt x="3238498" y="34925"/>
                </a:moveTo>
                <a:lnTo>
                  <a:pt x="3238498" y="41275"/>
                </a:lnTo>
                <a:lnTo>
                  <a:pt x="3257548" y="41276"/>
                </a:lnTo>
                <a:lnTo>
                  <a:pt x="3257548" y="34926"/>
                </a:lnTo>
                <a:lnTo>
                  <a:pt x="3238498" y="34925"/>
                </a:lnTo>
                <a:close/>
              </a:path>
              <a:path w="3712845" h="76200">
                <a:moveTo>
                  <a:pt x="3282948" y="34926"/>
                </a:moveTo>
                <a:lnTo>
                  <a:pt x="3263898" y="34926"/>
                </a:lnTo>
                <a:lnTo>
                  <a:pt x="3263898" y="41276"/>
                </a:lnTo>
                <a:lnTo>
                  <a:pt x="3282948" y="41276"/>
                </a:lnTo>
                <a:lnTo>
                  <a:pt x="3282948" y="34926"/>
                </a:lnTo>
                <a:close/>
              </a:path>
              <a:path w="3712845" h="76200">
                <a:moveTo>
                  <a:pt x="3308348" y="34926"/>
                </a:moveTo>
                <a:lnTo>
                  <a:pt x="3289298" y="34926"/>
                </a:lnTo>
                <a:lnTo>
                  <a:pt x="3289298" y="41276"/>
                </a:lnTo>
                <a:lnTo>
                  <a:pt x="3308348" y="41276"/>
                </a:lnTo>
                <a:lnTo>
                  <a:pt x="3308348" y="34926"/>
                </a:lnTo>
                <a:close/>
              </a:path>
              <a:path w="3712845" h="76200">
                <a:moveTo>
                  <a:pt x="3333748" y="34926"/>
                </a:moveTo>
                <a:lnTo>
                  <a:pt x="3314698" y="34926"/>
                </a:lnTo>
                <a:lnTo>
                  <a:pt x="3314698" y="41276"/>
                </a:lnTo>
                <a:lnTo>
                  <a:pt x="3333748" y="41276"/>
                </a:lnTo>
                <a:lnTo>
                  <a:pt x="3333748" y="34926"/>
                </a:lnTo>
                <a:close/>
              </a:path>
              <a:path w="3712845" h="76200">
                <a:moveTo>
                  <a:pt x="3359148" y="34926"/>
                </a:moveTo>
                <a:lnTo>
                  <a:pt x="3340098" y="34926"/>
                </a:lnTo>
                <a:lnTo>
                  <a:pt x="3340098" y="41276"/>
                </a:lnTo>
                <a:lnTo>
                  <a:pt x="3359148" y="41276"/>
                </a:lnTo>
                <a:lnTo>
                  <a:pt x="3359148" y="34926"/>
                </a:lnTo>
                <a:close/>
              </a:path>
              <a:path w="3712845" h="76200">
                <a:moveTo>
                  <a:pt x="3384548" y="34926"/>
                </a:moveTo>
                <a:lnTo>
                  <a:pt x="3365498" y="34926"/>
                </a:lnTo>
                <a:lnTo>
                  <a:pt x="3365498" y="41276"/>
                </a:lnTo>
                <a:lnTo>
                  <a:pt x="3384548" y="41276"/>
                </a:lnTo>
                <a:lnTo>
                  <a:pt x="3384548" y="34926"/>
                </a:lnTo>
                <a:close/>
              </a:path>
              <a:path w="3712845" h="76200">
                <a:moveTo>
                  <a:pt x="3409948" y="34926"/>
                </a:moveTo>
                <a:lnTo>
                  <a:pt x="3390898" y="34926"/>
                </a:lnTo>
                <a:lnTo>
                  <a:pt x="3390898" y="41276"/>
                </a:lnTo>
                <a:lnTo>
                  <a:pt x="3409948" y="41276"/>
                </a:lnTo>
                <a:lnTo>
                  <a:pt x="3409948" y="34926"/>
                </a:lnTo>
                <a:close/>
              </a:path>
              <a:path w="3712845" h="76200">
                <a:moveTo>
                  <a:pt x="3435348" y="34926"/>
                </a:moveTo>
                <a:lnTo>
                  <a:pt x="3416298" y="34926"/>
                </a:lnTo>
                <a:lnTo>
                  <a:pt x="3416298" y="41276"/>
                </a:lnTo>
                <a:lnTo>
                  <a:pt x="3435348" y="41276"/>
                </a:lnTo>
                <a:lnTo>
                  <a:pt x="3435348" y="34926"/>
                </a:lnTo>
                <a:close/>
              </a:path>
              <a:path w="3712845" h="76200">
                <a:moveTo>
                  <a:pt x="3460748" y="34926"/>
                </a:moveTo>
                <a:lnTo>
                  <a:pt x="3441698" y="34926"/>
                </a:lnTo>
                <a:lnTo>
                  <a:pt x="3441698" y="41276"/>
                </a:lnTo>
                <a:lnTo>
                  <a:pt x="3460748" y="41276"/>
                </a:lnTo>
                <a:lnTo>
                  <a:pt x="3460748" y="34926"/>
                </a:lnTo>
                <a:close/>
              </a:path>
              <a:path w="3712845" h="76200">
                <a:moveTo>
                  <a:pt x="3486148" y="34926"/>
                </a:moveTo>
                <a:lnTo>
                  <a:pt x="3467098" y="34926"/>
                </a:lnTo>
                <a:lnTo>
                  <a:pt x="3467098" y="41276"/>
                </a:lnTo>
                <a:lnTo>
                  <a:pt x="3486148" y="41276"/>
                </a:lnTo>
                <a:lnTo>
                  <a:pt x="3486148" y="34926"/>
                </a:lnTo>
                <a:close/>
              </a:path>
              <a:path w="3712845" h="76200">
                <a:moveTo>
                  <a:pt x="3511548" y="34926"/>
                </a:moveTo>
                <a:lnTo>
                  <a:pt x="3492498" y="34926"/>
                </a:lnTo>
                <a:lnTo>
                  <a:pt x="3492498" y="41276"/>
                </a:lnTo>
                <a:lnTo>
                  <a:pt x="3511548" y="41276"/>
                </a:lnTo>
                <a:lnTo>
                  <a:pt x="3511548" y="34926"/>
                </a:lnTo>
                <a:close/>
              </a:path>
              <a:path w="3712845" h="76200">
                <a:moveTo>
                  <a:pt x="3536948" y="34926"/>
                </a:moveTo>
                <a:lnTo>
                  <a:pt x="3517898" y="34926"/>
                </a:lnTo>
                <a:lnTo>
                  <a:pt x="3517898" y="41276"/>
                </a:lnTo>
                <a:lnTo>
                  <a:pt x="3536948" y="41276"/>
                </a:lnTo>
                <a:lnTo>
                  <a:pt x="3536948" y="34926"/>
                </a:lnTo>
                <a:close/>
              </a:path>
              <a:path w="3712845" h="76200">
                <a:moveTo>
                  <a:pt x="3562348" y="34926"/>
                </a:moveTo>
                <a:lnTo>
                  <a:pt x="3543298" y="34926"/>
                </a:lnTo>
                <a:lnTo>
                  <a:pt x="3543298" y="41276"/>
                </a:lnTo>
                <a:lnTo>
                  <a:pt x="3562348" y="41276"/>
                </a:lnTo>
                <a:lnTo>
                  <a:pt x="3562348" y="34926"/>
                </a:lnTo>
                <a:close/>
              </a:path>
              <a:path w="3712845" h="76200">
                <a:moveTo>
                  <a:pt x="3587748" y="34926"/>
                </a:moveTo>
                <a:lnTo>
                  <a:pt x="3568698" y="34926"/>
                </a:lnTo>
                <a:lnTo>
                  <a:pt x="3568698" y="41276"/>
                </a:lnTo>
                <a:lnTo>
                  <a:pt x="3587748" y="41276"/>
                </a:lnTo>
                <a:lnTo>
                  <a:pt x="3587748" y="34926"/>
                </a:lnTo>
                <a:close/>
              </a:path>
              <a:path w="3712845" h="76200">
                <a:moveTo>
                  <a:pt x="3613148" y="34926"/>
                </a:moveTo>
                <a:lnTo>
                  <a:pt x="3594098" y="34926"/>
                </a:lnTo>
                <a:lnTo>
                  <a:pt x="3594098" y="41276"/>
                </a:lnTo>
                <a:lnTo>
                  <a:pt x="3613148" y="41276"/>
                </a:lnTo>
                <a:lnTo>
                  <a:pt x="3613148" y="34926"/>
                </a:lnTo>
                <a:close/>
              </a:path>
              <a:path w="3712845" h="76200">
                <a:moveTo>
                  <a:pt x="3674503" y="1"/>
                </a:moveTo>
                <a:lnTo>
                  <a:pt x="3659673" y="2995"/>
                </a:lnTo>
                <a:lnTo>
                  <a:pt x="3647562" y="11160"/>
                </a:lnTo>
                <a:lnTo>
                  <a:pt x="3639397" y="23270"/>
                </a:lnTo>
                <a:lnTo>
                  <a:pt x="3636403" y="38101"/>
                </a:lnTo>
                <a:lnTo>
                  <a:pt x="3639397" y="52931"/>
                </a:lnTo>
                <a:lnTo>
                  <a:pt x="3647562" y="65041"/>
                </a:lnTo>
                <a:lnTo>
                  <a:pt x="3659673" y="73207"/>
                </a:lnTo>
                <a:lnTo>
                  <a:pt x="3674503" y="76201"/>
                </a:lnTo>
                <a:lnTo>
                  <a:pt x="3689333" y="73207"/>
                </a:lnTo>
                <a:lnTo>
                  <a:pt x="3701444" y="65041"/>
                </a:lnTo>
                <a:lnTo>
                  <a:pt x="3709609" y="52931"/>
                </a:lnTo>
                <a:lnTo>
                  <a:pt x="3711962" y="41276"/>
                </a:lnTo>
                <a:lnTo>
                  <a:pt x="3638548" y="41276"/>
                </a:lnTo>
                <a:lnTo>
                  <a:pt x="3638548" y="34926"/>
                </a:lnTo>
                <a:lnTo>
                  <a:pt x="3711962" y="34926"/>
                </a:lnTo>
                <a:lnTo>
                  <a:pt x="3709609" y="23270"/>
                </a:lnTo>
                <a:lnTo>
                  <a:pt x="3701444" y="11160"/>
                </a:lnTo>
                <a:lnTo>
                  <a:pt x="3689333" y="2995"/>
                </a:lnTo>
                <a:lnTo>
                  <a:pt x="3674503" y="1"/>
                </a:lnTo>
                <a:close/>
              </a:path>
              <a:path w="3712845" h="76200">
                <a:moveTo>
                  <a:pt x="3637044" y="34926"/>
                </a:moveTo>
                <a:lnTo>
                  <a:pt x="3619498" y="34926"/>
                </a:lnTo>
                <a:lnTo>
                  <a:pt x="3619498" y="41276"/>
                </a:lnTo>
                <a:lnTo>
                  <a:pt x="3637044" y="41276"/>
                </a:lnTo>
                <a:lnTo>
                  <a:pt x="3636403" y="38101"/>
                </a:lnTo>
                <a:lnTo>
                  <a:pt x="3637044" y="34926"/>
                </a:lnTo>
                <a:close/>
              </a:path>
              <a:path w="3712845" h="76200">
                <a:moveTo>
                  <a:pt x="3644898" y="34926"/>
                </a:moveTo>
                <a:lnTo>
                  <a:pt x="3638548" y="34926"/>
                </a:lnTo>
                <a:lnTo>
                  <a:pt x="3638548" y="41276"/>
                </a:lnTo>
                <a:lnTo>
                  <a:pt x="3644898" y="41276"/>
                </a:lnTo>
                <a:lnTo>
                  <a:pt x="3644898" y="34926"/>
                </a:lnTo>
                <a:close/>
              </a:path>
              <a:path w="3712845" h="76200">
                <a:moveTo>
                  <a:pt x="3663948" y="34926"/>
                </a:moveTo>
                <a:lnTo>
                  <a:pt x="3644898" y="34926"/>
                </a:lnTo>
                <a:lnTo>
                  <a:pt x="3644898" y="41276"/>
                </a:lnTo>
                <a:lnTo>
                  <a:pt x="3663948" y="41276"/>
                </a:lnTo>
                <a:lnTo>
                  <a:pt x="3663948" y="34926"/>
                </a:lnTo>
                <a:close/>
              </a:path>
              <a:path w="3712845" h="76200">
                <a:moveTo>
                  <a:pt x="3670298" y="34926"/>
                </a:moveTo>
                <a:lnTo>
                  <a:pt x="3663948" y="34926"/>
                </a:lnTo>
                <a:lnTo>
                  <a:pt x="3663948" y="41276"/>
                </a:lnTo>
                <a:lnTo>
                  <a:pt x="3670298" y="41276"/>
                </a:lnTo>
                <a:lnTo>
                  <a:pt x="3670298" y="34926"/>
                </a:lnTo>
                <a:close/>
              </a:path>
              <a:path w="3712845" h="76200">
                <a:moveTo>
                  <a:pt x="3674503" y="34926"/>
                </a:moveTo>
                <a:lnTo>
                  <a:pt x="3670298" y="34926"/>
                </a:lnTo>
                <a:lnTo>
                  <a:pt x="3670298" y="41276"/>
                </a:lnTo>
                <a:lnTo>
                  <a:pt x="3674503" y="41276"/>
                </a:lnTo>
                <a:lnTo>
                  <a:pt x="3674503" y="34926"/>
                </a:lnTo>
                <a:close/>
              </a:path>
              <a:path w="3712845" h="76200">
                <a:moveTo>
                  <a:pt x="3711962" y="34926"/>
                </a:moveTo>
                <a:lnTo>
                  <a:pt x="3674503" y="34926"/>
                </a:lnTo>
                <a:lnTo>
                  <a:pt x="3674503" y="41276"/>
                </a:lnTo>
                <a:lnTo>
                  <a:pt x="3711962" y="41276"/>
                </a:lnTo>
                <a:lnTo>
                  <a:pt x="3712603" y="38101"/>
                </a:lnTo>
                <a:lnTo>
                  <a:pt x="3711962" y="3492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86804" y="2059658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31957" y="0"/>
                </a:moveTo>
                <a:lnTo>
                  <a:pt x="385856" y="11799"/>
                </a:lnTo>
                <a:lnTo>
                  <a:pt x="55187" y="197420"/>
                </a:lnTo>
                <a:lnTo>
                  <a:pt x="20872" y="230761"/>
                </a:lnTo>
                <a:lnTo>
                  <a:pt x="7835" y="276449"/>
                </a:lnTo>
                <a:lnTo>
                  <a:pt x="0" y="657113"/>
                </a:lnTo>
                <a:lnTo>
                  <a:pt x="446" y="668675"/>
                </a:lnTo>
                <a:lnTo>
                  <a:pt x="17597" y="712545"/>
                </a:lnTo>
                <a:lnTo>
                  <a:pt x="366248" y="929253"/>
                </a:lnTo>
                <a:lnTo>
                  <a:pt x="412606" y="942950"/>
                </a:lnTo>
                <a:lnTo>
                  <a:pt x="424603" y="942245"/>
                </a:lnTo>
                <a:lnTo>
                  <a:pt x="787965" y="745892"/>
                </a:lnTo>
                <a:lnTo>
                  <a:pt x="823868" y="711894"/>
                </a:lnTo>
                <a:lnTo>
                  <a:pt x="837029" y="664671"/>
                </a:lnTo>
                <a:lnTo>
                  <a:pt x="844741" y="285542"/>
                </a:lnTo>
                <a:lnTo>
                  <a:pt x="844291" y="273985"/>
                </a:lnTo>
                <a:lnTo>
                  <a:pt x="826554" y="229700"/>
                </a:lnTo>
                <a:lnTo>
                  <a:pt x="474974" y="11294"/>
                </a:lnTo>
                <a:lnTo>
                  <a:pt x="431957" y="0"/>
                </a:lnTo>
                <a:close/>
              </a:path>
            </a:pathLst>
          </a:custGeom>
          <a:solidFill>
            <a:srgbClr val="0D4F9F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78947" y="2188971"/>
            <a:ext cx="339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51879" y="3086063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31957" y="0"/>
                </a:moveTo>
                <a:lnTo>
                  <a:pt x="385856" y="11799"/>
                </a:lnTo>
                <a:lnTo>
                  <a:pt x="55187" y="197420"/>
                </a:lnTo>
                <a:lnTo>
                  <a:pt x="20872" y="230761"/>
                </a:lnTo>
                <a:lnTo>
                  <a:pt x="7835" y="276449"/>
                </a:lnTo>
                <a:lnTo>
                  <a:pt x="0" y="657113"/>
                </a:lnTo>
                <a:lnTo>
                  <a:pt x="446" y="668675"/>
                </a:lnTo>
                <a:lnTo>
                  <a:pt x="17597" y="712545"/>
                </a:lnTo>
                <a:lnTo>
                  <a:pt x="366248" y="929253"/>
                </a:lnTo>
                <a:lnTo>
                  <a:pt x="412606" y="942950"/>
                </a:lnTo>
                <a:lnTo>
                  <a:pt x="424603" y="942245"/>
                </a:lnTo>
                <a:lnTo>
                  <a:pt x="787965" y="745892"/>
                </a:lnTo>
                <a:lnTo>
                  <a:pt x="823868" y="711893"/>
                </a:lnTo>
                <a:lnTo>
                  <a:pt x="837029" y="664671"/>
                </a:lnTo>
                <a:lnTo>
                  <a:pt x="844741" y="285542"/>
                </a:lnTo>
                <a:lnTo>
                  <a:pt x="844291" y="273985"/>
                </a:lnTo>
                <a:lnTo>
                  <a:pt x="826554" y="229700"/>
                </a:lnTo>
                <a:lnTo>
                  <a:pt x="474974" y="11294"/>
                </a:lnTo>
                <a:lnTo>
                  <a:pt x="431957" y="0"/>
                </a:lnTo>
                <a:close/>
              </a:path>
            </a:pathLst>
          </a:custGeom>
          <a:solidFill>
            <a:srgbClr val="00B0F0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1879" y="3086063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57588" y="931688"/>
                </a:moveTo>
                <a:lnTo>
                  <a:pt x="447161" y="936503"/>
                </a:lnTo>
                <a:lnTo>
                  <a:pt x="436144" y="940059"/>
                </a:lnTo>
                <a:lnTo>
                  <a:pt x="424604" y="942245"/>
                </a:lnTo>
                <a:lnTo>
                  <a:pt x="412606" y="942950"/>
                </a:lnTo>
                <a:lnTo>
                  <a:pt x="400088" y="941949"/>
                </a:lnTo>
                <a:lnTo>
                  <a:pt x="43292" y="735747"/>
                </a:lnTo>
                <a:lnTo>
                  <a:pt x="11108" y="702384"/>
                </a:lnTo>
                <a:lnTo>
                  <a:pt x="0" y="657112"/>
                </a:lnTo>
                <a:lnTo>
                  <a:pt x="7835" y="276449"/>
                </a:lnTo>
                <a:lnTo>
                  <a:pt x="20872" y="230761"/>
                </a:lnTo>
                <a:lnTo>
                  <a:pt x="55187" y="197420"/>
                </a:lnTo>
                <a:lnTo>
                  <a:pt x="385857" y="11798"/>
                </a:lnTo>
                <a:lnTo>
                  <a:pt x="431957" y="0"/>
                </a:lnTo>
                <a:lnTo>
                  <a:pt x="443424" y="761"/>
                </a:lnTo>
                <a:lnTo>
                  <a:pt x="799104" y="205502"/>
                </a:lnTo>
                <a:lnTo>
                  <a:pt x="833455" y="240566"/>
                </a:lnTo>
                <a:lnTo>
                  <a:pt x="844741" y="285542"/>
                </a:lnTo>
                <a:lnTo>
                  <a:pt x="837029" y="664670"/>
                </a:lnTo>
                <a:lnTo>
                  <a:pt x="823868" y="711893"/>
                </a:lnTo>
                <a:lnTo>
                  <a:pt x="787965" y="745892"/>
                </a:lnTo>
                <a:lnTo>
                  <a:pt x="457588" y="931688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58229" y="4081788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31957" y="0"/>
                </a:moveTo>
                <a:lnTo>
                  <a:pt x="385856" y="11799"/>
                </a:lnTo>
                <a:lnTo>
                  <a:pt x="55187" y="197420"/>
                </a:lnTo>
                <a:lnTo>
                  <a:pt x="20872" y="230761"/>
                </a:lnTo>
                <a:lnTo>
                  <a:pt x="7835" y="276449"/>
                </a:lnTo>
                <a:lnTo>
                  <a:pt x="0" y="657113"/>
                </a:lnTo>
                <a:lnTo>
                  <a:pt x="446" y="668675"/>
                </a:lnTo>
                <a:lnTo>
                  <a:pt x="17597" y="712545"/>
                </a:lnTo>
                <a:lnTo>
                  <a:pt x="366248" y="929253"/>
                </a:lnTo>
                <a:lnTo>
                  <a:pt x="412606" y="942950"/>
                </a:lnTo>
                <a:lnTo>
                  <a:pt x="424603" y="942245"/>
                </a:lnTo>
                <a:lnTo>
                  <a:pt x="787965" y="745892"/>
                </a:lnTo>
                <a:lnTo>
                  <a:pt x="823868" y="711894"/>
                </a:lnTo>
                <a:lnTo>
                  <a:pt x="837029" y="664671"/>
                </a:lnTo>
                <a:lnTo>
                  <a:pt x="844741" y="285542"/>
                </a:lnTo>
                <a:lnTo>
                  <a:pt x="844291" y="273985"/>
                </a:lnTo>
                <a:lnTo>
                  <a:pt x="826554" y="229700"/>
                </a:lnTo>
                <a:lnTo>
                  <a:pt x="474974" y="11294"/>
                </a:lnTo>
                <a:lnTo>
                  <a:pt x="431957" y="0"/>
                </a:lnTo>
                <a:close/>
              </a:path>
            </a:pathLst>
          </a:custGeom>
          <a:solidFill>
            <a:srgbClr val="0D4F9F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4580" y="5053755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31957" y="0"/>
                </a:moveTo>
                <a:lnTo>
                  <a:pt x="385856" y="11798"/>
                </a:lnTo>
                <a:lnTo>
                  <a:pt x="55187" y="197420"/>
                </a:lnTo>
                <a:lnTo>
                  <a:pt x="20872" y="230761"/>
                </a:lnTo>
                <a:lnTo>
                  <a:pt x="7834" y="276449"/>
                </a:lnTo>
                <a:lnTo>
                  <a:pt x="0" y="657112"/>
                </a:lnTo>
                <a:lnTo>
                  <a:pt x="446" y="668674"/>
                </a:lnTo>
                <a:lnTo>
                  <a:pt x="17596" y="712545"/>
                </a:lnTo>
                <a:lnTo>
                  <a:pt x="366248" y="929253"/>
                </a:lnTo>
                <a:lnTo>
                  <a:pt x="412606" y="942950"/>
                </a:lnTo>
                <a:lnTo>
                  <a:pt x="424603" y="942245"/>
                </a:lnTo>
                <a:lnTo>
                  <a:pt x="787963" y="745891"/>
                </a:lnTo>
                <a:lnTo>
                  <a:pt x="823868" y="711893"/>
                </a:lnTo>
                <a:lnTo>
                  <a:pt x="837029" y="664670"/>
                </a:lnTo>
                <a:lnTo>
                  <a:pt x="844740" y="285542"/>
                </a:lnTo>
                <a:lnTo>
                  <a:pt x="844291" y="273984"/>
                </a:lnTo>
                <a:lnTo>
                  <a:pt x="826554" y="229700"/>
                </a:lnTo>
                <a:lnTo>
                  <a:pt x="474974" y="11294"/>
                </a:lnTo>
                <a:lnTo>
                  <a:pt x="431957" y="0"/>
                </a:lnTo>
                <a:close/>
              </a:path>
            </a:pathLst>
          </a:custGeom>
          <a:solidFill>
            <a:srgbClr val="00B0F0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64579" y="5053754"/>
            <a:ext cx="845185" cy="942975"/>
          </a:xfrm>
          <a:custGeom>
            <a:avLst/>
            <a:gdLst/>
            <a:ahLst/>
            <a:cxnLst/>
            <a:rect l="l" t="t" r="r" b="b"/>
            <a:pathLst>
              <a:path w="845185" h="942975">
                <a:moveTo>
                  <a:pt x="457588" y="931688"/>
                </a:moveTo>
                <a:lnTo>
                  <a:pt x="447161" y="936503"/>
                </a:lnTo>
                <a:lnTo>
                  <a:pt x="436144" y="940059"/>
                </a:lnTo>
                <a:lnTo>
                  <a:pt x="424604" y="942245"/>
                </a:lnTo>
                <a:lnTo>
                  <a:pt x="412606" y="942950"/>
                </a:lnTo>
                <a:lnTo>
                  <a:pt x="400088" y="941949"/>
                </a:lnTo>
                <a:lnTo>
                  <a:pt x="43292" y="735747"/>
                </a:lnTo>
                <a:lnTo>
                  <a:pt x="11108" y="702384"/>
                </a:lnTo>
                <a:lnTo>
                  <a:pt x="0" y="657112"/>
                </a:lnTo>
                <a:lnTo>
                  <a:pt x="7835" y="276449"/>
                </a:lnTo>
                <a:lnTo>
                  <a:pt x="20872" y="230761"/>
                </a:lnTo>
                <a:lnTo>
                  <a:pt x="55187" y="197420"/>
                </a:lnTo>
                <a:lnTo>
                  <a:pt x="385857" y="11798"/>
                </a:lnTo>
                <a:lnTo>
                  <a:pt x="431957" y="0"/>
                </a:lnTo>
                <a:lnTo>
                  <a:pt x="443424" y="761"/>
                </a:lnTo>
                <a:lnTo>
                  <a:pt x="799104" y="205502"/>
                </a:lnTo>
                <a:lnTo>
                  <a:pt x="833455" y="240566"/>
                </a:lnTo>
                <a:lnTo>
                  <a:pt x="844741" y="285542"/>
                </a:lnTo>
                <a:lnTo>
                  <a:pt x="837029" y="664670"/>
                </a:lnTo>
                <a:lnTo>
                  <a:pt x="823868" y="711893"/>
                </a:lnTo>
                <a:lnTo>
                  <a:pt x="787965" y="745892"/>
                </a:lnTo>
                <a:lnTo>
                  <a:pt x="457588" y="931688"/>
                </a:lnTo>
                <a:close/>
              </a:path>
            </a:pathLst>
          </a:custGeom>
          <a:ln w="127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16657" y="3197859"/>
            <a:ext cx="354965" cy="257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Microsoft YaHei"/>
                <a:cs typeface="Microsoft YaHei"/>
              </a:rPr>
              <a:t>2</a:t>
            </a:r>
            <a:endParaRPr sz="4000">
              <a:latin typeface="Microsoft YaHei"/>
              <a:cs typeface="Microsoft YaHei"/>
            </a:endParaRPr>
          </a:p>
          <a:p>
            <a:pPr marL="27940">
              <a:lnSpc>
                <a:spcPct val="100000"/>
              </a:lnSpc>
              <a:spcBef>
                <a:spcPts val="3070"/>
              </a:spcBef>
            </a:pPr>
            <a:r>
              <a:rPr sz="4000" b="1" dirty="0">
                <a:solidFill>
                  <a:srgbClr val="FFFFFF"/>
                </a:solidFill>
                <a:latin typeface="Microsoft YaHei"/>
                <a:cs typeface="Microsoft YaHei"/>
              </a:rPr>
              <a:t>3</a:t>
            </a:r>
            <a:endParaRPr sz="4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4000" b="1" dirty="0">
                <a:solidFill>
                  <a:srgbClr val="FFFFFF"/>
                </a:solidFill>
                <a:latin typeface="Microsoft YaHei"/>
                <a:cs typeface="Microsoft YaHei"/>
              </a:rPr>
              <a:t>4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13847" y="5757812"/>
            <a:ext cx="3712845" cy="76200"/>
          </a:xfrm>
          <a:custGeom>
            <a:avLst/>
            <a:gdLst/>
            <a:ahLst/>
            <a:cxnLst/>
            <a:rect l="l" t="t" r="r" b="b"/>
            <a:pathLst>
              <a:path w="3712845" h="76200">
                <a:moveTo>
                  <a:pt x="38100" y="0"/>
                </a:moveTo>
                <a:lnTo>
                  <a:pt x="23269" y="2994"/>
                </a:lnTo>
                <a:lnTo>
                  <a:pt x="11159" y="11159"/>
                </a:lnTo>
                <a:lnTo>
                  <a:pt x="2994" y="23269"/>
                </a:lnTo>
                <a:lnTo>
                  <a:pt x="0" y="38100"/>
                </a:lnTo>
                <a:lnTo>
                  <a:pt x="2994" y="52930"/>
                </a:lnTo>
                <a:lnTo>
                  <a:pt x="11159" y="65040"/>
                </a:lnTo>
                <a:lnTo>
                  <a:pt x="23269" y="73205"/>
                </a:lnTo>
                <a:lnTo>
                  <a:pt x="38100" y="76200"/>
                </a:lnTo>
                <a:lnTo>
                  <a:pt x="52929" y="73205"/>
                </a:lnTo>
                <a:lnTo>
                  <a:pt x="65040" y="65040"/>
                </a:lnTo>
                <a:lnTo>
                  <a:pt x="73205" y="52930"/>
                </a:lnTo>
                <a:lnTo>
                  <a:pt x="75558" y="41275"/>
                </a:lnTo>
                <a:lnTo>
                  <a:pt x="38100" y="41275"/>
                </a:lnTo>
                <a:lnTo>
                  <a:pt x="38100" y="34925"/>
                </a:lnTo>
                <a:lnTo>
                  <a:pt x="75558" y="34925"/>
                </a:lnTo>
                <a:lnTo>
                  <a:pt x="73205" y="23269"/>
                </a:lnTo>
                <a:lnTo>
                  <a:pt x="65040" y="11159"/>
                </a:lnTo>
                <a:lnTo>
                  <a:pt x="52929" y="2994"/>
                </a:lnTo>
                <a:lnTo>
                  <a:pt x="38100" y="0"/>
                </a:lnTo>
                <a:close/>
              </a:path>
              <a:path w="3712845" h="76200">
                <a:moveTo>
                  <a:pt x="57150" y="34925"/>
                </a:moveTo>
                <a:lnTo>
                  <a:pt x="38100" y="34925"/>
                </a:lnTo>
                <a:lnTo>
                  <a:pt x="38100" y="41275"/>
                </a:lnTo>
                <a:lnTo>
                  <a:pt x="57150" y="41275"/>
                </a:lnTo>
                <a:lnTo>
                  <a:pt x="57150" y="34925"/>
                </a:lnTo>
                <a:close/>
              </a:path>
              <a:path w="3712845" h="76200">
                <a:moveTo>
                  <a:pt x="63500" y="34925"/>
                </a:moveTo>
                <a:lnTo>
                  <a:pt x="57150" y="34925"/>
                </a:lnTo>
                <a:lnTo>
                  <a:pt x="57150" y="41275"/>
                </a:lnTo>
                <a:lnTo>
                  <a:pt x="63500" y="41275"/>
                </a:lnTo>
                <a:lnTo>
                  <a:pt x="63500" y="34925"/>
                </a:lnTo>
                <a:close/>
              </a:path>
              <a:path w="3712845" h="76200">
                <a:moveTo>
                  <a:pt x="75558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5558" y="41275"/>
                </a:lnTo>
                <a:lnTo>
                  <a:pt x="76200" y="38100"/>
                </a:lnTo>
                <a:lnTo>
                  <a:pt x="75558" y="34925"/>
                </a:lnTo>
                <a:close/>
              </a:path>
              <a:path w="3712845" h="76200">
                <a:moveTo>
                  <a:pt x="82550" y="34925"/>
                </a:moveTo>
                <a:lnTo>
                  <a:pt x="75558" y="34925"/>
                </a:lnTo>
                <a:lnTo>
                  <a:pt x="76200" y="38100"/>
                </a:lnTo>
                <a:lnTo>
                  <a:pt x="75558" y="41275"/>
                </a:lnTo>
                <a:lnTo>
                  <a:pt x="82550" y="41275"/>
                </a:lnTo>
                <a:lnTo>
                  <a:pt x="82550" y="34925"/>
                </a:lnTo>
                <a:close/>
              </a:path>
              <a:path w="3712845" h="76200">
                <a:moveTo>
                  <a:pt x="107950" y="34925"/>
                </a:moveTo>
                <a:lnTo>
                  <a:pt x="88900" y="34925"/>
                </a:lnTo>
                <a:lnTo>
                  <a:pt x="88900" y="41275"/>
                </a:lnTo>
                <a:lnTo>
                  <a:pt x="107950" y="41275"/>
                </a:lnTo>
                <a:lnTo>
                  <a:pt x="107950" y="34925"/>
                </a:lnTo>
                <a:close/>
              </a:path>
              <a:path w="3712845" h="76200">
                <a:moveTo>
                  <a:pt x="114300" y="34925"/>
                </a:moveTo>
                <a:lnTo>
                  <a:pt x="114300" y="41275"/>
                </a:lnTo>
                <a:lnTo>
                  <a:pt x="133350" y="41275"/>
                </a:lnTo>
                <a:lnTo>
                  <a:pt x="133350" y="34925"/>
                </a:lnTo>
                <a:lnTo>
                  <a:pt x="114300" y="34925"/>
                </a:lnTo>
                <a:close/>
              </a:path>
              <a:path w="3712845" h="76200">
                <a:moveTo>
                  <a:pt x="158750" y="34925"/>
                </a:moveTo>
                <a:lnTo>
                  <a:pt x="139700" y="34925"/>
                </a:lnTo>
                <a:lnTo>
                  <a:pt x="139700" y="41275"/>
                </a:lnTo>
                <a:lnTo>
                  <a:pt x="158750" y="41275"/>
                </a:lnTo>
                <a:lnTo>
                  <a:pt x="158750" y="34925"/>
                </a:lnTo>
                <a:close/>
              </a:path>
              <a:path w="3712845" h="76200">
                <a:moveTo>
                  <a:pt x="184150" y="34925"/>
                </a:moveTo>
                <a:lnTo>
                  <a:pt x="165100" y="34925"/>
                </a:lnTo>
                <a:lnTo>
                  <a:pt x="165100" y="41275"/>
                </a:lnTo>
                <a:lnTo>
                  <a:pt x="184150" y="41275"/>
                </a:lnTo>
                <a:lnTo>
                  <a:pt x="184150" y="34925"/>
                </a:lnTo>
                <a:close/>
              </a:path>
              <a:path w="3712845" h="76200">
                <a:moveTo>
                  <a:pt x="209550" y="34925"/>
                </a:moveTo>
                <a:lnTo>
                  <a:pt x="190500" y="34925"/>
                </a:lnTo>
                <a:lnTo>
                  <a:pt x="190500" y="41275"/>
                </a:lnTo>
                <a:lnTo>
                  <a:pt x="209550" y="41275"/>
                </a:lnTo>
                <a:lnTo>
                  <a:pt x="209550" y="34925"/>
                </a:lnTo>
                <a:close/>
              </a:path>
              <a:path w="3712845" h="76200">
                <a:moveTo>
                  <a:pt x="234950" y="34925"/>
                </a:moveTo>
                <a:lnTo>
                  <a:pt x="215900" y="34925"/>
                </a:lnTo>
                <a:lnTo>
                  <a:pt x="215900" y="41275"/>
                </a:lnTo>
                <a:lnTo>
                  <a:pt x="234950" y="41275"/>
                </a:lnTo>
                <a:lnTo>
                  <a:pt x="234950" y="34925"/>
                </a:lnTo>
                <a:close/>
              </a:path>
              <a:path w="3712845" h="76200">
                <a:moveTo>
                  <a:pt x="260350" y="34925"/>
                </a:moveTo>
                <a:lnTo>
                  <a:pt x="241300" y="34925"/>
                </a:lnTo>
                <a:lnTo>
                  <a:pt x="241300" y="41275"/>
                </a:lnTo>
                <a:lnTo>
                  <a:pt x="260350" y="41275"/>
                </a:lnTo>
                <a:lnTo>
                  <a:pt x="260350" y="34925"/>
                </a:lnTo>
                <a:close/>
              </a:path>
              <a:path w="3712845" h="76200">
                <a:moveTo>
                  <a:pt x="285750" y="34925"/>
                </a:moveTo>
                <a:lnTo>
                  <a:pt x="266700" y="34925"/>
                </a:lnTo>
                <a:lnTo>
                  <a:pt x="266700" y="41275"/>
                </a:lnTo>
                <a:lnTo>
                  <a:pt x="285750" y="41275"/>
                </a:lnTo>
                <a:lnTo>
                  <a:pt x="285750" y="34925"/>
                </a:lnTo>
                <a:close/>
              </a:path>
              <a:path w="3712845" h="76200">
                <a:moveTo>
                  <a:pt x="311150" y="34925"/>
                </a:moveTo>
                <a:lnTo>
                  <a:pt x="292100" y="34925"/>
                </a:lnTo>
                <a:lnTo>
                  <a:pt x="292100" y="41275"/>
                </a:lnTo>
                <a:lnTo>
                  <a:pt x="311150" y="41275"/>
                </a:lnTo>
                <a:lnTo>
                  <a:pt x="311150" y="34925"/>
                </a:lnTo>
                <a:close/>
              </a:path>
              <a:path w="3712845" h="76200">
                <a:moveTo>
                  <a:pt x="336550" y="34925"/>
                </a:moveTo>
                <a:lnTo>
                  <a:pt x="317500" y="34925"/>
                </a:lnTo>
                <a:lnTo>
                  <a:pt x="317500" y="41275"/>
                </a:lnTo>
                <a:lnTo>
                  <a:pt x="336550" y="41275"/>
                </a:lnTo>
                <a:lnTo>
                  <a:pt x="336550" y="34925"/>
                </a:lnTo>
                <a:close/>
              </a:path>
              <a:path w="3712845" h="76200">
                <a:moveTo>
                  <a:pt x="361950" y="34925"/>
                </a:moveTo>
                <a:lnTo>
                  <a:pt x="342900" y="34925"/>
                </a:lnTo>
                <a:lnTo>
                  <a:pt x="342900" y="41275"/>
                </a:lnTo>
                <a:lnTo>
                  <a:pt x="361950" y="41275"/>
                </a:lnTo>
                <a:lnTo>
                  <a:pt x="361950" y="34925"/>
                </a:lnTo>
                <a:close/>
              </a:path>
              <a:path w="3712845" h="76200">
                <a:moveTo>
                  <a:pt x="387350" y="34925"/>
                </a:moveTo>
                <a:lnTo>
                  <a:pt x="368300" y="34925"/>
                </a:lnTo>
                <a:lnTo>
                  <a:pt x="368300" y="41275"/>
                </a:lnTo>
                <a:lnTo>
                  <a:pt x="387350" y="41275"/>
                </a:lnTo>
                <a:lnTo>
                  <a:pt x="387350" y="34925"/>
                </a:lnTo>
                <a:close/>
              </a:path>
              <a:path w="3712845" h="76200">
                <a:moveTo>
                  <a:pt x="412750" y="34925"/>
                </a:moveTo>
                <a:lnTo>
                  <a:pt x="393700" y="34925"/>
                </a:lnTo>
                <a:lnTo>
                  <a:pt x="393700" y="41275"/>
                </a:lnTo>
                <a:lnTo>
                  <a:pt x="412750" y="41275"/>
                </a:lnTo>
                <a:lnTo>
                  <a:pt x="412750" y="34925"/>
                </a:lnTo>
                <a:close/>
              </a:path>
              <a:path w="3712845" h="76200">
                <a:moveTo>
                  <a:pt x="438149" y="34925"/>
                </a:moveTo>
                <a:lnTo>
                  <a:pt x="419100" y="34925"/>
                </a:lnTo>
                <a:lnTo>
                  <a:pt x="419100" y="41275"/>
                </a:lnTo>
                <a:lnTo>
                  <a:pt x="438149" y="41275"/>
                </a:lnTo>
                <a:lnTo>
                  <a:pt x="438149" y="34925"/>
                </a:lnTo>
                <a:close/>
              </a:path>
              <a:path w="3712845" h="76200">
                <a:moveTo>
                  <a:pt x="463549" y="34925"/>
                </a:moveTo>
                <a:lnTo>
                  <a:pt x="444499" y="34925"/>
                </a:lnTo>
                <a:lnTo>
                  <a:pt x="444499" y="41275"/>
                </a:lnTo>
                <a:lnTo>
                  <a:pt x="463549" y="41275"/>
                </a:lnTo>
                <a:lnTo>
                  <a:pt x="463549" y="34925"/>
                </a:lnTo>
                <a:close/>
              </a:path>
              <a:path w="3712845" h="76200">
                <a:moveTo>
                  <a:pt x="488949" y="34925"/>
                </a:moveTo>
                <a:lnTo>
                  <a:pt x="469899" y="34925"/>
                </a:lnTo>
                <a:lnTo>
                  <a:pt x="469899" y="41275"/>
                </a:lnTo>
                <a:lnTo>
                  <a:pt x="488949" y="41275"/>
                </a:lnTo>
                <a:lnTo>
                  <a:pt x="488949" y="34925"/>
                </a:lnTo>
                <a:close/>
              </a:path>
              <a:path w="3712845" h="76200">
                <a:moveTo>
                  <a:pt x="514349" y="34925"/>
                </a:moveTo>
                <a:lnTo>
                  <a:pt x="495299" y="34925"/>
                </a:lnTo>
                <a:lnTo>
                  <a:pt x="495299" y="41275"/>
                </a:lnTo>
                <a:lnTo>
                  <a:pt x="514349" y="41275"/>
                </a:lnTo>
                <a:lnTo>
                  <a:pt x="514349" y="34925"/>
                </a:lnTo>
                <a:close/>
              </a:path>
              <a:path w="3712845" h="76200">
                <a:moveTo>
                  <a:pt x="539749" y="34925"/>
                </a:moveTo>
                <a:lnTo>
                  <a:pt x="520699" y="34925"/>
                </a:lnTo>
                <a:lnTo>
                  <a:pt x="520699" y="41275"/>
                </a:lnTo>
                <a:lnTo>
                  <a:pt x="539749" y="41275"/>
                </a:lnTo>
                <a:lnTo>
                  <a:pt x="539749" y="34925"/>
                </a:lnTo>
                <a:close/>
              </a:path>
              <a:path w="3712845" h="76200">
                <a:moveTo>
                  <a:pt x="565149" y="34925"/>
                </a:moveTo>
                <a:lnTo>
                  <a:pt x="546099" y="34925"/>
                </a:lnTo>
                <a:lnTo>
                  <a:pt x="546099" y="41275"/>
                </a:lnTo>
                <a:lnTo>
                  <a:pt x="565149" y="41275"/>
                </a:lnTo>
                <a:lnTo>
                  <a:pt x="565149" y="34925"/>
                </a:lnTo>
                <a:close/>
              </a:path>
              <a:path w="3712845" h="76200">
                <a:moveTo>
                  <a:pt x="571499" y="34925"/>
                </a:moveTo>
                <a:lnTo>
                  <a:pt x="571499" y="41275"/>
                </a:lnTo>
                <a:lnTo>
                  <a:pt x="590549" y="41275"/>
                </a:lnTo>
                <a:lnTo>
                  <a:pt x="590549" y="34925"/>
                </a:lnTo>
                <a:lnTo>
                  <a:pt x="571499" y="34925"/>
                </a:lnTo>
                <a:close/>
              </a:path>
              <a:path w="3712845" h="76200">
                <a:moveTo>
                  <a:pt x="615949" y="34925"/>
                </a:moveTo>
                <a:lnTo>
                  <a:pt x="596899" y="34925"/>
                </a:lnTo>
                <a:lnTo>
                  <a:pt x="596899" y="41275"/>
                </a:lnTo>
                <a:lnTo>
                  <a:pt x="615949" y="41275"/>
                </a:lnTo>
                <a:lnTo>
                  <a:pt x="615949" y="34925"/>
                </a:lnTo>
                <a:close/>
              </a:path>
              <a:path w="3712845" h="76200">
                <a:moveTo>
                  <a:pt x="641349" y="34925"/>
                </a:moveTo>
                <a:lnTo>
                  <a:pt x="622299" y="34925"/>
                </a:lnTo>
                <a:lnTo>
                  <a:pt x="622299" y="41275"/>
                </a:lnTo>
                <a:lnTo>
                  <a:pt x="641349" y="41275"/>
                </a:lnTo>
                <a:lnTo>
                  <a:pt x="641349" y="34925"/>
                </a:lnTo>
                <a:close/>
              </a:path>
              <a:path w="3712845" h="76200">
                <a:moveTo>
                  <a:pt x="666749" y="34925"/>
                </a:moveTo>
                <a:lnTo>
                  <a:pt x="647699" y="34925"/>
                </a:lnTo>
                <a:lnTo>
                  <a:pt x="647699" y="41275"/>
                </a:lnTo>
                <a:lnTo>
                  <a:pt x="666749" y="41275"/>
                </a:lnTo>
                <a:lnTo>
                  <a:pt x="666749" y="34925"/>
                </a:lnTo>
                <a:close/>
              </a:path>
              <a:path w="3712845" h="76200">
                <a:moveTo>
                  <a:pt x="692149" y="34925"/>
                </a:moveTo>
                <a:lnTo>
                  <a:pt x="673099" y="34925"/>
                </a:lnTo>
                <a:lnTo>
                  <a:pt x="673099" y="41275"/>
                </a:lnTo>
                <a:lnTo>
                  <a:pt x="692149" y="41275"/>
                </a:lnTo>
                <a:lnTo>
                  <a:pt x="692149" y="34925"/>
                </a:lnTo>
                <a:close/>
              </a:path>
              <a:path w="3712845" h="76200">
                <a:moveTo>
                  <a:pt x="717549" y="34925"/>
                </a:moveTo>
                <a:lnTo>
                  <a:pt x="698499" y="34925"/>
                </a:lnTo>
                <a:lnTo>
                  <a:pt x="698499" y="41275"/>
                </a:lnTo>
                <a:lnTo>
                  <a:pt x="717549" y="41275"/>
                </a:lnTo>
                <a:lnTo>
                  <a:pt x="717549" y="34925"/>
                </a:lnTo>
                <a:close/>
              </a:path>
              <a:path w="3712845" h="76200">
                <a:moveTo>
                  <a:pt x="742949" y="34925"/>
                </a:moveTo>
                <a:lnTo>
                  <a:pt x="723899" y="34925"/>
                </a:lnTo>
                <a:lnTo>
                  <a:pt x="723899" y="41275"/>
                </a:lnTo>
                <a:lnTo>
                  <a:pt x="742949" y="41275"/>
                </a:lnTo>
                <a:lnTo>
                  <a:pt x="742949" y="34925"/>
                </a:lnTo>
                <a:close/>
              </a:path>
              <a:path w="3712845" h="76200">
                <a:moveTo>
                  <a:pt x="768349" y="34925"/>
                </a:moveTo>
                <a:lnTo>
                  <a:pt x="749299" y="34925"/>
                </a:lnTo>
                <a:lnTo>
                  <a:pt x="749299" y="41275"/>
                </a:lnTo>
                <a:lnTo>
                  <a:pt x="768349" y="41275"/>
                </a:lnTo>
                <a:lnTo>
                  <a:pt x="768349" y="34925"/>
                </a:lnTo>
                <a:close/>
              </a:path>
              <a:path w="3712845" h="76200">
                <a:moveTo>
                  <a:pt x="793749" y="34925"/>
                </a:moveTo>
                <a:lnTo>
                  <a:pt x="774699" y="34925"/>
                </a:lnTo>
                <a:lnTo>
                  <a:pt x="774699" y="41275"/>
                </a:lnTo>
                <a:lnTo>
                  <a:pt x="793749" y="41275"/>
                </a:lnTo>
                <a:lnTo>
                  <a:pt x="793749" y="34925"/>
                </a:lnTo>
                <a:close/>
              </a:path>
              <a:path w="3712845" h="76200">
                <a:moveTo>
                  <a:pt x="819149" y="34925"/>
                </a:moveTo>
                <a:lnTo>
                  <a:pt x="800099" y="34925"/>
                </a:lnTo>
                <a:lnTo>
                  <a:pt x="800099" y="41275"/>
                </a:lnTo>
                <a:lnTo>
                  <a:pt x="819149" y="41275"/>
                </a:lnTo>
                <a:lnTo>
                  <a:pt x="819149" y="34925"/>
                </a:lnTo>
                <a:close/>
              </a:path>
              <a:path w="3712845" h="76200">
                <a:moveTo>
                  <a:pt x="844549" y="34925"/>
                </a:moveTo>
                <a:lnTo>
                  <a:pt x="825499" y="34925"/>
                </a:lnTo>
                <a:lnTo>
                  <a:pt x="825499" y="41275"/>
                </a:lnTo>
                <a:lnTo>
                  <a:pt x="844549" y="41275"/>
                </a:lnTo>
                <a:lnTo>
                  <a:pt x="844549" y="34925"/>
                </a:lnTo>
                <a:close/>
              </a:path>
              <a:path w="3712845" h="76200">
                <a:moveTo>
                  <a:pt x="869949" y="34925"/>
                </a:moveTo>
                <a:lnTo>
                  <a:pt x="850899" y="34925"/>
                </a:lnTo>
                <a:lnTo>
                  <a:pt x="850899" y="41275"/>
                </a:lnTo>
                <a:lnTo>
                  <a:pt x="869949" y="41275"/>
                </a:lnTo>
                <a:lnTo>
                  <a:pt x="869949" y="34925"/>
                </a:lnTo>
                <a:close/>
              </a:path>
              <a:path w="3712845" h="76200">
                <a:moveTo>
                  <a:pt x="895349" y="34925"/>
                </a:moveTo>
                <a:lnTo>
                  <a:pt x="876299" y="34925"/>
                </a:lnTo>
                <a:lnTo>
                  <a:pt x="876299" y="41275"/>
                </a:lnTo>
                <a:lnTo>
                  <a:pt x="895349" y="41275"/>
                </a:lnTo>
                <a:lnTo>
                  <a:pt x="895349" y="34925"/>
                </a:lnTo>
                <a:close/>
              </a:path>
              <a:path w="3712845" h="76200">
                <a:moveTo>
                  <a:pt x="920749" y="34925"/>
                </a:moveTo>
                <a:lnTo>
                  <a:pt x="901699" y="34925"/>
                </a:lnTo>
                <a:lnTo>
                  <a:pt x="901699" y="41275"/>
                </a:lnTo>
                <a:lnTo>
                  <a:pt x="920749" y="41275"/>
                </a:lnTo>
                <a:lnTo>
                  <a:pt x="920749" y="34925"/>
                </a:lnTo>
                <a:close/>
              </a:path>
              <a:path w="3712845" h="76200">
                <a:moveTo>
                  <a:pt x="946149" y="34925"/>
                </a:moveTo>
                <a:lnTo>
                  <a:pt x="927099" y="34925"/>
                </a:lnTo>
                <a:lnTo>
                  <a:pt x="927099" y="41275"/>
                </a:lnTo>
                <a:lnTo>
                  <a:pt x="946149" y="41275"/>
                </a:lnTo>
                <a:lnTo>
                  <a:pt x="946149" y="34925"/>
                </a:lnTo>
                <a:close/>
              </a:path>
              <a:path w="3712845" h="76200">
                <a:moveTo>
                  <a:pt x="971549" y="34925"/>
                </a:moveTo>
                <a:lnTo>
                  <a:pt x="952499" y="34925"/>
                </a:lnTo>
                <a:lnTo>
                  <a:pt x="952499" y="41275"/>
                </a:lnTo>
                <a:lnTo>
                  <a:pt x="971549" y="41275"/>
                </a:lnTo>
                <a:lnTo>
                  <a:pt x="971549" y="34925"/>
                </a:lnTo>
                <a:close/>
              </a:path>
              <a:path w="3712845" h="76200">
                <a:moveTo>
                  <a:pt x="996949" y="34925"/>
                </a:moveTo>
                <a:lnTo>
                  <a:pt x="977899" y="34925"/>
                </a:lnTo>
                <a:lnTo>
                  <a:pt x="977899" y="41275"/>
                </a:lnTo>
                <a:lnTo>
                  <a:pt x="996949" y="41275"/>
                </a:lnTo>
                <a:lnTo>
                  <a:pt x="996949" y="34925"/>
                </a:lnTo>
                <a:close/>
              </a:path>
              <a:path w="3712845" h="76200">
                <a:moveTo>
                  <a:pt x="1022349" y="34925"/>
                </a:moveTo>
                <a:lnTo>
                  <a:pt x="1003299" y="34925"/>
                </a:lnTo>
                <a:lnTo>
                  <a:pt x="1003299" y="41275"/>
                </a:lnTo>
                <a:lnTo>
                  <a:pt x="1022349" y="41275"/>
                </a:lnTo>
                <a:lnTo>
                  <a:pt x="1022349" y="34925"/>
                </a:lnTo>
                <a:close/>
              </a:path>
              <a:path w="3712845" h="76200">
                <a:moveTo>
                  <a:pt x="1028699" y="34925"/>
                </a:moveTo>
                <a:lnTo>
                  <a:pt x="1028699" y="41275"/>
                </a:lnTo>
                <a:lnTo>
                  <a:pt x="1047749" y="41275"/>
                </a:lnTo>
                <a:lnTo>
                  <a:pt x="1047749" y="34925"/>
                </a:lnTo>
                <a:lnTo>
                  <a:pt x="1028699" y="34925"/>
                </a:lnTo>
                <a:close/>
              </a:path>
              <a:path w="3712845" h="76200">
                <a:moveTo>
                  <a:pt x="1073149" y="34925"/>
                </a:moveTo>
                <a:lnTo>
                  <a:pt x="1054099" y="34925"/>
                </a:lnTo>
                <a:lnTo>
                  <a:pt x="1054099" y="41275"/>
                </a:lnTo>
                <a:lnTo>
                  <a:pt x="1073149" y="41275"/>
                </a:lnTo>
                <a:lnTo>
                  <a:pt x="1073149" y="34925"/>
                </a:lnTo>
                <a:close/>
              </a:path>
              <a:path w="3712845" h="76200">
                <a:moveTo>
                  <a:pt x="1098549" y="34925"/>
                </a:moveTo>
                <a:lnTo>
                  <a:pt x="1079499" y="34925"/>
                </a:lnTo>
                <a:lnTo>
                  <a:pt x="1079499" y="41275"/>
                </a:lnTo>
                <a:lnTo>
                  <a:pt x="1098549" y="41275"/>
                </a:lnTo>
                <a:lnTo>
                  <a:pt x="1098549" y="34925"/>
                </a:lnTo>
                <a:close/>
              </a:path>
              <a:path w="3712845" h="76200">
                <a:moveTo>
                  <a:pt x="1123949" y="34925"/>
                </a:moveTo>
                <a:lnTo>
                  <a:pt x="1104899" y="34925"/>
                </a:lnTo>
                <a:lnTo>
                  <a:pt x="1104899" y="41275"/>
                </a:lnTo>
                <a:lnTo>
                  <a:pt x="1123949" y="41275"/>
                </a:lnTo>
                <a:lnTo>
                  <a:pt x="1123949" y="34925"/>
                </a:lnTo>
                <a:close/>
              </a:path>
              <a:path w="3712845" h="76200">
                <a:moveTo>
                  <a:pt x="1149349" y="34925"/>
                </a:moveTo>
                <a:lnTo>
                  <a:pt x="1130299" y="34925"/>
                </a:lnTo>
                <a:lnTo>
                  <a:pt x="1130299" y="41275"/>
                </a:lnTo>
                <a:lnTo>
                  <a:pt x="1149349" y="41275"/>
                </a:lnTo>
                <a:lnTo>
                  <a:pt x="1149349" y="34925"/>
                </a:lnTo>
                <a:close/>
              </a:path>
              <a:path w="3712845" h="76200">
                <a:moveTo>
                  <a:pt x="1174749" y="34925"/>
                </a:moveTo>
                <a:lnTo>
                  <a:pt x="1155699" y="34925"/>
                </a:lnTo>
                <a:lnTo>
                  <a:pt x="1155699" y="41275"/>
                </a:lnTo>
                <a:lnTo>
                  <a:pt x="1174749" y="41275"/>
                </a:lnTo>
                <a:lnTo>
                  <a:pt x="1174749" y="34925"/>
                </a:lnTo>
                <a:close/>
              </a:path>
              <a:path w="3712845" h="76200">
                <a:moveTo>
                  <a:pt x="1200149" y="34925"/>
                </a:moveTo>
                <a:lnTo>
                  <a:pt x="1181099" y="34925"/>
                </a:lnTo>
                <a:lnTo>
                  <a:pt x="1181099" y="41275"/>
                </a:lnTo>
                <a:lnTo>
                  <a:pt x="1200149" y="41275"/>
                </a:lnTo>
                <a:lnTo>
                  <a:pt x="1200149" y="34925"/>
                </a:lnTo>
                <a:close/>
              </a:path>
              <a:path w="3712845" h="76200">
                <a:moveTo>
                  <a:pt x="1225549" y="34925"/>
                </a:moveTo>
                <a:lnTo>
                  <a:pt x="1206499" y="34925"/>
                </a:lnTo>
                <a:lnTo>
                  <a:pt x="1206499" y="41275"/>
                </a:lnTo>
                <a:lnTo>
                  <a:pt x="1225549" y="41275"/>
                </a:lnTo>
                <a:lnTo>
                  <a:pt x="1225549" y="34925"/>
                </a:lnTo>
                <a:close/>
              </a:path>
              <a:path w="3712845" h="76200">
                <a:moveTo>
                  <a:pt x="1250949" y="34925"/>
                </a:moveTo>
                <a:lnTo>
                  <a:pt x="1231899" y="34925"/>
                </a:lnTo>
                <a:lnTo>
                  <a:pt x="1231899" y="41275"/>
                </a:lnTo>
                <a:lnTo>
                  <a:pt x="1250949" y="41275"/>
                </a:lnTo>
                <a:lnTo>
                  <a:pt x="1250949" y="34925"/>
                </a:lnTo>
                <a:close/>
              </a:path>
              <a:path w="3712845" h="76200">
                <a:moveTo>
                  <a:pt x="1276349" y="34925"/>
                </a:moveTo>
                <a:lnTo>
                  <a:pt x="1257299" y="34925"/>
                </a:lnTo>
                <a:lnTo>
                  <a:pt x="1257299" y="41275"/>
                </a:lnTo>
                <a:lnTo>
                  <a:pt x="1276349" y="41275"/>
                </a:lnTo>
                <a:lnTo>
                  <a:pt x="1276349" y="34925"/>
                </a:lnTo>
                <a:close/>
              </a:path>
              <a:path w="3712845" h="76200">
                <a:moveTo>
                  <a:pt x="1301749" y="34925"/>
                </a:moveTo>
                <a:lnTo>
                  <a:pt x="1282699" y="34925"/>
                </a:lnTo>
                <a:lnTo>
                  <a:pt x="1282699" y="41275"/>
                </a:lnTo>
                <a:lnTo>
                  <a:pt x="1301749" y="41275"/>
                </a:lnTo>
                <a:lnTo>
                  <a:pt x="1301749" y="34925"/>
                </a:lnTo>
                <a:close/>
              </a:path>
              <a:path w="3712845" h="76200">
                <a:moveTo>
                  <a:pt x="1327149" y="34925"/>
                </a:moveTo>
                <a:lnTo>
                  <a:pt x="1308099" y="34925"/>
                </a:lnTo>
                <a:lnTo>
                  <a:pt x="1308099" y="41275"/>
                </a:lnTo>
                <a:lnTo>
                  <a:pt x="1327149" y="41275"/>
                </a:lnTo>
                <a:lnTo>
                  <a:pt x="1327149" y="34925"/>
                </a:lnTo>
                <a:close/>
              </a:path>
              <a:path w="3712845" h="76200">
                <a:moveTo>
                  <a:pt x="1352549" y="34925"/>
                </a:moveTo>
                <a:lnTo>
                  <a:pt x="1333499" y="34925"/>
                </a:lnTo>
                <a:lnTo>
                  <a:pt x="1333499" y="41275"/>
                </a:lnTo>
                <a:lnTo>
                  <a:pt x="1352549" y="41275"/>
                </a:lnTo>
                <a:lnTo>
                  <a:pt x="1352549" y="34925"/>
                </a:lnTo>
                <a:close/>
              </a:path>
              <a:path w="3712845" h="76200">
                <a:moveTo>
                  <a:pt x="1377949" y="34925"/>
                </a:moveTo>
                <a:lnTo>
                  <a:pt x="1358899" y="34925"/>
                </a:lnTo>
                <a:lnTo>
                  <a:pt x="1358899" y="41275"/>
                </a:lnTo>
                <a:lnTo>
                  <a:pt x="1377949" y="41275"/>
                </a:lnTo>
                <a:lnTo>
                  <a:pt x="1377949" y="34925"/>
                </a:lnTo>
                <a:close/>
              </a:path>
              <a:path w="3712845" h="76200">
                <a:moveTo>
                  <a:pt x="1403349" y="34925"/>
                </a:moveTo>
                <a:lnTo>
                  <a:pt x="1384299" y="34925"/>
                </a:lnTo>
                <a:lnTo>
                  <a:pt x="1384299" y="41275"/>
                </a:lnTo>
                <a:lnTo>
                  <a:pt x="1403349" y="41275"/>
                </a:lnTo>
                <a:lnTo>
                  <a:pt x="1403349" y="34925"/>
                </a:lnTo>
                <a:close/>
              </a:path>
              <a:path w="3712845" h="76200">
                <a:moveTo>
                  <a:pt x="1428749" y="34925"/>
                </a:moveTo>
                <a:lnTo>
                  <a:pt x="1409699" y="34925"/>
                </a:lnTo>
                <a:lnTo>
                  <a:pt x="1409699" y="41275"/>
                </a:lnTo>
                <a:lnTo>
                  <a:pt x="1428749" y="41275"/>
                </a:lnTo>
                <a:lnTo>
                  <a:pt x="1428749" y="34925"/>
                </a:lnTo>
                <a:close/>
              </a:path>
              <a:path w="3712845" h="76200">
                <a:moveTo>
                  <a:pt x="1454149" y="34925"/>
                </a:moveTo>
                <a:lnTo>
                  <a:pt x="1435099" y="34925"/>
                </a:lnTo>
                <a:lnTo>
                  <a:pt x="1435099" y="41275"/>
                </a:lnTo>
                <a:lnTo>
                  <a:pt x="1454149" y="41275"/>
                </a:lnTo>
                <a:lnTo>
                  <a:pt x="1454149" y="34925"/>
                </a:lnTo>
                <a:close/>
              </a:path>
              <a:path w="3712845" h="76200">
                <a:moveTo>
                  <a:pt x="1479549" y="34925"/>
                </a:moveTo>
                <a:lnTo>
                  <a:pt x="1460499" y="34925"/>
                </a:lnTo>
                <a:lnTo>
                  <a:pt x="1460499" y="41275"/>
                </a:lnTo>
                <a:lnTo>
                  <a:pt x="1479549" y="41275"/>
                </a:lnTo>
                <a:lnTo>
                  <a:pt x="1479549" y="34925"/>
                </a:lnTo>
                <a:close/>
              </a:path>
              <a:path w="3712845" h="76200">
                <a:moveTo>
                  <a:pt x="1485899" y="34925"/>
                </a:moveTo>
                <a:lnTo>
                  <a:pt x="1485899" y="41275"/>
                </a:lnTo>
                <a:lnTo>
                  <a:pt x="1504949" y="41275"/>
                </a:lnTo>
                <a:lnTo>
                  <a:pt x="1504949" y="34925"/>
                </a:lnTo>
                <a:lnTo>
                  <a:pt x="1485899" y="34925"/>
                </a:lnTo>
                <a:close/>
              </a:path>
              <a:path w="3712845" h="76200">
                <a:moveTo>
                  <a:pt x="1530349" y="34925"/>
                </a:moveTo>
                <a:lnTo>
                  <a:pt x="1511299" y="34925"/>
                </a:lnTo>
                <a:lnTo>
                  <a:pt x="1511299" y="41275"/>
                </a:lnTo>
                <a:lnTo>
                  <a:pt x="1530349" y="41275"/>
                </a:lnTo>
                <a:lnTo>
                  <a:pt x="1530349" y="34925"/>
                </a:lnTo>
                <a:close/>
              </a:path>
              <a:path w="3712845" h="76200">
                <a:moveTo>
                  <a:pt x="1555749" y="34925"/>
                </a:moveTo>
                <a:lnTo>
                  <a:pt x="1536699" y="34925"/>
                </a:lnTo>
                <a:lnTo>
                  <a:pt x="1536699" y="41275"/>
                </a:lnTo>
                <a:lnTo>
                  <a:pt x="1555749" y="41275"/>
                </a:lnTo>
                <a:lnTo>
                  <a:pt x="1555749" y="34925"/>
                </a:lnTo>
                <a:close/>
              </a:path>
              <a:path w="3712845" h="76200">
                <a:moveTo>
                  <a:pt x="1581149" y="34925"/>
                </a:moveTo>
                <a:lnTo>
                  <a:pt x="1562099" y="34925"/>
                </a:lnTo>
                <a:lnTo>
                  <a:pt x="1562099" y="41275"/>
                </a:lnTo>
                <a:lnTo>
                  <a:pt x="1581149" y="41275"/>
                </a:lnTo>
                <a:lnTo>
                  <a:pt x="1581149" y="34925"/>
                </a:lnTo>
                <a:close/>
              </a:path>
              <a:path w="3712845" h="76200">
                <a:moveTo>
                  <a:pt x="1606549" y="34925"/>
                </a:moveTo>
                <a:lnTo>
                  <a:pt x="1587499" y="34925"/>
                </a:lnTo>
                <a:lnTo>
                  <a:pt x="1587499" y="41275"/>
                </a:lnTo>
                <a:lnTo>
                  <a:pt x="1606549" y="41275"/>
                </a:lnTo>
                <a:lnTo>
                  <a:pt x="1606549" y="34925"/>
                </a:lnTo>
                <a:close/>
              </a:path>
              <a:path w="3712845" h="76200">
                <a:moveTo>
                  <a:pt x="1631949" y="34925"/>
                </a:moveTo>
                <a:lnTo>
                  <a:pt x="1612899" y="34925"/>
                </a:lnTo>
                <a:lnTo>
                  <a:pt x="1612899" y="41275"/>
                </a:lnTo>
                <a:lnTo>
                  <a:pt x="1631949" y="41275"/>
                </a:lnTo>
                <a:lnTo>
                  <a:pt x="1631949" y="34925"/>
                </a:lnTo>
                <a:close/>
              </a:path>
              <a:path w="3712845" h="76200">
                <a:moveTo>
                  <a:pt x="1657349" y="34925"/>
                </a:moveTo>
                <a:lnTo>
                  <a:pt x="1638299" y="34925"/>
                </a:lnTo>
                <a:lnTo>
                  <a:pt x="1638299" y="41275"/>
                </a:lnTo>
                <a:lnTo>
                  <a:pt x="1657349" y="41275"/>
                </a:lnTo>
                <a:lnTo>
                  <a:pt x="1657349" y="34925"/>
                </a:lnTo>
                <a:close/>
              </a:path>
              <a:path w="3712845" h="76200">
                <a:moveTo>
                  <a:pt x="1682749" y="34925"/>
                </a:moveTo>
                <a:lnTo>
                  <a:pt x="1663699" y="34925"/>
                </a:lnTo>
                <a:lnTo>
                  <a:pt x="1663699" y="41275"/>
                </a:lnTo>
                <a:lnTo>
                  <a:pt x="1682749" y="41275"/>
                </a:lnTo>
                <a:lnTo>
                  <a:pt x="1682749" y="34925"/>
                </a:lnTo>
                <a:close/>
              </a:path>
              <a:path w="3712845" h="76200">
                <a:moveTo>
                  <a:pt x="1708149" y="34925"/>
                </a:moveTo>
                <a:lnTo>
                  <a:pt x="1689099" y="34925"/>
                </a:lnTo>
                <a:lnTo>
                  <a:pt x="1689099" y="41275"/>
                </a:lnTo>
                <a:lnTo>
                  <a:pt x="1708149" y="41275"/>
                </a:lnTo>
                <a:lnTo>
                  <a:pt x="1708149" y="34925"/>
                </a:lnTo>
                <a:close/>
              </a:path>
              <a:path w="3712845" h="76200">
                <a:moveTo>
                  <a:pt x="1733549" y="34925"/>
                </a:moveTo>
                <a:lnTo>
                  <a:pt x="1714499" y="34925"/>
                </a:lnTo>
                <a:lnTo>
                  <a:pt x="1714499" y="41275"/>
                </a:lnTo>
                <a:lnTo>
                  <a:pt x="1733549" y="41275"/>
                </a:lnTo>
                <a:lnTo>
                  <a:pt x="1733549" y="34925"/>
                </a:lnTo>
                <a:close/>
              </a:path>
              <a:path w="3712845" h="76200">
                <a:moveTo>
                  <a:pt x="1758949" y="34925"/>
                </a:moveTo>
                <a:lnTo>
                  <a:pt x="1739899" y="34925"/>
                </a:lnTo>
                <a:lnTo>
                  <a:pt x="1739899" y="41275"/>
                </a:lnTo>
                <a:lnTo>
                  <a:pt x="1758949" y="41275"/>
                </a:lnTo>
                <a:lnTo>
                  <a:pt x="1758949" y="34925"/>
                </a:lnTo>
                <a:close/>
              </a:path>
              <a:path w="3712845" h="76200">
                <a:moveTo>
                  <a:pt x="1784349" y="34925"/>
                </a:moveTo>
                <a:lnTo>
                  <a:pt x="1765299" y="34925"/>
                </a:lnTo>
                <a:lnTo>
                  <a:pt x="1765299" y="41275"/>
                </a:lnTo>
                <a:lnTo>
                  <a:pt x="1784349" y="41275"/>
                </a:lnTo>
                <a:lnTo>
                  <a:pt x="1784349" y="34925"/>
                </a:lnTo>
                <a:close/>
              </a:path>
              <a:path w="3712845" h="76200">
                <a:moveTo>
                  <a:pt x="1809749" y="34925"/>
                </a:moveTo>
                <a:lnTo>
                  <a:pt x="1790699" y="34925"/>
                </a:lnTo>
                <a:lnTo>
                  <a:pt x="1790699" y="41275"/>
                </a:lnTo>
                <a:lnTo>
                  <a:pt x="1809749" y="41275"/>
                </a:lnTo>
                <a:lnTo>
                  <a:pt x="1809749" y="34925"/>
                </a:lnTo>
                <a:close/>
              </a:path>
              <a:path w="3712845" h="76200">
                <a:moveTo>
                  <a:pt x="1835149" y="34925"/>
                </a:moveTo>
                <a:lnTo>
                  <a:pt x="1816099" y="34925"/>
                </a:lnTo>
                <a:lnTo>
                  <a:pt x="1816099" y="41275"/>
                </a:lnTo>
                <a:lnTo>
                  <a:pt x="1835149" y="41275"/>
                </a:lnTo>
                <a:lnTo>
                  <a:pt x="1835149" y="34925"/>
                </a:lnTo>
                <a:close/>
              </a:path>
              <a:path w="3712845" h="76200">
                <a:moveTo>
                  <a:pt x="1860549" y="34925"/>
                </a:moveTo>
                <a:lnTo>
                  <a:pt x="1841499" y="34925"/>
                </a:lnTo>
                <a:lnTo>
                  <a:pt x="1841499" y="41275"/>
                </a:lnTo>
                <a:lnTo>
                  <a:pt x="1860549" y="41275"/>
                </a:lnTo>
                <a:lnTo>
                  <a:pt x="1860549" y="34925"/>
                </a:lnTo>
                <a:close/>
              </a:path>
              <a:path w="3712845" h="76200">
                <a:moveTo>
                  <a:pt x="1885948" y="34925"/>
                </a:moveTo>
                <a:lnTo>
                  <a:pt x="1866899" y="34925"/>
                </a:lnTo>
                <a:lnTo>
                  <a:pt x="1866899" y="41275"/>
                </a:lnTo>
                <a:lnTo>
                  <a:pt x="1885948" y="41275"/>
                </a:lnTo>
                <a:lnTo>
                  <a:pt x="1885948" y="34925"/>
                </a:lnTo>
                <a:close/>
              </a:path>
              <a:path w="3712845" h="76200">
                <a:moveTo>
                  <a:pt x="1911348" y="34925"/>
                </a:moveTo>
                <a:lnTo>
                  <a:pt x="1892298" y="34925"/>
                </a:lnTo>
                <a:lnTo>
                  <a:pt x="1892298" y="41275"/>
                </a:lnTo>
                <a:lnTo>
                  <a:pt x="1911348" y="41275"/>
                </a:lnTo>
                <a:lnTo>
                  <a:pt x="1911348" y="34925"/>
                </a:lnTo>
                <a:close/>
              </a:path>
              <a:path w="3712845" h="76200">
                <a:moveTo>
                  <a:pt x="1936748" y="34925"/>
                </a:moveTo>
                <a:lnTo>
                  <a:pt x="1917698" y="34925"/>
                </a:lnTo>
                <a:lnTo>
                  <a:pt x="1917698" y="41275"/>
                </a:lnTo>
                <a:lnTo>
                  <a:pt x="1936748" y="41275"/>
                </a:lnTo>
                <a:lnTo>
                  <a:pt x="1936748" y="34925"/>
                </a:lnTo>
                <a:close/>
              </a:path>
              <a:path w="3712845" h="76200">
                <a:moveTo>
                  <a:pt x="1962148" y="34925"/>
                </a:moveTo>
                <a:lnTo>
                  <a:pt x="1943098" y="34925"/>
                </a:lnTo>
                <a:lnTo>
                  <a:pt x="1943098" y="41275"/>
                </a:lnTo>
                <a:lnTo>
                  <a:pt x="1962148" y="41275"/>
                </a:lnTo>
                <a:lnTo>
                  <a:pt x="1962148" y="34925"/>
                </a:lnTo>
                <a:close/>
              </a:path>
              <a:path w="3712845" h="76200">
                <a:moveTo>
                  <a:pt x="1987548" y="34925"/>
                </a:moveTo>
                <a:lnTo>
                  <a:pt x="1968498" y="34925"/>
                </a:lnTo>
                <a:lnTo>
                  <a:pt x="1968498" y="41275"/>
                </a:lnTo>
                <a:lnTo>
                  <a:pt x="1987548" y="41275"/>
                </a:lnTo>
                <a:lnTo>
                  <a:pt x="1987548" y="34925"/>
                </a:lnTo>
                <a:close/>
              </a:path>
              <a:path w="3712845" h="76200">
                <a:moveTo>
                  <a:pt x="2012948" y="34925"/>
                </a:moveTo>
                <a:lnTo>
                  <a:pt x="1993898" y="34925"/>
                </a:lnTo>
                <a:lnTo>
                  <a:pt x="1993898" y="41275"/>
                </a:lnTo>
                <a:lnTo>
                  <a:pt x="2012948" y="41275"/>
                </a:lnTo>
                <a:lnTo>
                  <a:pt x="2012948" y="34925"/>
                </a:lnTo>
                <a:close/>
              </a:path>
              <a:path w="3712845" h="76200">
                <a:moveTo>
                  <a:pt x="2038348" y="34925"/>
                </a:moveTo>
                <a:lnTo>
                  <a:pt x="2019298" y="34925"/>
                </a:lnTo>
                <a:lnTo>
                  <a:pt x="2019298" y="41275"/>
                </a:lnTo>
                <a:lnTo>
                  <a:pt x="2038348" y="41275"/>
                </a:lnTo>
                <a:lnTo>
                  <a:pt x="2038348" y="34925"/>
                </a:lnTo>
                <a:close/>
              </a:path>
              <a:path w="3712845" h="76200">
                <a:moveTo>
                  <a:pt x="2063748" y="34925"/>
                </a:moveTo>
                <a:lnTo>
                  <a:pt x="2044698" y="34925"/>
                </a:lnTo>
                <a:lnTo>
                  <a:pt x="2044698" y="41275"/>
                </a:lnTo>
                <a:lnTo>
                  <a:pt x="2063748" y="41275"/>
                </a:lnTo>
                <a:lnTo>
                  <a:pt x="2063748" y="34925"/>
                </a:lnTo>
                <a:close/>
              </a:path>
              <a:path w="3712845" h="76200">
                <a:moveTo>
                  <a:pt x="2089148" y="34925"/>
                </a:moveTo>
                <a:lnTo>
                  <a:pt x="2070098" y="34925"/>
                </a:lnTo>
                <a:lnTo>
                  <a:pt x="2070098" y="41275"/>
                </a:lnTo>
                <a:lnTo>
                  <a:pt x="2089148" y="41275"/>
                </a:lnTo>
                <a:lnTo>
                  <a:pt x="2089148" y="34925"/>
                </a:lnTo>
                <a:close/>
              </a:path>
              <a:path w="3712845" h="76200">
                <a:moveTo>
                  <a:pt x="2114548" y="34925"/>
                </a:moveTo>
                <a:lnTo>
                  <a:pt x="2095498" y="34925"/>
                </a:lnTo>
                <a:lnTo>
                  <a:pt x="2095498" y="41275"/>
                </a:lnTo>
                <a:lnTo>
                  <a:pt x="2114548" y="41275"/>
                </a:lnTo>
                <a:lnTo>
                  <a:pt x="2114548" y="34925"/>
                </a:lnTo>
                <a:close/>
              </a:path>
              <a:path w="3712845" h="76200">
                <a:moveTo>
                  <a:pt x="2139948" y="34925"/>
                </a:moveTo>
                <a:lnTo>
                  <a:pt x="2120898" y="34925"/>
                </a:lnTo>
                <a:lnTo>
                  <a:pt x="2120898" y="41275"/>
                </a:lnTo>
                <a:lnTo>
                  <a:pt x="2139948" y="41275"/>
                </a:lnTo>
                <a:lnTo>
                  <a:pt x="2139948" y="34925"/>
                </a:lnTo>
                <a:close/>
              </a:path>
              <a:path w="3712845" h="76200">
                <a:moveTo>
                  <a:pt x="2165348" y="34925"/>
                </a:moveTo>
                <a:lnTo>
                  <a:pt x="2146298" y="34925"/>
                </a:lnTo>
                <a:lnTo>
                  <a:pt x="2146298" y="41275"/>
                </a:lnTo>
                <a:lnTo>
                  <a:pt x="2165348" y="41275"/>
                </a:lnTo>
                <a:lnTo>
                  <a:pt x="2165348" y="34925"/>
                </a:lnTo>
                <a:close/>
              </a:path>
              <a:path w="3712845" h="76200">
                <a:moveTo>
                  <a:pt x="2190748" y="34925"/>
                </a:moveTo>
                <a:lnTo>
                  <a:pt x="2171698" y="34925"/>
                </a:lnTo>
                <a:lnTo>
                  <a:pt x="2171698" y="41275"/>
                </a:lnTo>
                <a:lnTo>
                  <a:pt x="2190748" y="41275"/>
                </a:lnTo>
                <a:lnTo>
                  <a:pt x="2190748" y="34925"/>
                </a:lnTo>
                <a:close/>
              </a:path>
              <a:path w="3712845" h="76200">
                <a:moveTo>
                  <a:pt x="2216148" y="34925"/>
                </a:moveTo>
                <a:lnTo>
                  <a:pt x="2197098" y="34925"/>
                </a:lnTo>
                <a:lnTo>
                  <a:pt x="2197098" y="41275"/>
                </a:lnTo>
                <a:lnTo>
                  <a:pt x="2216148" y="41275"/>
                </a:lnTo>
                <a:lnTo>
                  <a:pt x="2216148" y="34925"/>
                </a:lnTo>
                <a:close/>
              </a:path>
              <a:path w="3712845" h="76200">
                <a:moveTo>
                  <a:pt x="2241548" y="34925"/>
                </a:moveTo>
                <a:lnTo>
                  <a:pt x="2222498" y="34925"/>
                </a:lnTo>
                <a:lnTo>
                  <a:pt x="2222498" y="41275"/>
                </a:lnTo>
                <a:lnTo>
                  <a:pt x="2241548" y="41275"/>
                </a:lnTo>
                <a:lnTo>
                  <a:pt x="2241548" y="34925"/>
                </a:lnTo>
                <a:close/>
              </a:path>
              <a:path w="3712845" h="76200">
                <a:moveTo>
                  <a:pt x="2266948" y="34925"/>
                </a:moveTo>
                <a:lnTo>
                  <a:pt x="2247898" y="34925"/>
                </a:lnTo>
                <a:lnTo>
                  <a:pt x="2247898" y="41275"/>
                </a:lnTo>
                <a:lnTo>
                  <a:pt x="2266948" y="41275"/>
                </a:lnTo>
                <a:lnTo>
                  <a:pt x="2266948" y="34925"/>
                </a:lnTo>
                <a:close/>
              </a:path>
              <a:path w="3712845" h="76200">
                <a:moveTo>
                  <a:pt x="2292348" y="34925"/>
                </a:moveTo>
                <a:lnTo>
                  <a:pt x="2273298" y="34925"/>
                </a:lnTo>
                <a:lnTo>
                  <a:pt x="2273298" y="41275"/>
                </a:lnTo>
                <a:lnTo>
                  <a:pt x="2292348" y="41275"/>
                </a:lnTo>
                <a:lnTo>
                  <a:pt x="2292348" y="34925"/>
                </a:lnTo>
                <a:close/>
              </a:path>
              <a:path w="3712845" h="76200">
                <a:moveTo>
                  <a:pt x="2317748" y="34925"/>
                </a:moveTo>
                <a:lnTo>
                  <a:pt x="2298698" y="34925"/>
                </a:lnTo>
                <a:lnTo>
                  <a:pt x="2298698" y="41275"/>
                </a:lnTo>
                <a:lnTo>
                  <a:pt x="2317748" y="41275"/>
                </a:lnTo>
                <a:lnTo>
                  <a:pt x="2317748" y="34925"/>
                </a:lnTo>
                <a:close/>
              </a:path>
              <a:path w="3712845" h="76200">
                <a:moveTo>
                  <a:pt x="2343148" y="34925"/>
                </a:moveTo>
                <a:lnTo>
                  <a:pt x="2324098" y="34925"/>
                </a:lnTo>
                <a:lnTo>
                  <a:pt x="2324098" y="41275"/>
                </a:lnTo>
                <a:lnTo>
                  <a:pt x="2343148" y="41275"/>
                </a:lnTo>
                <a:lnTo>
                  <a:pt x="2343148" y="34925"/>
                </a:lnTo>
                <a:close/>
              </a:path>
              <a:path w="3712845" h="76200">
                <a:moveTo>
                  <a:pt x="2368548" y="34925"/>
                </a:moveTo>
                <a:lnTo>
                  <a:pt x="2349498" y="34925"/>
                </a:lnTo>
                <a:lnTo>
                  <a:pt x="2349498" y="41275"/>
                </a:lnTo>
                <a:lnTo>
                  <a:pt x="2368548" y="41275"/>
                </a:lnTo>
                <a:lnTo>
                  <a:pt x="2368548" y="34925"/>
                </a:lnTo>
                <a:close/>
              </a:path>
              <a:path w="3712845" h="76200">
                <a:moveTo>
                  <a:pt x="2393948" y="34925"/>
                </a:moveTo>
                <a:lnTo>
                  <a:pt x="2374898" y="34925"/>
                </a:lnTo>
                <a:lnTo>
                  <a:pt x="2374898" y="41275"/>
                </a:lnTo>
                <a:lnTo>
                  <a:pt x="2393948" y="41275"/>
                </a:lnTo>
                <a:lnTo>
                  <a:pt x="2393948" y="34925"/>
                </a:lnTo>
                <a:close/>
              </a:path>
              <a:path w="3712845" h="76200">
                <a:moveTo>
                  <a:pt x="2419348" y="34925"/>
                </a:moveTo>
                <a:lnTo>
                  <a:pt x="2400298" y="34925"/>
                </a:lnTo>
                <a:lnTo>
                  <a:pt x="2400298" y="41275"/>
                </a:lnTo>
                <a:lnTo>
                  <a:pt x="2419348" y="41275"/>
                </a:lnTo>
                <a:lnTo>
                  <a:pt x="2419348" y="34925"/>
                </a:lnTo>
                <a:close/>
              </a:path>
              <a:path w="3712845" h="76200">
                <a:moveTo>
                  <a:pt x="2444748" y="34925"/>
                </a:moveTo>
                <a:lnTo>
                  <a:pt x="2425698" y="34925"/>
                </a:lnTo>
                <a:lnTo>
                  <a:pt x="2425698" y="41275"/>
                </a:lnTo>
                <a:lnTo>
                  <a:pt x="2444748" y="41275"/>
                </a:lnTo>
                <a:lnTo>
                  <a:pt x="2444748" y="34925"/>
                </a:lnTo>
                <a:close/>
              </a:path>
              <a:path w="3712845" h="76200">
                <a:moveTo>
                  <a:pt x="2470148" y="34925"/>
                </a:moveTo>
                <a:lnTo>
                  <a:pt x="2451098" y="34925"/>
                </a:lnTo>
                <a:lnTo>
                  <a:pt x="2451098" y="41275"/>
                </a:lnTo>
                <a:lnTo>
                  <a:pt x="2470148" y="41275"/>
                </a:lnTo>
                <a:lnTo>
                  <a:pt x="2470148" y="34925"/>
                </a:lnTo>
                <a:close/>
              </a:path>
              <a:path w="3712845" h="76200">
                <a:moveTo>
                  <a:pt x="2495548" y="34925"/>
                </a:moveTo>
                <a:lnTo>
                  <a:pt x="2476498" y="34925"/>
                </a:lnTo>
                <a:lnTo>
                  <a:pt x="2476498" y="41275"/>
                </a:lnTo>
                <a:lnTo>
                  <a:pt x="2495548" y="41275"/>
                </a:lnTo>
                <a:lnTo>
                  <a:pt x="2495548" y="34925"/>
                </a:lnTo>
                <a:close/>
              </a:path>
              <a:path w="3712845" h="76200">
                <a:moveTo>
                  <a:pt x="2520948" y="34925"/>
                </a:moveTo>
                <a:lnTo>
                  <a:pt x="2501898" y="34925"/>
                </a:lnTo>
                <a:lnTo>
                  <a:pt x="2501898" y="41275"/>
                </a:lnTo>
                <a:lnTo>
                  <a:pt x="2520948" y="41275"/>
                </a:lnTo>
                <a:lnTo>
                  <a:pt x="2520948" y="34925"/>
                </a:lnTo>
                <a:close/>
              </a:path>
              <a:path w="3712845" h="76200">
                <a:moveTo>
                  <a:pt x="2546348" y="34925"/>
                </a:moveTo>
                <a:lnTo>
                  <a:pt x="2527298" y="34925"/>
                </a:lnTo>
                <a:lnTo>
                  <a:pt x="2527298" y="41275"/>
                </a:lnTo>
                <a:lnTo>
                  <a:pt x="2546348" y="41275"/>
                </a:lnTo>
                <a:lnTo>
                  <a:pt x="2546348" y="34925"/>
                </a:lnTo>
                <a:close/>
              </a:path>
              <a:path w="3712845" h="76200">
                <a:moveTo>
                  <a:pt x="2571748" y="34925"/>
                </a:moveTo>
                <a:lnTo>
                  <a:pt x="2552698" y="34925"/>
                </a:lnTo>
                <a:lnTo>
                  <a:pt x="2552698" y="41275"/>
                </a:lnTo>
                <a:lnTo>
                  <a:pt x="2571748" y="41275"/>
                </a:lnTo>
                <a:lnTo>
                  <a:pt x="2571748" y="34925"/>
                </a:lnTo>
                <a:close/>
              </a:path>
              <a:path w="3712845" h="76200">
                <a:moveTo>
                  <a:pt x="2597148" y="34925"/>
                </a:moveTo>
                <a:lnTo>
                  <a:pt x="2578098" y="34925"/>
                </a:lnTo>
                <a:lnTo>
                  <a:pt x="2578098" y="41275"/>
                </a:lnTo>
                <a:lnTo>
                  <a:pt x="2597148" y="41275"/>
                </a:lnTo>
                <a:lnTo>
                  <a:pt x="2597148" y="34925"/>
                </a:lnTo>
                <a:close/>
              </a:path>
              <a:path w="3712845" h="76200">
                <a:moveTo>
                  <a:pt x="2622548" y="34925"/>
                </a:moveTo>
                <a:lnTo>
                  <a:pt x="2603498" y="34925"/>
                </a:lnTo>
                <a:lnTo>
                  <a:pt x="2603498" y="41275"/>
                </a:lnTo>
                <a:lnTo>
                  <a:pt x="2622548" y="41275"/>
                </a:lnTo>
                <a:lnTo>
                  <a:pt x="2622548" y="34925"/>
                </a:lnTo>
                <a:close/>
              </a:path>
              <a:path w="3712845" h="76200">
                <a:moveTo>
                  <a:pt x="2647948" y="34925"/>
                </a:moveTo>
                <a:lnTo>
                  <a:pt x="2628898" y="34925"/>
                </a:lnTo>
                <a:lnTo>
                  <a:pt x="2628898" y="41275"/>
                </a:lnTo>
                <a:lnTo>
                  <a:pt x="2647948" y="41275"/>
                </a:lnTo>
                <a:lnTo>
                  <a:pt x="2647948" y="34925"/>
                </a:lnTo>
                <a:close/>
              </a:path>
              <a:path w="3712845" h="76200">
                <a:moveTo>
                  <a:pt x="2673348" y="34925"/>
                </a:moveTo>
                <a:lnTo>
                  <a:pt x="2654298" y="34925"/>
                </a:lnTo>
                <a:lnTo>
                  <a:pt x="2654298" y="41275"/>
                </a:lnTo>
                <a:lnTo>
                  <a:pt x="2673348" y="41275"/>
                </a:lnTo>
                <a:lnTo>
                  <a:pt x="2673348" y="34925"/>
                </a:lnTo>
                <a:close/>
              </a:path>
              <a:path w="3712845" h="76200">
                <a:moveTo>
                  <a:pt x="2698748" y="34925"/>
                </a:moveTo>
                <a:lnTo>
                  <a:pt x="2679698" y="34925"/>
                </a:lnTo>
                <a:lnTo>
                  <a:pt x="2679698" y="41275"/>
                </a:lnTo>
                <a:lnTo>
                  <a:pt x="2698748" y="41275"/>
                </a:lnTo>
                <a:lnTo>
                  <a:pt x="2698748" y="34925"/>
                </a:lnTo>
                <a:close/>
              </a:path>
              <a:path w="3712845" h="76200">
                <a:moveTo>
                  <a:pt x="2724148" y="34925"/>
                </a:moveTo>
                <a:lnTo>
                  <a:pt x="2705098" y="34925"/>
                </a:lnTo>
                <a:lnTo>
                  <a:pt x="2705098" y="41275"/>
                </a:lnTo>
                <a:lnTo>
                  <a:pt x="2724148" y="41275"/>
                </a:lnTo>
                <a:lnTo>
                  <a:pt x="2724148" y="34925"/>
                </a:lnTo>
                <a:close/>
              </a:path>
              <a:path w="3712845" h="76200">
                <a:moveTo>
                  <a:pt x="2749548" y="34925"/>
                </a:moveTo>
                <a:lnTo>
                  <a:pt x="2730498" y="34925"/>
                </a:lnTo>
                <a:lnTo>
                  <a:pt x="2730498" y="41275"/>
                </a:lnTo>
                <a:lnTo>
                  <a:pt x="2749548" y="41275"/>
                </a:lnTo>
                <a:lnTo>
                  <a:pt x="2749548" y="34925"/>
                </a:lnTo>
                <a:close/>
              </a:path>
              <a:path w="3712845" h="76200">
                <a:moveTo>
                  <a:pt x="2774948" y="34925"/>
                </a:moveTo>
                <a:lnTo>
                  <a:pt x="2755898" y="34925"/>
                </a:lnTo>
                <a:lnTo>
                  <a:pt x="2755898" y="41275"/>
                </a:lnTo>
                <a:lnTo>
                  <a:pt x="2774948" y="41275"/>
                </a:lnTo>
                <a:lnTo>
                  <a:pt x="2774948" y="34925"/>
                </a:lnTo>
                <a:close/>
              </a:path>
              <a:path w="3712845" h="76200">
                <a:moveTo>
                  <a:pt x="2800348" y="34925"/>
                </a:moveTo>
                <a:lnTo>
                  <a:pt x="2781298" y="34925"/>
                </a:lnTo>
                <a:lnTo>
                  <a:pt x="2781298" y="41275"/>
                </a:lnTo>
                <a:lnTo>
                  <a:pt x="2800348" y="41275"/>
                </a:lnTo>
                <a:lnTo>
                  <a:pt x="2800348" y="34925"/>
                </a:lnTo>
                <a:close/>
              </a:path>
              <a:path w="3712845" h="76200">
                <a:moveTo>
                  <a:pt x="2825748" y="34925"/>
                </a:moveTo>
                <a:lnTo>
                  <a:pt x="2806698" y="34925"/>
                </a:lnTo>
                <a:lnTo>
                  <a:pt x="2806698" y="41275"/>
                </a:lnTo>
                <a:lnTo>
                  <a:pt x="2825748" y="41275"/>
                </a:lnTo>
                <a:lnTo>
                  <a:pt x="2825748" y="34925"/>
                </a:lnTo>
                <a:close/>
              </a:path>
              <a:path w="3712845" h="76200">
                <a:moveTo>
                  <a:pt x="2851148" y="34925"/>
                </a:moveTo>
                <a:lnTo>
                  <a:pt x="2832098" y="34925"/>
                </a:lnTo>
                <a:lnTo>
                  <a:pt x="2832098" y="41275"/>
                </a:lnTo>
                <a:lnTo>
                  <a:pt x="2851148" y="41275"/>
                </a:lnTo>
                <a:lnTo>
                  <a:pt x="2851148" y="34925"/>
                </a:lnTo>
                <a:close/>
              </a:path>
              <a:path w="3712845" h="76200">
                <a:moveTo>
                  <a:pt x="2876548" y="34925"/>
                </a:moveTo>
                <a:lnTo>
                  <a:pt x="2857498" y="34925"/>
                </a:lnTo>
                <a:lnTo>
                  <a:pt x="2857498" y="41275"/>
                </a:lnTo>
                <a:lnTo>
                  <a:pt x="2876548" y="41275"/>
                </a:lnTo>
                <a:lnTo>
                  <a:pt x="2876548" y="34925"/>
                </a:lnTo>
                <a:close/>
              </a:path>
              <a:path w="3712845" h="76200">
                <a:moveTo>
                  <a:pt x="2882898" y="34925"/>
                </a:moveTo>
                <a:lnTo>
                  <a:pt x="2882898" y="41275"/>
                </a:lnTo>
                <a:lnTo>
                  <a:pt x="2901948" y="41275"/>
                </a:lnTo>
                <a:lnTo>
                  <a:pt x="2901948" y="34925"/>
                </a:lnTo>
                <a:lnTo>
                  <a:pt x="2882898" y="34925"/>
                </a:lnTo>
                <a:close/>
              </a:path>
              <a:path w="3712845" h="76200">
                <a:moveTo>
                  <a:pt x="2927348" y="34925"/>
                </a:moveTo>
                <a:lnTo>
                  <a:pt x="2908298" y="34925"/>
                </a:lnTo>
                <a:lnTo>
                  <a:pt x="2908298" y="41275"/>
                </a:lnTo>
                <a:lnTo>
                  <a:pt x="2927348" y="41275"/>
                </a:lnTo>
                <a:lnTo>
                  <a:pt x="2927348" y="34925"/>
                </a:lnTo>
                <a:close/>
              </a:path>
              <a:path w="3712845" h="76200">
                <a:moveTo>
                  <a:pt x="2952748" y="34925"/>
                </a:moveTo>
                <a:lnTo>
                  <a:pt x="2933698" y="34925"/>
                </a:lnTo>
                <a:lnTo>
                  <a:pt x="2933698" y="41275"/>
                </a:lnTo>
                <a:lnTo>
                  <a:pt x="2952748" y="41275"/>
                </a:lnTo>
                <a:lnTo>
                  <a:pt x="2952748" y="34925"/>
                </a:lnTo>
                <a:close/>
              </a:path>
              <a:path w="3712845" h="76200">
                <a:moveTo>
                  <a:pt x="2978148" y="34925"/>
                </a:moveTo>
                <a:lnTo>
                  <a:pt x="2959098" y="34925"/>
                </a:lnTo>
                <a:lnTo>
                  <a:pt x="2959098" y="41275"/>
                </a:lnTo>
                <a:lnTo>
                  <a:pt x="2978148" y="41275"/>
                </a:lnTo>
                <a:lnTo>
                  <a:pt x="2978148" y="34925"/>
                </a:lnTo>
                <a:close/>
              </a:path>
              <a:path w="3712845" h="76200">
                <a:moveTo>
                  <a:pt x="3003548" y="34925"/>
                </a:moveTo>
                <a:lnTo>
                  <a:pt x="2984498" y="34925"/>
                </a:lnTo>
                <a:lnTo>
                  <a:pt x="2984498" y="41275"/>
                </a:lnTo>
                <a:lnTo>
                  <a:pt x="3003548" y="41275"/>
                </a:lnTo>
                <a:lnTo>
                  <a:pt x="3003548" y="34925"/>
                </a:lnTo>
                <a:close/>
              </a:path>
              <a:path w="3712845" h="76200">
                <a:moveTo>
                  <a:pt x="3028948" y="34925"/>
                </a:moveTo>
                <a:lnTo>
                  <a:pt x="3009898" y="34925"/>
                </a:lnTo>
                <a:lnTo>
                  <a:pt x="3009898" y="41275"/>
                </a:lnTo>
                <a:lnTo>
                  <a:pt x="3028948" y="41275"/>
                </a:lnTo>
                <a:lnTo>
                  <a:pt x="3028948" y="34925"/>
                </a:lnTo>
                <a:close/>
              </a:path>
              <a:path w="3712845" h="76200">
                <a:moveTo>
                  <a:pt x="3054348" y="34925"/>
                </a:moveTo>
                <a:lnTo>
                  <a:pt x="3035298" y="34925"/>
                </a:lnTo>
                <a:lnTo>
                  <a:pt x="3035298" y="41275"/>
                </a:lnTo>
                <a:lnTo>
                  <a:pt x="3054348" y="41275"/>
                </a:lnTo>
                <a:lnTo>
                  <a:pt x="3054348" y="34925"/>
                </a:lnTo>
                <a:close/>
              </a:path>
              <a:path w="3712845" h="76200">
                <a:moveTo>
                  <a:pt x="3079748" y="34925"/>
                </a:moveTo>
                <a:lnTo>
                  <a:pt x="3060698" y="34925"/>
                </a:lnTo>
                <a:lnTo>
                  <a:pt x="3060698" y="41275"/>
                </a:lnTo>
                <a:lnTo>
                  <a:pt x="3079748" y="41275"/>
                </a:lnTo>
                <a:lnTo>
                  <a:pt x="3079748" y="34925"/>
                </a:lnTo>
                <a:close/>
              </a:path>
              <a:path w="3712845" h="76200">
                <a:moveTo>
                  <a:pt x="3105148" y="34925"/>
                </a:moveTo>
                <a:lnTo>
                  <a:pt x="3086098" y="34925"/>
                </a:lnTo>
                <a:lnTo>
                  <a:pt x="3086098" y="41275"/>
                </a:lnTo>
                <a:lnTo>
                  <a:pt x="3105148" y="41275"/>
                </a:lnTo>
                <a:lnTo>
                  <a:pt x="3105148" y="34925"/>
                </a:lnTo>
                <a:close/>
              </a:path>
              <a:path w="3712845" h="76200">
                <a:moveTo>
                  <a:pt x="3130548" y="34925"/>
                </a:moveTo>
                <a:lnTo>
                  <a:pt x="3111498" y="34925"/>
                </a:lnTo>
                <a:lnTo>
                  <a:pt x="3111498" y="41275"/>
                </a:lnTo>
                <a:lnTo>
                  <a:pt x="3130548" y="41275"/>
                </a:lnTo>
                <a:lnTo>
                  <a:pt x="3130548" y="34925"/>
                </a:lnTo>
                <a:close/>
              </a:path>
              <a:path w="3712845" h="76200">
                <a:moveTo>
                  <a:pt x="3155948" y="34925"/>
                </a:moveTo>
                <a:lnTo>
                  <a:pt x="3136898" y="34925"/>
                </a:lnTo>
                <a:lnTo>
                  <a:pt x="3136898" y="41275"/>
                </a:lnTo>
                <a:lnTo>
                  <a:pt x="3155948" y="41275"/>
                </a:lnTo>
                <a:lnTo>
                  <a:pt x="3155948" y="34925"/>
                </a:lnTo>
                <a:close/>
              </a:path>
              <a:path w="3712845" h="76200">
                <a:moveTo>
                  <a:pt x="3181348" y="34925"/>
                </a:moveTo>
                <a:lnTo>
                  <a:pt x="3162298" y="34925"/>
                </a:lnTo>
                <a:lnTo>
                  <a:pt x="3162298" y="41275"/>
                </a:lnTo>
                <a:lnTo>
                  <a:pt x="3181348" y="41275"/>
                </a:lnTo>
                <a:lnTo>
                  <a:pt x="3181348" y="34925"/>
                </a:lnTo>
                <a:close/>
              </a:path>
              <a:path w="3712845" h="76200">
                <a:moveTo>
                  <a:pt x="3206748" y="34925"/>
                </a:moveTo>
                <a:lnTo>
                  <a:pt x="3187698" y="34925"/>
                </a:lnTo>
                <a:lnTo>
                  <a:pt x="3187698" y="41275"/>
                </a:lnTo>
                <a:lnTo>
                  <a:pt x="3206748" y="41275"/>
                </a:lnTo>
                <a:lnTo>
                  <a:pt x="3206748" y="34925"/>
                </a:lnTo>
                <a:close/>
              </a:path>
              <a:path w="3712845" h="76200">
                <a:moveTo>
                  <a:pt x="3232148" y="34925"/>
                </a:moveTo>
                <a:lnTo>
                  <a:pt x="3213098" y="34925"/>
                </a:lnTo>
                <a:lnTo>
                  <a:pt x="3213098" y="41275"/>
                </a:lnTo>
                <a:lnTo>
                  <a:pt x="3232148" y="41275"/>
                </a:lnTo>
                <a:lnTo>
                  <a:pt x="3232148" y="34925"/>
                </a:lnTo>
                <a:close/>
              </a:path>
              <a:path w="3712845" h="76200">
                <a:moveTo>
                  <a:pt x="3257548" y="34925"/>
                </a:moveTo>
                <a:lnTo>
                  <a:pt x="3238498" y="34925"/>
                </a:lnTo>
                <a:lnTo>
                  <a:pt x="3238498" y="41275"/>
                </a:lnTo>
                <a:lnTo>
                  <a:pt x="3257548" y="41275"/>
                </a:lnTo>
                <a:lnTo>
                  <a:pt x="3257548" y="34925"/>
                </a:lnTo>
                <a:close/>
              </a:path>
              <a:path w="3712845" h="76200">
                <a:moveTo>
                  <a:pt x="3282948" y="34925"/>
                </a:moveTo>
                <a:lnTo>
                  <a:pt x="3263898" y="34925"/>
                </a:lnTo>
                <a:lnTo>
                  <a:pt x="3263898" y="41275"/>
                </a:lnTo>
                <a:lnTo>
                  <a:pt x="3282948" y="41275"/>
                </a:lnTo>
                <a:lnTo>
                  <a:pt x="3282948" y="34925"/>
                </a:lnTo>
                <a:close/>
              </a:path>
              <a:path w="3712845" h="76200">
                <a:moveTo>
                  <a:pt x="3308348" y="34925"/>
                </a:moveTo>
                <a:lnTo>
                  <a:pt x="3289298" y="34925"/>
                </a:lnTo>
                <a:lnTo>
                  <a:pt x="3289298" y="41275"/>
                </a:lnTo>
                <a:lnTo>
                  <a:pt x="3308348" y="41275"/>
                </a:lnTo>
                <a:lnTo>
                  <a:pt x="3308348" y="34925"/>
                </a:lnTo>
                <a:close/>
              </a:path>
              <a:path w="3712845" h="76200">
                <a:moveTo>
                  <a:pt x="3333748" y="34925"/>
                </a:moveTo>
                <a:lnTo>
                  <a:pt x="3314698" y="34925"/>
                </a:lnTo>
                <a:lnTo>
                  <a:pt x="3314698" y="41275"/>
                </a:lnTo>
                <a:lnTo>
                  <a:pt x="3333748" y="41275"/>
                </a:lnTo>
                <a:lnTo>
                  <a:pt x="3333748" y="34925"/>
                </a:lnTo>
                <a:close/>
              </a:path>
              <a:path w="3712845" h="76200">
                <a:moveTo>
                  <a:pt x="3340098" y="34925"/>
                </a:moveTo>
                <a:lnTo>
                  <a:pt x="3340098" y="41275"/>
                </a:lnTo>
                <a:lnTo>
                  <a:pt x="3359148" y="41276"/>
                </a:lnTo>
                <a:lnTo>
                  <a:pt x="3359148" y="34926"/>
                </a:lnTo>
                <a:lnTo>
                  <a:pt x="3340098" y="34925"/>
                </a:lnTo>
                <a:close/>
              </a:path>
              <a:path w="3712845" h="76200">
                <a:moveTo>
                  <a:pt x="3384548" y="34926"/>
                </a:moveTo>
                <a:lnTo>
                  <a:pt x="3365498" y="34926"/>
                </a:lnTo>
                <a:lnTo>
                  <a:pt x="3365498" y="41276"/>
                </a:lnTo>
                <a:lnTo>
                  <a:pt x="3384548" y="41276"/>
                </a:lnTo>
                <a:lnTo>
                  <a:pt x="3384548" y="34926"/>
                </a:lnTo>
                <a:close/>
              </a:path>
              <a:path w="3712845" h="76200">
                <a:moveTo>
                  <a:pt x="3409948" y="34926"/>
                </a:moveTo>
                <a:lnTo>
                  <a:pt x="3390898" y="34926"/>
                </a:lnTo>
                <a:lnTo>
                  <a:pt x="3390898" y="41276"/>
                </a:lnTo>
                <a:lnTo>
                  <a:pt x="3409948" y="41276"/>
                </a:lnTo>
                <a:lnTo>
                  <a:pt x="3409948" y="34926"/>
                </a:lnTo>
                <a:close/>
              </a:path>
              <a:path w="3712845" h="76200">
                <a:moveTo>
                  <a:pt x="3435348" y="34926"/>
                </a:moveTo>
                <a:lnTo>
                  <a:pt x="3416298" y="34926"/>
                </a:lnTo>
                <a:lnTo>
                  <a:pt x="3416298" y="41276"/>
                </a:lnTo>
                <a:lnTo>
                  <a:pt x="3435348" y="41276"/>
                </a:lnTo>
                <a:lnTo>
                  <a:pt x="3435348" y="34926"/>
                </a:lnTo>
                <a:close/>
              </a:path>
              <a:path w="3712845" h="76200">
                <a:moveTo>
                  <a:pt x="3460748" y="34926"/>
                </a:moveTo>
                <a:lnTo>
                  <a:pt x="3441698" y="34926"/>
                </a:lnTo>
                <a:lnTo>
                  <a:pt x="3441698" y="41276"/>
                </a:lnTo>
                <a:lnTo>
                  <a:pt x="3460748" y="41276"/>
                </a:lnTo>
                <a:lnTo>
                  <a:pt x="3460748" y="34926"/>
                </a:lnTo>
                <a:close/>
              </a:path>
              <a:path w="3712845" h="76200">
                <a:moveTo>
                  <a:pt x="3486148" y="34926"/>
                </a:moveTo>
                <a:lnTo>
                  <a:pt x="3467098" y="34926"/>
                </a:lnTo>
                <a:lnTo>
                  <a:pt x="3467098" y="41276"/>
                </a:lnTo>
                <a:lnTo>
                  <a:pt x="3486148" y="41276"/>
                </a:lnTo>
                <a:lnTo>
                  <a:pt x="3486148" y="34926"/>
                </a:lnTo>
                <a:close/>
              </a:path>
              <a:path w="3712845" h="76200">
                <a:moveTo>
                  <a:pt x="3511548" y="34926"/>
                </a:moveTo>
                <a:lnTo>
                  <a:pt x="3492498" y="34926"/>
                </a:lnTo>
                <a:lnTo>
                  <a:pt x="3492498" y="41276"/>
                </a:lnTo>
                <a:lnTo>
                  <a:pt x="3511548" y="41276"/>
                </a:lnTo>
                <a:lnTo>
                  <a:pt x="3511548" y="34926"/>
                </a:lnTo>
                <a:close/>
              </a:path>
              <a:path w="3712845" h="76200">
                <a:moveTo>
                  <a:pt x="3536948" y="34926"/>
                </a:moveTo>
                <a:lnTo>
                  <a:pt x="3517898" y="34926"/>
                </a:lnTo>
                <a:lnTo>
                  <a:pt x="3517898" y="41276"/>
                </a:lnTo>
                <a:lnTo>
                  <a:pt x="3536948" y="41276"/>
                </a:lnTo>
                <a:lnTo>
                  <a:pt x="3536948" y="34926"/>
                </a:lnTo>
                <a:close/>
              </a:path>
              <a:path w="3712845" h="76200">
                <a:moveTo>
                  <a:pt x="3562348" y="34926"/>
                </a:moveTo>
                <a:lnTo>
                  <a:pt x="3543298" y="34926"/>
                </a:lnTo>
                <a:lnTo>
                  <a:pt x="3543298" y="41276"/>
                </a:lnTo>
                <a:lnTo>
                  <a:pt x="3562348" y="41276"/>
                </a:lnTo>
                <a:lnTo>
                  <a:pt x="3562348" y="34926"/>
                </a:lnTo>
                <a:close/>
              </a:path>
              <a:path w="3712845" h="76200">
                <a:moveTo>
                  <a:pt x="3587748" y="34926"/>
                </a:moveTo>
                <a:lnTo>
                  <a:pt x="3568698" y="34926"/>
                </a:lnTo>
                <a:lnTo>
                  <a:pt x="3568698" y="41276"/>
                </a:lnTo>
                <a:lnTo>
                  <a:pt x="3587748" y="41276"/>
                </a:lnTo>
                <a:lnTo>
                  <a:pt x="3587748" y="34926"/>
                </a:lnTo>
                <a:close/>
              </a:path>
              <a:path w="3712845" h="76200">
                <a:moveTo>
                  <a:pt x="3613148" y="34926"/>
                </a:moveTo>
                <a:lnTo>
                  <a:pt x="3594098" y="34926"/>
                </a:lnTo>
                <a:lnTo>
                  <a:pt x="3594098" y="41276"/>
                </a:lnTo>
                <a:lnTo>
                  <a:pt x="3613148" y="41276"/>
                </a:lnTo>
                <a:lnTo>
                  <a:pt x="3613148" y="34926"/>
                </a:lnTo>
                <a:close/>
              </a:path>
              <a:path w="3712845" h="76200">
                <a:moveTo>
                  <a:pt x="3674503" y="1"/>
                </a:moveTo>
                <a:lnTo>
                  <a:pt x="3659673" y="2995"/>
                </a:lnTo>
                <a:lnTo>
                  <a:pt x="3647562" y="11160"/>
                </a:lnTo>
                <a:lnTo>
                  <a:pt x="3639397" y="23270"/>
                </a:lnTo>
                <a:lnTo>
                  <a:pt x="3636403" y="38101"/>
                </a:lnTo>
                <a:lnTo>
                  <a:pt x="3639397" y="52931"/>
                </a:lnTo>
                <a:lnTo>
                  <a:pt x="3647562" y="65041"/>
                </a:lnTo>
                <a:lnTo>
                  <a:pt x="3659673" y="73206"/>
                </a:lnTo>
                <a:lnTo>
                  <a:pt x="3674503" y="76201"/>
                </a:lnTo>
                <a:lnTo>
                  <a:pt x="3689333" y="73206"/>
                </a:lnTo>
                <a:lnTo>
                  <a:pt x="3701444" y="65041"/>
                </a:lnTo>
                <a:lnTo>
                  <a:pt x="3709609" y="52931"/>
                </a:lnTo>
                <a:lnTo>
                  <a:pt x="3711962" y="41276"/>
                </a:lnTo>
                <a:lnTo>
                  <a:pt x="3638548" y="41276"/>
                </a:lnTo>
                <a:lnTo>
                  <a:pt x="3638548" y="34926"/>
                </a:lnTo>
                <a:lnTo>
                  <a:pt x="3711962" y="34926"/>
                </a:lnTo>
                <a:lnTo>
                  <a:pt x="3709609" y="23270"/>
                </a:lnTo>
                <a:lnTo>
                  <a:pt x="3701444" y="11160"/>
                </a:lnTo>
                <a:lnTo>
                  <a:pt x="3689333" y="2995"/>
                </a:lnTo>
                <a:lnTo>
                  <a:pt x="3674503" y="1"/>
                </a:lnTo>
                <a:close/>
              </a:path>
              <a:path w="3712845" h="76200">
                <a:moveTo>
                  <a:pt x="3637044" y="34926"/>
                </a:moveTo>
                <a:lnTo>
                  <a:pt x="3619498" y="34926"/>
                </a:lnTo>
                <a:lnTo>
                  <a:pt x="3619498" y="41276"/>
                </a:lnTo>
                <a:lnTo>
                  <a:pt x="3637044" y="41276"/>
                </a:lnTo>
                <a:lnTo>
                  <a:pt x="3636403" y="38101"/>
                </a:lnTo>
                <a:lnTo>
                  <a:pt x="3637044" y="34926"/>
                </a:lnTo>
                <a:close/>
              </a:path>
              <a:path w="3712845" h="76200">
                <a:moveTo>
                  <a:pt x="3644898" y="34926"/>
                </a:moveTo>
                <a:lnTo>
                  <a:pt x="3638548" y="34926"/>
                </a:lnTo>
                <a:lnTo>
                  <a:pt x="3638548" y="41276"/>
                </a:lnTo>
                <a:lnTo>
                  <a:pt x="3644898" y="41276"/>
                </a:lnTo>
                <a:lnTo>
                  <a:pt x="3644898" y="34926"/>
                </a:lnTo>
                <a:close/>
              </a:path>
              <a:path w="3712845" h="76200">
                <a:moveTo>
                  <a:pt x="3663948" y="34926"/>
                </a:moveTo>
                <a:lnTo>
                  <a:pt x="3644898" y="34926"/>
                </a:lnTo>
                <a:lnTo>
                  <a:pt x="3644898" y="41276"/>
                </a:lnTo>
                <a:lnTo>
                  <a:pt x="3663948" y="41276"/>
                </a:lnTo>
                <a:lnTo>
                  <a:pt x="3663948" y="34926"/>
                </a:lnTo>
                <a:close/>
              </a:path>
              <a:path w="3712845" h="76200">
                <a:moveTo>
                  <a:pt x="3670298" y="34926"/>
                </a:moveTo>
                <a:lnTo>
                  <a:pt x="3663948" y="34926"/>
                </a:lnTo>
                <a:lnTo>
                  <a:pt x="3663948" y="41276"/>
                </a:lnTo>
                <a:lnTo>
                  <a:pt x="3670298" y="41276"/>
                </a:lnTo>
                <a:lnTo>
                  <a:pt x="3670298" y="34926"/>
                </a:lnTo>
                <a:close/>
              </a:path>
              <a:path w="3712845" h="76200">
                <a:moveTo>
                  <a:pt x="3674503" y="34926"/>
                </a:moveTo>
                <a:lnTo>
                  <a:pt x="3670298" y="34926"/>
                </a:lnTo>
                <a:lnTo>
                  <a:pt x="3670298" y="41276"/>
                </a:lnTo>
                <a:lnTo>
                  <a:pt x="3674503" y="41276"/>
                </a:lnTo>
                <a:lnTo>
                  <a:pt x="3674503" y="34926"/>
                </a:lnTo>
                <a:close/>
              </a:path>
              <a:path w="3712845" h="76200">
                <a:moveTo>
                  <a:pt x="3711962" y="34926"/>
                </a:moveTo>
                <a:lnTo>
                  <a:pt x="3674503" y="34926"/>
                </a:lnTo>
                <a:lnTo>
                  <a:pt x="3674503" y="41276"/>
                </a:lnTo>
                <a:lnTo>
                  <a:pt x="3711962" y="41276"/>
                </a:lnTo>
                <a:lnTo>
                  <a:pt x="3712603" y="38101"/>
                </a:lnTo>
                <a:lnTo>
                  <a:pt x="3711962" y="3492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56888" y="2243835"/>
            <a:ext cx="1868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072BD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68133" y="3271011"/>
            <a:ext cx="20059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1072BD"/>
                </a:solidFill>
                <a:latin typeface="Calibri"/>
                <a:cs typeface="Calibri"/>
              </a:rPr>
              <a:t>Data</a:t>
            </a:r>
            <a:r>
              <a:rPr sz="2800" b="1" spc="-75" dirty="0">
                <a:solidFill>
                  <a:srgbClr val="1072BD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072BD"/>
                </a:solid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34806" y="4234179"/>
            <a:ext cx="272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072BD"/>
                </a:solidFill>
                <a:latin typeface="Calibri"/>
                <a:cs typeface="Calibri"/>
              </a:rPr>
              <a:t>Proposed</a:t>
            </a:r>
            <a:r>
              <a:rPr sz="2800" b="1" spc="-50" dirty="0">
                <a:solidFill>
                  <a:srgbClr val="1072BD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072BD"/>
                </a:solidFill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6888" y="5182107"/>
            <a:ext cx="3206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072BD"/>
                </a:solidFill>
                <a:latin typeface="Calibri"/>
                <a:cs typeface="Calibri"/>
              </a:rPr>
              <a:t>Result </a:t>
            </a:r>
            <a:r>
              <a:rPr sz="2800" b="1" dirty="0">
                <a:solidFill>
                  <a:srgbClr val="1072BD"/>
                </a:solidFill>
                <a:latin typeface="Calibri"/>
                <a:cs typeface="Calibri"/>
              </a:rPr>
              <a:t>and</a:t>
            </a:r>
            <a:r>
              <a:rPr sz="2800" b="1" spc="-70" dirty="0">
                <a:solidFill>
                  <a:srgbClr val="1072BD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072BD"/>
                </a:solidFill>
                <a:latin typeface="Calibri"/>
                <a:cs typeface="Calibri"/>
              </a:rPr>
              <a:t>Discussion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1054" y="540003"/>
            <a:ext cx="4210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Calibri"/>
                <a:cs typeface="Calibri"/>
              </a:rPr>
              <a:t>K </a:t>
            </a:r>
            <a:r>
              <a:rPr sz="2800" b="0" spc="-15" dirty="0">
                <a:latin typeface="Calibri"/>
                <a:cs typeface="Calibri"/>
              </a:rPr>
              <a:t>Nearest </a:t>
            </a:r>
            <a:r>
              <a:rPr sz="2800" b="0" spc="-5" dirty="0">
                <a:latin typeface="Calibri"/>
                <a:cs typeface="Calibri"/>
              </a:rPr>
              <a:t>Neighbor</a:t>
            </a:r>
            <a:r>
              <a:rPr sz="2800" b="0" spc="-2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Classifier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536" y="1590547"/>
            <a:ext cx="4711065" cy="278130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41300" marR="5080" indent="-228600" algn="just">
              <a:lnSpc>
                <a:spcPct val="150200"/>
              </a:lnSpc>
              <a:spcBef>
                <a:spcPts val="1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Depending on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value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K, KNN 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decides wine type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as 4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out of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5 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nearer wine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red.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algorithm  will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predict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wine in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that circle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red 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wine.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5998" y="1647539"/>
            <a:ext cx="5843586" cy="433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8171" y="692403"/>
            <a:ext cx="273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Calibri"/>
                <a:cs typeface="Calibri"/>
              </a:rPr>
              <a:t>Logistic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Regression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536" y="1630171"/>
            <a:ext cx="3328035" cy="18268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883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Regression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model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shows  behavior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based on 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previous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62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Determine threshold  value.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796" y="4082021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56" y="0"/>
                </a:moveTo>
                <a:lnTo>
                  <a:pt x="309638" y="11459"/>
                </a:lnTo>
                <a:lnTo>
                  <a:pt x="325981" y="18552"/>
                </a:lnTo>
                <a:lnTo>
                  <a:pt x="340036" y="28370"/>
                </a:lnTo>
                <a:lnTo>
                  <a:pt x="368574" y="73878"/>
                </a:lnTo>
                <a:lnTo>
                  <a:pt x="376908" y="115662"/>
                </a:lnTo>
                <a:lnTo>
                  <a:pt x="377950" y="139749"/>
                </a:lnTo>
                <a:lnTo>
                  <a:pt x="376904" y="164649"/>
                </a:lnTo>
                <a:lnTo>
                  <a:pt x="368532" y="207587"/>
                </a:lnTo>
                <a:lnTo>
                  <a:pt x="340054" y="253825"/>
                </a:lnTo>
                <a:lnTo>
                  <a:pt x="310084" y="270866"/>
                </a:lnTo>
                <a:lnTo>
                  <a:pt x="313656" y="282326"/>
                </a:lnTo>
                <a:lnTo>
                  <a:pt x="352165" y="264262"/>
                </a:lnTo>
                <a:lnTo>
                  <a:pt x="380480" y="232990"/>
                </a:lnTo>
                <a:lnTo>
                  <a:pt x="397893" y="191113"/>
                </a:lnTo>
                <a:lnTo>
                  <a:pt x="403697" y="141237"/>
                </a:lnTo>
                <a:lnTo>
                  <a:pt x="402241" y="115355"/>
                </a:lnTo>
                <a:lnTo>
                  <a:pt x="390595" y="69479"/>
                </a:lnTo>
                <a:lnTo>
                  <a:pt x="367499" y="32132"/>
                </a:lnTo>
                <a:lnTo>
                  <a:pt x="334125" y="7389"/>
                </a:lnTo>
                <a:lnTo>
                  <a:pt x="313656" y="0"/>
                </a:lnTo>
                <a:close/>
              </a:path>
              <a:path w="403860" h="282575">
                <a:moveTo>
                  <a:pt x="90041" y="0"/>
                </a:moveTo>
                <a:lnTo>
                  <a:pt x="51625" y="18100"/>
                </a:lnTo>
                <a:lnTo>
                  <a:pt x="23291" y="49485"/>
                </a:lnTo>
                <a:lnTo>
                  <a:pt x="5823" y="91435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5"/>
                </a:lnTo>
                <a:lnTo>
                  <a:pt x="90041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4" y="164649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8187" y="3992371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29995" algn="l"/>
              </a:tabLst>
            </a:pPr>
            <a:r>
              <a:rPr sz="3600" baseline="-34722" dirty="0">
                <a:solidFill>
                  <a:srgbClr val="1172BE"/>
                </a:solidFill>
                <a:latin typeface="Calibri"/>
                <a:cs typeface="Calibri"/>
              </a:rPr>
              <a:t>Y= </a:t>
            </a:r>
            <a:r>
              <a:rPr sz="3600" spc="375" baseline="-34722" dirty="0">
                <a:solidFill>
                  <a:srgbClr val="1172BE"/>
                </a:solidFill>
                <a:latin typeface="Cambria Math"/>
                <a:cs typeface="Cambria Math"/>
              </a:rPr>
              <a:t>!</a:t>
            </a:r>
            <a:r>
              <a:rPr sz="2400" spc="250" dirty="0">
                <a:solidFill>
                  <a:srgbClr val="1172BE"/>
                </a:solidFill>
                <a:latin typeface="Cambria Math"/>
                <a:cs typeface="Cambria Math"/>
              </a:rPr>
              <a:t>1</a:t>
            </a:r>
            <a:r>
              <a:rPr sz="2400" spc="-10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172BE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172BE"/>
                </a:solidFill>
                <a:latin typeface="Cambria Math"/>
                <a:cs typeface="Cambria Math"/>
              </a:rPr>
              <a:t>𝑃	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5458" y="4461497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656" y="0"/>
                </a:moveTo>
                <a:lnTo>
                  <a:pt x="309638" y="11459"/>
                </a:lnTo>
                <a:lnTo>
                  <a:pt x="325981" y="18552"/>
                </a:lnTo>
                <a:lnTo>
                  <a:pt x="340036" y="28370"/>
                </a:lnTo>
                <a:lnTo>
                  <a:pt x="368574" y="73878"/>
                </a:lnTo>
                <a:lnTo>
                  <a:pt x="376908" y="115662"/>
                </a:lnTo>
                <a:lnTo>
                  <a:pt x="377950" y="139749"/>
                </a:lnTo>
                <a:lnTo>
                  <a:pt x="376904" y="164649"/>
                </a:lnTo>
                <a:lnTo>
                  <a:pt x="368532" y="207587"/>
                </a:lnTo>
                <a:lnTo>
                  <a:pt x="340054" y="253825"/>
                </a:lnTo>
                <a:lnTo>
                  <a:pt x="310084" y="270866"/>
                </a:lnTo>
                <a:lnTo>
                  <a:pt x="313656" y="282326"/>
                </a:lnTo>
                <a:lnTo>
                  <a:pt x="352165" y="264262"/>
                </a:lnTo>
                <a:lnTo>
                  <a:pt x="380480" y="232990"/>
                </a:lnTo>
                <a:lnTo>
                  <a:pt x="397893" y="191113"/>
                </a:lnTo>
                <a:lnTo>
                  <a:pt x="403697" y="141237"/>
                </a:lnTo>
                <a:lnTo>
                  <a:pt x="402241" y="115355"/>
                </a:lnTo>
                <a:lnTo>
                  <a:pt x="390595" y="69478"/>
                </a:lnTo>
                <a:lnTo>
                  <a:pt x="367499" y="32132"/>
                </a:lnTo>
                <a:lnTo>
                  <a:pt x="334125" y="7389"/>
                </a:lnTo>
                <a:lnTo>
                  <a:pt x="313656" y="0"/>
                </a:lnTo>
                <a:close/>
              </a:path>
              <a:path w="403860" h="282575">
                <a:moveTo>
                  <a:pt x="90041" y="0"/>
                </a:moveTo>
                <a:lnTo>
                  <a:pt x="51625" y="18100"/>
                </a:lnTo>
                <a:lnTo>
                  <a:pt x="23291" y="49484"/>
                </a:lnTo>
                <a:lnTo>
                  <a:pt x="5823" y="91435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5"/>
                </a:lnTo>
                <a:lnTo>
                  <a:pt x="90041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4" y="164649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60" y="11459"/>
                </a:lnTo>
                <a:lnTo>
                  <a:pt x="90041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8640" y="4373371"/>
            <a:ext cx="82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</a:tabLst>
            </a:pPr>
            <a:r>
              <a:rPr sz="2400" spc="-5" dirty="0">
                <a:solidFill>
                  <a:srgbClr val="1172BE"/>
                </a:solidFill>
                <a:latin typeface="Cambria Math"/>
                <a:cs typeface="Cambria Math"/>
              </a:rPr>
              <a:t>0</a:t>
            </a:r>
            <a:r>
              <a:rPr sz="2400" dirty="0">
                <a:solidFill>
                  <a:srgbClr val="1172BE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172BE"/>
                </a:solidFill>
                <a:latin typeface="Cambria Math"/>
                <a:cs typeface="Cambria Math"/>
              </a:rPr>
              <a:t>𝑃	𝑋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7879" y="3992371"/>
            <a:ext cx="7715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172BE"/>
                </a:solidFill>
                <a:latin typeface="Cambria Math"/>
                <a:cs typeface="Cambria Math"/>
              </a:rPr>
              <a:t>≥</a:t>
            </a:r>
            <a:r>
              <a:rPr sz="2400" spc="55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172BE"/>
                </a:solidFill>
                <a:latin typeface="Cambria Math"/>
                <a:cs typeface="Cambria Math"/>
              </a:rPr>
              <a:t>0.5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1172BE"/>
                </a:solidFill>
                <a:latin typeface="Cambria Math"/>
                <a:cs typeface="Cambria Math"/>
              </a:rPr>
              <a:t>&lt;</a:t>
            </a:r>
            <a:r>
              <a:rPr sz="2400" spc="75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1172BE"/>
                </a:solidFill>
                <a:latin typeface="Cambria Math"/>
                <a:cs typeface="Cambria Math"/>
              </a:rPr>
              <a:t>0.5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6930" y="1580179"/>
            <a:ext cx="7393623" cy="4873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9164" y="540003"/>
            <a:ext cx="2325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25" dirty="0">
                <a:latin typeface="Calibri"/>
                <a:cs typeface="Calibri"/>
              </a:rPr>
              <a:t>Voting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Classifier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536" y="1294892"/>
            <a:ext cx="470916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3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982344" algn="l"/>
                <a:tab pos="2016760" algn="l"/>
                <a:tab pos="2343150" algn="l"/>
                <a:tab pos="3274060" algn="l"/>
                <a:tab pos="4443095" algn="l"/>
              </a:tabLst>
            </a:pP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1172BE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d	</a:t>
            </a:r>
            <a:r>
              <a:rPr sz="2400" b="1" spc="-110" dirty="0">
                <a:solidFill>
                  <a:srgbClr val="1172BE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1172BE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in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g:	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s	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ply	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aj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ri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of 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voting.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3587" y="2724403"/>
            <a:ext cx="373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Y=Mean{X1,X2,X3}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={1,0,0}=</a:t>
            </a:r>
            <a:r>
              <a:rPr sz="2400" spc="-8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536" y="3212084"/>
            <a:ext cx="4709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029335" algn="l"/>
                <a:tab pos="1352550" algn="l"/>
                <a:tab pos="2047239" algn="l"/>
                <a:tab pos="2209800" algn="l"/>
                <a:tab pos="3359150" algn="l"/>
                <a:tab pos="3388360" algn="l"/>
                <a:tab pos="4015740" algn="l"/>
              </a:tabLst>
            </a:pP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ft	</a:t>
            </a:r>
            <a:r>
              <a:rPr sz="2400" b="1" spc="-110" dirty="0">
                <a:solidFill>
                  <a:srgbClr val="1172BE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1172BE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in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g:		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1172BE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edi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t	p</a:t>
            </a:r>
            <a:r>
              <a:rPr sz="2400" spc="-40" dirty="0">
                <a:solidFill>
                  <a:srgbClr val="1172BE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ilit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y  b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1172BE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d		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n	</a:t>
            </a:r>
            <a:r>
              <a:rPr sz="2400" spc="-40" dirty="0">
                <a:solidFill>
                  <a:srgbClr val="1172BE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1172BE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1172BE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1172BE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1172BE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e		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f	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1172BE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9137" y="4489195"/>
            <a:ext cx="2256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classifier's</a:t>
            </a:r>
            <a:r>
              <a:rPr sz="2400" spc="-4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324" y="5174996"/>
            <a:ext cx="407924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=(X1+X2+X3)/3=</a:t>
            </a:r>
            <a:r>
              <a:rPr sz="2400" spc="-6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1/3&lt;threshold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=&gt;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Y=0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7134" y="3552862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1362911" y="0"/>
                </a:moveTo>
                <a:lnTo>
                  <a:pt x="71732" y="0"/>
                </a:lnTo>
                <a:lnTo>
                  <a:pt x="43810" y="5637"/>
                </a:lnTo>
                <a:lnTo>
                  <a:pt x="21009" y="21009"/>
                </a:lnTo>
                <a:lnTo>
                  <a:pt x="5637" y="43810"/>
                </a:lnTo>
                <a:lnTo>
                  <a:pt x="0" y="71732"/>
                </a:lnTo>
                <a:lnTo>
                  <a:pt x="0" y="645589"/>
                </a:lnTo>
                <a:lnTo>
                  <a:pt x="5637" y="673510"/>
                </a:lnTo>
                <a:lnTo>
                  <a:pt x="21009" y="696311"/>
                </a:lnTo>
                <a:lnTo>
                  <a:pt x="43810" y="711684"/>
                </a:lnTo>
                <a:lnTo>
                  <a:pt x="71732" y="717321"/>
                </a:lnTo>
                <a:lnTo>
                  <a:pt x="1362911" y="717321"/>
                </a:lnTo>
                <a:lnTo>
                  <a:pt x="1390833" y="711684"/>
                </a:lnTo>
                <a:lnTo>
                  <a:pt x="1413634" y="696311"/>
                </a:lnTo>
                <a:lnTo>
                  <a:pt x="1429006" y="673510"/>
                </a:lnTo>
                <a:lnTo>
                  <a:pt x="1434644" y="645589"/>
                </a:lnTo>
                <a:lnTo>
                  <a:pt x="1434644" y="71732"/>
                </a:lnTo>
                <a:lnTo>
                  <a:pt x="1429006" y="43810"/>
                </a:lnTo>
                <a:lnTo>
                  <a:pt x="1413634" y="21009"/>
                </a:lnTo>
                <a:lnTo>
                  <a:pt x="1390833" y="5637"/>
                </a:lnTo>
                <a:lnTo>
                  <a:pt x="1362911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7134" y="3552862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0" y="71732"/>
                </a:moveTo>
                <a:lnTo>
                  <a:pt x="5637" y="43810"/>
                </a:lnTo>
                <a:lnTo>
                  <a:pt x="21009" y="21009"/>
                </a:lnTo>
                <a:lnTo>
                  <a:pt x="43810" y="5637"/>
                </a:lnTo>
                <a:lnTo>
                  <a:pt x="71732" y="0"/>
                </a:lnTo>
                <a:lnTo>
                  <a:pt x="1362912" y="0"/>
                </a:lnTo>
                <a:lnTo>
                  <a:pt x="1390833" y="5637"/>
                </a:lnTo>
                <a:lnTo>
                  <a:pt x="1413634" y="21009"/>
                </a:lnTo>
                <a:lnTo>
                  <a:pt x="1429006" y="43810"/>
                </a:lnTo>
                <a:lnTo>
                  <a:pt x="1434644" y="71732"/>
                </a:lnTo>
                <a:lnTo>
                  <a:pt x="1434644" y="645589"/>
                </a:lnTo>
                <a:lnTo>
                  <a:pt x="1429006" y="673511"/>
                </a:lnTo>
                <a:lnTo>
                  <a:pt x="1413634" y="696312"/>
                </a:lnTo>
                <a:lnTo>
                  <a:pt x="1390833" y="711684"/>
                </a:lnTo>
                <a:lnTo>
                  <a:pt x="1362912" y="717322"/>
                </a:lnTo>
                <a:lnTo>
                  <a:pt x="71732" y="717322"/>
                </a:lnTo>
                <a:lnTo>
                  <a:pt x="43810" y="711684"/>
                </a:lnTo>
                <a:lnTo>
                  <a:pt x="21009" y="696312"/>
                </a:lnTo>
                <a:lnTo>
                  <a:pt x="5637" y="673511"/>
                </a:lnTo>
                <a:lnTo>
                  <a:pt x="0" y="645589"/>
                </a:lnTo>
                <a:lnTo>
                  <a:pt x="0" y="7173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96283" y="3613404"/>
            <a:ext cx="2368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31779" y="3086603"/>
            <a:ext cx="574040" cy="825500"/>
          </a:xfrm>
          <a:custGeom>
            <a:avLst/>
            <a:gdLst/>
            <a:ahLst/>
            <a:cxnLst/>
            <a:rect l="l" t="t" r="r" b="b"/>
            <a:pathLst>
              <a:path w="574040" h="825500">
                <a:moveTo>
                  <a:pt x="0" y="824920"/>
                </a:moveTo>
                <a:lnTo>
                  <a:pt x="573857" y="0"/>
                </a:lnTo>
              </a:path>
            </a:pathLst>
          </a:custGeom>
          <a:ln w="12700">
            <a:solidFill>
              <a:srgbClr val="0B5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05637" y="2727943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1362911" y="0"/>
                </a:moveTo>
                <a:lnTo>
                  <a:pt x="71732" y="0"/>
                </a:lnTo>
                <a:lnTo>
                  <a:pt x="43810" y="5636"/>
                </a:lnTo>
                <a:lnTo>
                  <a:pt x="21009" y="21009"/>
                </a:lnTo>
                <a:lnTo>
                  <a:pt x="5637" y="43810"/>
                </a:lnTo>
                <a:lnTo>
                  <a:pt x="0" y="71732"/>
                </a:lnTo>
                <a:lnTo>
                  <a:pt x="0" y="645589"/>
                </a:lnTo>
                <a:lnTo>
                  <a:pt x="5637" y="673510"/>
                </a:lnTo>
                <a:lnTo>
                  <a:pt x="21009" y="696311"/>
                </a:lnTo>
                <a:lnTo>
                  <a:pt x="43810" y="711684"/>
                </a:lnTo>
                <a:lnTo>
                  <a:pt x="71732" y="717321"/>
                </a:lnTo>
                <a:lnTo>
                  <a:pt x="1362911" y="717321"/>
                </a:lnTo>
                <a:lnTo>
                  <a:pt x="1390833" y="711684"/>
                </a:lnTo>
                <a:lnTo>
                  <a:pt x="1413634" y="696311"/>
                </a:lnTo>
                <a:lnTo>
                  <a:pt x="1429006" y="673510"/>
                </a:lnTo>
                <a:lnTo>
                  <a:pt x="1434644" y="645589"/>
                </a:lnTo>
                <a:lnTo>
                  <a:pt x="1434644" y="71732"/>
                </a:lnTo>
                <a:lnTo>
                  <a:pt x="1429006" y="43810"/>
                </a:lnTo>
                <a:lnTo>
                  <a:pt x="1413634" y="21009"/>
                </a:lnTo>
                <a:lnTo>
                  <a:pt x="1390833" y="5636"/>
                </a:lnTo>
                <a:lnTo>
                  <a:pt x="1362911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05637" y="2727943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0" y="71732"/>
                </a:moveTo>
                <a:lnTo>
                  <a:pt x="5637" y="43810"/>
                </a:lnTo>
                <a:lnTo>
                  <a:pt x="21009" y="21009"/>
                </a:lnTo>
                <a:lnTo>
                  <a:pt x="43810" y="5637"/>
                </a:lnTo>
                <a:lnTo>
                  <a:pt x="71732" y="0"/>
                </a:lnTo>
                <a:lnTo>
                  <a:pt x="1362912" y="0"/>
                </a:lnTo>
                <a:lnTo>
                  <a:pt x="1390833" y="5637"/>
                </a:lnTo>
                <a:lnTo>
                  <a:pt x="1413634" y="21009"/>
                </a:lnTo>
                <a:lnTo>
                  <a:pt x="1429006" y="43810"/>
                </a:lnTo>
                <a:lnTo>
                  <a:pt x="1434644" y="71732"/>
                </a:lnTo>
                <a:lnTo>
                  <a:pt x="1434644" y="645589"/>
                </a:lnTo>
                <a:lnTo>
                  <a:pt x="1429006" y="673511"/>
                </a:lnTo>
                <a:lnTo>
                  <a:pt x="1413634" y="696312"/>
                </a:lnTo>
                <a:lnTo>
                  <a:pt x="1390833" y="711684"/>
                </a:lnTo>
                <a:lnTo>
                  <a:pt x="1362912" y="717322"/>
                </a:lnTo>
                <a:lnTo>
                  <a:pt x="71732" y="717322"/>
                </a:lnTo>
                <a:lnTo>
                  <a:pt x="43810" y="711684"/>
                </a:lnTo>
                <a:lnTo>
                  <a:pt x="21009" y="696312"/>
                </a:lnTo>
                <a:lnTo>
                  <a:pt x="5637" y="673511"/>
                </a:lnTo>
                <a:lnTo>
                  <a:pt x="0" y="645589"/>
                </a:lnTo>
                <a:lnTo>
                  <a:pt x="0" y="7173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46779" y="2798064"/>
            <a:ext cx="1352550" cy="5257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83845" marR="5080" indent="-271145">
              <a:lnSpc>
                <a:spcPts val="1900"/>
              </a:lnSpc>
              <a:spcBef>
                <a:spcPts val="28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Forest 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31779" y="3911523"/>
            <a:ext cx="574040" cy="0"/>
          </a:xfrm>
          <a:custGeom>
            <a:avLst/>
            <a:gdLst/>
            <a:ahLst/>
            <a:cxnLst/>
            <a:rect l="l" t="t" r="r" b="b"/>
            <a:pathLst>
              <a:path w="574040">
                <a:moveTo>
                  <a:pt x="0" y="0"/>
                </a:moveTo>
                <a:lnTo>
                  <a:pt x="573857" y="0"/>
                </a:lnTo>
              </a:path>
            </a:pathLst>
          </a:custGeom>
          <a:ln w="12700">
            <a:solidFill>
              <a:srgbClr val="0B5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5637" y="3552862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1362911" y="0"/>
                </a:moveTo>
                <a:lnTo>
                  <a:pt x="71732" y="0"/>
                </a:lnTo>
                <a:lnTo>
                  <a:pt x="43810" y="5637"/>
                </a:lnTo>
                <a:lnTo>
                  <a:pt x="21009" y="21009"/>
                </a:lnTo>
                <a:lnTo>
                  <a:pt x="5637" y="43810"/>
                </a:lnTo>
                <a:lnTo>
                  <a:pt x="0" y="71732"/>
                </a:lnTo>
                <a:lnTo>
                  <a:pt x="0" y="645589"/>
                </a:lnTo>
                <a:lnTo>
                  <a:pt x="5637" y="673510"/>
                </a:lnTo>
                <a:lnTo>
                  <a:pt x="21009" y="696311"/>
                </a:lnTo>
                <a:lnTo>
                  <a:pt x="43810" y="711684"/>
                </a:lnTo>
                <a:lnTo>
                  <a:pt x="71732" y="717321"/>
                </a:lnTo>
                <a:lnTo>
                  <a:pt x="1362911" y="717321"/>
                </a:lnTo>
                <a:lnTo>
                  <a:pt x="1390833" y="711684"/>
                </a:lnTo>
                <a:lnTo>
                  <a:pt x="1413634" y="696311"/>
                </a:lnTo>
                <a:lnTo>
                  <a:pt x="1429006" y="673510"/>
                </a:lnTo>
                <a:lnTo>
                  <a:pt x="1434644" y="645589"/>
                </a:lnTo>
                <a:lnTo>
                  <a:pt x="1434644" y="71732"/>
                </a:lnTo>
                <a:lnTo>
                  <a:pt x="1429006" y="43810"/>
                </a:lnTo>
                <a:lnTo>
                  <a:pt x="1413634" y="21009"/>
                </a:lnTo>
                <a:lnTo>
                  <a:pt x="1390833" y="5637"/>
                </a:lnTo>
                <a:lnTo>
                  <a:pt x="1362911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5637" y="3552862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0" y="71732"/>
                </a:moveTo>
                <a:lnTo>
                  <a:pt x="5637" y="43810"/>
                </a:lnTo>
                <a:lnTo>
                  <a:pt x="21009" y="21009"/>
                </a:lnTo>
                <a:lnTo>
                  <a:pt x="43810" y="5637"/>
                </a:lnTo>
                <a:lnTo>
                  <a:pt x="71732" y="0"/>
                </a:lnTo>
                <a:lnTo>
                  <a:pt x="1362912" y="0"/>
                </a:lnTo>
                <a:lnTo>
                  <a:pt x="1390833" y="5637"/>
                </a:lnTo>
                <a:lnTo>
                  <a:pt x="1413634" y="21009"/>
                </a:lnTo>
                <a:lnTo>
                  <a:pt x="1429006" y="43810"/>
                </a:lnTo>
                <a:lnTo>
                  <a:pt x="1434644" y="71732"/>
                </a:lnTo>
                <a:lnTo>
                  <a:pt x="1434644" y="645589"/>
                </a:lnTo>
                <a:lnTo>
                  <a:pt x="1429006" y="673511"/>
                </a:lnTo>
                <a:lnTo>
                  <a:pt x="1413634" y="696312"/>
                </a:lnTo>
                <a:lnTo>
                  <a:pt x="1390833" y="711684"/>
                </a:lnTo>
                <a:lnTo>
                  <a:pt x="1362912" y="717322"/>
                </a:lnTo>
                <a:lnTo>
                  <a:pt x="71732" y="717322"/>
                </a:lnTo>
                <a:lnTo>
                  <a:pt x="43810" y="711684"/>
                </a:lnTo>
                <a:lnTo>
                  <a:pt x="21009" y="696312"/>
                </a:lnTo>
                <a:lnTo>
                  <a:pt x="5637" y="673511"/>
                </a:lnTo>
                <a:lnTo>
                  <a:pt x="0" y="645589"/>
                </a:lnTo>
                <a:lnTo>
                  <a:pt x="0" y="7173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98055" y="3742944"/>
            <a:ext cx="12503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KNN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31779" y="3911525"/>
            <a:ext cx="574040" cy="825500"/>
          </a:xfrm>
          <a:custGeom>
            <a:avLst/>
            <a:gdLst/>
            <a:ahLst/>
            <a:cxnLst/>
            <a:rect l="l" t="t" r="r" b="b"/>
            <a:pathLst>
              <a:path w="574040" h="825500">
                <a:moveTo>
                  <a:pt x="0" y="0"/>
                </a:moveTo>
                <a:lnTo>
                  <a:pt x="573857" y="824920"/>
                </a:lnTo>
              </a:path>
            </a:pathLst>
          </a:custGeom>
          <a:ln w="12700">
            <a:solidFill>
              <a:srgbClr val="0B59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05637" y="4377783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1362911" y="0"/>
                </a:moveTo>
                <a:lnTo>
                  <a:pt x="71732" y="0"/>
                </a:lnTo>
                <a:lnTo>
                  <a:pt x="43810" y="5637"/>
                </a:lnTo>
                <a:lnTo>
                  <a:pt x="21009" y="21009"/>
                </a:lnTo>
                <a:lnTo>
                  <a:pt x="5637" y="43810"/>
                </a:lnTo>
                <a:lnTo>
                  <a:pt x="0" y="71732"/>
                </a:lnTo>
                <a:lnTo>
                  <a:pt x="0" y="645589"/>
                </a:lnTo>
                <a:lnTo>
                  <a:pt x="5637" y="673511"/>
                </a:lnTo>
                <a:lnTo>
                  <a:pt x="21009" y="696312"/>
                </a:lnTo>
                <a:lnTo>
                  <a:pt x="43810" y="711685"/>
                </a:lnTo>
                <a:lnTo>
                  <a:pt x="71732" y="717322"/>
                </a:lnTo>
                <a:lnTo>
                  <a:pt x="1362911" y="717322"/>
                </a:lnTo>
                <a:lnTo>
                  <a:pt x="1390833" y="711685"/>
                </a:lnTo>
                <a:lnTo>
                  <a:pt x="1413634" y="696312"/>
                </a:lnTo>
                <a:lnTo>
                  <a:pt x="1429006" y="673511"/>
                </a:lnTo>
                <a:lnTo>
                  <a:pt x="1434644" y="645589"/>
                </a:lnTo>
                <a:lnTo>
                  <a:pt x="1434644" y="71732"/>
                </a:lnTo>
                <a:lnTo>
                  <a:pt x="1429006" y="43810"/>
                </a:lnTo>
                <a:lnTo>
                  <a:pt x="1413634" y="21009"/>
                </a:lnTo>
                <a:lnTo>
                  <a:pt x="1390833" y="5637"/>
                </a:lnTo>
                <a:lnTo>
                  <a:pt x="1362911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5637" y="4377783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0" y="71732"/>
                </a:moveTo>
                <a:lnTo>
                  <a:pt x="5637" y="43810"/>
                </a:lnTo>
                <a:lnTo>
                  <a:pt x="21009" y="21009"/>
                </a:lnTo>
                <a:lnTo>
                  <a:pt x="43810" y="5637"/>
                </a:lnTo>
                <a:lnTo>
                  <a:pt x="71732" y="0"/>
                </a:lnTo>
                <a:lnTo>
                  <a:pt x="1362912" y="0"/>
                </a:lnTo>
                <a:lnTo>
                  <a:pt x="1390833" y="5637"/>
                </a:lnTo>
                <a:lnTo>
                  <a:pt x="1413634" y="21009"/>
                </a:lnTo>
                <a:lnTo>
                  <a:pt x="1429006" y="43810"/>
                </a:lnTo>
                <a:lnTo>
                  <a:pt x="1434644" y="71732"/>
                </a:lnTo>
                <a:lnTo>
                  <a:pt x="1434644" y="645589"/>
                </a:lnTo>
                <a:lnTo>
                  <a:pt x="1429006" y="673511"/>
                </a:lnTo>
                <a:lnTo>
                  <a:pt x="1413634" y="696312"/>
                </a:lnTo>
                <a:lnTo>
                  <a:pt x="1390833" y="711684"/>
                </a:lnTo>
                <a:lnTo>
                  <a:pt x="1362912" y="717322"/>
                </a:lnTo>
                <a:lnTo>
                  <a:pt x="71732" y="717322"/>
                </a:lnTo>
                <a:lnTo>
                  <a:pt x="43810" y="711684"/>
                </a:lnTo>
                <a:lnTo>
                  <a:pt x="21009" y="696312"/>
                </a:lnTo>
                <a:lnTo>
                  <a:pt x="5637" y="673511"/>
                </a:lnTo>
                <a:lnTo>
                  <a:pt x="0" y="645589"/>
                </a:lnTo>
                <a:lnTo>
                  <a:pt x="0" y="7173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36263" y="4447032"/>
            <a:ext cx="973455" cy="528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47955">
              <a:lnSpc>
                <a:spcPts val="1920"/>
              </a:lnSpc>
              <a:spcBef>
                <a:spcPts val="26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Logistic  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40282" y="3915376"/>
            <a:ext cx="505459" cy="821690"/>
          </a:xfrm>
          <a:custGeom>
            <a:avLst/>
            <a:gdLst/>
            <a:ahLst/>
            <a:cxnLst/>
            <a:rect l="l" t="t" r="r" b="b"/>
            <a:pathLst>
              <a:path w="505459" h="821689">
                <a:moveTo>
                  <a:pt x="0" y="821068"/>
                </a:moveTo>
                <a:lnTo>
                  <a:pt x="505137" y="0"/>
                </a:lnTo>
              </a:path>
            </a:pathLst>
          </a:custGeom>
          <a:ln w="12699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45420" y="3556715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1362911" y="0"/>
                </a:moveTo>
                <a:lnTo>
                  <a:pt x="71732" y="0"/>
                </a:lnTo>
                <a:lnTo>
                  <a:pt x="43810" y="5637"/>
                </a:lnTo>
                <a:lnTo>
                  <a:pt x="21009" y="21009"/>
                </a:lnTo>
                <a:lnTo>
                  <a:pt x="5637" y="43810"/>
                </a:lnTo>
                <a:lnTo>
                  <a:pt x="0" y="71732"/>
                </a:lnTo>
                <a:lnTo>
                  <a:pt x="0" y="645589"/>
                </a:lnTo>
                <a:lnTo>
                  <a:pt x="5637" y="673511"/>
                </a:lnTo>
                <a:lnTo>
                  <a:pt x="21009" y="696311"/>
                </a:lnTo>
                <a:lnTo>
                  <a:pt x="43810" y="711684"/>
                </a:lnTo>
                <a:lnTo>
                  <a:pt x="71732" y="717321"/>
                </a:lnTo>
                <a:lnTo>
                  <a:pt x="1362911" y="717321"/>
                </a:lnTo>
                <a:lnTo>
                  <a:pt x="1390833" y="711684"/>
                </a:lnTo>
                <a:lnTo>
                  <a:pt x="1413634" y="696311"/>
                </a:lnTo>
                <a:lnTo>
                  <a:pt x="1429006" y="673511"/>
                </a:lnTo>
                <a:lnTo>
                  <a:pt x="1434644" y="645589"/>
                </a:lnTo>
                <a:lnTo>
                  <a:pt x="1434644" y="71732"/>
                </a:lnTo>
                <a:lnTo>
                  <a:pt x="1429006" y="43810"/>
                </a:lnTo>
                <a:lnTo>
                  <a:pt x="1413634" y="21009"/>
                </a:lnTo>
                <a:lnTo>
                  <a:pt x="1390833" y="5637"/>
                </a:lnTo>
                <a:lnTo>
                  <a:pt x="1362911" y="0"/>
                </a:lnTo>
                <a:close/>
              </a:path>
            </a:pathLst>
          </a:custGeom>
          <a:solidFill>
            <a:srgbClr val="117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45420" y="3556715"/>
            <a:ext cx="1435100" cy="717550"/>
          </a:xfrm>
          <a:custGeom>
            <a:avLst/>
            <a:gdLst/>
            <a:ahLst/>
            <a:cxnLst/>
            <a:rect l="l" t="t" r="r" b="b"/>
            <a:pathLst>
              <a:path w="1435100" h="717550">
                <a:moveTo>
                  <a:pt x="0" y="71732"/>
                </a:moveTo>
                <a:lnTo>
                  <a:pt x="5637" y="43810"/>
                </a:lnTo>
                <a:lnTo>
                  <a:pt x="21009" y="21009"/>
                </a:lnTo>
                <a:lnTo>
                  <a:pt x="43810" y="5637"/>
                </a:lnTo>
                <a:lnTo>
                  <a:pt x="71732" y="0"/>
                </a:lnTo>
                <a:lnTo>
                  <a:pt x="1362912" y="0"/>
                </a:lnTo>
                <a:lnTo>
                  <a:pt x="1390833" y="5637"/>
                </a:lnTo>
                <a:lnTo>
                  <a:pt x="1413634" y="21009"/>
                </a:lnTo>
                <a:lnTo>
                  <a:pt x="1429006" y="43810"/>
                </a:lnTo>
                <a:lnTo>
                  <a:pt x="1434644" y="71732"/>
                </a:lnTo>
                <a:lnTo>
                  <a:pt x="1434644" y="645589"/>
                </a:lnTo>
                <a:lnTo>
                  <a:pt x="1429006" y="673511"/>
                </a:lnTo>
                <a:lnTo>
                  <a:pt x="1413634" y="696312"/>
                </a:lnTo>
                <a:lnTo>
                  <a:pt x="1390833" y="711684"/>
                </a:lnTo>
                <a:lnTo>
                  <a:pt x="1362912" y="717322"/>
                </a:lnTo>
                <a:lnTo>
                  <a:pt x="71732" y="717322"/>
                </a:lnTo>
                <a:lnTo>
                  <a:pt x="43810" y="711684"/>
                </a:lnTo>
                <a:lnTo>
                  <a:pt x="21009" y="696312"/>
                </a:lnTo>
                <a:lnTo>
                  <a:pt x="5637" y="673511"/>
                </a:lnTo>
                <a:lnTo>
                  <a:pt x="0" y="645589"/>
                </a:lnTo>
                <a:lnTo>
                  <a:pt x="0" y="7173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697433" y="3745992"/>
            <a:ext cx="1308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535657" y="3876563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500257" y="1"/>
                </a:lnTo>
              </a:path>
            </a:pathLst>
          </a:custGeom>
          <a:ln w="12700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35657" y="3011148"/>
            <a:ext cx="500380" cy="836294"/>
          </a:xfrm>
          <a:custGeom>
            <a:avLst/>
            <a:gdLst/>
            <a:ahLst/>
            <a:cxnLst/>
            <a:rect l="l" t="t" r="r" b="b"/>
            <a:pathLst>
              <a:path w="500379" h="836295">
                <a:moveTo>
                  <a:pt x="0" y="0"/>
                </a:moveTo>
                <a:lnTo>
                  <a:pt x="500257" y="835702"/>
                </a:lnTo>
              </a:path>
            </a:pathLst>
          </a:custGeom>
          <a:ln w="12700">
            <a:solidFill>
              <a:srgbClr val="0E6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4155" y="2174748"/>
            <a:ext cx="4847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0" dirty="0">
                <a:solidFill>
                  <a:srgbClr val="1172BE"/>
                </a:solidFill>
                <a:latin typeface="Calibri Light"/>
                <a:cs typeface="Calibri Light"/>
              </a:rPr>
              <a:t>Result </a:t>
            </a:r>
            <a:r>
              <a:rPr sz="4400" b="0" dirty="0">
                <a:solidFill>
                  <a:srgbClr val="1172BE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1172BE"/>
                </a:solidFill>
                <a:latin typeface="Calibri Light"/>
                <a:cs typeface="Calibri Light"/>
              </a:rPr>
              <a:t> Discussion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2812" y="4529835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DFE3E5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466" y="239268"/>
            <a:ext cx="4177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Evaluation</a:t>
            </a:r>
            <a:r>
              <a:rPr spc="-80" dirty="0"/>
              <a:t> </a:t>
            </a:r>
            <a:r>
              <a:rPr spc="-5" dirty="0"/>
              <a:t>Metrics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20122" y="1176302"/>
          <a:ext cx="8750934" cy="2155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1172BE"/>
                    </a:solidFill>
                  </a:tcPr>
                </a:tc>
                <a:tc>
                  <a:txBody>
                    <a:bodyPr/>
                    <a:lstStyle/>
                    <a:p>
                      <a:pPr marL="7829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NOTDEFAULT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1172BE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PREDICTED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117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40" dirty="0">
                          <a:latin typeface="Calibri"/>
                          <a:cs typeface="Calibri"/>
                        </a:rPr>
                        <a:t>NOTDEFAULT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7829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FP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solidFill>
                      <a:srgbClr val="CC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5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45" dirty="0">
                          <a:latin typeface="Calibri"/>
                          <a:cs typeface="Calibri"/>
                        </a:rPr>
                        <a:t>DEFAULT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7829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FN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98862" y="3538220"/>
            <a:ext cx="8442960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6105" algn="l"/>
              </a:tabLst>
            </a:pPr>
            <a:r>
              <a:rPr sz="2400" b="1" spc="-35" dirty="0">
                <a:solidFill>
                  <a:srgbClr val="1172BE"/>
                </a:solidFill>
                <a:latin typeface="Calibri"/>
                <a:cs typeface="Calibri"/>
              </a:rPr>
              <a:t>True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Positive:	</a:t>
            </a: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Actually 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Default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Predicted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as a</a:t>
            </a:r>
            <a:r>
              <a:rPr sz="2400" b="1" spc="-3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Default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73800"/>
              </a:lnSpc>
              <a:spcBef>
                <a:spcPts val="80"/>
              </a:spcBef>
              <a:tabLst>
                <a:tab pos="1928495" algn="l"/>
                <a:tab pos="6527165" algn="l"/>
                <a:tab pos="7027545" algn="l"/>
              </a:tabLst>
            </a:pPr>
            <a:r>
              <a:rPr sz="2400" b="1" spc="-35" dirty="0">
                <a:solidFill>
                  <a:srgbClr val="1172BE"/>
                </a:solidFill>
                <a:latin typeface="Calibri"/>
                <a:cs typeface="Calibri"/>
              </a:rPr>
              <a:t>True </a:t>
            </a:r>
            <a:r>
              <a:rPr sz="2400" b="1" spc="-15" dirty="0">
                <a:solidFill>
                  <a:srgbClr val="1172BE"/>
                </a:solidFill>
                <a:latin typeface="Calibri"/>
                <a:cs typeface="Calibri"/>
              </a:rPr>
              <a:t>Negative: </a:t>
            </a: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Actually </a:t>
            </a:r>
            <a:r>
              <a:rPr sz="2400" b="1" spc="-15" dirty="0">
                <a:solidFill>
                  <a:srgbClr val="1172BE"/>
                </a:solidFill>
                <a:latin typeface="Calibri"/>
                <a:cs typeface="Calibri"/>
              </a:rPr>
              <a:t>Not-Default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predicted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as a </a:t>
            </a:r>
            <a:r>
              <a:rPr sz="2400" b="1" spc="-15" dirty="0">
                <a:solidFill>
                  <a:srgbClr val="1172BE"/>
                </a:solidFill>
                <a:latin typeface="Calibri"/>
                <a:cs typeface="Calibri"/>
              </a:rPr>
              <a:t>Not-Default  False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Positive:	</a:t>
            </a: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Actually </a:t>
            </a:r>
            <a:r>
              <a:rPr sz="2400" b="1" spc="-15" dirty="0">
                <a:solidFill>
                  <a:srgbClr val="1172BE"/>
                </a:solidFill>
                <a:latin typeface="Calibri"/>
                <a:cs typeface="Calibri"/>
              </a:rPr>
              <a:t>Not-Default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predicted</a:t>
            </a:r>
            <a:r>
              <a:rPr sz="2400" b="1" spc="2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as</a:t>
            </a:r>
            <a:r>
              <a:rPr sz="2400" b="1" spc="1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	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Default  </a:t>
            </a:r>
            <a:r>
              <a:rPr sz="2400" b="1" spc="-15" dirty="0">
                <a:solidFill>
                  <a:srgbClr val="1172BE"/>
                </a:solidFill>
                <a:latin typeface="Calibri"/>
                <a:cs typeface="Calibri"/>
              </a:rPr>
              <a:t>False Negative: </a:t>
            </a:r>
            <a:r>
              <a:rPr sz="2400" b="1" spc="-5" dirty="0">
                <a:solidFill>
                  <a:srgbClr val="1172BE"/>
                </a:solidFill>
                <a:latin typeface="Calibri"/>
                <a:cs typeface="Calibri"/>
              </a:rPr>
              <a:t>Actually 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Default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1172BE"/>
                </a:solidFill>
                <a:latin typeface="Calibri"/>
                <a:cs typeface="Calibri"/>
              </a:rPr>
              <a:t>predicted</a:t>
            </a:r>
            <a:r>
              <a:rPr sz="2400" b="1" spc="5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172BE"/>
                </a:solidFill>
                <a:latin typeface="Calibri"/>
                <a:cs typeface="Calibri"/>
              </a:rPr>
              <a:t>a	</a:t>
            </a:r>
            <a:r>
              <a:rPr sz="2400" b="1" spc="-15" dirty="0">
                <a:solidFill>
                  <a:srgbClr val="1172BE"/>
                </a:solidFill>
                <a:latin typeface="Calibri"/>
                <a:cs typeface="Calibri"/>
              </a:rPr>
              <a:t>Not-Default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451" y="239268"/>
            <a:ext cx="2897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80" dirty="0"/>
              <a:t> </a:t>
            </a:r>
            <a:r>
              <a:rPr spc="-2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0535" y="1140968"/>
            <a:ext cx="4804410" cy="17506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1300" marR="5080" indent="-228600" algn="just">
              <a:lnSpc>
                <a:spcPct val="140400"/>
              </a:lnSpc>
              <a:spcBef>
                <a:spcPts val="40"/>
              </a:spcBef>
              <a:buFont typeface="Arial"/>
              <a:buChar char="•"/>
              <a:tabLst>
                <a:tab pos="241300" algn="l"/>
              </a:tabLst>
            </a:pPr>
            <a:r>
              <a:rPr sz="2700" b="1" spc="-10" dirty="0">
                <a:solidFill>
                  <a:srgbClr val="1172BE"/>
                </a:solidFill>
                <a:latin typeface="Calibri"/>
                <a:cs typeface="Calibri"/>
              </a:rPr>
              <a:t>Accuracy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: </a:t>
            </a:r>
            <a:r>
              <a:rPr sz="2700" spc="-15" dirty="0">
                <a:solidFill>
                  <a:srgbClr val="1172BE"/>
                </a:solidFill>
                <a:latin typeface="Calibri"/>
                <a:cs typeface="Calibri"/>
              </a:rPr>
              <a:t>Accuracy 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determines  number 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of </a:t>
            </a:r>
            <a:r>
              <a:rPr sz="2700" spc="-20" dirty="0">
                <a:solidFill>
                  <a:srgbClr val="1172BE"/>
                </a:solidFill>
                <a:latin typeface="Calibri"/>
                <a:cs typeface="Calibri"/>
              </a:rPr>
              <a:t>Not-Default 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and  </a:t>
            </a:r>
            <a:r>
              <a:rPr sz="2700" spc="-15" dirty="0">
                <a:solidFill>
                  <a:srgbClr val="1172BE"/>
                </a:solidFill>
                <a:latin typeface="Calibri"/>
                <a:cs typeface="Calibri"/>
              </a:rPr>
              <a:t>Default.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4345" y="3305047"/>
            <a:ext cx="37890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161540" algn="l"/>
                <a:tab pos="3750310" algn="l"/>
              </a:tabLst>
            </a:pPr>
            <a:r>
              <a:rPr sz="2700" spc="-15" dirty="0">
                <a:solidFill>
                  <a:srgbClr val="1172BE"/>
                </a:solidFill>
                <a:latin typeface="Calibri"/>
                <a:cs typeface="Calibri"/>
              </a:rPr>
              <a:t>Accuracy=</a:t>
            </a:r>
            <a:r>
              <a:rPr sz="4050" u="heavy" spc="-22" baseline="32921" dirty="0">
                <a:solidFill>
                  <a:srgbClr val="1172BE"/>
                </a:solidFill>
                <a:uFill>
                  <a:solidFill>
                    <a:srgbClr val="1172BE"/>
                  </a:solidFill>
                </a:uFill>
                <a:latin typeface="Calibri"/>
                <a:cs typeface="Calibri"/>
              </a:rPr>
              <a:t> 	</a:t>
            </a:r>
            <a:r>
              <a:rPr sz="3000" u="heavy" spc="442" baseline="44444" dirty="0">
                <a:solidFill>
                  <a:srgbClr val="1172BE"/>
                </a:solidFill>
                <a:uFill>
                  <a:solidFill>
                    <a:srgbClr val="1172BE"/>
                  </a:solidFill>
                </a:uFill>
                <a:latin typeface="Cambria Math"/>
                <a:cs typeface="Cambria Math"/>
              </a:rPr>
              <a:t>+,</a:t>
            </a:r>
            <a:r>
              <a:rPr sz="3000" u="heavy" spc="-37" baseline="44444" dirty="0">
                <a:solidFill>
                  <a:srgbClr val="1172BE"/>
                </a:solidFill>
                <a:uFill>
                  <a:solidFill>
                    <a:srgbClr val="1172BE"/>
                  </a:solidFill>
                </a:uFill>
                <a:latin typeface="Cambria Math"/>
                <a:cs typeface="Cambria Math"/>
              </a:rPr>
              <a:t> </a:t>
            </a:r>
            <a:r>
              <a:rPr sz="3000" u="heavy" spc="1185" baseline="44444" dirty="0">
                <a:solidFill>
                  <a:srgbClr val="1172BE"/>
                </a:solidFill>
                <a:uFill>
                  <a:solidFill>
                    <a:srgbClr val="1172BE"/>
                  </a:solidFill>
                </a:uFill>
                <a:latin typeface="Cambria Math"/>
                <a:cs typeface="Cambria Math"/>
              </a:rPr>
              <a:t>-</a:t>
            </a:r>
            <a:r>
              <a:rPr sz="3000" u="heavy" spc="-97" baseline="44444" dirty="0">
                <a:solidFill>
                  <a:srgbClr val="1172BE"/>
                </a:solidFill>
                <a:uFill>
                  <a:solidFill>
                    <a:srgbClr val="1172BE"/>
                  </a:solidFill>
                </a:uFill>
                <a:latin typeface="Cambria Math"/>
                <a:cs typeface="Cambria Math"/>
              </a:rPr>
              <a:t> </a:t>
            </a:r>
            <a:r>
              <a:rPr sz="3000" u="heavy" spc="607" baseline="44444" dirty="0">
                <a:solidFill>
                  <a:srgbClr val="1172BE"/>
                </a:solidFill>
                <a:uFill>
                  <a:solidFill>
                    <a:srgbClr val="1172BE"/>
                  </a:solidFill>
                </a:uFill>
                <a:latin typeface="Cambria Math"/>
                <a:cs typeface="Cambria Math"/>
              </a:rPr>
              <a:t>+.	</a:t>
            </a:r>
            <a:endParaRPr sz="3000" baseline="44444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1296" y="3567684"/>
            <a:ext cx="2249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95" dirty="0">
                <a:solidFill>
                  <a:srgbClr val="1172BE"/>
                </a:solidFill>
                <a:latin typeface="Cambria Math"/>
                <a:cs typeface="Cambria Math"/>
              </a:rPr>
              <a:t>+,</a:t>
            </a:r>
            <a:r>
              <a:rPr sz="2000" spc="10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790" dirty="0">
                <a:solidFill>
                  <a:srgbClr val="1172BE"/>
                </a:solidFill>
                <a:latin typeface="Cambria Math"/>
                <a:cs typeface="Cambria Math"/>
              </a:rPr>
              <a:t>-</a:t>
            </a:r>
            <a:r>
              <a:rPr sz="2000" spc="-35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405" dirty="0">
                <a:solidFill>
                  <a:srgbClr val="1172BE"/>
                </a:solidFill>
                <a:latin typeface="Cambria Math"/>
                <a:cs typeface="Cambria Math"/>
              </a:rPr>
              <a:t>+.</a:t>
            </a:r>
            <a:r>
              <a:rPr sz="2000" spc="5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790" dirty="0">
                <a:solidFill>
                  <a:srgbClr val="1172BE"/>
                </a:solidFill>
                <a:latin typeface="Cambria Math"/>
                <a:cs typeface="Cambria Math"/>
              </a:rPr>
              <a:t>-</a:t>
            </a:r>
            <a:r>
              <a:rPr sz="2000" spc="-40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565" dirty="0">
                <a:solidFill>
                  <a:srgbClr val="1172BE"/>
                </a:solidFill>
                <a:latin typeface="Cambria Math"/>
                <a:cs typeface="Cambria Math"/>
              </a:rPr>
              <a:t>/,</a:t>
            </a:r>
            <a:r>
              <a:rPr sz="2000" spc="15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790" dirty="0">
                <a:solidFill>
                  <a:srgbClr val="1172BE"/>
                </a:solidFill>
                <a:latin typeface="Cambria Math"/>
                <a:cs typeface="Cambria Math"/>
              </a:rPr>
              <a:t>-</a:t>
            </a:r>
            <a:r>
              <a:rPr sz="2000" spc="-35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670" dirty="0">
                <a:solidFill>
                  <a:srgbClr val="1172BE"/>
                </a:solidFill>
                <a:latin typeface="Cambria Math"/>
                <a:cs typeface="Cambria Math"/>
              </a:rPr>
              <a:t>/.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535" y="3917696"/>
            <a:ext cx="480441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422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929764" algn="l"/>
                <a:tab pos="3357245" algn="l"/>
                <a:tab pos="3945890" algn="l"/>
              </a:tabLst>
            </a:pPr>
            <a:r>
              <a:rPr sz="2700" b="1" dirty="0">
                <a:solidFill>
                  <a:srgbClr val="1172BE"/>
                </a:solidFill>
                <a:latin typeface="Calibri"/>
                <a:cs typeface="Calibri"/>
              </a:rPr>
              <a:t>P</a:t>
            </a:r>
            <a:r>
              <a:rPr sz="2700" b="1" spc="-30" dirty="0">
                <a:solidFill>
                  <a:srgbClr val="1172BE"/>
                </a:solidFill>
                <a:latin typeface="Calibri"/>
                <a:cs typeface="Calibri"/>
              </a:rPr>
              <a:t>r</a:t>
            </a:r>
            <a:r>
              <a:rPr sz="2700" b="1" dirty="0">
                <a:solidFill>
                  <a:srgbClr val="1172BE"/>
                </a:solidFill>
                <a:latin typeface="Calibri"/>
                <a:cs typeface="Calibri"/>
              </a:rPr>
              <a:t>e</a:t>
            </a:r>
            <a:r>
              <a:rPr sz="2700" b="1" spc="-10" dirty="0">
                <a:solidFill>
                  <a:srgbClr val="1172BE"/>
                </a:solidFill>
                <a:latin typeface="Calibri"/>
                <a:cs typeface="Calibri"/>
              </a:rPr>
              <a:t>c</a:t>
            </a:r>
            <a:r>
              <a:rPr sz="2700" b="1" spc="-5" dirty="0">
                <a:solidFill>
                  <a:srgbClr val="1172BE"/>
                </a:solidFill>
                <a:latin typeface="Calibri"/>
                <a:cs typeface="Calibri"/>
              </a:rPr>
              <a:t>ision</a:t>
            </a:r>
            <a:r>
              <a:rPr sz="2700" b="1" dirty="0">
                <a:solidFill>
                  <a:srgbClr val="1172BE"/>
                </a:solidFill>
                <a:latin typeface="Calibri"/>
                <a:cs typeface="Calibri"/>
              </a:rPr>
              <a:t>:	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A</a:t>
            </a:r>
            <a:r>
              <a:rPr sz="2700" spc="5" dirty="0">
                <a:solidFill>
                  <a:srgbClr val="1172BE"/>
                </a:solidFill>
                <a:latin typeface="Calibri"/>
                <a:cs typeface="Calibri"/>
              </a:rPr>
              <a:t>m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u</a:t>
            </a:r>
            <a:r>
              <a:rPr sz="2700" spc="-35" dirty="0">
                <a:solidFill>
                  <a:srgbClr val="1172BE"/>
                </a:solidFill>
                <a:latin typeface="Calibri"/>
                <a:cs typeface="Calibri"/>
              </a:rPr>
              <a:t>n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t	of	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actual  </a:t>
            </a:r>
            <a:r>
              <a:rPr sz="2700" spc="-20" dirty="0">
                <a:solidFill>
                  <a:srgbClr val="1172BE"/>
                </a:solidFill>
                <a:latin typeface="Calibri"/>
                <a:cs typeface="Calibri"/>
              </a:rPr>
              <a:t>answers </a:t>
            </a:r>
            <a:r>
              <a:rPr sz="2700" spc="-15" dirty="0">
                <a:solidFill>
                  <a:srgbClr val="1172BE"/>
                </a:solidFill>
                <a:latin typeface="Calibri"/>
                <a:cs typeface="Calibri"/>
              </a:rPr>
              <a:t>from </a:t>
            </a:r>
            <a:r>
              <a:rPr sz="2700" spc="-5" dirty="0">
                <a:solidFill>
                  <a:srgbClr val="1172BE"/>
                </a:solidFill>
                <a:latin typeface="Calibri"/>
                <a:cs typeface="Calibri"/>
              </a:rPr>
              <a:t>positive</a:t>
            </a:r>
            <a:r>
              <a:rPr sz="2700" spc="-4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prediction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6454" y="5527040"/>
            <a:ext cx="15335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Precision</a:t>
            </a:r>
            <a:r>
              <a:rPr sz="2700" spc="-6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=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1036" y="5781321"/>
            <a:ext cx="939800" cy="0"/>
          </a:xfrm>
          <a:custGeom>
            <a:avLst/>
            <a:gdLst/>
            <a:ahLst/>
            <a:cxnLst/>
            <a:rect l="l" t="t" r="r" b="b"/>
            <a:pathLst>
              <a:path w="939800">
                <a:moveTo>
                  <a:pt x="0" y="0"/>
                </a:moveTo>
                <a:lnTo>
                  <a:pt x="939800" y="0"/>
                </a:lnTo>
              </a:path>
            </a:pathLst>
          </a:custGeom>
          <a:ln w="25400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71929" y="5414772"/>
            <a:ext cx="341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85" dirty="0">
                <a:solidFill>
                  <a:srgbClr val="1172BE"/>
                </a:solidFill>
                <a:latin typeface="Cambria Math"/>
                <a:cs typeface="Cambria Math"/>
              </a:rPr>
              <a:t>+,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2621" y="5789676"/>
            <a:ext cx="960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95" dirty="0">
                <a:solidFill>
                  <a:srgbClr val="1172BE"/>
                </a:solidFill>
                <a:latin typeface="Cambria Math"/>
                <a:cs typeface="Cambria Math"/>
              </a:rPr>
              <a:t>+,</a:t>
            </a:r>
            <a:r>
              <a:rPr sz="2000" spc="-20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790" dirty="0">
                <a:solidFill>
                  <a:srgbClr val="1172BE"/>
                </a:solidFill>
                <a:latin typeface="Cambria Math"/>
                <a:cs typeface="Cambria Math"/>
              </a:rPr>
              <a:t>-</a:t>
            </a:r>
            <a:r>
              <a:rPr sz="2000" spc="-60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560" dirty="0">
                <a:solidFill>
                  <a:srgbClr val="1172BE"/>
                </a:solidFill>
                <a:latin typeface="Cambria Math"/>
                <a:cs typeface="Cambria Math"/>
              </a:rPr>
              <a:t>/,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9481" y="1150112"/>
            <a:ext cx="49542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96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405255" algn="l"/>
                <a:tab pos="2359660" algn="l"/>
                <a:tab pos="2909570" algn="l"/>
                <a:tab pos="4371340" algn="l"/>
              </a:tabLst>
            </a:pPr>
            <a:r>
              <a:rPr sz="2700" b="1" spc="-35" dirty="0">
                <a:solidFill>
                  <a:srgbClr val="1172BE"/>
                </a:solidFill>
                <a:latin typeface="Calibri"/>
                <a:cs typeface="Calibri"/>
              </a:rPr>
              <a:t>R</a:t>
            </a:r>
            <a:r>
              <a:rPr sz="2700" b="1" dirty="0">
                <a:solidFill>
                  <a:srgbClr val="1172BE"/>
                </a:solidFill>
                <a:latin typeface="Calibri"/>
                <a:cs typeface="Calibri"/>
              </a:rPr>
              <a:t>e</a:t>
            </a:r>
            <a:r>
              <a:rPr sz="2700" b="1" spc="-20" dirty="0">
                <a:solidFill>
                  <a:srgbClr val="1172BE"/>
                </a:solidFill>
                <a:latin typeface="Calibri"/>
                <a:cs typeface="Calibri"/>
              </a:rPr>
              <a:t>c</a:t>
            </a:r>
            <a:r>
              <a:rPr sz="2700" b="1" dirty="0">
                <a:solidFill>
                  <a:srgbClr val="1172BE"/>
                </a:solidFill>
                <a:latin typeface="Calibri"/>
                <a:cs typeface="Calibri"/>
              </a:rPr>
              <a:t>a</a:t>
            </a:r>
            <a:r>
              <a:rPr sz="2700" b="1" spc="-5" dirty="0">
                <a:solidFill>
                  <a:srgbClr val="1172BE"/>
                </a:solidFill>
                <a:latin typeface="Calibri"/>
                <a:cs typeface="Calibri"/>
              </a:rPr>
              <a:t>ll</a:t>
            </a:r>
            <a:r>
              <a:rPr sz="2700" b="1" dirty="0">
                <a:solidFill>
                  <a:srgbClr val="1172BE"/>
                </a:solidFill>
                <a:latin typeface="Calibri"/>
                <a:cs typeface="Calibri"/>
              </a:rPr>
              <a:t>:	</a:t>
            </a:r>
            <a:r>
              <a:rPr sz="2700" spc="-5" dirty="0">
                <a:solidFill>
                  <a:srgbClr val="1172BE"/>
                </a:solidFill>
                <a:latin typeface="Calibri"/>
                <a:cs typeface="Calibri"/>
              </a:rPr>
              <a:t>F</a:t>
            </a:r>
            <a:r>
              <a:rPr sz="2700" spc="-50" dirty="0">
                <a:solidFill>
                  <a:srgbClr val="1172BE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om	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a</a:t>
            </a:r>
            <a:r>
              <a:rPr sz="2700" spc="5" dirty="0">
                <a:solidFill>
                  <a:srgbClr val="1172BE"/>
                </a:solidFill>
                <a:latin typeface="Calibri"/>
                <a:cs typeface="Calibri"/>
              </a:rPr>
              <a:t>l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l	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ac</a:t>
            </a:r>
            <a:r>
              <a:rPr sz="2700" spc="-30" dirty="0">
                <a:solidFill>
                  <a:srgbClr val="1172BE"/>
                </a:solidFill>
                <a:latin typeface="Calibri"/>
                <a:cs typeface="Calibri"/>
              </a:rPr>
              <a:t>c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u</a:t>
            </a:r>
            <a:r>
              <a:rPr sz="2700" spc="-35" dirty="0">
                <a:solidFill>
                  <a:srgbClr val="1172BE"/>
                </a:solidFill>
                <a:latin typeface="Calibri"/>
                <a:cs typeface="Calibri"/>
              </a:rPr>
              <a:t>n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t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s	</a:t>
            </a:r>
            <a:r>
              <a:rPr sz="2700" spc="-5" dirty="0">
                <a:solidFill>
                  <a:srgbClr val="1172BE"/>
                </a:solidFill>
                <a:latin typeface="Calibri"/>
                <a:cs typeface="Calibri"/>
              </a:rPr>
              <a:t>th</a:t>
            </a:r>
            <a:r>
              <a:rPr sz="2700" spc="-35" dirty="0">
                <a:solidFill>
                  <a:srgbClr val="1172BE"/>
                </a:solidFill>
                <a:latin typeface="Calibri"/>
                <a:cs typeface="Calibri"/>
              </a:rPr>
              <a:t>a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t  </a:t>
            </a:r>
            <a:r>
              <a:rPr sz="2700" spc="-5" dirty="0">
                <a:solidFill>
                  <a:srgbClr val="1172BE"/>
                </a:solidFill>
                <a:latin typeface="Calibri"/>
                <a:cs typeface="Calibri"/>
              </a:rPr>
              <a:t>actually </a:t>
            </a:r>
            <a:r>
              <a:rPr sz="2700" spc="-20" dirty="0">
                <a:solidFill>
                  <a:srgbClr val="1172BE"/>
                </a:solidFill>
                <a:latin typeface="Calibri"/>
                <a:cs typeface="Calibri"/>
              </a:rPr>
              <a:t>are default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1172BE"/>
                </a:solidFill>
                <a:latin typeface="Calibri"/>
                <a:cs typeface="Calibri"/>
              </a:rPr>
              <a:t>accounts.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3971" y="2607055"/>
            <a:ext cx="21844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01140" algn="l"/>
                <a:tab pos="2145665" algn="l"/>
              </a:tabLst>
            </a:pPr>
            <a:r>
              <a:rPr sz="2700" spc="-20" dirty="0">
                <a:solidFill>
                  <a:srgbClr val="1172BE"/>
                </a:solidFill>
                <a:latin typeface="Calibri"/>
                <a:cs typeface="Calibri"/>
              </a:rPr>
              <a:t>Recall</a:t>
            </a:r>
            <a:r>
              <a:rPr sz="2700" spc="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=</a:t>
            </a:r>
            <a:r>
              <a:rPr sz="4050" u="heavy" baseline="32921" dirty="0">
                <a:solidFill>
                  <a:srgbClr val="1172BE"/>
                </a:solidFill>
                <a:uFill>
                  <a:solidFill>
                    <a:srgbClr val="1172BE"/>
                  </a:solidFill>
                </a:uFill>
                <a:latin typeface="Calibri"/>
                <a:cs typeface="Calibri"/>
              </a:rPr>
              <a:t> 	</a:t>
            </a:r>
            <a:r>
              <a:rPr sz="3000" u="heavy" spc="442" baseline="44444" dirty="0">
                <a:solidFill>
                  <a:srgbClr val="1172BE"/>
                </a:solidFill>
                <a:uFill>
                  <a:solidFill>
                    <a:srgbClr val="1172BE"/>
                  </a:solidFill>
                </a:uFill>
                <a:latin typeface="Cambria Math"/>
                <a:cs typeface="Cambria Math"/>
              </a:rPr>
              <a:t>+,	</a:t>
            </a:r>
            <a:endParaRPr sz="3000" baseline="44444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9481" y="3356864"/>
            <a:ext cx="15595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700" b="1" spc="-5" dirty="0">
                <a:solidFill>
                  <a:srgbClr val="1172BE"/>
                </a:solidFill>
                <a:latin typeface="Calibri"/>
                <a:cs typeface="Calibri"/>
              </a:rPr>
              <a:t>F</a:t>
            </a:r>
            <a:r>
              <a:rPr sz="2700" b="1" spc="-10" dirty="0">
                <a:solidFill>
                  <a:srgbClr val="1172BE"/>
                </a:solidFill>
                <a:latin typeface="Calibri"/>
                <a:cs typeface="Calibri"/>
              </a:rPr>
              <a:t>1</a:t>
            </a:r>
            <a:r>
              <a:rPr sz="2700" b="1" spc="-5" dirty="0">
                <a:solidFill>
                  <a:srgbClr val="1172BE"/>
                </a:solidFill>
                <a:latin typeface="Calibri"/>
                <a:cs typeface="Calibri"/>
              </a:rPr>
              <a:t>-S</a:t>
            </a:r>
            <a:r>
              <a:rPr sz="2700" b="1" spc="-15" dirty="0">
                <a:solidFill>
                  <a:srgbClr val="1172BE"/>
                </a:solidFill>
                <a:latin typeface="Calibri"/>
                <a:cs typeface="Calibri"/>
              </a:rPr>
              <a:t>c</a:t>
            </a:r>
            <a:r>
              <a:rPr sz="2700" b="1" spc="-5" dirty="0">
                <a:solidFill>
                  <a:srgbClr val="1172BE"/>
                </a:solidFill>
                <a:latin typeface="Calibri"/>
                <a:cs typeface="Calibri"/>
              </a:rPr>
              <a:t>o</a:t>
            </a:r>
            <a:r>
              <a:rPr sz="2700" b="1" spc="-30" dirty="0">
                <a:solidFill>
                  <a:srgbClr val="1172BE"/>
                </a:solidFill>
                <a:latin typeface="Calibri"/>
                <a:cs typeface="Calibri"/>
              </a:rPr>
              <a:t>r</a:t>
            </a:r>
            <a:r>
              <a:rPr sz="2700" b="1" spc="-5" dirty="0">
                <a:solidFill>
                  <a:srgbClr val="1172BE"/>
                </a:solidFill>
                <a:latin typeface="Calibri"/>
                <a:cs typeface="Calibri"/>
              </a:rPr>
              <a:t>e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5332" y="2729295"/>
            <a:ext cx="1682750" cy="10648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1180"/>
              </a:spcBef>
            </a:pPr>
            <a:r>
              <a:rPr sz="2000" spc="295" dirty="0">
                <a:solidFill>
                  <a:srgbClr val="1172BE"/>
                </a:solidFill>
                <a:latin typeface="Cambria Math"/>
                <a:cs typeface="Cambria Math"/>
              </a:rPr>
              <a:t>+,</a:t>
            </a:r>
            <a:r>
              <a:rPr sz="2000" spc="-20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790" dirty="0">
                <a:solidFill>
                  <a:srgbClr val="1172BE"/>
                </a:solidFill>
                <a:latin typeface="Cambria Math"/>
                <a:cs typeface="Cambria Math"/>
              </a:rPr>
              <a:t>-</a:t>
            </a:r>
            <a:r>
              <a:rPr sz="2000" spc="-60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2000" spc="670" dirty="0">
                <a:solidFill>
                  <a:srgbClr val="1172BE"/>
                </a:solidFill>
                <a:latin typeface="Cambria Math"/>
                <a:cs typeface="Cambria Math"/>
              </a:rPr>
              <a:t>/.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700" spc="-5" dirty="0">
                <a:solidFill>
                  <a:srgbClr val="1172BE"/>
                </a:solidFill>
                <a:latin typeface="Calibri"/>
                <a:cs typeface="Calibri"/>
              </a:rPr>
              <a:t>Harmonic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02493" y="3356864"/>
            <a:ext cx="14204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1410" algn="l"/>
              </a:tabLst>
            </a:pPr>
            <a:r>
              <a:rPr sz="2700" spc="5" dirty="0">
                <a:solidFill>
                  <a:srgbClr val="1172BE"/>
                </a:solidFill>
                <a:latin typeface="Calibri"/>
                <a:cs typeface="Calibri"/>
              </a:rPr>
              <a:t>m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ea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n	of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8081" y="3890264"/>
            <a:ext cx="27990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precision and</a:t>
            </a:r>
            <a:r>
              <a:rPr sz="2700" spc="-4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1172BE"/>
                </a:solidFill>
                <a:latin typeface="Calibri"/>
                <a:cs typeface="Calibri"/>
              </a:rPr>
              <a:t>recall.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31781" y="4943121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25400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7533" y="4688840"/>
            <a:ext cx="25914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1172BE"/>
                </a:solidFill>
                <a:latin typeface="Calibri"/>
                <a:cs typeface="Calibri"/>
              </a:rPr>
              <a:t>F1-Score </a:t>
            </a: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=2 * </a:t>
            </a:r>
            <a:r>
              <a:rPr sz="3000" spc="1320" baseline="44444" dirty="0">
                <a:solidFill>
                  <a:srgbClr val="1172BE"/>
                </a:solidFill>
                <a:latin typeface="Cambria Math"/>
                <a:cs typeface="Cambria Math"/>
              </a:rPr>
              <a:t>,</a:t>
            </a:r>
            <a:r>
              <a:rPr sz="3000" spc="-75" baseline="44444" dirty="0">
                <a:solidFill>
                  <a:srgbClr val="1172BE"/>
                </a:solidFill>
                <a:latin typeface="Cambria Math"/>
                <a:cs typeface="Cambria Math"/>
              </a:rPr>
              <a:t> </a:t>
            </a:r>
            <a:r>
              <a:rPr sz="3000" baseline="44444" dirty="0">
                <a:solidFill>
                  <a:srgbClr val="1172BE"/>
                </a:solidFill>
                <a:latin typeface="Cambria Math"/>
                <a:cs typeface="Cambria Math"/>
              </a:rPr>
              <a:t>∗ </a:t>
            </a:r>
            <a:r>
              <a:rPr sz="3000" spc="307" baseline="44444" dirty="0">
                <a:solidFill>
                  <a:srgbClr val="1172BE"/>
                </a:solidFill>
                <a:latin typeface="Cambria Math"/>
                <a:cs typeface="Cambria Math"/>
              </a:rPr>
              <a:t>1</a:t>
            </a:r>
            <a:endParaRPr sz="3000" baseline="44444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45941" y="4951476"/>
            <a:ext cx="542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5" dirty="0">
                <a:solidFill>
                  <a:srgbClr val="1172BE"/>
                </a:solidFill>
                <a:latin typeface="Cambria Math"/>
                <a:cs typeface="Cambria Math"/>
              </a:rPr>
              <a:t>,</a:t>
            </a:r>
            <a:r>
              <a:rPr sz="2000" spc="770" dirty="0">
                <a:solidFill>
                  <a:srgbClr val="1172BE"/>
                </a:solidFill>
                <a:latin typeface="Cambria Math"/>
                <a:cs typeface="Cambria Math"/>
              </a:rPr>
              <a:t>-</a:t>
            </a:r>
            <a:r>
              <a:rPr sz="2000" spc="204" dirty="0">
                <a:solidFill>
                  <a:srgbClr val="1172BE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9481" y="5380735"/>
            <a:ext cx="4744085" cy="9645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</a:tabLst>
            </a:pPr>
            <a:r>
              <a:rPr sz="2700" b="1" spc="-10" dirty="0">
                <a:solidFill>
                  <a:srgbClr val="1172BE"/>
                </a:solidFill>
                <a:latin typeface="Calibri"/>
                <a:cs typeface="Calibri"/>
              </a:rPr>
              <a:t>Cross</a:t>
            </a:r>
            <a:r>
              <a:rPr sz="2700" b="1" spc="-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700" b="1" spc="-20" dirty="0">
                <a:solidFill>
                  <a:srgbClr val="1172BE"/>
                </a:solidFill>
                <a:latin typeface="Calibri"/>
                <a:cs typeface="Calibri"/>
              </a:rPr>
              <a:t>Validation: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700" dirty="0">
                <a:solidFill>
                  <a:srgbClr val="1172BE"/>
                </a:solidFill>
                <a:latin typeface="Calibri"/>
                <a:cs typeface="Calibri"/>
              </a:rPr>
              <a:t>K 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Fold </a:t>
            </a:r>
            <a:r>
              <a:rPr sz="2700" spc="-15" dirty="0">
                <a:solidFill>
                  <a:srgbClr val="1172BE"/>
                </a:solidFill>
                <a:latin typeface="Calibri"/>
                <a:cs typeface="Calibri"/>
              </a:rPr>
              <a:t>cross </a:t>
            </a:r>
            <a:r>
              <a:rPr sz="2700" spc="-10" dirty="0">
                <a:solidFill>
                  <a:srgbClr val="1172BE"/>
                </a:solidFill>
                <a:latin typeface="Calibri"/>
                <a:cs typeface="Calibri"/>
              </a:rPr>
              <a:t>validation </a:t>
            </a:r>
            <a:r>
              <a:rPr sz="2700" spc="-15" dirty="0">
                <a:solidFill>
                  <a:srgbClr val="1172BE"/>
                </a:solidFill>
                <a:latin typeface="Calibri"/>
                <a:cs typeface="Calibri"/>
              </a:rPr>
              <a:t>where</a:t>
            </a:r>
            <a:r>
              <a:rPr sz="2700" spc="-4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172BE"/>
                </a:solidFill>
                <a:latin typeface="Calibri"/>
                <a:cs typeface="Calibri"/>
              </a:rPr>
              <a:t>K=5.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470" y="239268"/>
            <a:ext cx="334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Accuracy</a:t>
            </a:r>
            <a:r>
              <a:rPr spc="-45" dirty="0"/>
              <a:t> </a:t>
            </a:r>
            <a:r>
              <a:rPr spc="-75"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70619" y="1784974"/>
          <a:ext cx="8145780" cy="397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4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Classifier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172B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(%)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17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4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Nearest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Neighbor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Logistic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Regression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4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Voting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479" y="284988"/>
            <a:ext cx="6736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 </a:t>
            </a:r>
            <a:r>
              <a:rPr spc="-10" dirty="0"/>
              <a:t>Analyses </a:t>
            </a:r>
            <a:r>
              <a:rPr dirty="0"/>
              <a:t>of </a:t>
            </a:r>
            <a:r>
              <a:rPr spc="-5" dirty="0"/>
              <a:t>The </a:t>
            </a:r>
            <a:r>
              <a:rPr spc="-20" dirty="0"/>
              <a:t>Best</a:t>
            </a:r>
            <a:r>
              <a:rPr spc="-30" dirty="0"/>
              <a:t> </a:t>
            </a:r>
            <a:r>
              <a:rPr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39512" y="1994974"/>
          <a:ext cx="8229599" cy="3762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0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172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172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172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172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172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0.83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0.88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3923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1077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5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Avg/Total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0.81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24602" y="1355852"/>
            <a:ext cx="3119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Random </a:t>
            </a:r>
            <a:r>
              <a:rPr sz="2400" spc="-20" dirty="0">
                <a:solidFill>
                  <a:srgbClr val="1172BE"/>
                </a:solidFill>
                <a:latin typeface="Calibri"/>
                <a:cs typeface="Calibri"/>
              </a:rPr>
              <a:t>Forest</a:t>
            </a:r>
            <a:r>
              <a:rPr sz="2400" spc="-6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172BE"/>
                </a:solidFill>
                <a:latin typeface="Calibri"/>
                <a:cs typeface="Calibri"/>
              </a:rPr>
              <a:t>Classifier.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8631" y="2973324"/>
            <a:ext cx="2317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5" dirty="0"/>
              <a:t> </a:t>
            </a:r>
            <a:r>
              <a:rPr spc="-10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0505" y="2174748"/>
            <a:ext cx="2814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solidFill>
                  <a:srgbClr val="1172BE"/>
                </a:solidFill>
                <a:latin typeface="Calibri Light"/>
                <a:cs typeface="Calibri Light"/>
              </a:rPr>
              <a:t>Introduction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2812" y="4529835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DFE3E5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590903" y="239268"/>
            <a:ext cx="4299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Credit </a:t>
            </a:r>
            <a:r>
              <a:rPr spc="-20" dirty="0"/>
              <a:t>Card</a:t>
            </a:r>
            <a:r>
              <a:rPr spc="-50" dirty="0"/>
              <a:t> </a:t>
            </a:r>
            <a:r>
              <a:rPr spc="-20" dirty="0"/>
              <a:t>Default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55665" y="1084579"/>
            <a:ext cx="10560685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Default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to fail to </a:t>
            </a:r>
            <a:r>
              <a:rPr sz="2400" spc="-25" dirty="0">
                <a:solidFill>
                  <a:srgbClr val="1172BE"/>
                </a:solidFill>
                <a:latin typeface="Calibri"/>
                <a:cs typeface="Calibri"/>
              </a:rPr>
              <a:t>make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payment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debt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by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due</a:t>
            </a:r>
            <a:r>
              <a:rPr sz="2400" spc="1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date.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139200"/>
              </a:lnSpc>
              <a:spcBef>
                <a:spcPts val="10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If someone miss the minimum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card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payment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six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months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 </a:t>
            </a:r>
            <a:r>
              <a:rPr sz="2400" spc="-70" dirty="0">
                <a:solidFill>
                  <a:srgbClr val="1172BE"/>
                </a:solidFill>
                <a:latin typeface="Calibri"/>
                <a:cs typeface="Calibri"/>
              </a:rPr>
              <a:t>row,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their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credit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card 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will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be an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default.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142500"/>
              </a:lnSpc>
              <a:spcBef>
                <a:spcPts val="8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If this happens with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credit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card, creditors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might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raise interest </a:t>
            </a:r>
            <a:r>
              <a:rPr sz="2400" spc="-20" dirty="0">
                <a:solidFill>
                  <a:srgbClr val="1172BE"/>
                </a:solidFill>
                <a:latin typeface="Calibri"/>
                <a:cs typeface="Calibri"/>
              </a:rPr>
              <a:t>rates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default 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(or penalty </a:t>
            </a:r>
            <a:r>
              <a:rPr sz="2400" spc="-20" dirty="0">
                <a:solidFill>
                  <a:srgbClr val="1172BE"/>
                </a:solidFill>
                <a:latin typeface="Calibri"/>
                <a:cs typeface="Calibri"/>
              </a:rPr>
              <a:t>rate)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or decrease the line of</a:t>
            </a:r>
            <a:r>
              <a:rPr sz="2400" spc="2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credit.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64296" y="3958147"/>
            <a:ext cx="10717965" cy="2728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725584" y="239268"/>
            <a:ext cx="2029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1172BE"/>
                </a:solidFill>
                <a:latin typeface="Calibri Light"/>
                <a:cs typeface="Calibri Light"/>
              </a:rPr>
              <a:t>Our</a:t>
            </a:r>
            <a:r>
              <a:rPr sz="4400" b="0" spc="-70" dirty="0">
                <a:solidFill>
                  <a:srgbClr val="1172BE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1172BE"/>
                </a:solidFill>
                <a:latin typeface="Calibri Light"/>
                <a:cs typeface="Calibri Light"/>
              </a:rPr>
              <a:t>Goal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87813" y="1962404"/>
            <a:ext cx="1002855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develop </a:t>
            </a:r>
            <a:r>
              <a:rPr sz="2400" dirty="0">
                <a:solidFill>
                  <a:srgbClr val="1172BE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1172BE"/>
                </a:solidFill>
                <a:latin typeface="Calibri"/>
                <a:cs typeface="Calibri"/>
              </a:rPr>
              <a:t>system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that detect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client is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most </a:t>
            </a:r>
            <a:r>
              <a:rPr sz="2400" spc="-20" dirty="0">
                <a:solidFill>
                  <a:srgbClr val="1172BE"/>
                </a:solidFill>
                <a:latin typeface="Calibri"/>
                <a:cs typeface="Calibri"/>
              </a:rPr>
              <a:t>likely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not able 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to pay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next  </a:t>
            </a:r>
            <a:r>
              <a:rPr sz="2400" spc="-5" dirty="0">
                <a:solidFill>
                  <a:srgbClr val="1172BE"/>
                </a:solidFill>
                <a:latin typeface="Calibri"/>
                <a:cs typeface="Calibri"/>
              </a:rPr>
              <a:t>billing</a:t>
            </a:r>
            <a:r>
              <a:rPr sz="2400" spc="-1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172BE"/>
                </a:solidFill>
                <a:latin typeface="Calibri"/>
                <a:cs typeface="Calibri"/>
              </a:rPr>
              <a:t>cycle.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8250"/>
            <a:ext cx="12192000" cy="1809750"/>
          </a:xfrm>
          <a:custGeom>
            <a:avLst/>
            <a:gdLst/>
            <a:ahLst/>
            <a:cxnLst/>
            <a:rect l="l" t="t" r="r" b="b"/>
            <a:pathLst>
              <a:path w="12192000" h="1809750">
                <a:moveTo>
                  <a:pt x="0" y="0"/>
                </a:moveTo>
                <a:lnTo>
                  <a:pt x="12192000" y="0"/>
                </a:lnTo>
                <a:lnTo>
                  <a:pt x="12192000" y="1809750"/>
                </a:lnTo>
                <a:lnTo>
                  <a:pt x="0" y="1809750"/>
                </a:lnTo>
                <a:lnTo>
                  <a:pt x="0" y="0"/>
                </a:lnTo>
                <a:close/>
              </a:path>
            </a:pathLst>
          </a:custGeom>
          <a:solidFill>
            <a:srgbClr val="017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5232" y="5483351"/>
            <a:ext cx="1606295" cy="137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2389" y="4184487"/>
            <a:ext cx="1350645" cy="1350645"/>
          </a:xfrm>
          <a:custGeom>
            <a:avLst/>
            <a:gdLst/>
            <a:ahLst/>
            <a:cxnLst/>
            <a:rect l="l" t="t" r="r" b="b"/>
            <a:pathLst>
              <a:path w="1350645" h="1350645">
                <a:moveTo>
                  <a:pt x="675180" y="0"/>
                </a:moveTo>
                <a:lnTo>
                  <a:pt x="626961" y="1695"/>
                </a:lnTo>
                <a:lnTo>
                  <a:pt x="579658" y="6704"/>
                </a:lnTo>
                <a:lnTo>
                  <a:pt x="533384" y="14914"/>
                </a:lnTo>
                <a:lnTo>
                  <a:pt x="488253" y="26210"/>
                </a:lnTo>
                <a:lnTo>
                  <a:pt x="444380" y="40477"/>
                </a:lnTo>
                <a:lnTo>
                  <a:pt x="401879" y="57601"/>
                </a:lnTo>
                <a:lnTo>
                  <a:pt x="360865" y="77469"/>
                </a:lnTo>
                <a:lnTo>
                  <a:pt x="321451" y="99965"/>
                </a:lnTo>
                <a:lnTo>
                  <a:pt x="283751" y="124976"/>
                </a:lnTo>
                <a:lnTo>
                  <a:pt x="247881" y="152388"/>
                </a:lnTo>
                <a:lnTo>
                  <a:pt x="213954" y="182085"/>
                </a:lnTo>
                <a:lnTo>
                  <a:pt x="182085" y="213954"/>
                </a:lnTo>
                <a:lnTo>
                  <a:pt x="152388" y="247881"/>
                </a:lnTo>
                <a:lnTo>
                  <a:pt x="124976" y="283751"/>
                </a:lnTo>
                <a:lnTo>
                  <a:pt x="99965" y="321451"/>
                </a:lnTo>
                <a:lnTo>
                  <a:pt x="77469" y="360865"/>
                </a:lnTo>
                <a:lnTo>
                  <a:pt x="57601" y="401879"/>
                </a:lnTo>
                <a:lnTo>
                  <a:pt x="40477" y="444380"/>
                </a:lnTo>
                <a:lnTo>
                  <a:pt x="26210" y="488253"/>
                </a:lnTo>
                <a:lnTo>
                  <a:pt x="14914" y="533384"/>
                </a:lnTo>
                <a:lnTo>
                  <a:pt x="6704" y="579658"/>
                </a:lnTo>
                <a:lnTo>
                  <a:pt x="1695" y="626961"/>
                </a:lnTo>
                <a:lnTo>
                  <a:pt x="0" y="675180"/>
                </a:lnTo>
                <a:lnTo>
                  <a:pt x="1695" y="723398"/>
                </a:lnTo>
                <a:lnTo>
                  <a:pt x="6704" y="770702"/>
                </a:lnTo>
                <a:lnTo>
                  <a:pt x="14914" y="816976"/>
                </a:lnTo>
                <a:lnTo>
                  <a:pt x="26210" y="862107"/>
                </a:lnTo>
                <a:lnTo>
                  <a:pt x="40477" y="905980"/>
                </a:lnTo>
                <a:lnTo>
                  <a:pt x="57601" y="948481"/>
                </a:lnTo>
                <a:lnTo>
                  <a:pt x="77469" y="989496"/>
                </a:lnTo>
                <a:lnTo>
                  <a:pt x="99965" y="1028910"/>
                </a:lnTo>
                <a:lnTo>
                  <a:pt x="124976" y="1066609"/>
                </a:lnTo>
                <a:lnTo>
                  <a:pt x="152388" y="1102479"/>
                </a:lnTo>
                <a:lnTo>
                  <a:pt x="182085" y="1136406"/>
                </a:lnTo>
                <a:lnTo>
                  <a:pt x="213954" y="1168275"/>
                </a:lnTo>
                <a:lnTo>
                  <a:pt x="247881" y="1197972"/>
                </a:lnTo>
                <a:lnTo>
                  <a:pt x="283751" y="1225383"/>
                </a:lnTo>
                <a:lnTo>
                  <a:pt x="321451" y="1250394"/>
                </a:lnTo>
                <a:lnTo>
                  <a:pt x="360865" y="1272891"/>
                </a:lnTo>
                <a:lnTo>
                  <a:pt x="401879" y="1292758"/>
                </a:lnTo>
                <a:lnTo>
                  <a:pt x="444380" y="1309883"/>
                </a:lnTo>
                <a:lnTo>
                  <a:pt x="488253" y="1324150"/>
                </a:lnTo>
                <a:lnTo>
                  <a:pt x="533384" y="1335445"/>
                </a:lnTo>
                <a:lnTo>
                  <a:pt x="579658" y="1343655"/>
                </a:lnTo>
                <a:lnTo>
                  <a:pt x="626961" y="1348665"/>
                </a:lnTo>
                <a:lnTo>
                  <a:pt x="675180" y="1350360"/>
                </a:lnTo>
                <a:lnTo>
                  <a:pt x="723398" y="1348665"/>
                </a:lnTo>
                <a:lnTo>
                  <a:pt x="770702" y="1343655"/>
                </a:lnTo>
                <a:lnTo>
                  <a:pt x="816976" y="1335445"/>
                </a:lnTo>
                <a:lnTo>
                  <a:pt x="862107" y="1324150"/>
                </a:lnTo>
                <a:lnTo>
                  <a:pt x="905980" y="1309883"/>
                </a:lnTo>
                <a:lnTo>
                  <a:pt x="948481" y="1292758"/>
                </a:lnTo>
                <a:lnTo>
                  <a:pt x="989496" y="1272891"/>
                </a:lnTo>
                <a:lnTo>
                  <a:pt x="1028910" y="1250394"/>
                </a:lnTo>
                <a:lnTo>
                  <a:pt x="1066609" y="1225383"/>
                </a:lnTo>
                <a:lnTo>
                  <a:pt x="1102479" y="1197972"/>
                </a:lnTo>
                <a:lnTo>
                  <a:pt x="1136406" y="1168275"/>
                </a:lnTo>
                <a:lnTo>
                  <a:pt x="1168275" y="1136406"/>
                </a:lnTo>
                <a:lnTo>
                  <a:pt x="1197972" y="1102479"/>
                </a:lnTo>
                <a:lnTo>
                  <a:pt x="1225383" y="1066609"/>
                </a:lnTo>
                <a:lnTo>
                  <a:pt x="1250394" y="1028910"/>
                </a:lnTo>
                <a:lnTo>
                  <a:pt x="1272891" y="989496"/>
                </a:lnTo>
                <a:lnTo>
                  <a:pt x="1292758" y="948481"/>
                </a:lnTo>
                <a:lnTo>
                  <a:pt x="1309883" y="905980"/>
                </a:lnTo>
                <a:lnTo>
                  <a:pt x="1324150" y="862107"/>
                </a:lnTo>
                <a:lnTo>
                  <a:pt x="1335445" y="816976"/>
                </a:lnTo>
                <a:lnTo>
                  <a:pt x="1343655" y="770702"/>
                </a:lnTo>
                <a:lnTo>
                  <a:pt x="1348665" y="723398"/>
                </a:lnTo>
                <a:lnTo>
                  <a:pt x="1350360" y="675180"/>
                </a:lnTo>
                <a:lnTo>
                  <a:pt x="1348665" y="626961"/>
                </a:lnTo>
                <a:lnTo>
                  <a:pt x="1343655" y="579658"/>
                </a:lnTo>
                <a:lnTo>
                  <a:pt x="1335445" y="533384"/>
                </a:lnTo>
                <a:lnTo>
                  <a:pt x="1324150" y="488253"/>
                </a:lnTo>
                <a:lnTo>
                  <a:pt x="1309883" y="444380"/>
                </a:lnTo>
                <a:lnTo>
                  <a:pt x="1292758" y="401879"/>
                </a:lnTo>
                <a:lnTo>
                  <a:pt x="1272891" y="360865"/>
                </a:lnTo>
                <a:lnTo>
                  <a:pt x="1250394" y="321451"/>
                </a:lnTo>
                <a:lnTo>
                  <a:pt x="1225383" y="283751"/>
                </a:lnTo>
                <a:lnTo>
                  <a:pt x="1197972" y="247881"/>
                </a:lnTo>
                <a:lnTo>
                  <a:pt x="1168275" y="213954"/>
                </a:lnTo>
                <a:lnTo>
                  <a:pt x="1136406" y="182085"/>
                </a:lnTo>
                <a:lnTo>
                  <a:pt x="1102479" y="152388"/>
                </a:lnTo>
                <a:lnTo>
                  <a:pt x="1066609" y="124976"/>
                </a:lnTo>
                <a:lnTo>
                  <a:pt x="1028910" y="99965"/>
                </a:lnTo>
                <a:lnTo>
                  <a:pt x="989496" y="77469"/>
                </a:lnTo>
                <a:lnTo>
                  <a:pt x="948481" y="57601"/>
                </a:lnTo>
                <a:lnTo>
                  <a:pt x="905980" y="40477"/>
                </a:lnTo>
                <a:lnTo>
                  <a:pt x="862107" y="26210"/>
                </a:lnTo>
                <a:lnTo>
                  <a:pt x="816976" y="14914"/>
                </a:lnTo>
                <a:lnTo>
                  <a:pt x="770702" y="6704"/>
                </a:lnTo>
                <a:lnTo>
                  <a:pt x="723398" y="1695"/>
                </a:lnTo>
                <a:lnTo>
                  <a:pt x="67518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507" y="228766"/>
            <a:ext cx="125095" cy="410845"/>
          </a:xfrm>
          <a:custGeom>
            <a:avLst/>
            <a:gdLst/>
            <a:ahLst/>
            <a:cxnLst/>
            <a:rect l="l" t="t" r="r" b="b"/>
            <a:pathLst>
              <a:path w="125095" h="410845">
                <a:moveTo>
                  <a:pt x="0" y="0"/>
                </a:moveTo>
                <a:lnTo>
                  <a:pt x="124690" y="41044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506" y="228766"/>
            <a:ext cx="335280" cy="26034"/>
          </a:xfrm>
          <a:custGeom>
            <a:avLst/>
            <a:gdLst/>
            <a:ahLst/>
            <a:cxnLst/>
            <a:rect l="l" t="t" r="r" b="b"/>
            <a:pathLst>
              <a:path w="335280" h="26035">
                <a:moveTo>
                  <a:pt x="0" y="0"/>
                </a:moveTo>
                <a:lnTo>
                  <a:pt x="335030" y="2562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543" y="449285"/>
            <a:ext cx="153035" cy="163830"/>
          </a:xfrm>
          <a:custGeom>
            <a:avLst/>
            <a:gdLst/>
            <a:ahLst/>
            <a:cxnLst/>
            <a:rect l="l" t="t" r="r" b="b"/>
            <a:pathLst>
              <a:path w="153034" h="163829">
                <a:moveTo>
                  <a:pt x="0" y="0"/>
                </a:moveTo>
                <a:lnTo>
                  <a:pt x="152934" y="16369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9475" y="612979"/>
            <a:ext cx="18415" cy="163195"/>
          </a:xfrm>
          <a:custGeom>
            <a:avLst/>
            <a:gdLst/>
            <a:ahLst/>
            <a:cxnLst/>
            <a:rect l="l" t="t" r="r" b="b"/>
            <a:pathLst>
              <a:path w="18415" h="163195">
                <a:moveTo>
                  <a:pt x="0" y="0"/>
                </a:moveTo>
                <a:lnTo>
                  <a:pt x="17843" y="162807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812" y="775785"/>
            <a:ext cx="140970" cy="154940"/>
          </a:xfrm>
          <a:custGeom>
            <a:avLst/>
            <a:gdLst/>
            <a:ahLst/>
            <a:cxnLst/>
            <a:rect l="l" t="t" r="r" b="b"/>
            <a:pathLst>
              <a:path w="140969" h="154940">
                <a:moveTo>
                  <a:pt x="140506" y="0"/>
                </a:moveTo>
                <a:lnTo>
                  <a:pt x="0" y="15443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832" y="930216"/>
            <a:ext cx="242570" cy="59690"/>
          </a:xfrm>
          <a:custGeom>
            <a:avLst/>
            <a:gdLst/>
            <a:ahLst/>
            <a:cxnLst/>
            <a:rect l="l" t="t" r="r" b="b"/>
            <a:pathLst>
              <a:path w="242569" h="59690">
                <a:moveTo>
                  <a:pt x="241984" y="0"/>
                </a:moveTo>
                <a:lnTo>
                  <a:pt x="0" y="5967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278" y="911831"/>
            <a:ext cx="431800" cy="78105"/>
          </a:xfrm>
          <a:custGeom>
            <a:avLst/>
            <a:gdLst/>
            <a:ahLst/>
            <a:cxnLst/>
            <a:rect l="l" t="t" r="r" b="b"/>
            <a:pathLst>
              <a:path w="431800" h="78105">
                <a:moveTo>
                  <a:pt x="431555" y="78061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506" y="685365"/>
            <a:ext cx="81915" cy="226695"/>
          </a:xfrm>
          <a:custGeom>
            <a:avLst/>
            <a:gdLst/>
            <a:ahLst/>
            <a:cxnLst/>
            <a:rect l="l" t="t" r="r" b="b"/>
            <a:pathLst>
              <a:path w="81914" h="226694">
                <a:moveTo>
                  <a:pt x="81773" y="226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169" y="639210"/>
            <a:ext cx="215265" cy="85725"/>
          </a:xfrm>
          <a:custGeom>
            <a:avLst/>
            <a:gdLst/>
            <a:ahLst/>
            <a:cxnLst/>
            <a:rect l="l" t="t" r="r" b="b"/>
            <a:pathLst>
              <a:path w="215265" h="85725">
                <a:moveTo>
                  <a:pt x="215119" y="85186"/>
                </a:moveTo>
                <a:lnTo>
                  <a:pt x="0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897" y="502900"/>
            <a:ext cx="264795" cy="136525"/>
          </a:xfrm>
          <a:custGeom>
            <a:avLst/>
            <a:gdLst/>
            <a:ahLst/>
            <a:cxnLst/>
            <a:rect l="l" t="t" r="r" b="b"/>
            <a:pathLst>
              <a:path w="264795" h="136525">
                <a:moveTo>
                  <a:pt x="264382" y="0"/>
                </a:moveTo>
                <a:lnTo>
                  <a:pt x="0" y="13631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5276" y="405564"/>
            <a:ext cx="245745" cy="97790"/>
          </a:xfrm>
          <a:custGeom>
            <a:avLst/>
            <a:gdLst/>
            <a:ahLst/>
            <a:cxnLst/>
            <a:rect l="l" t="t" r="r" b="b"/>
            <a:pathLst>
              <a:path w="245744" h="97790">
                <a:moveTo>
                  <a:pt x="245563" y="0"/>
                </a:moveTo>
                <a:lnTo>
                  <a:pt x="0" y="97335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821" y="374426"/>
            <a:ext cx="280670" cy="31750"/>
          </a:xfrm>
          <a:custGeom>
            <a:avLst/>
            <a:gdLst/>
            <a:ahLst/>
            <a:cxnLst/>
            <a:rect l="l" t="t" r="r" b="b"/>
            <a:pathLst>
              <a:path w="280669" h="31750">
                <a:moveTo>
                  <a:pt x="280551" y="0"/>
                </a:moveTo>
                <a:lnTo>
                  <a:pt x="0" y="3174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1" y="377497"/>
            <a:ext cx="269875" cy="109855"/>
          </a:xfrm>
          <a:custGeom>
            <a:avLst/>
            <a:gdLst/>
            <a:ahLst/>
            <a:cxnLst/>
            <a:rect l="l" t="t" r="r" b="b"/>
            <a:pathLst>
              <a:path w="269875" h="109854">
                <a:moveTo>
                  <a:pt x="269400" y="0"/>
                </a:moveTo>
                <a:lnTo>
                  <a:pt x="0" y="109529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0358" y="487025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40" h="106679">
                <a:moveTo>
                  <a:pt x="167019" y="0"/>
                </a:moveTo>
                <a:lnTo>
                  <a:pt x="0" y="10658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537" y="590448"/>
            <a:ext cx="139700" cy="132080"/>
          </a:xfrm>
          <a:custGeom>
            <a:avLst/>
            <a:gdLst/>
            <a:ahLst/>
            <a:cxnLst/>
            <a:rect l="l" t="t" r="r" b="b"/>
            <a:pathLst>
              <a:path w="139700" h="132079">
                <a:moveTo>
                  <a:pt x="139284" y="0"/>
                </a:moveTo>
                <a:lnTo>
                  <a:pt x="0" y="13178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343" y="254389"/>
            <a:ext cx="426904" cy="301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676" y="681804"/>
            <a:ext cx="375285" cy="145415"/>
          </a:xfrm>
          <a:custGeom>
            <a:avLst/>
            <a:gdLst/>
            <a:ahLst/>
            <a:cxnLst/>
            <a:rect l="l" t="t" r="r" b="b"/>
            <a:pathLst>
              <a:path w="375284" h="145415">
                <a:moveTo>
                  <a:pt x="0" y="0"/>
                </a:moveTo>
                <a:lnTo>
                  <a:pt x="375121" y="14484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320" y="820137"/>
            <a:ext cx="259715" cy="6985"/>
          </a:xfrm>
          <a:custGeom>
            <a:avLst/>
            <a:gdLst/>
            <a:ahLst/>
            <a:cxnLst/>
            <a:rect l="l" t="t" r="r" b="b"/>
            <a:pathLst>
              <a:path w="259715" h="6984">
                <a:moveTo>
                  <a:pt x="0" y="6508"/>
                </a:moveTo>
                <a:lnTo>
                  <a:pt x="259501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5821" y="710887"/>
            <a:ext cx="132080" cy="108585"/>
          </a:xfrm>
          <a:custGeom>
            <a:avLst/>
            <a:gdLst/>
            <a:ahLst/>
            <a:cxnLst/>
            <a:rect l="l" t="t" r="r" b="b"/>
            <a:pathLst>
              <a:path w="132080" h="108584">
                <a:moveTo>
                  <a:pt x="0" y="108158"/>
                </a:moveTo>
                <a:lnTo>
                  <a:pt x="13174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5262" y="620997"/>
            <a:ext cx="2540" cy="97790"/>
          </a:xfrm>
          <a:custGeom>
            <a:avLst/>
            <a:gdLst/>
            <a:ahLst/>
            <a:cxnLst/>
            <a:rect l="l" t="t" r="r" b="b"/>
            <a:pathLst>
              <a:path w="2540" h="97790">
                <a:moveTo>
                  <a:pt x="0" y="97396"/>
                </a:moveTo>
                <a:lnTo>
                  <a:pt x="2308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5298" y="483617"/>
            <a:ext cx="120014" cy="137160"/>
          </a:xfrm>
          <a:custGeom>
            <a:avLst/>
            <a:gdLst/>
            <a:ahLst/>
            <a:cxnLst/>
            <a:rect l="l" t="t" r="r" b="b"/>
            <a:pathLst>
              <a:path w="120015" h="137159">
                <a:moveTo>
                  <a:pt x="0" y="0"/>
                </a:moveTo>
                <a:lnTo>
                  <a:pt x="119964" y="1365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072" y="494532"/>
            <a:ext cx="92710" cy="146685"/>
          </a:xfrm>
          <a:custGeom>
            <a:avLst/>
            <a:gdLst/>
            <a:ahLst/>
            <a:cxnLst/>
            <a:rect l="l" t="t" r="r" b="b"/>
            <a:pathLst>
              <a:path w="92709" h="146684">
                <a:moveTo>
                  <a:pt x="92295" y="0"/>
                </a:moveTo>
                <a:lnTo>
                  <a:pt x="0" y="146482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1927" y="333052"/>
            <a:ext cx="8255" cy="168275"/>
          </a:xfrm>
          <a:custGeom>
            <a:avLst/>
            <a:gdLst/>
            <a:ahLst/>
            <a:cxnLst/>
            <a:rect l="l" t="t" r="r" b="b"/>
            <a:pathLst>
              <a:path w="8254" h="168275">
                <a:moveTo>
                  <a:pt x="8088" y="0"/>
                </a:moveTo>
                <a:lnTo>
                  <a:pt x="0" y="168044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417" y="254389"/>
            <a:ext cx="103505" cy="77470"/>
          </a:xfrm>
          <a:custGeom>
            <a:avLst/>
            <a:gdLst/>
            <a:ahLst/>
            <a:cxnLst/>
            <a:rect l="l" t="t" r="r" b="b"/>
            <a:pathLst>
              <a:path w="103504" h="77470">
                <a:moveTo>
                  <a:pt x="102913" y="0"/>
                </a:moveTo>
                <a:lnTo>
                  <a:pt x="0" y="7690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6586" y="257365"/>
            <a:ext cx="95250" cy="107950"/>
          </a:xfrm>
          <a:custGeom>
            <a:avLst/>
            <a:gdLst/>
            <a:ahLst/>
            <a:cxnLst/>
            <a:rect l="l" t="t" r="r" b="b"/>
            <a:pathLst>
              <a:path w="95250" h="107950">
                <a:moveTo>
                  <a:pt x="0" y="0"/>
                </a:moveTo>
                <a:lnTo>
                  <a:pt x="94813" y="10741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781" y="231935"/>
            <a:ext cx="220979" cy="104139"/>
          </a:xfrm>
          <a:custGeom>
            <a:avLst/>
            <a:gdLst/>
            <a:ahLst/>
            <a:cxnLst/>
            <a:rect l="l" t="t" r="r" b="b"/>
            <a:pathLst>
              <a:path w="220979" h="104139">
                <a:moveTo>
                  <a:pt x="0" y="0"/>
                </a:moveTo>
                <a:lnTo>
                  <a:pt x="220530" y="103578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786" y="494302"/>
            <a:ext cx="339090" cy="56515"/>
          </a:xfrm>
          <a:custGeom>
            <a:avLst/>
            <a:gdLst/>
            <a:ahLst/>
            <a:cxnLst/>
            <a:rect l="l" t="t" r="r" b="b"/>
            <a:pathLst>
              <a:path w="339090" h="56515">
                <a:moveTo>
                  <a:pt x="0" y="56239"/>
                </a:moveTo>
                <a:lnTo>
                  <a:pt x="338795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8930" y="834249"/>
            <a:ext cx="304165" cy="69850"/>
          </a:xfrm>
          <a:custGeom>
            <a:avLst/>
            <a:gdLst/>
            <a:ahLst/>
            <a:cxnLst/>
            <a:rect l="l" t="t" r="r" b="b"/>
            <a:pathLst>
              <a:path w="304165" h="69850">
                <a:moveTo>
                  <a:pt x="0" y="69486"/>
                </a:moveTo>
                <a:lnTo>
                  <a:pt x="304034" y="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6088" y="839161"/>
            <a:ext cx="118110" cy="140970"/>
          </a:xfrm>
          <a:custGeom>
            <a:avLst/>
            <a:gdLst/>
            <a:ahLst/>
            <a:cxnLst/>
            <a:rect l="l" t="t" r="r" b="b"/>
            <a:pathLst>
              <a:path w="118109" h="140969">
                <a:moveTo>
                  <a:pt x="0" y="0"/>
                </a:moveTo>
                <a:lnTo>
                  <a:pt x="117930" y="14094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958" y="822209"/>
            <a:ext cx="111760" cy="170815"/>
          </a:xfrm>
          <a:custGeom>
            <a:avLst/>
            <a:gdLst/>
            <a:ahLst/>
            <a:cxnLst/>
            <a:rect l="l" t="t" r="r" b="b"/>
            <a:pathLst>
              <a:path w="111759" h="170815">
                <a:moveTo>
                  <a:pt x="111669" y="0"/>
                </a:moveTo>
                <a:lnTo>
                  <a:pt x="0" y="170661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93454" y="710031"/>
            <a:ext cx="133985" cy="65405"/>
          </a:xfrm>
          <a:custGeom>
            <a:avLst/>
            <a:gdLst/>
            <a:ahLst/>
            <a:cxnLst/>
            <a:rect l="l" t="t" r="r" b="b"/>
            <a:pathLst>
              <a:path w="133984" h="65404">
                <a:moveTo>
                  <a:pt x="0" y="0"/>
                </a:moveTo>
                <a:lnTo>
                  <a:pt x="133864" y="65320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5151" y="489038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19" h="127000">
                <a:moveTo>
                  <a:pt x="0" y="0"/>
                </a:moveTo>
                <a:lnTo>
                  <a:pt x="223090" y="126693"/>
                </a:lnTo>
              </a:path>
            </a:pathLst>
          </a:custGeom>
          <a:ln w="3175">
            <a:solidFill>
              <a:srgbClr val="117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833" y="5309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0045" y="6589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8004" y="89253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6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6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7382" y="31252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59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59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2962" y="79831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0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1972" y="96913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4"/>
                </a:lnTo>
                <a:lnTo>
                  <a:pt x="13962" y="43923"/>
                </a:lnTo>
                <a:lnTo>
                  <a:pt x="22860" y="45719"/>
                </a:lnTo>
                <a:lnTo>
                  <a:pt x="31758" y="43923"/>
                </a:lnTo>
                <a:lnTo>
                  <a:pt x="39025" y="39024"/>
                </a:lnTo>
                <a:lnTo>
                  <a:pt x="43924" y="31758"/>
                </a:lnTo>
                <a:lnTo>
                  <a:pt x="45720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91186" y="59450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0580" y="471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2"/>
                </a:lnTo>
                <a:lnTo>
                  <a:pt x="0" y="22861"/>
                </a:lnTo>
                <a:lnTo>
                  <a:pt x="1796" y="31759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9"/>
                </a:lnTo>
                <a:lnTo>
                  <a:pt x="45721" y="22861"/>
                </a:lnTo>
                <a:lnTo>
                  <a:pt x="43924" y="13962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1816" y="20867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0"/>
                </a:moveTo>
                <a:lnTo>
                  <a:pt x="13962" y="1796"/>
                </a:lnTo>
                <a:lnTo>
                  <a:pt x="6695" y="6695"/>
                </a:lnTo>
                <a:lnTo>
                  <a:pt x="1796" y="13961"/>
                </a:lnTo>
                <a:lnTo>
                  <a:pt x="0" y="22860"/>
                </a:lnTo>
                <a:lnTo>
                  <a:pt x="1796" y="31758"/>
                </a:lnTo>
                <a:lnTo>
                  <a:pt x="6695" y="39025"/>
                </a:lnTo>
                <a:lnTo>
                  <a:pt x="13962" y="43924"/>
                </a:lnTo>
                <a:lnTo>
                  <a:pt x="22860" y="45721"/>
                </a:lnTo>
                <a:lnTo>
                  <a:pt x="31758" y="43924"/>
                </a:lnTo>
                <a:lnTo>
                  <a:pt x="39025" y="39025"/>
                </a:lnTo>
                <a:lnTo>
                  <a:pt x="43924" y="31758"/>
                </a:lnTo>
                <a:lnTo>
                  <a:pt x="45721" y="22860"/>
                </a:lnTo>
                <a:lnTo>
                  <a:pt x="43924" y="13961"/>
                </a:lnTo>
                <a:lnTo>
                  <a:pt x="39025" y="6695"/>
                </a:lnTo>
                <a:lnTo>
                  <a:pt x="31758" y="179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599193" y="2174748"/>
            <a:ext cx="2978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6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286" y="239268"/>
            <a:ext cx="3242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Original</a:t>
            </a:r>
            <a:r>
              <a:rPr spc="-45" dirty="0"/>
              <a:t> </a:t>
            </a:r>
            <a:r>
              <a:rPr spc="-15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907436" y="1834653"/>
            <a:ext cx="10104616" cy="3188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5910" y="291083"/>
            <a:ext cx="414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10" dirty="0"/>
              <a:t>Set</a:t>
            </a:r>
            <a:r>
              <a:rPr spc="-5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8017" y="4290060"/>
            <a:ext cx="542417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Id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= A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unique Id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field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which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represents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customer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72BE"/>
              </a:buClr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X1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=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Credit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 line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172BE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X2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Gender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(1 = male; 2 =</a:t>
            </a:r>
            <a:r>
              <a:rPr sz="2000" spc="-2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female).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9277" y="1081469"/>
            <a:ext cx="10053402" cy="285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112" y="196595"/>
            <a:ext cx="414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 </a:t>
            </a:r>
            <a:r>
              <a:rPr spc="-10" dirty="0"/>
              <a:t>Set</a:t>
            </a:r>
            <a:r>
              <a:rPr spc="-5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7815" y="1193291"/>
            <a:ext cx="839787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X3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=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Education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(1 = </a:t>
            </a:r>
            <a:r>
              <a:rPr sz="2000" spc="-15" dirty="0">
                <a:solidFill>
                  <a:srgbClr val="1172BE"/>
                </a:solidFill>
                <a:latin typeface="Calibri"/>
                <a:cs typeface="Calibri"/>
              </a:rPr>
              <a:t>graduate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school;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2 =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university;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3 =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high school;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4 =</a:t>
            </a:r>
            <a:r>
              <a:rPr sz="2000" spc="8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others).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172BE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X4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Marital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status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(1 =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married;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2 =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single;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3 =</a:t>
            </a:r>
            <a:r>
              <a:rPr sz="2000" spc="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others).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72BE"/>
              </a:buClr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X5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Age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172BE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X6-X11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= </a:t>
            </a:r>
            <a:r>
              <a:rPr sz="2000" spc="-15" dirty="0">
                <a:solidFill>
                  <a:srgbClr val="1172BE"/>
                </a:solidFill>
                <a:latin typeface="Calibri"/>
                <a:cs typeface="Calibri"/>
              </a:rPr>
              <a:t>Past Payments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History (4/2005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9/2005)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172BE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X12-X17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Bill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Statements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(4/2005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9/2005)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72BE"/>
              </a:buClr>
              <a:buFont typeface="Arial"/>
              <a:buChar char="•"/>
            </a:pPr>
            <a:endParaRPr sz="1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X18-X23: Amount of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previous payment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(4/2005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to</a:t>
            </a:r>
            <a:r>
              <a:rPr sz="2000" spc="2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9/2005)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172BE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solidFill>
                  <a:srgbClr val="1172BE"/>
                </a:solidFill>
                <a:latin typeface="Calibri"/>
                <a:cs typeface="Calibri"/>
              </a:rPr>
              <a:t>Y: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Response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(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solidFill>
                  <a:srgbClr val="1172BE"/>
                </a:solidFill>
                <a:latin typeface="Calibri"/>
                <a:cs typeface="Calibri"/>
              </a:rPr>
              <a:t>Default </a:t>
            </a:r>
            <a:r>
              <a:rPr sz="2000" dirty="0">
                <a:solidFill>
                  <a:srgbClr val="1172BE"/>
                </a:solidFill>
                <a:latin typeface="Calibri"/>
                <a:cs typeface="Calibri"/>
              </a:rPr>
              <a:t>= 1 else</a:t>
            </a:r>
            <a:r>
              <a:rPr sz="2000" spc="90" dirty="0">
                <a:solidFill>
                  <a:srgbClr val="1172B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72BE"/>
                </a:solidFill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730</Words>
  <Application>Microsoft Office PowerPoint</Application>
  <PresentationFormat>Widescreen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Microsoft YaHei</vt:lpstr>
      <vt:lpstr>Arial</vt:lpstr>
      <vt:lpstr>Calibri</vt:lpstr>
      <vt:lpstr>Calibri Light</vt:lpstr>
      <vt:lpstr>Cambria Math</vt:lpstr>
      <vt:lpstr>Times New Roman</vt:lpstr>
      <vt:lpstr>Office Theme</vt:lpstr>
      <vt:lpstr>Default Credit Card Default  Detection</vt:lpstr>
      <vt:lpstr>1</vt:lpstr>
      <vt:lpstr>PowerPoint Presentation</vt:lpstr>
      <vt:lpstr>Credit Card Default</vt:lpstr>
      <vt:lpstr>PowerPoint Presentation</vt:lpstr>
      <vt:lpstr>Data Analysis</vt:lpstr>
      <vt:lpstr>Original tables</vt:lpstr>
      <vt:lpstr>Data Set Overview</vt:lpstr>
      <vt:lpstr>Data Set Overview</vt:lpstr>
      <vt:lpstr>Jupyter notebook</vt:lpstr>
      <vt:lpstr>Data Processing</vt:lpstr>
      <vt:lpstr>Data Visualization</vt:lpstr>
      <vt:lpstr>Continue</vt:lpstr>
      <vt:lpstr>Violin Plot</vt:lpstr>
      <vt:lpstr>Continuous</vt:lpstr>
      <vt:lpstr>PowerPoint Presentation</vt:lpstr>
      <vt:lpstr>1. Data Processing</vt:lpstr>
      <vt:lpstr>2. Machine Learning Algorithms</vt:lpstr>
      <vt:lpstr>Random Forest Classifier</vt:lpstr>
      <vt:lpstr>K Nearest Neighbor Classifier</vt:lpstr>
      <vt:lpstr>Logistic Regression</vt:lpstr>
      <vt:lpstr>Voting Classifier</vt:lpstr>
      <vt:lpstr>PowerPoint Presentation</vt:lpstr>
      <vt:lpstr>Evaluation Metrics</vt:lpstr>
      <vt:lpstr>3. Evaluation</vt:lpstr>
      <vt:lpstr>Accuracy Table</vt:lpstr>
      <vt:lpstr>4. Analyses of The Best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Credit Card Default  Detection</dc:title>
  <cp:lastModifiedBy>junzhe zhang</cp:lastModifiedBy>
  <cp:revision>1</cp:revision>
  <dcterms:created xsi:type="dcterms:W3CDTF">2023-12-03T21:37:51Z</dcterms:created>
  <dcterms:modified xsi:type="dcterms:W3CDTF">2023-12-03T21:40:18Z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2020-02-08T00:00:00Z</vt:filetime>
  </property>
  <property fmtid="{D5CDD505-2E9C-101B-9397-08002B2CF9AE}" pid="3" name="LastSaved">
    <vt:filetime>2023-12-03T00:00:00Z</vt:filetime>
  </property>
</Properties>
</file>