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DCB1-E634-40FA-A7DB-40C675559B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8F54-12B9-4183-82B4-88ECF35E3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DCB1-E634-40FA-A7DB-40C675559B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8F54-12B9-4183-82B4-88ECF35E3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DCB1-E634-40FA-A7DB-40C675559B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8F54-12B9-4183-82B4-88ECF35E3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DCB1-E634-40FA-A7DB-40C675559B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8F54-12B9-4183-82B4-88ECF35E3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DCB1-E634-40FA-A7DB-40C675559B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8F54-12B9-4183-82B4-88ECF35E3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DCB1-E634-40FA-A7DB-40C675559B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8F54-12B9-4183-82B4-88ECF35E3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DCB1-E634-40FA-A7DB-40C675559B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8F54-12B9-4183-82B4-88ECF35E3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DCB1-E634-40FA-A7DB-40C675559B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8F54-12B9-4183-82B4-88ECF35E3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DCB1-E634-40FA-A7DB-40C675559B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8F54-12B9-4183-82B4-88ECF35E3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DCB1-E634-40FA-A7DB-40C675559B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8F54-12B9-4183-82B4-88ECF35E3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DCB1-E634-40FA-A7DB-40C675559B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8F54-12B9-4183-82B4-88ECF35E3F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8DCB1-E634-40FA-A7DB-40C675559B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F8F54-12B9-4183-82B4-88ECF35E3F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俄罗斯方块</a:t>
            </a:r>
            <a:br>
              <a:rPr lang="en-US" altLang="zh-CN" dirty="0" smtClean="0"/>
            </a:br>
            <a:r>
              <a:rPr lang="en-US" altLang="zh-CN" dirty="0" smtClean="0"/>
              <a:t>                           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第十三组：陶智剑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邱煜辉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张坤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邱煜辉：多人模式界面设计，俄罗斯方块算法的实现，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qml</a:t>
            </a:r>
            <a:r>
              <a:rPr lang="zh-CN" altLang="en-US" dirty="0" smtClean="0"/>
              <a:t>的集成，录制视频</a:t>
            </a:r>
            <a:endParaRPr lang="en-US" altLang="zh-CN" dirty="0" smtClean="0"/>
          </a:p>
          <a:p>
            <a:r>
              <a:rPr lang="zh-CN" altLang="en-US" dirty="0"/>
              <a:t>张</a:t>
            </a:r>
            <a:r>
              <a:rPr lang="zh-CN" altLang="en-US" dirty="0" smtClean="0"/>
              <a:t>坤：单人模式的界面设计，俄罗斯方块算法实现，网络传输过来的数据读取并应用，代码上传到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zh-CN" altLang="en-US" dirty="0" smtClean="0"/>
              <a:t>陶智剑：负责在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方向使用多线程实现局域网内数据的传递，完成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felgo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qml</a:t>
            </a:r>
            <a:r>
              <a:rPr lang="zh-CN" altLang="en-US" dirty="0" smtClean="0"/>
              <a:t>实现的俄罗斯方块小游戏</a:t>
            </a:r>
            <a:endParaRPr lang="en-US" altLang="zh-CN" dirty="0" smtClean="0"/>
          </a:p>
          <a:p>
            <a:r>
              <a:rPr lang="zh-CN" altLang="en-US" dirty="0" smtClean="0"/>
              <a:t>结合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实现局域网多人对战功能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设计思路：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单人与多人模式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felgo</a:t>
            </a:r>
            <a:r>
              <a:rPr lang="zh-CN" altLang="en-US" dirty="0" smtClean="0"/>
              <a:t>实现游戏界面整体布局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qml</a:t>
            </a:r>
            <a:r>
              <a:rPr lang="zh-CN" altLang="en-US" dirty="0" smtClean="0"/>
              <a:t>实现俄罗斯方块算法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局域网连接通过</a:t>
            </a:r>
            <a:r>
              <a:rPr lang="en-US" altLang="zh-CN" dirty="0" err="1" smtClean="0"/>
              <a:t>felgo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的集成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6374"/>
            <a:ext cx="10515600" cy="5920589"/>
          </a:xfrm>
        </p:spPr>
        <p:txBody>
          <a:bodyPr/>
          <a:lstStyle/>
          <a:p>
            <a:r>
              <a:rPr lang="en-US" altLang="zh-CN" dirty="0" err="1" smtClean="0"/>
              <a:t>Felgo</a:t>
            </a:r>
            <a:r>
              <a:rPr lang="zh-CN" altLang="en-US" dirty="0" smtClean="0"/>
              <a:t>实现游戏界面整体布局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gamewindow</a:t>
            </a:r>
            <a:r>
              <a:rPr lang="zh-CN" altLang="en-US" dirty="0" smtClean="0"/>
              <a:t>等组件实现游戏界面；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实现网格的实现；以及实现窗口间的切换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因为时间原因我们没有把输入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地址的功能写出来，而是直接在代码</a:t>
            </a:r>
            <a:r>
              <a:rPr lang="en-US" altLang="zh-CN" dirty="0" smtClean="0"/>
              <a:t>connect.cpp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205</a:t>
            </a:r>
            <a:r>
              <a:rPr lang="zh-CN" altLang="en-US" dirty="0" smtClean="0"/>
              <a:t>行、</a:t>
            </a:r>
            <a:r>
              <a:rPr lang="en-US" altLang="zh-CN" dirty="0" smtClean="0"/>
              <a:t>386</a:t>
            </a:r>
            <a:r>
              <a:rPr lang="zh-CN" altLang="en-US" dirty="0" smtClean="0"/>
              <a:t>行、</a:t>
            </a:r>
            <a:r>
              <a:rPr lang="en-US" altLang="zh-CN" dirty="0" smtClean="0"/>
              <a:t>744</a:t>
            </a:r>
            <a:r>
              <a:rPr lang="zh-CN" altLang="en-US" dirty="0" smtClean="0"/>
              <a:t>行输入了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564"/>
          </a:xfrm>
        </p:spPr>
        <p:txBody>
          <a:bodyPr/>
          <a:lstStyle/>
          <a:p>
            <a:r>
              <a:rPr lang="zh-CN" altLang="en-US" dirty="0" smtClean="0"/>
              <a:t>核心算法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1690"/>
            <a:ext cx="10515600" cy="4835273"/>
          </a:xfrm>
        </p:spPr>
        <p:txBody>
          <a:bodyPr/>
          <a:lstStyle/>
          <a:p>
            <a:r>
              <a:rPr lang="zh-CN" altLang="en-US" dirty="0" smtClean="0"/>
              <a:t>实现俄罗斯方块的核心算法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000" dirty="0" smtClean="0"/>
              <a:t>上图数组中的第三个数</a:t>
            </a:r>
            <a:r>
              <a:rPr lang="en-US" altLang="zh-CN" sz="2000" dirty="0" smtClean="0"/>
              <a:t>0-18</a:t>
            </a:r>
            <a:r>
              <a:rPr lang="zh-CN" altLang="en-US" sz="2000" dirty="0" smtClean="0"/>
              <a:t>分别是</a:t>
            </a:r>
            <a:r>
              <a:rPr lang="en-US" altLang="zh-CN" sz="2000" dirty="0" smtClean="0"/>
              <a:t>19</a:t>
            </a:r>
            <a:r>
              <a:rPr lang="zh-CN" altLang="en-US" sz="2000" dirty="0" smtClean="0"/>
              <a:t>种不同形状的方块</a:t>
            </a:r>
            <a:endParaRPr lang="en-US" altLang="zh-CN" sz="2000" dirty="0" smtClean="0"/>
          </a:p>
          <a:p>
            <a:r>
              <a:rPr lang="zh-CN" altLang="en-US" sz="2000" dirty="0" smtClean="0"/>
              <a:t>的标识符，前两个十六进制数是不同方块的判断方法，通过右边的函数来判断</a:t>
            </a:r>
            <a:r>
              <a:rPr lang="en-US" altLang="zh-CN" sz="2000" dirty="0" smtClean="0"/>
              <a:t>19</a:t>
            </a:r>
            <a:r>
              <a:rPr lang="zh-CN" altLang="en-US" sz="2000" dirty="0" smtClean="0"/>
              <a:t>种不同的方块并将其显示在一个</a:t>
            </a:r>
            <a:r>
              <a:rPr lang="en-US" altLang="zh-CN" sz="2000" dirty="0" smtClean="0"/>
              <a:t>4×5</a:t>
            </a:r>
            <a:r>
              <a:rPr lang="zh-CN" altLang="en-US" sz="2000" dirty="0" smtClean="0"/>
              <a:t>的网格中。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064" y="1799645"/>
            <a:ext cx="6058425" cy="18670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323" y="109841"/>
            <a:ext cx="4402553" cy="4000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遇到的问题以及解决方法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俄罗斯方块算法的实现：我们一开始不知道如何判别每个方块并进行操作，后来我们通过上网找资料找到了一个俄罗斯方块的简单算法，并看懂了它，最后在自己的程序中实现了这个算法。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C++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qml</a:t>
            </a:r>
            <a:r>
              <a:rPr lang="zh-CN" altLang="en-US" dirty="0" smtClean="0"/>
              <a:t>的集成：通过看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章学习了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qml</a:t>
            </a:r>
            <a:r>
              <a:rPr lang="zh-CN" altLang="en-US" dirty="0" smtClean="0"/>
              <a:t>的集成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局域网连接：经过龚老师指点，通过看</a:t>
            </a:r>
            <a:r>
              <a:rPr lang="en-US" altLang="zh-CN" dirty="0" smtClean="0"/>
              <a:t>《C++ GUI Qt4</a:t>
            </a:r>
            <a:r>
              <a:rPr lang="zh-CN" altLang="en-US" dirty="0" smtClean="0"/>
              <a:t>编程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》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章学会了局域网通信传输数据的方法。一开始我们通过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协议实现联网传输数据功能，因为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套接字是阻塞模式，所以在等待连接的时候，没有收到外来连接时程序会阻塞，会卡死。最后我们发现可以使用多线程后台实施数据通信功能。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演示</Application>
  <PresentationFormat>宽屏</PresentationFormat>
  <Paragraphs>51</Paragraphs>
  <Slides>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方正书宋_GBK</vt:lpstr>
      <vt:lpstr>Calibri Light</vt:lpstr>
      <vt:lpstr>Calibri</vt:lpstr>
      <vt:lpstr>Trebuchet MS</vt:lpstr>
      <vt:lpstr>微软雅黑</vt:lpstr>
      <vt:lpstr>宋体</vt:lpstr>
      <vt:lpstr>Arial Unicode MS</vt:lpstr>
      <vt:lpstr>MT Extra</vt:lpstr>
      <vt:lpstr>Times New Roman</vt:lpstr>
      <vt:lpstr>Office 主题</vt:lpstr>
      <vt:lpstr>俄罗斯方块                            </vt:lpstr>
      <vt:lpstr>组员分工</vt:lpstr>
      <vt:lpstr>游戏概述</vt:lpstr>
      <vt:lpstr>设计思路：</vt:lpstr>
      <vt:lpstr>PowerPoint 演示文稿</vt:lpstr>
      <vt:lpstr>核心算法</vt:lpstr>
      <vt:lpstr>遇到的问题以及解决方法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俄罗斯方块</dc:title>
  <dc:creator>xb21cn</dc:creator>
  <cp:lastModifiedBy>root</cp:lastModifiedBy>
  <cp:revision>10</cp:revision>
  <dcterms:created xsi:type="dcterms:W3CDTF">2020-07-08T10:46:06Z</dcterms:created>
  <dcterms:modified xsi:type="dcterms:W3CDTF">2020-07-08T10:46:06Z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