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676" r:id="rId2"/>
    <p:sldId id="375" r:id="rId3"/>
    <p:sldId id="641" r:id="rId4"/>
    <p:sldId id="693" r:id="rId5"/>
    <p:sldId id="690" r:id="rId6"/>
    <p:sldId id="696" r:id="rId7"/>
    <p:sldId id="363" r:id="rId8"/>
    <p:sldId id="705" r:id="rId9"/>
    <p:sldId id="706" r:id="rId10"/>
    <p:sldId id="707" r:id="rId11"/>
    <p:sldId id="708" r:id="rId12"/>
    <p:sldId id="709" r:id="rId13"/>
    <p:sldId id="710" r:id="rId14"/>
    <p:sldId id="711" r:id="rId15"/>
    <p:sldId id="712" r:id="rId16"/>
    <p:sldId id="713" r:id="rId17"/>
    <p:sldId id="714" r:id="rId18"/>
    <p:sldId id="715" r:id="rId19"/>
    <p:sldId id="716" r:id="rId20"/>
    <p:sldId id="717" r:id="rId21"/>
    <p:sldId id="718" r:id="rId22"/>
    <p:sldId id="719" r:id="rId23"/>
    <p:sldId id="720" r:id="rId24"/>
    <p:sldId id="721" r:id="rId25"/>
    <p:sldId id="722" r:id="rId26"/>
    <p:sldId id="723" r:id="rId27"/>
    <p:sldId id="724" r:id="rId28"/>
    <p:sldId id="725" r:id="rId29"/>
    <p:sldId id="726" r:id="rId30"/>
    <p:sldId id="727" r:id="rId31"/>
    <p:sldId id="728" r:id="rId32"/>
    <p:sldId id="729" r:id="rId33"/>
    <p:sldId id="730" r:id="rId34"/>
    <p:sldId id="731" r:id="rId35"/>
    <p:sldId id="732" r:id="rId36"/>
    <p:sldId id="733" r:id="rId37"/>
    <p:sldId id="734" r:id="rId38"/>
    <p:sldId id="735" r:id="rId39"/>
    <p:sldId id="736" r:id="rId40"/>
    <p:sldId id="691" r:id="rId41"/>
    <p:sldId id="703" r:id="rId42"/>
    <p:sldId id="704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A5FE"/>
    <a:srgbClr val="DAF1FF"/>
    <a:srgbClr val="0B0A4E"/>
    <a:srgbClr val="3BFFFA"/>
    <a:srgbClr val="06011F"/>
    <a:srgbClr val="EBEEF4"/>
    <a:srgbClr val="D7DDE9"/>
    <a:srgbClr val="C6CE95"/>
    <a:srgbClr val="B2BD6F"/>
    <a:srgbClr val="5167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78" autoAdjust="0"/>
    <p:restoredTop sz="94660"/>
  </p:normalViewPr>
  <p:slideViewPr>
    <p:cSldViewPr snapToGrid="0">
      <p:cViewPr>
        <p:scale>
          <a:sx n="100" d="100"/>
          <a:sy n="100" d="100"/>
        </p:scale>
        <p:origin x="196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48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314D1-B740-4E95-9AFA-94E1CE28F819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252D0-CCFF-418E-BECE-94753A9F74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15"/>
            <a:stretch>
              <a:fillRect/>
            </a:stretch>
          </p:blipFill>
          <p:spPr>
            <a:xfrm>
              <a:off x="0" y="0"/>
              <a:ext cx="9823706" cy="685800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4572000" y="0"/>
              <a:ext cx="7620000" cy="6858000"/>
            </a:xfrm>
            <a:prstGeom prst="rect">
              <a:avLst/>
            </a:prstGeom>
            <a:gradFill>
              <a:gsLst>
                <a:gs pos="0">
                  <a:srgbClr val="0B0A4E">
                    <a:alpha val="0"/>
                  </a:srgbClr>
                </a:gs>
                <a:gs pos="67000">
                  <a:srgbClr val="06011F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4E0B-D574-4F15-876E-6AFBFDCF7971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FFE6-EE05-47EC-9F07-3BB21CDB7D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4E0B-D574-4F15-876E-6AFBFDCF7971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FFE6-EE05-47EC-9F07-3BB21CDB7D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4E0B-D574-4F15-876E-6AFBFDCF7971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FFE6-EE05-47EC-9F07-3BB21CDB7D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4E0B-D574-4F15-876E-6AFBFDCF7971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FFE6-EE05-47EC-9F07-3BB21CDB7D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4E0B-D574-4F15-876E-6AFBFDCF7971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FFE6-EE05-47EC-9F07-3BB21CDB7D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5603-5837-4256-BDB9-84A3BFC2E5EC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08EB-2ACC-490B-831A-7C897650B1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15"/>
            <a:stretch>
              <a:fillRect/>
            </a:stretch>
          </p:blipFill>
          <p:spPr>
            <a:xfrm>
              <a:off x="0" y="0"/>
              <a:ext cx="9823706" cy="6858000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4572000" y="0"/>
              <a:ext cx="7620000" cy="6858000"/>
            </a:xfrm>
            <a:prstGeom prst="rect">
              <a:avLst/>
            </a:prstGeom>
            <a:gradFill>
              <a:gsLst>
                <a:gs pos="0">
                  <a:srgbClr val="0B0A4E">
                    <a:alpha val="0"/>
                  </a:srgbClr>
                </a:gs>
                <a:gs pos="67000">
                  <a:srgbClr val="06011F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551543" y="537029"/>
            <a:ext cx="11088914" cy="5979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梯形 12"/>
          <p:cNvSpPr/>
          <p:nvPr userDrawn="1"/>
        </p:nvSpPr>
        <p:spPr>
          <a:xfrm flipV="1">
            <a:off x="3722914" y="537029"/>
            <a:ext cx="4746172" cy="504000"/>
          </a:xfrm>
          <a:prstGeom prst="trapezoid">
            <a:avLst/>
          </a:prstGeom>
          <a:gradFill>
            <a:gsLst>
              <a:gs pos="0">
                <a:srgbClr val="0B0A4E"/>
              </a:gs>
              <a:gs pos="67000">
                <a:srgbClr val="15A5F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梯形 13"/>
          <p:cNvSpPr/>
          <p:nvPr userDrawn="1"/>
        </p:nvSpPr>
        <p:spPr>
          <a:xfrm>
            <a:off x="3722914" y="6012914"/>
            <a:ext cx="4746172" cy="504000"/>
          </a:xfrm>
          <a:prstGeom prst="trapezoid">
            <a:avLst/>
          </a:prstGeom>
          <a:gradFill>
            <a:gsLst>
              <a:gs pos="0">
                <a:srgbClr val="0B0A4E"/>
              </a:gs>
              <a:gs pos="67000">
                <a:srgbClr val="15A5F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4126" r="23195"/>
          <a:stretch>
            <a:fillRect/>
          </a:stretch>
        </p:blipFill>
        <p:spPr>
          <a:xfrm>
            <a:off x="2282029" y="4047355"/>
            <a:ext cx="9363870" cy="25133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15"/>
            <a:stretch>
              <a:fillRect/>
            </a:stretch>
          </p:blipFill>
          <p:spPr>
            <a:xfrm>
              <a:off x="0" y="0"/>
              <a:ext cx="9823706" cy="6858000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4572000" y="0"/>
              <a:ext cx="7620000" cy="6858000"/>
            </a:xfrm>
            <a:prstGeom prst="rect">
              <a:avLst/>
            </a:prstGeom>
            <a:gradFill>
              <a:gsLst>
                <a:gs pos="0">
                  <a:srgbClr val="0B0A4E">
                    <a:alpha val="0"/>
                  </a:srgbClr>
                </a:gs>
                <a:gs pos="67000">
                  <a:srgbClr val="06011F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1737478" y="1078593"/>
            <a:ext cx="8717044" cy="4700814"/>
            <a:chOff x="1737478" y="1078593"/>
            <a:chExt cx="8717044" cy="4700814"/>
          </a:xfrm>
        </p:grpSpPr>
        <p:grpSp>
          <p:nvGrpSpPr>
            <p:cNvPr id="18" name="组合 17"/>
            <p:cNvGrpSpPr/>
            <p:nvPr/>
          </p:nvGrpSpPr>
          <p:grpSpPr>
            <a:xfrm>
              <a:off x="1737478" y="1078593"/>
              <a:ext cx="8717044" cy="4700814"/>
              <a:chOff x="1737478" y="1078593"/>
              <a:chExt cx="8717044" cy="4700814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737478" y="1078593"/>
                <a:ext cx="8717044" cy="47008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梯形 20"/>
              <p:cNvSpPr/>
              <p:nvPr/>
            </p:nvSpPr>
            <p:spPr>
              <a:xfrm rot="16200000" flipH="1">
                <a:off x="8636476" y="3090427"/>
                <a:ext cx="3112973" cy="523119"/>
              </a:xfrm>
              <a:prstGeom prst="trapezoid">
                <a:avLst/>
              </a:prstGeom>
              <a:gradFill>
                <a:gsLst>
                  <a:gs pos="0">
                    <a:srgbClr val="0B0A4E"/>
                  </a:gs>
                  <a:gs pos="67000">
                    <a:srgbClr val="15A5FE"/>
                  </a:gs>
                </a:gsLst>
                <a:lin ang="1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梯形 18"/>
            <p:cNvSpPr/>
            <p:nvPr/>
          </p:nvSpPr>
          <p:spPr>
            <a:xfrm rot="5400000">
              <a:off x="442552" y="3090425"/>
              <a:ext cx="3112973" cy="523121"/>
            </a:xfrm>
            <a:prstGeom prst="trapezoid">
              <a:avLst/>
            </a:prstGeom>
            <a:gradFill>
              <a:gsLst>
                <a:gs pos="0">
                  <a:srgbClr val="0B0A4E"/>
                </a:gs>
                <a:gs pos="67000">
                  <a:srgbClr val="15A5FE"/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2" name="图片 2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67"/>
          <a:stretch>
            <a:fillRect/>
          </a:stretch>
        </p:blipFill>
        <p:spPr>
          <a:xfrm>
            <a:off x="1737478" y="2044086"/>
            <a:ext cx="8193925" cy="3735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67"/>
          <a:stretch>
            <a:fillRect/>
          </a:stretch>
        </p:blipFill>
        <p:spPr>
          <a:xfrm>
            <a:off x="6256013" y="4164693"/>
            <a:ext cx="5935987" cy="2706007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 flipH="1">
            <a:off x="0" y="0"/>
            <a:ext cx="12192000" cy="596900"/>
          </a:xfrm>
          <a:prstGeom prst="rect">
            <a:avLst/>
          </a:prstGeom>
          <a:gradFill>
            <a:gsLst>
              <a:gs pos="0">
                <a:srgbClr val="0B0A4E"/>
              </a:gs>
              <a:gs pos="67000">
                <a:srgbClr val="15A5FE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4E0B-D574-4F15-876E-6AFBFDCF7971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FFE6-EE05-47EC-9F07-3BB21CDB7D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4E0B-D574-4F15-876E-6AFBFDCF7971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FFE6-EE05-47EC-9F07-3BB21CDB7D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84E0B-D574-4F15-876E-6AFBFDCF7971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BFFE6-EE05-47EC-9F07-3BB21CDB7D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slideLayout" Target="../slideLayouts/slideLayout4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tags" Target="../tags/tag34.xml"/><Relationship Id="rId18" Type="http://schemas.openxmlformats.org/officeDocument/2006/relationships/tags" Target="../tags/tag39.xml"/><Relationship Id="rId3" Type="http://schemas.openxmlformats.org/officeDocument/2006/relationships/tags" Target="../tags/tag24.xml"/><Relationship Id="rId21" Type="http://schemas.openxmlformats.org/officeDocument/2006/relationships/slideLayout" Target="../slideLayouts/slideLayout4.xml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tags" Target="../tags/tag38.xml"/><Relationship Id="rId2" Type="http://schemas.openxmlformats.org/officeDocument/2006/relationships/tags" Target="../tags/tag23.xml"/><Relationship Id="rId16" Type="http://schemas.openxmlformats.org/officeDocument/2006/relationships/tags" Target="../tags/tag37.xml"/><Relationship Id="rId20" Type="http://schemas.openxmlformats.org/officeDocument/2006/relationships/tags" Target="../tags/tag41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5" Type="http://schemas.openxmlformats.org/officeDocument/2006/relationships/tags" Target="../tags/tag26.xml"/><Relationship Id="rId15" Type="http://schemas.openxmlformats.org/officeDocument/2006/relationships/tags" Target="../tags/tag36.xml"/><Relationship Id="rId10" Type="http://schemas.openxmlformats.org/officeDocument/2006/relationships/tags" Target="../tags/tag31.xml"/><Relationship Id="rId19" Type="http://schemas.openxmlformats.org/officeDocument/2006/relationships/tags" Target="../tags/tag40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c/pubg-finish-placement-prediction/da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8381449" y="5678982"/>
            <a:ext cx="1408964" cy="27686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BY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：张锟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402440" y="1956024"/>
            <a:ext cx="595801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  <a:latin typeface="黑体" panose="02010609060101010101" charset="-122"/>
                <a:ea typeface="黑体" panose="02010609060101010101" charset="-122"/>
              </a:rPr>
              <a:t>PUBG</a:t>
            </a:r>
          </a:p>
          <a:p>
            <a:pPr algn="ctr"/>
            <a:r>
              <a:rPr lang="zh-CN" altLang="en-US" sz="8800" dirty="0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  <a:latin typeface="黑体" panose="02010609060101010101" charset="-122"/>
                <a:ea typeface="黑体" panose="02010609060101010101" charset="-122"/>
              </a:rPr>
              <a:t>排名预测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0E582-E089-A3ED-E32D-00A391B01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49DF867-5CAD-B039-B5F2-60BF82E98E96}"/>
              </a:ext>
            </a:extLst>
          </p:cNvPr>
          <p:cNvSpPr txBox="1"/>
          <p:nvPr/>
        </p:nvSpPr>
        <p:spPr>
          <a:xfrm>
            <a:off x="2357120" y="2541375"/>
            <a:ext cx="7477760" cy="227754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根据每一局参赛的人数，规范化部分特征值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部分变量合成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异常值处理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类别型数据处理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one_hot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Feather</a:t>
            </a:r>
            <a:r>
              <a:rPr lang="zh-CN" altLang="en-US" dirty="0"/>
              <a:t>格式保存</a:t>
            </a:r>
          </a:p>
          <a:p>
            <a:endParaRPr lang="zh-CN" altLang="zh-CN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1BA097-DD69-D91A-1585-23B95AC59A6E}"/>
              </a:ext>
            </a:extLst>
          </p:cNvPr>
          <p:cNvSpPr txBox="1"/>
          <p:nvPr/>
        </p:nvSpPr>
        <p:spPr>
          <a:xfrm>
            <a:off x="2357120" y="1210653"/>
            <a:ext cx="7477760" cy="82541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数据处理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CE54712-410A-5DD6-786D-FA85DC00E7F1}"/>
              </a:ext>
            </a:extLst>
          </p:cNvPr>
          <p:cNvCxnSpPr/>
          <p:nvPr/>
        </p:nvCxnSpPr>
        <p:spPr>
          <a:xfrm>
            <a:off x="3397250" y="2370766"/>
            <a:ext cx="53975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78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B9622-244B-E515-3080-45DCD8DF9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38AA809-1B00-4D6B-3F3F-BC02B88AB932}"/>
              </a:ext>
            </a:extLst>
          </p:cNvPr>
          <p:cNvSpPr txBox="1"/>
          <p:nvPr/>
        </p:nvSpPr>
        <p:spPr>
          <a:xfrm>
            <a:off x="2357120" y="1210653"/>
            <a:ext cx="7477760" cy="82541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数据处理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7CAEC11-E692-6D19-E186-24A23754E194}"/>
              </a:ext>
            </a:extLst>
          </p:cNvPr>
          <p:cNvCxnSpPr/>
          <p:nvPr/>
        </p:nvCxnSpPr>
        <p:spPr>
          <a:xfrm>
            <a:off x="3397250" y="2370766"/>
            <a:ext cx="53975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E7B76966-7A41-C759-3C74-B04252C23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951" y="2370766"/>
            <a:ext cx="9078097" cy="31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6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84F63-DF00-47AE-321F-50B90E0F7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0AE4D5A-5ADC-1EF1-E3B4-6686F1487678}"/>
              </a:ext>
            </a:extLst>
          </p:cNvPr>
          <p:cNvSpPr txBox="1"/>
          <p:nvPr/>
        </p:nvSpPr>
        <p:spPr>
          <a:xfrm>
            <a:off x="2357120" y="1210653"/>
            <a:ext cx="7477760" cy="82541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数据处理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8671C40-F77C-0C6C-056C-9CC853F10378}"/>
              </a:ext>
            </a:extLst>
          </p:cNvPr>
          <p:cNvCxnSpPr/>
          <p:nvPr/>
        </p:nvCxnSpPr>
        <p:spPr>
          <a:xfrm>
            <a:off x="3397250" y="2370766"/>
            <a:ext cx="53975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6617E677-CF0A-4DEF-0BBD-2AC6F8875497}"/>
              </a:ext>
            </a:extLst>
          </p:cNvPr>
          <p:cNvPicPr>
            <a:picLocks/>
          </p:cNvPicPr>
          <p:nvPr/>
        </p:nvPicPr>
        <p:blipFill>
          <a:blip r:embed="rId2"/>
          <a:srcRect b="29058"/>
          <a:stretch>
            <a:fillRect/>
          </a:stretch>
        </p:blipFill>
        <p:spPr>
          <a:xfrm>
            <a:off x="929567" y="2036072"/>
            <a:ext cx="10332865" cy="370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15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F53BE-735D-11B7-507E-3627837CD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FC2792D-86D6-F1F7-D5B8-F1619DABA970}"/>
              </a:ext>
            </a:extLst>
          </p:cNvPr>
          <p:cNvSpPr txBox="1"/>
          <p:nvPr/>
        </p:nvSpPr>
        <p:spPr>
          <a:xfrm>
            <a:off x="2357120" y="1210653"/>
            <a:ext cx="7477760" cy="82541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数据处理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D68D44B-D789-C18C-38D5-9964C321EDF6}"/>
              </a:ext>
            </a:extLst>
          </p:cNvPr>
          <p:cNvCxnSpPr/>
          <p:nvPr/>
        </p:nvCxnSpPr>
        <p:spPr>
          <a:xfrm>
            <a:off x="3397250" y="2370766"/>
            <a:ext cx="53975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339030D-BF34-0527-4C7F-A02959070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15" y="2370766"/>
            <a:ext cx="9946769" cy="285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63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0C6BF-D78A-7646-BE0F-D57FBCCE3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2EEA21C-419E-10A8-E511-F1AA19531AA7}"/>
              </a:ext>
            </a:extLst>
          </p:cNvPr>
          <p:cNvSpPr txBox="1"/>
          <p:nvPr/>
        </p:nvSpPr>
        <p:spPr>
          <a:xfrm>
            <a:off x="2357120" y="1210653"/>
            <a:ext cx="7477760" cy="82541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数据处理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92B0B45-EFFF-F9E8-1ECE-E571F9106507}"/>
              </a:ext>
            </a:extLst>
          </p:cNvPr>
          <p:cNvCxnSpPr/>
          <p:nvPr/>
        </p:nvCxnSpPr>
        <p:spPr>
          <a:xfrm>
            <a:off x="3397250" y="2370766"/>
            <a:ext cx="53975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0FFE7379-87AF-B6BB-5505-2B9F0F1A3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905" y="2370766"/>
            <a:ext cx="9566189" cy="351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21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D4A34-1835-733D-F8DD-BF698A501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C4E0F40-BC85-FB41-CBDB-A1D53FD98CFF}"/>
              </a:ext>
            </a:extLst>
          </p:cNvPr>
          <p:cNvSpPr txBox="1"/>
          <p:nvPr/>
        </p:nvSpPr>
        <p:spPr>
          <a:xfrm>
            <a:off x="2357120" y="1210653"/>
            <a:ext cx="7477760" cy="82541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数据处理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A8004AD-97FE-ECEC-F5BD-F3CB4C906EA8}"/>
              </a:ext>
            </a:extLst>
          </p:cNvPr>
          <p:cNvCxnSpPr/>
          <p:nvPr/>
        </p:nvCxnSpPr>
        <p:spPr>
          <a:xfrm>
            <a:off x="3397250" y="2370766"/>
            <a:ext cx="53975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F6918A60-2BD7-3ADC-6C51-17C51FF5C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54" y="2370766"/>
            <a:ext cx="10165492" cy="374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57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C620D-4863-4F94-8A08-52FC96805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D89DF52-DFE4-E5AD-9690-2E2961859E76}"/>
              </a:ext>
            </a:extLst>
          </p:cNvPr>
          <p:cNvSpPr txBox="1"/>
          <p:nvPr/>
        </p:nvSpPr>
        <p:spPr>
          <a:xfrm>
            <a:off x="2357120" y="2541375"/>
            <a:ext cx="7477760" cy="86177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随机森林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线性回归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/>
              <a:t>lightGBM</a:t>
            </a:r>
            <a:r>
              <a:rPr lang="zh-CN" altLang="en-US" sz="1600" dirty="0"/>
              <a:t>模型</a:t>
            </a:r>
            <a:endParaRPr lang="zh-CN" altLang="zh-CN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D73A68-578E-5AD7-2CCE-0E1D4AC7E4C6}"/>
              </a:ext>
            </a:extLst>
          </p:cNvPr>
          <p:cNvSpPr txBox="1"/>
          <p:nvPr/>
        </p:nvSpPr>
        <p:spPr>
          <a:xfrm>
            <a:off x="2357120" y="1210653"/>
            <a:ext cx="7477760" cy="82541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模型选择与构建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3DEA137-CE7E-92E3-04D8-AEE27289E4A1}"/>
              </a:ext>
            </a:extLst>
          </p:cNvPr>
          <p:cNvCxnSpPr/>
          <p:nvPr/>
        </p:nvCxnSpPr>
        <p:spPr>
          <a:xfrm>
            <a:off x="3397250" y="2370766"/>
            <a:ext cx="53975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69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89791-84A6-5D09-F6B0-2FC9F3587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EAB3FB4-5469-AE06-4BD6-D6C08C4F5209}"/>
              </a:ext>
            </a:extLst>
          </p:cNvPr>
          <p:cNvSpPr txBox="1"/>
          <p:nvPr/>
        </p:nvSpPr>
        <p:spPr>
          <a:xfrm>
            <a:off x="2357120" y="2541375"/>
            <a:ext cx="7477760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随机森林第一轮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8F288B-C611-BD0D-AD17-F11D5807399B}"/>
              </a:ext>
            </a:extLst>
          </p:cNvPr>
          <p:cNvSpPr txBox="1"/>
          <p:nvPr/>
        </p:nvSpPr>
        <p:spPr>
          <a:xfrm>
            <a:off x="2357120" y="1210653"/>
            <a:ext cx="7477760" cy="82541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评估与优化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50A512D-0A23-41B1-9C91-54FC9E8F3636}"/>
              </a:ext>
            </a:extLst>
          </p:cNvPr>
          <p:cNvCxnSpPr/>
          <p:nvPr/>
        </p:nvCxnSpPr>
        <p:spPr>
          <a:xfrm>
            <a:off x="3397250" y="2370766"/>
            <a:ext cx="53975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083D97A6-ED56-B132-C9BC-A5BDC112F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30" y="3081315"/>
            <a:ext cx="10472939" cy="252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5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09DA2-BB20-1713-F3EB-9C212FFFA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23BB4AD-FDA7-C98D-418F-F50CEBE6A601}"/>
              </a:ext>
            </a:extLst>
          </p:cNvPr>
          <p:cNvSpPr txBox="1"/>
          <p:nvPr/>
        </p:nvSpPr>
        <p:spPr>
          <a:xfrm>
            <a:off x="2357120" y="2541375"/>
            <a:ext cx="7477760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随机森林第一轮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4A50E7-62AC-0249-9D21-44188252B6CB}"/>
              </a:ext>
            </a:extLst>
          </p:cNvPr>
          <p:cNvSpPr txBox="1"/>
          <p:nvPr/>
        </p:nvSpPr>
        <p:spPr>
          <a:xfrm>
            <a:off x="2357120" y="1210653"/>
            <a:ext cx="7477760" cy="82541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评估与优化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6C84E32-4B0D-D287-990E-602D3DB60BE6}"/>
              </a:ext>
            </a:extLst>
          </p:cNvPr>
          <p:cNvCxnSpPr/>
          <p:nvPr/>
        </p:nvCxnSpPr>
        <p:spPr>
          <a:xfrm>
            <a:off x="3397250" y="2370766"/>
            <a:ext cx="53975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58B8115F-8131-CC68-E398-4A172E347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80" y="3081315"/>
            <a:ext cx="10315040" cy="306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7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6DA5A-CF0C-308E-3541-5E03DEF04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15DE6A1-BF84-8920-FF27-EF8EC7B906EC}"/>
              </a:ext>
            </a:extLst>
          </p:cNvPr>
          <p:cNvSpPr txBox="1"/>
          <p:nvPr/>
        </p:nvSpPr>
        <p:spPr>
          <a:xfrm>
            <a:off x="2357120" y="2541375"/>
            <a:ext cx="7477760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随机森林第二轮（选取重要特征值）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9C61C9-C266-973E-C0AE-ACD14506FE2A}"/>
              </a:ext>
            </a:extLst>
          </p:cNvPr>
          <p:cNvSpPr txBox="1"/>
          <p:nvPr/>
        </p:nvSpPr>
        <p:spPr>
          <a:xfrm>
            <a:off x="2357120" y="1210653"/>
            <a:ext cx="7477760" cy="82541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评估与优化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D9C29BF-86FA-82E6-1CF6-6684915670B0}"/>
              </a:ext>
            </a:extLst>
          </p:cNvPr>
          <p:cNvCxnSpPr/>
          <p:nvPr/>
        </p:nvCxnSpPr>
        <p:spPr>
          <a:xfrm>
            <a:off x="3397250" y="2370766"/>
            <a:ext cx="53975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C1A4DB55-24C6-8C41-E6BC-8740A9C18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35" y="2974361"/>
            <a:ext cx="10554730" cy="262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5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 74"/>
          <p:cNvSpPr txBox="1"/>
          <p:nvPr/>
        </p:nvSpPr>
        <p:spPr>
          <a:xfrm>
            <a:off x="4309012" y="522041"/>
            <a:ext cx="357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- CONTENTS -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cxnSp>
        <p:nvCxnSpPr>
          <p:cNvPr id="77" name="直接连接符 76"/>
          <p:cNvCxnSpPr/>
          <p:nvPr>
            <p:custDataLst>
              <p:tags r:id="rId1"/>
            </p:custDataLst>
          </p:nvPr>
        </p:nvCxnSpPr>
        <p:spPr>
          <a:xfrm>
            <a:off x="2450825" y="1896744"/>
            <a:ext cx="0" cy="318877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25"/>
          <p:cNvSpPr txBox="1"/>
          <p:nvPr>
            <p:custDataLst>
              <p:tags r:id="rId2"/>
            </p:custDataLst>
          </p:nvPr>
        </p:nvSpPr>
        <p:spPr>
          <a:xfrm flipH="1">
            <a:off x="2790825" y="2070100"/>
            <a:ext cx="1708150" cy="3981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Arial Black" panose="020B0A04020102020204" pitchFamily="34" charset="0"/>
                <a:sym typeface="微软雅黑" panose="020B0503020204020204" charset="-122"/>
              </a:rPr>
              <a:t>PART 1</a:t>
            </a:r>
          </a:p>
        </p:txBody>
      </p:sp>
      <p:sp>
        <p:nvSpPr>
          <p:cNvPr id="79" name="TextBox 25"/>
          <p:cNvSpPr txBox="1"/>
          <p:nvPr>
            <p:custDataLst>
              <p:tags r:id="rId3"/>
            </p:custDataLst>
          </p:nvPr>
        </p:nvSpPr>
        <p:spPr>
          <a:xfrm flipH="1">
            <a:off x="2637790" y="3230880"/>
            <a:ext cx="201422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Arial Black" panose="020B0A04020102020204" pitchFamily="34" charset="0"/>
                <a:sym typeface="微软雅黑" panose="020B0503020204020204" charset="-122"/>
              </a:rPr>
              <a:t>PART 2</a:t>
            </a:r>
          </a:p>
        </p:txBody>
      </p:sp>
      <p:sp>
        <p:nvSpPr>
          <p:cNvPr id="80" name="TextBox 25"/>
          <p:cNvSpPr txBox="1"/>
          <p:nvPr>
            <p:custDataLst>
              <p:tags r:id="rId4"/>
            </p:custDataLst>
          </p:nvPr>
        </p:nvSpPr>
        <p:spPr>
          <a:xfrm flipH="1">
            <a:off x="2450874" y="4423777"/>
            <a:ext cx="2141202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Arial Black" panose="020B0A04020102020204" pitchFamily="34" charset="0"/>
                <a:sym typeface="微软雅黑" panose="020B0503020204020204" charset="-122"/>
              </a:rPr>
              <a:t> PART 3</a:t>
            </a:r>
          </a:p>
        </p:txBody>
      </p:sp>
      <p:sp>
        <p:nvSpPr>
          <p:cNvPr id="81" name="TextBox 25"/>
          <p:cNvSpPr txBox="1"/>
          <p:nvPr>
            <p:custDataLst>
              <p:tags r:id="rId5"/>
            </p:custDataLst>
          </p:nvPr>
        </p:nvSpPr>
        <p:spPr>
          <a:xfrm flipH="1">
            <a:off x="4498975" y="2070100"/>
            <a:ext cx="2368550" cy="315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  </a:t>
            </a:r>
            <a:r>
              <a:rPr kumimoji="0" lang="zh-CN" altLang="zh-CN" sz="280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自我介绍</a:t>
            </a:r>
          </a:p>
        </p:txBody>
      </p:sp>
      <p:sp>
        <p:nvSpPr>
          <p:cNvPr id="82" name="TextBox 25"/>
          <p:cNvSpPr txBox="1"/>
          <p:nvPr>
            <p:custDataLst>
              <p:tags r:id="rId6"/>
            </p:custDataLst>
          </p:nvPr>
        </p:nvSpPr>
        <p:spPr>
          <a:xfrm flipH="1">
            <a:off x="3830358" y="3162632"/>
            <a:ext cx="4052482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项目介绍</a:t>
            </a:r>
          </a:p>
        </p:txBody>
      </p:sp>
      <p:sp>
        <p:nvSpPr>
          <p:cNvPr id="83" name="TextBox 25"/>
          <p:cNvSpPr txBox="1"/>
          <p:nvPr>
            <p:custDataLst>
              <p:tags r:id="rId7"/>
            </p:custDataLst>
          </p:nvPr>
        </p:nvSpPr>
        <p:spPr>
          <a:xfrm flipH="1">
            <a:off x="3749090" y="4370969"/>
            <a:ext cx="4052482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 </a:t>
            </a:r>
            <a:r>
              <a:rPr kumimoji="0" lang="zh-CN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项目心得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8A157-88AB-5FE9-8F70-7A3D9E1A3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808EADA-C5C1-4AC5-21B3-B56E6B290EC0}"/>
              </a:ext>
            </a:extLst>
          </p:cNvPr>
          <p:cNvSpPr txBox="1"/>
          <p:nvPr/>
        </p:nvSpPr>
        <p:spPr>
          <a:xfrm>
            <a:off x="2357120" y="1210653"/>
            <a:ext cx="7477760" cy="82541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评估与优化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AD1B206-2D7F-44DA-9140-58BD117C8D32}"/>
              </a:ext>
            </a:extLst>
          </p:cNvPr>
          <p:cNvCxnSpPr/>
          <p:nvPr/>
        </p:nvCxnSpPr>
        <p:spPr>
          <a:xfrm>
            <a:off x="3397250" y="2370766"/>
            <a:ext cx="53975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73C22BCE-F05C-5F1B-F148-EDB45EDA1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338" y="2370766"/>
            <a:ext cx="9441324" cy="399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7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B1608-40A3-C390-BD49-687A6389C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E864F88-9971-6365-CCEB-ABFC796AC020}"/>
              </a:ext>
            </a:extLst>
          </p:cNvPr>
          <p:cNvSpPr txBox="1"/>
          <p:nvPr/>
        </p:nvSpPr>
        <p:spPr>
          <a:xfrm>
            <a:off x="2357120" y="2541375"/>
            <a:ext cx="7477760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随机森林第二轮（选取重要特征值）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79E673-4558-8874-1C9D-F70994ADECC1}"/>
              </a:ext>
            </a:extLst>
          </p:cNvPr>
          <p:cNvSpPr txBox="1"/>
          <p:nvPr/>
        </p:nvSpPr>
        <p:spPr>
          <a:xfrm>
            <a:off x="2357120" y="1210653"/>
            <a:ext cx="7477760" cy="82541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评估与优化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BEC865C-9CC6-C1EA-5E56-D5D3608E9C83}"/>
              </a:ext>
            </a:extLst>
          </p:cNvPr>
          <p:cNvCxnSpPr/>
          <p:nvPr/>
        </p:nvCxnSpPr>
        <p:spPr>
          <a:xfrm>
            <a:off x="3397250" y="2370766"/>
            <a:ext cx="53975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5DECD08C-9FBB-320A-8811-1696300E2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67" y="2910707"/>
            <a:ext cx="10344665" cy="310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6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F452B-D3FA-62ED-0700-B36F14FAC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C1D415-EC91-F348-B723-1997224164F1}"/>
              </a:ext>
            </a:extLst>
          </p:cNvPr>
          <p:cNvSpPr txBox="1"/>
          <p:nvPr/>
        </p:nvSpPr>
        <p:spPr>
          <a:xfrm>
            <a:off x="2357120" y="2541375"/>
            <a:ext cx="7477760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随机森林第二轮（选取重要特征值）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276E0C-5288-E54A-0C0F-C2F5BD250C87}"/>
              </a:ext>
            </a:extLst>
          </p:cNvPr>
          <p:cNvSpPr txBox="1"/>
          <p:nvPr/>
        </p:nvSpPr>
        <p:spPr>
          <a:xfrm>
            <a:off x="2357120" y="1210653"/>
            <a:ext cx="7477760" cy="82541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评估与优化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6AAA0E5-B231-5A2B-9791-22F13A8DFC23}"/>
              </a:ext>
            </a:extLst>
          </p:cNvPr>
          <p:cNvCxnSpPr/>
          <p:nvPr/>
        </p:nvCxnSpPr>
        <p:spPr>
          <a:xfrm>
            <a:off x="3397250" y="2370766"/>
            <a:ext cx="53975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386F086B-1A36-621F-7240-523C09B96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962" y="3081315"/>
            <a:ext cx="9770076" cy="292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B3FDB-BBEE-4F37-50F5-6D227439A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6A4BE7-18F5-ED20-3CB6-833E36BE6DB4}"/>
              </a:ext>
            </a:extLst>
          </p:cNvPr>
          <p:cNvSpPr txBox="1"/>
          <p:nvPr/>
        </p:nvSpPr>
        <p:spPr>
          <a:xfrm>
            <a:off x="2357120" y="2541375"/>
            <a:ext cx="7477760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线性回归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A05FBE-B6F7-A280-AE7A-4F1637240CE8}"/>
              </a:ext>
            </a:extLst>
          </p:cNvPr>
          <p:cNvSpPr txBox="1"/>
          <p:nvPr/>
        </p:nvSpPr>
        <p:spPr>
          <a:xfrm>
            <a:off x="2357120" y="1210653"/>
            <a:ext cx="7477760" cy="82541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评估与优化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EE6C79C-9750-18F1-D1D6-44B4F281F78F}"/>
              </a:ext>
            </a:extLst>
          </p:cNvPr>
          <p:cNvCxnSpPr/>
          <p:nvPr/>
        </p:nvCxnSpPr>
        <p:spPr>
          <a:xfrm>
            <a:off x="3397250" y="2370766"/>
            <a:ext cx="53975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16A16088-893B-E194-A1E8-74961BC2D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754" y="3139986"/>
            <a:ext cx="10188492" cy="259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8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CA72F-FCE1-C31E-2E22-49B543D9F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C83B569-7A9A-E43E-B98F-9E958CDDFA4A}"/>
              </a:ext>
            </a:extLst>
          </p:cNvPr>
          <p:cNvSpPr txBox="1"/>
          <p:nvPr/>
        </p:nvSpPr>
        <p:spPr>
          <a:xfrm>
            <a:off x="2357120" y="2541375"/>
            <a:ext cx="7477760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线性回归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52CB43-97E3-0A33-E732-2F54B5F3D01A}"/>
              </a:ext>
            </a:extLst>
          </p:cNvPr>
          <p:cNvSpPr txBox="1"/>
          <p:nvPr/>
        </p:nvSpPr>
        <p:spPr>
          <a:xfrm>
            <a:off x="2357120" y="1210653"/>
            <a:ext cx="7477760" cy="82541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评估与优化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FF2F886-BCDC-36EF-055F-A4AED63CACF7}"/>
              </a:ext>
            </a:extLst>
          </p:cNvPr>
          <p:cNvCxnSpPr/>
          <p:nvPr/>
        </p:nvCxnSpPr>
        <p:spPr>
          <a:xfrm>
            <a:off x="3397250" y="2370766"/>
            <a:ext cx="53975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8A28D17-914A-1CB0-8D72-F88B02FBB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216" y="3081315"/>
            <a:ext cx="10029568" cy="286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6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86A19-6EE6-F268-5E7D-8F6B29FE5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67C304-D118-8E6F-E3B4-C8EB6D987A60}"/>
              </a:ext>
            </a:extLst>
          </p:cNvPr>
          <p:cNvSpPr txBox="1"/>
          <p:nvPr/>
        </p:nvSpPr>
        <p:spPr>
          <a:xfrm>
            <a:off x="2357120" y="2541375"/>
            <a:ext cx="7477760" cy="2769989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lightGBM</a:t>
            </a:r>
            <a:r>
              <a:rPr lang="zh-CN" altLang="en-US" dirty="0"/>
              <a:t>模型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200" dirty="0" err="1"/>
              <a:t>LightGBM</a:t>
            </a:r>
            <a:r>
              <a:rPr lang="zh-CN" altLang="en-US" sz="1200" dirty="0"/>
              <a:t>（</a:t>
            </a:r>
            <a:r>
              <a:rPr lang="en-US" altLang="zh-CN" sz="1200" dirty="0"/>
              <a:t>Light Gradient Boosting Machine</a:t>
            </a:r>
            <a:r>
              <a:rPr lang="zh-CN" altLang="en-US" sz="1200" dirty="0"/>
              <a:t>）是一个由微软开发的开源、高性能的梯度提升框架（</a:t>
            </a:r>
            <a:r>
              <a:rPr lang="en-US" altLang="zh-CN" sz="1200" dirty="0"/>
              <a:t>Gradient Boosting Decision Tree, GBDT</a:t>
            </a:r>
            <a:r>
              <a:rPr lang="zh-CN" altLang="en-US" sz="1200" dirty="0"/>
              <a:t>）。</a:t>
            </a:r>
            <a:endParaRPr lang="en-US" altLang="zh-CN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核心特点：</a:t>
            </a:r>
            <a:endParaRPr lang="en-US" altLang="zh-CN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速度快，内存占用低</a:t>
            </a:r>
            <a:r>
              <a:rPr lang="en-US" altLang="zh-CN" sz="1200" dirty="0"/>
              <a:t>	</a:t>
            </a:r>
          </a:p>
          <a:p>
            <a:pPr lvl="2"/>
            <a:r>
              <a:rPr lang="zh-CN" altLang="en-US" sz="1200" dirty="0"/>
              <a:t>基于直方图的算法：将连续特征离散化为离散的</a:t>
            </a:r>
            <a:r>
              <a:rPr lang="en-US" altLang="zh-CN" sz="1200" dirty="0"/>
              <a:t>bins</a:t>
            </a:r>
            <a:r>
              <a:rPr lang="zh-CN" altLang="en-US" sz="1200" dirty="0"/>
              <a:t>，大大加快训练速度</a:t>
            </a:r>
            <a:endParaRPr lang="en-US" altLang="zh-CN" sz="1200" dirty="0"/>
          </a:p>
          <a:p>
            <a:pPr lvl="2"/>
            <a:r>
              <a:rPr lang="zh-CN" altLang="en-US" sz="1200" dirty="0"/>
              <a:t>单边梯度采样（</a:t>
            </a:r>
            <a:r>
              <a:rPr lang="en-US" altLang="zh-CN" sz="1200" dirty="0"/>
              <a:t>GOSS</a:t>
            </a:r>
            <a:r>
              <a:rPr lang="zh-CN" altLang="en-US" sz="1200" dirty="0"/>
              <a:t>）：只保留梯度大的样本，随机丢弃梯度小的样本</a:t>
            </a:r>
            <a:endParaRPr lang="en-US" altLang="zh-CN" sz="1200" dirty="0"/>
          </a:p>
          <a:p>
            <a:pPr lvl="2"/>
            <a:r>
              <a:rPr lang="zh-CN" altLang="en-US" sz="1200" dirty="0"/>
              <a:t>互斥特征捆绑（</a:t>
            </a:r>
            <a:r>
              <a:rPr lang="en-US" altLang="zh-CN" sz="1200" dirty="0"/>
              <a:t>EFB</a:t>
            </a:r>
            <a:r>
              <a:rPr lang="zh-CN" altLang="en-US" sz="1200" dirty="0"/>
              <a:t>）：将互斥的特征捆绑在一起，减少特征维度</a:t>
            </a:r>
            <a:endParaRPr lang="en-US" altLang="zh-CN" sz="12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支持大规模数据</a:t>
            </a:r>
            <a:endParaRPr lang="en-US" altLang="zh-CN" sz="1200" dirty="0"/>
          </a:p>
          <a:p>
            <a:pPr lvl="2"/>
            <a:r>
              <a:rPr lang="zh-CN" altLang="en-US" sz="1200" dirty="0"/>
              <a:t>可以处理海量数据（十亿级别样本）</a:t>
            </a:r>
            <a:endParaRPr lang="en-US" altLang="zh-CN" sz="1200" dirty="0"/>
          </a:p>
          <a:p>
            <a:pPr lvl="2"/>
            <a:r>
              <a:rPr lang="zh-CN" altLang="en-US" sz="1200" dirty="0"/>
              <a:t>支持并行和分布式学习</a:t>
            </a:r>
            <a:endParaRPr lang="en-US" altLang="zh-CN" sz="12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优异的性能</a:t>
            </a:r>
            <a:endParaRPr lang="en-US" altLang="zh-CN" sz="1200" dirty="0"/>
          </a:p>
          <a:p>
            <a:pPr lvl="2"/>
            <a:r>
              <a:rPr lang="zh-CN" altLang="en-US" sz="1200" dirty="0"/>
              <a:t>在很多机器学习竞赛（如</a:t>
            </a:r>
            <a:r>
              <a:rPr lang="en-US" altLang="zh-CN" sz="1200" dirty="0"/>
              <a:t>Kaggle</a:t>
            </a:r>
            <a:r>
              <a:rPr lang="zh-CN" altLang="en-US" sz="1200" dirty="0"/>
              <a:t>）中表现优异</a:t>
            </a:r>
            <a:endParaRPr lang="en-US" altLang="zh-CN" sz="1200" dirty="0"/>
          </a:p>
          <a:p>
            <a:pPr lvl="2"/>
            <a:r>
              <a:rPr lang="zh-CN" altLang="en-US" sz="1200" dirty="0"/>
              <a:t>通常比</a:t>
            </a:r>
            <a:r>
              <a:rPr lang="en-US" altLang="zh-CN" sz="1200" dirty="0" err="1"/>
              <a:t>XGBoost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CatBoost</a:t>
            </a:r>
            <a:r>
              <a:rPr lang="zh-CN" altLang="en-US" sz="1200" dirty="0"/>
              <a:t>等其他</a:t>
            </a:r>
            <a:r>
              <a:rPr lang="en-US" altLang="zh-CN" sz="1200" dirty="0"/>
              <a:t>GBDT</a:t>
            </a:r>
            <a:r>
              <a:rPr lang="zh-CN" altLang="en-US" sz="1200" dirty="0"/>
              <a:t>实现更快</a:t>
            </a:r>
            <a:endParaRPr lang="en-US" altLang="zh-CN" sz="1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A1A000-027E-A668-4646-99BB79B5C21A}"/>
              </a:ext>
            </a:extLst>
          </p:cNvPr>
          <p:cNvSpPr txBox="1"/>
          <p:nvPr/>
        </p:nvSpPr>
        <p:spPr>
          <a:xfrm>
            <a:off x="2357120" y="1210653"/>
            <a:ext cx="7477760" cy="82541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评估与优化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ACE2A3C-9EC3-6DCF-92C7-7E49BB621034}"/>
              </a:ext>
            </a:extLst>
          </p:cNvPr>
          <p:cNvCxnSpPr/>
          <p:nvPr/>
        </p:nvCxnSpPr>
        <p:spPr>
          <a:xfrm>
            <a:off x="3397250" y="2370766"/>
            <a:ext cx="53975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1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6474B-3F0A-E8F0-2E32-09A1F82D8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75EA386-4CB1-53B1-9590-00ECB3ABEC7A}"/>
              </a:ext>
            </a:extLst>
          </p:cNvPr>
          <p:cNvSpPr txBox="1"/>
          <p:nvPr/>
        </p:nvSpPr>
        <p:spPr>
          <a:xfrm>
            <a:off x="2357120" y="2541375"/>
            <a:ext cx="747776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lightGBM</a:t>
            </a:r>
            <a:r>
              <a:rPr lang="zh-CN" altLang="en-US" dirty="0"/>
              <a:t>模型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D47C2A-07E3-DF43-7E4B-04EFA36B791F}"/>
              </a:ext>
            </a:extLst>
          </p:cNvPr>
          <p:cNvSpPr txBox="1"/>
          <p:nvPr/>
        </p:nvSpPr>
        <p:spPr>
          <a:xfrm>
            <a:off x="2357120" y="1210653"/>
            <a:ext cx="7477760" cy="82541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评估与优化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5221F1D-A069-0C68-9935-0C1E45E96268}"/>
              </a:ext>
            </a:extLst>
          </p:cNvPr>
          <p:cNvCxnSpPr/>
          <p:nvPr/>
        </p:nvCxnSpPr>
        <p:spPr>
          <a:xfrm>
            <a:off x="3397250" y="2370766"/>
            <a:ext cx="53975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1B025429-7F25-1DAA-876F-62FCBD8FE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108610"/>
            <a:ext cx="10363200" cy="171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58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A1346-40E1-5FDA-C7C0-135E75ED4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0E393E-CECC-A684-BB7C-DBE87E9B7BCE}"/>
              </a:ext>
            </a:extLst>
          </p:cNvPr>
          <p:cNvSpPr txBox="1"/>
          <p:nvPr/>
        </p:nvSpPr>
        <p:spPr>
          <a:xfrm>
            <a:off x="2357120" y="2541375"/>
            <a:ext cx="747776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lightGBM</a:t>
            </a:r>
            <a:r>
              <a:rPr lang="zh-CN" altLang="en-US" dirty="0"/>
              <a:t>模型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916B94-6DFD-E847-7BDE-38461D346FA5}"/>
              </a:ext>
            </a:extLst>
          </p:cNvPr>
          <p:cNvSpPr txBox="1"/>
          <p:nvPr/>
        </p:nvSpPr>
        <p:spPr>
          <a:xfrm>
            <a:off x="2357120" y="1210653"/>
            <a:ext cx="7477760" cy="82541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评估与优化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9B99E33-0097-BBDC-E8EE-6776D61E7FB5}"/>
              </a:ext>
            </a:extLst>
          </p:cNvPr>
          <p:cNvCxnSpPr/>
          <p:nvPr/>
        </p:nvCxnSpPr>
        <p:spPr>
          <a:xfrm>
            <a:off x="3397250" y="2370766"/>
            <a:ext cx="53975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4AEDD0AD-0FCB-282D-4743-8ED7EBCF9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17" y="3081315"/>
            <a:ext cx="10193565" cy="312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48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B8ABE-EFAB-8683-7C6D-128AC1BB4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C78BF2D-96B7-9D66-E8AA-519C219BD47D}"/>
              </a:ext>
            </a:extLst>
          </p:cNvPr>
          <p:cNvSpPr txBox="1"/>
          <p:nvPr/>
        </p:nvSpPr>
        <p:spPr>
          <a:xfrm>
            <a:off x="2357120" y="2541375"/>
            <a:ext cx="747776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lightGBM</a:t>
            </a:r>
            <a:r>
              <a:rPr lang="zh-CN" altLang="en-US" dirty="0"/>
              <a:t>模型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E12A93-83FD-1C01-2004-DF148044BEF5}"/>
              </a:ext>
            </a:extLst>
          </p:cNvPr>
          <p:cNvSpPr txBox="1"/>
          <p:nvPr/>
        </p:nvSpPr>
        <p:spPr>
          <a:xfrm>
            <a:off x="2357120" y="1210653"/>
            <a:ext cx="7477760" cy="82541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评估与优化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48268CC-D4D3-F1E1-450C-7C8032C16F2B}"/>
              </a:ext>
            </a:extLst>
          </p:cNvPr>
          <p:cNvCxnSpPr/>
          <p:nvPr/>
        </p:nvCxnSpPr>
        <p:spPr>
          <a:xfrm>
            <a:off x="3397250" y="2370766"/>
            <a:ext cx="53975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B3BC572A-FC21-8D6C-75F9-B54C5265D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151" y="2910707"/>
            <a:ext cx="10449697" cy="30395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41B97B4-C73B-7E34-B1B4-5D185FF6B05C}"/>
              </a:ext>
            </a:extLst>
          </p:cNvPr>
          <p:cNvSpPr txBox="1"/>
          <p:nvPr/>
        </p:nvSpPr>
        <p:spPr>
          <a:xfrm>
            <a:off x="6802395" y="477588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第一轮训练效果不佳，继续调优</a:t>
            </a:r>
          </a:p>
        </p:txBody>
      </p:sp>
    </p:spTree>
    <p:extLst>
      <p:ext uri="{BB962C8B-B14F-4D97-AF65-F5344CB8AC3E}">
        <p14:creationId xmlns:p14="http://schemas.microsoft.com/office/powerpoint/2010/main" val="286850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A1631-CAB4-7E5A-41FC-734F60CEC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D5C6BF-78C9-ECD9-8517-D7BA82E83ABC}"/>
              </a:ext>
            </a:extLst>
          </p:cNvPr>
          <p:cNvSpPr txBox="1"/>
          <p:nvPr/>
        </p:nvSpPr>
        <p:spPr>
          <a:xfrm>
            <a:off x="2357120" y="2541375"/>
            <a:ext cx="747776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lightGBM</a:t>
            </a:r>
            <a:r>
              <a:rPr lang="zh-CN" altLang="en-US" dirty="0"/>
              <a:t>模型（使用网格搜索，优化参数）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B0E7C7-DBB2-44EE-8FAA-DEA1DC40BF00}"/>
              </a:ext>
            </a:extLst>
          </p:cNvPr>
          <p:cNvSpPr txBox="1"/>
          <p:nvPr/>
        </p:nvSpPr>
        <p:spPr>
          <a:xfrm>
            <a:off x="2357120" y="1210653"/>
            <a:ext cx="7477760" cy="82541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评估与优化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4C96CFD-8A5F-ABAB-2768-6FB97A4C9A50}"/>
              </a:ext>
            </a:extLst>
          </p:cNvPr>
          <p:cNvCxnSpPr/>
          <p:nvPr/>
        </p:nvCxnSpPr>
        <p:spPr>
          <a:xfrm>
            <a:off x="3397250" y="2370766"/>
            <a:ext cx="53975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480E8046-02DD-E8A4-FAEA-A6C4C4539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162" y="3081315"/>
            <a:ext cx="9521675" cy="323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50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25"/>
          <p:cNvSpPr txBox="1"/>
          <p:nvPr/>
        </p:nvSpPr>
        <p:spPr>
          <a:xfrm flipH="1">
            <a:off x="4051210" y="2345570"/>
            <a:ext cx="4089580" cy="123110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16600">
                <a:ln w="60325">
                  <a:gradFill>
                    <a:gsLst>
                      <a:gs pos="4094">
                        <a:srgbClr val="15A5FE"/>
                      </a:gs>
                      <a:gs pos="4700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rgbClr val="15A5FE"/>
                      </a:gs>
                    </a:gsLst>
                    <a:lin ang="7800000" scaled="0"/>
                  </a:gradFill>
                </a:ln>
                <a:solidFill>
                  <a:srgbClr val="0B0A4E"/>
                </a:solidFill>
                <a:latin typeface="Arial Black" panose="020B0A04020102020204" pitchFamily="34" charset="0"/>
                <a:ea typeface="迷你简汉真广标" panose="02010609000101010101" pitchFamily="49" charset="-122"/>
              </a:defRPr>
            </a:lvl1pPr>
          </a:lstStyle>
          <a:p>
            <a:r>
              <a:rPr lang="en-US" altLang="zh-CN" sz="8000" b="1" noProof="1">
                <a:ln w="34925">
                  <a:gradFill>
                    <a:gsLst>
                      <a:gs pos="4094">
                        <a:srgbClr val="15A5FE"/>
                      </a:gs>
                      <a:gs pos="4700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rgbClr val="15A5FE"/>
                      </a:gs>
                    </a:gsLst>
                    <a:lin ang="7800000" scaled="0"/>
                  </a:gradFill>
                </a:ln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PART 1</a:t>
            </a:r>
          </a:p>
        </p:txBody>
      </p:sp>
      <p:sp>
        <p:nvSpPr>
          <p:cNvPr id="2" name="矩形 1"/>
          <p:cNvSpPr/>
          <p:nvPr/>
        </p:nvSpPr>
        <p:spPr>
          <a:xfrm>
            <a:off x="4097655" y="3627755"/>
            <a:ext cx="3996055" cy="949325"/>
          </a:xfrm>
          <a:prstGeom prst="rect">
            <a:avLst/>
          </a:prstGeom>
          <a:gradFill>
            <a:gsLst>
              <a:gs pos="0">
                <a:srgbClr val="15A5FE">
                  <a:alpha val="0"/>
                </a:srgbClr>
              </a:gs>
              <a:gs pos="72000">
                <a:srgbClr val="0B0A4E"/>
              </a:gs>
              <a:gs pos="41000">
                <a:srgbClr val="0B0A4E"/>
              </a:gs>
              <a:gs pos="100000">
                <a:srgbClr val="15A5FE">
                  <a:alpha val="0"/>
                </a:srgbClr>
              </a:gs>
            </a:gsLst>
            <a:lin ang="0" scaled="0"/>
          </a:gradFill>
          <a:ln>
            <a:gradFill>
              <a:gsLst>
                <a:gs pos="0">
                  <a:srgbClr val="15A5FE">
                    <a:alpha val="0"/>
                  </a:srgbClr>
                </a:gs>
                <a:gs pos="51000">
                  <a:srgbClr val="15A5FE"/>
                </a:gs>
                <a:gs pos="100000">
                  <a:srgbClr val="15A5FE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>
                <a:latin typeface="黑体" panose="02010609060101010101" charset="-122"/>
                <a:ea typeface="黑体" panose="02010609060101010101" charset="-122"/>
              </a:rPr>
              <a:t>自我介绍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C73B8-4BA9-1B25-5997-CE55D1152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818D346-2946-E187-D0CF-BD533F1D8D85}"/>
              </a:ext>
            </a:extLst>
          </p:cNvPr>
          <p:cNvSpPr txBox="1"/>
          <p:nvPr/>
        </p:nvSpPr>
        <p:spPr>
          <a:xfrm>
            <a:off x="2357120" y="2541375"/>
            <a:ext cx="747776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lightGBM</a:t>
            </a:r>
            <a:r>
              <a:rPr lang="zh-CN" altLang="en-US" dirty="0"/>
              <a:t>模型（使用网格搜索，优化参数）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5AAE06-4CB4-F743-0116-5F1FD53E506D}"/>
              </a:ext>
            </a:extLst>
          </p:cNvPr>
          <p:cNvSpPr txBox="1"/>
          <p:nvPr/>
        </p:nvSpPr>
        <p:spPr>
          <a:xfrm>
            <a:off x="2357120" y="1210653"/>
            <a:ext cx="7477760" cy="82541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评估与优化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68D8B58-09A3-EF1A-AC40-857954EBF94D}"/>
              </a:ext>
            </a:extLst>
          </p:cNvPr>
          <p:cNvCxnSpPr/>
          <p:nvPr/>
        </p:nvCxnSpPr>
        <p:spPr>
          <a:xfrm>
            <a:off x="3397250" y="2370766"/>
            <a:ext cx="53975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57060EAB-7A42-8061-7C79-C328DCFA6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784" y="2910707"/>
            <a:ext cx="9782432" cy="335688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2DC3FF2-5F3C-44EA-C2EF-A081956CBB0B}"/>
              </a:ext>
            </a:extLst>
          </p:cNvPr>
          <p:cNvSpPr txBox="1"/>
          <p:nvPr/>
        </p:nvSpPr>
        <p:spPr>
          <a:xfrm>
            <a:off x="7117491" y="4484116"/>
            <a:ext cx="29546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网格搜索模型训练耗时较长</a:t>
            </a:r>
            <a:endParaRPr lang="en-US" altLang="zh-CN" b="1" dirty="0">
              <a:solidFill>
                <a:srgbClr val="0070C0"/>
              </a:solidFill>
            </a:endParaRPr>
          </a:p>
          <a:p>
            <a:r>
              <a:rPr lang="zh-CN" altLang="en-US" b="1" dirty="0">
                <a:solidFill>
                  <a:srgbClr val="0070C0"/>
                </a:solidFill>
              </a:rPr>
              <a:t>但预测结果大大提高</a:t>
            </a:r>
            <a:endParaRPr lang="en-US" altLang="zh-CN" b="1" dirty="0">
              <a:solidFill>
                <a:srgbClr val="0070C0"/>
              </a:solidFill>
            </a:endParaRPr>
          </a:p>
          <a:p>
            <a:r>
              <a:rPr lang="zh-CN" altLang="en-US" b="1" dirty="0">
                <a:solidFill>
                  <a:srgbClr val="0070C0"/>
                </a:solidFill>
              </a:rPr>
              <a:t>得到最好参数：</a:t>
            </a:r>
            <a:endParaRPr lang="en-US" altLang="zh-CN" b="1" dirty="0">
              <a:solidFill>
                <a:srgbClr val="0070C0"/>
              </a:solidFill>
            </a:endParaRPr>
          </a:p>
          <a:p>
            <a:r>
              <a:rPr lang="en-US" altLang="zh-CN" b="1" dirty="0" err="1">
                <a:solidFill>
                  <a:srgbClr val="0070C0"/>
                </a:solidFill>
              </a:rPr>
              <a:t>learning_rate</a:t>
            </a:r>
            <a:r>
              <a:rPr lang="en-US" altLang="zh-CN" b="1" dirty="0">
                <a:solidFill>
                  <a:srgbClr val="0070C0"/>
                </a:solidFill>
              </a:rPr>
              <a:t>=0.1,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n_estimators:300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980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3EBF1-C840-EFA4-C7F2-023F7D4EF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C5A54BB-8AAD-5A88-E732-FD4CB500264D}"/>
              </a:ext>
            </a:extLst>
          </p:cNvPr>
          <p:cNvSpPr txBox="1"/>
          <p:nvPr/>
        </p:nvSpPr>
        <p:spPr>
          <a:xfrm>
            <a:off x="2357120" y="2541375"/>
            <a:ext cx="747776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lightGBM</a:t>
            </a:r>
            <a:r>
              <a:rPr lang="zh-CN" altLang="en-US" dirty="0"/>
              <a:t>模型（设置</a:t>
            </a:r>
            <a:r>
              <a:rPr lang="en-US" altLang="zh-CN" dirty="0" err="1"/>
              <a:t>learning_rate</a:t>
            </a:r>
            <a:r>
              <a:rPr lang="zh-CN" altLang="en-US" dirty="0"/>
              <a:t>为</a:t>
            </a:r>
            <a:r>
              <a:rPr lang="en-US" altLang="zh-CN" dirty="0"/>
              <a:t>0.1</a:t>
            </a:r>
            <a:r>
              <a:rPr lang="zh-CN" altLang="en-US" dirty="0"/>
              <a:t>，继续优化其他参数）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CD3888-FBC7-530E-7AF8-B65D16155C94}"/>
              </a:ext>
            </a:extLst>
          </p:cNvPr>
          <p:cNvSpPr txBox="1"/>
          <p:nvPr/>
        </p:nvSpPr>
        <p:spPr>
          <a:xfrm>
            <a:off x="2357120" y="1210653"/>
            <a:ext cx="7477760" cy="82541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评估与优化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CCD8D41-84DD-C76D-E5DF-A76436E578F5}"/>
              </a:ext>
            </a:extLst>
          </p:cNvPr>
          <p:cNvCxnSpPr/>
          <p:nvPr/>
        </p:nvCxnSpPr>
        <p:spPr>
          <a:xfrm>
            <a:off x="3397250" y="2370766"/>
            <a:ext cx="53975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2D18CAF-0896-A17D-912D-9DF7707CE7ED}"/>
              </a:ext>
            </a:extLst>
          </p:cNvPr>
          <p:cNvSpPr txBox="1"/>
          <p:nvPr/>
        </p:nvSpPr>
        <p:spPr>
          <a:xfrm>
            <a:off x="7117491" y="4484116"/>
            <a:ext cx="29546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网格搜索模型训练耗时较长</a:t>
            </a:r>
            <a:endParaRPr lang="en-US" altLang="zh-CN" b="1" dirty="0">
              <a:solidFill>
                <a:srgbClr val="0070C0"/>
              </a:solidFill>
            </a:endParaRPr>
          </a:p>
          <a:p>
            <a:r>
              <a:rPr lang="zh-CN" altLang="en-US" b="1" dirty="0">
                <a:solidFill>
                  <a:srgbClr val="0070C0"/>
                </a:solidFill>
              </a:rPr>
              <a:t>但预测结果大大提高</a:t>
            </a:r>
            <a:endParaRPr lang="en-US" altLang="zh-CN" b="1" dirty="0">
              <a:solidFill>
                <a:srgbClr val="0070C0"/>
              </a:solidFill>
            </a:endParaRPr>
          </a:p>
          <a:p>
            <a:r>
              <a:rPr lang="zh-CN" altLang="en-US" b="1" dirty="0">
                <a:solidFill>
                  <a:srgbClr val="0070C0"/>
                </a:solidFill>
              </a:rPr>
              <a:t>得到最好参数：</a:t>
            </a:r>
            <a:endParaRPr lang="en-US" altLang="zh-CN" b="1" dirty="0">
              <a:solidFill>
                <a:srgbClr val="0070C0"/>
              </a:solidFill>
            </a:endParaRPr>
          </a:p>
          <a:p>
            <a:r>
              <a:rPr lang="en-US" altLang="zh-CN" b="1" dirty="0" err="1">
                <a:solidFill>
                  <a:srgbClr val="0070C0"/>
                </a:solidFill>
              </a:rPr>
              <a:t>learning_rate</a:t>
            </a:r>
            <a:r>
              <a:rPr lang="en-US" altLang="zh-CN" b="1" dirty="0">
                <a:solidFill>
                  <a:srgbClr val="0070C0"/>
                </a:solidFill>
              </a:rPr>
              <a:t>=0.1,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n_estimators:300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9C063FC-8A9F-CC23-2AAA-9E7CD5315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43" y="2910707"/>
            <a:ext cx="10387914" cy="345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98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01BA7-F921-C69F-1EFA-D992F8E62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BDB29AC-A2ED-A56F-4275-E20D462339F0}"/>
              </a:ext>
            </a:extLst>
          </p:cNvPr>
          <p:cNvSpPr txBox="1"/>
          <p:nvPr/>
        </p:nvSpPr>
        <p:spPr>
          <a:xfrm>
            <a:off x="2357120" y="2541375"/>
            <a:ext cx="747776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lightGBM</a:t>
            </a:r>
            <a:r>
              <a:rPr lang="zh-CN" altLang="en-US" dirty="0"/>
              <a:t>模型（设置</a:t>
            </a:r>
            <a:r>
              <a:rPr lang="en-US" altLang="zh-CN" dirty="0" err="1"/>
              <a:t>learning_rate</a:t>
            </a:r>
            <a:r>
              <a:rPr lang="zh-CN" altLang="en-US" dirty="0"/>
              <a:t>为</a:t>
            </a:r>
            <a:r>
              <a:rPr lang="en-US" altLang="zh-CN" dirty="0"/>
              <a:t>0.1</a:t>
            </a:r>
            <a:r>
              <a:rPr lang="zh-CN" altLang="en-US" dirty="0"/>
              <a:t>，继续优化其他参数）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4D7E25-DA01-C09F-8773-901FE5FF6938}"/>
              </a:ext>
            </a:extLst>
          </p:cNvPr>
          <p:cNvSpPr txBox="1"/>
          <p:nvPr/>
        </p:nvSpPr>
        <p:spPr>
          <a:xfrm>
            <a:off x="2357120" y="1210653"/>
            <a:ext cx="7477760" cy="82541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评估与优化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F349E9E-B84A-6428-A5EE-E2AD1CD89895}"/>
              </a:ext>
            </a:extLst>
          </p:cNvPr>
          <p:cNvCxnSpPr/>
          <p:nvPr/>
        </p:nvCxnSpPr>
        <p:spPr>
          <a:xfrm>
            <a:off x="3397250" y="2370766"/>
            <a:ext cx="53975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1F0F858-5AF5-1551-77BE-FEEDE4BB8BA1}"/>
              </a:ext>
            </a:extLst>
          </p:cNvPr>
          <p:cNvSpPr txBox="1"/>
          <p:nvPr/>
        </p:nvSpPr>
        <p:spPr>
          <a:xfrm>
            <a:off x="7117491" y="4484116"/>
            <a:ext cx="29546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网格搜索模型训练耗时较长</a:t>
            </a:r>
            <a:endParaRPr lang="en-US" altLang="zh-CN" b="1" dirty="0">
              <a:solidFill>
                <a:srgbClr val="0070C0"/>
              </a:solidFill>
            </a:endParaRPr>
          </a:p>
          <a:p>
            <a:r>
              <a:rPr lang="zh-CN" altLang="en-US" b="1" dirty="0">
                <a:solidFill>
                  <a:srgbClr val="0070C0"/>
                </a:solidFill>
              </a:rPr>
              <a:t>但预测结果大大提高</a:t>
            </a:r>
            <a:endParaRPr lang="en-US" altLang="zh-CN" b="1" dirty="0">
              <a:solidFill>
                <a:srgbClr val="0070C0"/>
              </a:solidFill>
            </a:endParaRPr>
          </a:p>
          <a:p>
            <a:r>
              <a:rPr lang="zh-CN" altLang="en-US" b="1" dirty="0">
                <a:solidFill>
                  <a:srgbClr val="0070C0"/>
                </a:solidFill>
              </a:rPr>
              <a:t>得到最好参数：</a:t>
            </a:r>
            <a:endParaRPr lang="en-US" altLang="zh-CN" b="1" dirty="0">
              <a:solidFill>
                <a:srgbClr val="0070C0"/>
              </a:solidFill>
            </a:endParaRPr>
          </a:p>
          <a:p>
            <a:r>
              <a:rPr lang="en-US" altLang="zh-CN" b="1" dirty="0" err="1">
                <a:solidFill>
                  <a:srgbClr val="0070C0"/>
                </a:solidFill>
              </a:rPr>
              <a:t>learning_rate</a:t>
            </a:r>
            <a:r>
              <a:rPr lang="en-US" altLang="zh-CN" b="1" dirty="0">
                <a:solidFill>
                  <a:srgbClr val="0070C0"/>
                </a:solidFill>
              </a:rPr>
              <a:t>=0.1,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n_estimators:300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6E7B6B-0E2D-7476-1573-7B3D9DDB5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11" y="3081315"/>
            <a:ext cx="10369378" cy="309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02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34A92-4DAD-14AF-D3E8-9C6F6BCAB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BBD82FC-5110-229B-F767-9C5FDFC7EB3C}"/>
              </a:ext>
            </a:extLst>
          </p:cNvPr>
          <p:cNvSpPr txBox="1"/>
          <p:nvPr/>
        </p:nvSpPr>
        <p:spPr>
          <a:xfrm>
            <a:off x="2357120" y="2541375"/>
            <a:ext cx="747776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lightGBM</a:t>
            </a:r>
            <a:r>
              <a:rPr lang="zh-CN" altLang="en-US" dirty="0"/>
              <a:t>模型（设置</a:t>
            </a:r>
            <a:r>
              <a:rPr lang="en-US" altLang="zh-CN" dirty="0" err="1"/>
              <a:t>learning_rate</a:t>
            </a:r>
            <a:r>
              <a:rPr lang="zh-CN" altLang="en-US" dirty="0"/>
              <a:t>为</a:t>
            </a:r>
            <a:r>
              <a:rPr lang="en-US" altLang="zh-CN" dirty="0"/>
              <a:t>0.1</a:t>
            </a:r>
            <a:r>
              <a:rPr lang="zh-CN" altLang="en-US" dirty="0"/>
              <a:t>，继续优化其他参数）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EBAB3B-04F2-3DE7-FEF2-E96484A6024E}"/>
              </a:ext>
            </a:extLst>
          </p:cNvPr>
          <p:cNvSpPr txBox="1"/>
          <p:nvPr/>
        </p:nvSpPr>
        <p:spPr>
          <a:xfrm>
            <a:off x="2357120" y="1210653"/>
            <a:ext cx="7477760" cy="82541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评估与优化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B28AC68-F5D4-2733-A23D-06BE135E7C68}"/>
              </a:ext>
            </a:extLst>
          </p:cNvPr>
          <p:cNvCxnSpPr/>
          <p:nvPr/>
        </p:nvCxnSpPr>
        <p:spPr>
          <a:xfrm>
            <a:off x="3397250" y="2370766"/>
            <a:ext cx="53975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4C655B0D-97BA-F848-C9F4-4D41679BC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102" y="3046365"/>
            <a:ext cx="3761796" cy="6687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4AB35C6-49E4-A7CC-3F44-F004EC4F9F6E}"/>
              </a:ext>
            </a:extLst>
          </p:cNvPr>
          <p:cNvPicPr>
            <a:picLocks/>
          </p:cNvPicPr>
          <p:nvPr/>
        </p:nvPicPr>
        <p:blipFill>
          <a:blip r:embed="rId3"/>
          <a:srcRect t="2791" b="-1"/>
          <a:stretch>
            <a:fillRect/>
          </a:stretch>
        </p:blipFill>
        <p:spPr>
          <a:xfrm>
            <a:off x="4215102" y="3871913"/>
            <a:ext cx="3761796" cy="72332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DE76884-0780-74E5-F067-D71DF96C3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652" y="4752024"/>
            <a:ext cx="3315998" cy="67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34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66BCF-35FD-D7B3-E2AC-BC532F4A9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0FD578-0840-3141-8EA4-C608CFCDCDD2}"/>
              </a:ext>
            </a:extLst>
          </p:cNvPr>
          <p:cNvSpPr txBox="1"/>
          <p:nvPr/>
        </p:nvSpPr>
        <p:spPr>
          <a:xfrm>
            <a:off x="2357120" y="2541375"/>
            <a:ext cx="747776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lightGBM</a:t>
            </a:r>
            <a:r>
              <a:rPr lang="zh-CN" altLang="en-US" dirty="0"/>
              <a:t>模型（设置</a:t>
            </a:r>
            <a:r>
              <a:rPr lang="en-US" altLang="zh-CN" dirty="0" err="1"/>
              <a:t>learning_rate</a:t>
            </a:r>
            <a:r>
              <a:rPr lang="zh-CN" altLang="en-US" dirty="0"/>
              <a:t>为</a:t>
            </a:r>
            <a:r>
              <a:rPr lang="en-US" altLang="zh-CN" dirty="0"/>
              <a:t>0.1</a:t>
            </a:r>
            <a:r>
              <a:rPr lang="zh-CN" altLang="en-US" dirty="0"/>
              <a:t>，继续优化其他参数）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2817F5-C767-603A-4220-8000CA42373E}"/>
              </a:ext>
            </a:extLst>
          </p:cNvPr>
          <p:cNvSpPr txBox="1"/>
          <p:nvPr/>
        </p:nvSpPr>
        <p:spPr>
          <a:xfrm>
            <a:off x="2357120" y="1210653"/>
            <a:ext cx="7477760" cy="82541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评估与优化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4E2BF96-F9B0-F0CB-47A7-50D2FE48AE5D}"/>
              </a:ext>
            </a:extLst>
          </p:cNvPr>
          <p:cNvCxnSpPr/>
          <p:nvPr/>
        </p:nvCxnSpPr>
        <p:spPr>
          <a:xfrm>
            <a:off x="3397250" y="2370766"/>
            <a:ext cx="53975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8834E1CA-3EE3-B65C-0845-D84B885FB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81315"/>
            <a:ext cx="4470360" cy="319525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D6B4EAF-09BF-D659-C7C8-8C141D288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3081315"/>
            <a:ext cx="4866785" cy="115452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7583F71-AA15-98DC-A0A7-E2D2DFE51CFF}"/>
              </a:ext>
            </a:extLst>
          </p:cNvPr>
          <p:cNvSpPr txBox="1"/>
          <p:nvPr/>
        </p:nvSpPr>
        <p:spPr>
          <a:xfrm>
            <a:off x="1625640" y="4634756"/>
            <a:ext cx="3312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0070C0"/>
                </a:solidFill>
              </a:rPr>
              <a:t>learning_rate</a:t>
            </a:r>
            <a:r>
              <a:rPr lang="en-US" altLang="zh-CN" b="1" dirty="0">
                <a:solidFill>
                  <a:srgbClr val="0070C0"/>
                </a:solidFill>
              </a:rPr>
              <a:t>=0.1</a:t>
            </a:r>
            <a:r>
              <a:rPr lang="zh-CN" altLang="en-US" b="1" dirty="0">
                <a:solidFill>
                  <a:srgbClr val="0070C0"/>
                </a:solidFill>
              </a:rPr>
              <a:t>时</a:t>
            </a:r>
            <a:r>
              <a:rPr lang="en-US" altLang="zh-CN" b="1" dirty="0">
                <a:solidFill>
                  <a:srgbClr val="0070C0"/>
                </a:solidFill>
              </a:rPr>
              <a:t>, </a:t>
            </a:r>
          </a:p>
          <a:p>
            <a:r>
              <a:rPr lang="en-US" altLang="zh-CN" b="1" dirty="0" err="1">
                <a:solidFill>
                  <a:srgbClr val="0070C0"/>
                </a:solidFill>
              </a:rPr>
              <a:t>n_estimator</a:t>
            </a:r>
            <a:r>
              <a:rPr lang="zh-CN" altLang="en-US" b="1" dirty="0">
                <a:solidFill>
                  <a:srgbClr val="0070C0"/>
                </a:solidFill>
              </a:rPr>
              <a:t>参数最优值为</a:t>
            </a:r>
            <a:r>
              <a:rPr lang="en-US" altLang="zh-CN" b="1" dirty="0">
                <a:solidFill>
                  <a:srgbClr val="0070C0"/>
                </a:solidFill>
              </a:rPr>
              <a:t>1000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138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5A622-7BB8-ADA6-90A6-3AAF1455A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9ED1666-8075-FE02-446E-8CAD6A408A8D}"/>
              </a:ext>
            </a:extLst>
          </p:cNvPr>
          <p:cNvSpPr txBox="1"/>
          <p:nvPr/>
        </p:nvSpPr>
        <p:spPr>
          <a:xfrm>
            <a:off x="2357120" y="2541375"/>
            <a:ext cx="747776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lightGBM</a:t>
            </a:r>
            <a:r>
              <a:rPr lang="zh-CN" altLang="en-US" dirty="0"/>
              <a:t>模型（设置</a:t>
            </a:r>
            <a:r>
              <a:rPr lang="en-US" altLang="zh-CN" dirty="0" err="1"/>
              <a:t>learning_rate</a:t>
            </a:r>
            <a:r>
              <a:rPr lang="en-US" altLang="zh-CN" dirty="0"/>
              <a:t>=0.1</a:t>
            </a:r>
            <a:r>
              <a:rPr lang="zh-CN" altLang="en-US" dirty="0"/>
              <a:t>，</a:t>
            </a:r>
            <a:r>
              <a:rPr lang="en-US" altLang="zh-CN" dirty="0" err="1"/>
              <a:t>n_estimator</a:t>
            </a:r>
            <a:r>
              <a:rPr lang="en-US" altLang="zh-CN" dirty="0"/>
              <a:t>=1000 </a:t>
            </a:r>
            <a:r>
              <a:rPr lang="zh-CN" altLang="en-US" dirty="0"/>
              <a:t>继续优化）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B27E2E-38BC-48FA-17B9-62D4CCFB67A7}"/>
              </a:ext>
            </a:extLst>
          </p:cNvPr>
          <p:cNvSpPr txBox="1"/>
          <p:nvPr/>
        </p:nvSpPr>
        <p:spPr>
          <a:xfrm>
            <a:off x="2357120" y="1210653"/>
            <a:ext cx="7477760" cy="82541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评估与优化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8373B76-64BB-7572-4371-8854BE9CD79B}"/>
              </a:ext>
            </a:extLst>
          </p:cNvPr>
          <p:cNvCxnSpPr/>
          <p:nvPr/>
        </p:nvCxnSpPr>
        <p:spPr>
          <a:xfrm>
            <a:off x="3397250" y="2370766"/>
            <a:ext cx="53975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C6EE1B07-4D1C-02B1-ED98-87A4F2B47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2910707"/>
            <a:ext cx="10541000" cy="345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81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C1B53-E874-318F-9D70-D884DE066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4CF40D-3003-5C54-157E-68F81156120A}"/>
              </a:ext>
            </a:extLst>
          </p:cNvPr>
          <p:cNvSpPr txBox="1"/>
          <p:nvPr/>
        </p:nvSpPr>
        <p:spPr>
          <a:xfrm>
            <a:off x="2357120" y="2541375"/>
            <a:ext cx="747776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lightGBM</a:t>
            </a:r>
            <a:r>
              <a:rPr lang="zh-CN" altLang="en-US" dirty="0"/>
              <a:t>模型（设置</a:t>
            </a:r>
            <a:r>
              <a:rPr lang="en-US" altLang="zh-CN" dirty="0" err="1"/>
              <a:t>learning_rate</a:t>
            </a:r>
            <a:r>
              <a:rPr lang="en-US" altLang="zh-CN" dirty="0"/>
              <a:t>=0.1</a:t>
            </a:r>
            <a:r>
              <a:rPr lang="zh-CN" altLang="en-US" dirty="0"/>
              <a:t>，</a:t>
            </a:r>
            <a:r>
              <a:rPr lang="en-US" altLang="zh-CN" dirty="0" err="1"/>
              <a:t>n_estimator</a:t>
            </a:r>
            <a:r>
              <a:rPr lang="en-US" altLang="zh-CN" dirty="0"/>
              <a:t>=1000 </a:t>
            </a:r>
            <a:r>
              <a:rPr lang="zh-CN" altLang="en-US" dirty="0"/>
              <a:t>继续优化）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7673B6-230E-686A-4882-79861BD407BA}"/>
              </a:ext>
            </a:extLst>
          </p:cNvPr>
          <p:cNvSpPr txBox="1"/>
          <p:nvPr/>
        </p:nvSpPr>
        <p:spPr>
          <a:xfrm>
            <a:off x="2357120" y="1210653"/>
            <a:ext cx="7477760" cy="82541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评估与优化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DE64C25-ECAB-4B6B-9806-D188EC43D07F}"/>
              </a:ext>
            </a:extLst>
          </p:cNvPr>
          <p:cNvCxnSpPr/>
          <p:nvPr/>
        </p:nvCxnSpPr>
        <p:spPr>
          <a:xfrm>
            <a:off x="3397250" y="2370766"/>
            <a:ext cx="53975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0FC2A91E-4B1E-C961-34F2-FD5139294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5" y="3081315"/>
            <a:ext cx="10255250" cy="296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44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24261-E4B4-04C9-3222-18751BEB9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AED819-9E6A-4EE7-339D-5DA972A7B8B5}"/>
              </a:ext>
            </a:extLst>
          </p:cNvPr>
          <p:cNvSpPr txBox="1"/>
          <p:nvPr/>
        </p:nvSpPr>
        <p:spPr>
          <a:xfrm>
            <a:off x="2357120" y="2541375"/>
            <a:ext cx="747776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lightGBM</a:t>
            </a:r>
            <a:r>
              <a:rPr lang="zh-CN" altLang="en-US" dirty="0"/>
              <a:t>模型（设置</a:t>
            </a:r>
            <a:r>
              <a:rPr lang="en-US" altLang="zh-CN" dirty="0" err="1"/>
              <a:t>learning_rate</a:t>
            </a:r>
            <a:r>
              <a:rPr lang="en-US" altLang="zh-CN" dirty="0"/>
              <a:t>=0.1</a:t>
            </a:r>
            <a:r>
              <a:rPr lang="zh-CN" altLang="en-US" dirty="0"/>
              <a:t>，</a:t>
            </a:r>
            <a:r>
              <a:rPr lang="en-US" altLang="zh-CN" dirty="0" err="1"/>
              <a:t>n_estimator</a:t>
            </a:r>
            <a:r>
              <a:rPr lang="en-US" altLang="zh-CN" dirty="0"/>
              <a:t>=1000 </a:t>
            </a:r>
            <a:r>
              <a:rPr lang="zh-CN" altLang="en-US" dirty="0"/>
              <a:t>继续优化）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525F29-5836-42EB-9C1B-CBC79C78D20F}"/>
              </a:ext>
            </a:extLst>
          </p:cNvPr>
          <p:cNvSpPr txBox="1"/>
          <p:nvPr/>
        </p:nvSpPr>
        <p:spPr>
          <a:xfrm>
            <a:off x="2357120" y="1210653"/>
            <a:ext cx="7477760" cy="82541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评估与优化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CC0B834-31DD-463B-1DBF-6A602D5AB495}"/>
              </a:ext>
            </a:extLst>
          </p:cNvPr>
          <p:cNvCxnSpPr/>
          <p:nvPr/>
        </p:nvCxnSpPr>
        <p:spPr>
          <a:xfrm>
            <a:off x="3397250" y="2370766"/>
            <a:ext cx="53975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FAC373A9-0387-AEE9-152C-7FB6F94A7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452" y="3072228"/>
            <a:ext cx="3435996" cy="7288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0E4A5BF-4C25-C7AB-8CC3-B04A74B3B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01958"/>
            <a:ext cx="3153098" cy="6756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0688A38-D0FB-DF41-B4DE-C2E05D405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452" y="4350807"/>
            <a:ext cx="3435996" cy="70802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8157248-843B-7D52-0359-096344E85F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307742"/>
            <a:ext cx="3317307" cy="75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69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428E1-42FC-6C67-00CB-9C6C9DE21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B5DE8BA-080E-0B14-1FF0-63D2CC681EDD}"/>
              </a:ext>
            </a:extLst>
          </p:cNvPr>
          <p:cNvSpPr txBox="1"/>
          <p:nvPr/>
        </p:nvSpPr>
        <p:spPr>
          <a:xfrm>
            <a:off x="2357120" y="2541375"/>
            <a:ext cx="747776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lightGBM</a:t>
            </a:r>
            <a:r>
              <a:rPr lang="zh-CN" altLang="en-US" dirty="0"/>
              <a:t>模型（设置</a:t>
            </a:r>
            <a:r>
              <a:rPr lang="en-US" altLang="zh-CN" dirty="0" err="1"/>
              <a:t>learning_rate</a:t>
            </a:r>
            <a:r>
              <a:rPr lang="en-US" altLang="zh-CN" dirty="0"/>
              <a:t>=0.1</a:t>
            </a:r>
            <a:r>
              <a:rPr lang="zh-CN" altLang="en-US" dirty="0"/>
              <a:t>，</a:t>
            </a:r>
            <a:r>
              <a:rPr lang="en-US" altLang="zh-CN" dirty="0" err="1"/>
              <a:t>n_estimator</a:t>
            </a:r>
            <a:r>
              <a:rPr lang="en-US" altLang="zh-CN" dirty="0"/>
              <a:t>=1000 </a:t>
            </a:r>
            <a:r>
              <a:rPr lang="zh-CN" altLang="en-US" dirty="0"/>
              <a:t>继续优化）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73B854-919D-18DB-D0B2-6BB9C8F915AD}"/>
              </a:ext>
            </a:extLst>
          </p:cNvPr>
          <p:cNvSpPr txBox="1"/>
          <p:nvPr/>
        </p:nvSpPr>
        <p:spPr>
          <a:xfrm>
            <a:off x="2357120" y="1210653"/>
            <a:ext cx="7477760" cy="82541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评估与优化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E97F69A-E0E4-6CCC-47FB-69154B156B5E}"/>
              </a:ext>
            </a:extLst>
          </p:cNvPr>
          <p:cNvCxnSpPr/>
          <p:nvPr/>
        </p:nvCxnSpPr>
        <p:spPr>
          <a:xfrm>
            <a:off x="3397250" y="2370766"/>
            <a:ext cx="53975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D7862EF8-DF72-1F9B-104D-8B1857D5F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00" y="3081315"/>
            <a:ext cx="4771900" cy="100173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A53DD7F-C06A-1E4A-FAEF-2867BACFC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800" y="3081315"/>
            <a:ext cx="4430650" cy="326469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8D0E7C7-F122-A289-8E39-62430E28E6EB}"/>
              </a:ext>
            </a:extLst>
          </p:cNvPr>
          <p:cNvSpPr txBox="1"/>
          <p:nvPr/>
        </p:nvSpPr>
        <p:spPr>
          <a:xfrm>
            <a:off x="1625640" y="463475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0070C0"/>
                </a:solidFill>
              </a:rPr>
              <a:t>learning_rate</a:t>
            </a:r>
            <a:r>
              <a:rPr lang="en-US" altLang="zh-CN" b="1" dirty="0">
                <a:solidFill>
                  <a:srgbClr val="0070C0"/>
                </a:solidFill>
              </a:rPr>
              <a:t>=0.1,</a:t>
            </a:r>
          </a:p>
          <a:p>
            <a:r>
              <a:rPr lang="en-US" altLang="zh-CN" b="1" dirty="0" err="1">
                <a:solidFill>
                  <a:srgbClr val="0070C0"/>
                </a:solidFill>
              </a:rPr>
              <a:t>n_estimator</a:t>
            </a:r>
            <a:r>
              <a:rPr lang="en-US" altLang="zh-CN" b="1" dirty="0">
                <a:solidFill>
                  <a:srgbClr val="0070C0"/>
                </a:solidFill>
              </a:rPr>
              <a:t>=1000</a:t>
            </a:r>
            <a:r>
              <a:rPr lang="zh-CN" altLang="en-US" b="1" dirty="0">
                <a:solidFill>
                  <a:srgbClr val="0070C0"/>
                </a:solidFill>
              </a:rPr>
              <a:t>时</a:t>
            </a:r>
            <a:r>
              <a:rPr lang="en-US" altLang="zh-CN" b="1" dirty="0">
                <a:solidFill>
                  <a:srgbClr val="0070C0"/>
                </a:solidFill>
              </a:rPr>
              <a:t>, </a:t>
            </a:r>
          </a:p>
          <a:p>
            <a:r>
              <a:rPr lang="en-US" altLang="zh-CN" b="1" dirty="0" err="1">
                <a:solidFill>
                  <a:srgbClr val="0070C0"/>
                </a:solidFill>
              </a:rPr>
              <a:t>max_depths</a:t>
            </a:r>
            <a:r>
              <a:rPr lang="zh-CN" altLang="en-US" b="1" dirty="0">
                <a:solidFill>
                  <a:srgbClr val="0070C0"/>
                </a:solidFill>
              </a:rPr>
              <a:t>参数最优值为</a:t>
            </a:r>
            <a:r>
              <a:rPr lang="en-US" altLang="zh-CN" b="1" dirty="0">
                <a:solidFill>
                  <a:srgbClr val="0070C0"/>
                </a:solidFill>
              </a:rPr>
              <a:t>5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065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4A386-9178-4721-4273-43F5C48F7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CDF05F4-04E2-0D75-7EED-D4E5852076F9}"/>
              </a:ext>
            </a:extLst>
          </p:cNvPr>
          <p:cNvSpPr txBox="1"/>
          <p:nvPr/>
        </p:nvSpPr>
        <p:spPr>
          <a:xfrm>
            <a:off x="2357120" y="1210653"/>
            <a:ext cx="7477760" cy="82541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结论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AA94C4D-635D-8A8C-BF3E-751ECAC40A41}"/>
              </a:ext>
            </a:extLst>
          </p:cNvPr>
          <p:cNvCxnSpPr/>
          <p:nvPr/>
        </p:nvCxnSpPr>
        <p:spPr>
          <a:xfrm>
            <a:off x="3397250" y="2370766"/>
            <a:ext cx="53975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28992943-A5CA-4877-9E48-B610D5F40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2500355"/>
            <a:ext cx="6927321" cy="355727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1B2CD47-A767-7A27-EBAD-87EF9108BB7E}"/>
              </a:ext>
            </a:extLst>
          </p:cNvPr>
          <p:cNvSpPr txBox="1"/>
          <p:nvPr/>
        </p:nvSpPr>
        <p:spPr>
          <a:xfrm>
            <a:off x="8616950" y="3059668"/>
            <a:ext cx="27430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0070C0"/>
                </a:solidFill>
              </a:rPr>
              <a:t>使用</a:t>
            </a:r>
            <a:r>
              <a:rPr lang="en-US" altLang="zh-CN" sz="1600" b="1" dirty="0" err="1">
                <a:solidFill>
                  <a:srgbClr val="0070C0"/>
                </a:solidFill>
              </a:rPr>
              <a:t>lightGBM</a:t>
            </a:r>
            <a:r>
              <a:rPr lang="zh-CN" altLang="en-US" sz="1600" b="1" dirty="0">
                <a:solidFill>
                  <a:srgbClr val="0070C0"/>
                </a:solidFill>
              </a:rPr>
              <a:t>模型，</a:t>
            </a:r>
            <a:endParaRPr lang="en-US" altLang="zh-CN" sz="1600" b="1" dirty="0">
              <a:solidFill>
                <a:srgbClr val="0070C0"/>
              </a:solidFill>
            </a:endParaRPr>
          </a:p>
          <a:p>
            <a:r>
              <a:rPr lang="zh-CN" altLang="en-US" sz="1600" b="1" dirty="0">
                <a:solidFill>
                  <a:srgbClr val="0070C0"/>
                </a:solidFill>
              </a:rPr>
              <a:t>设置参数</a:t>
            </a:r>
            <a:r>
              <a:rPr lang="en-US" altLang="zh-CN" sz="1600" b="1" dirty="0" err="1">
                <a:solidFill>
                  <a:srgbClr val="0070C0"/>
                </a:solidFill>
              </a:rPr>
              <a:t>learning_rate</a:t>
            </a:r>
            <a:r>
              <a:rPr lang="en-US" altLang="zh-CN" sz="1600" b="1" dirty="0">
                <a:solidFill>
                  <a:srgbClr val="0070C0"/>
                </a:solidFill>
              </a:rPr>
              <a:t>=0.1, </a:t>
            </a:r>
          </a:p>
          <a:p>
            <a:r>
              <a:rPr lang="en-US" altLang="zh-CN" sz="1600" b="1" dirty="0" err="1">
                <a:solidFill>
                  <a:srgbClr val="0070C0"/>
                </a:solidFill>
              </a:rPr>
              <a:t>n_estimators</a:t>
            </a:r>
            <a:r>
              <a:rPr lang="en-US" altLang="zh-CN" sz="1600" b="1" dirty="0">
                <a:solidFill>
                  <a:srgbClr val="0070C0"/>
                </a:solidFill>
              </a:rPr>
              <a:t>=1000, </a:t>
            </a:r>
          </a:p>
          <a:p>
            <a:r>
              <a:rPr lang="en-US" altLang="zh-CN" sz="1600" b="1" dirty="0" err="1">
                <a:solidFill>
                  <a:srgbClr val="0070C0"/>
                </a:solidFill>
              </a:rPr>
              <a:t>max_depth</a:t>
            </a:r>
            <a:r>
              <a:rPr lang="en-US" altLang="zh-CN" sz="1600" b="1" dirty="0">
                <a:solidFill>
                  <a:srgbClr val="0070C0"/>
                </a:solidFill>
              </a:rPr>
              <a:t>=5</a:t>
            </a:r>
            <a:r>
              <a:rPr lang="zh-CN" altLang="en-US" sz="1600" b="1" dirty="0">
                <a:solidFill>
                  <a:srgbClr val="0070C0"/>
                </a:solidFill>
              </a:rPr>
              <a:t>时，</a:t>
            </a:r>
            <a:endParaRPr lang="en-US" altLang="zh-CN" sz="1600" b="1" dirty="0">
              <a:solidFill>
                <a:srgbClr val="0070C0"/>
              </a:solidFill>
            </a:endParaRPr>
          </a:p>
          <a:p>
            <a:r>
              <a:rPr lang="zh-CN" altLang="en-US" sz="1600" b="1" dirty="0">
                <a:solidFill>
                  <a:srgbClr val="0070C0"/>
                </a:solidFill>
              </a:rPr>
              <a:t>训练效果最好</a:t>
            </a:r>
          </a:p>
        </p:txBody>
      </p:sp>
    </p:spTree>
    <p:extLst>
      <p:ext uri="{BB962C8B-B14F-4D97-AF65-F5344CB8AC3E}">
        <p14:creationId xmlns:p14="http://schemas.microsoft.com/office/powerpoint/2010/main" val="1559061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/>
          <p:cNvSpPr txBox="1"/>
          <p:nvPr/>
        </p:nvSpPr>
        <p:spPr>
          <a:xfrm flipH="1">
            <a:off x="356235" y="0"/>
            <a:ext cx="3905250" cy="5581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  <a:scene3d>
              <a:camera prst="orthographicFront"/>
              <a:lightRig rig="threePt" dir="t"/>
            </a:scene3d>
          </a:bodyPr>
          <a:lstStyle/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36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华文中宋" panose="02010600040101010101" charset="-122"/>
                <a:sym typeface="微软雅黑" panose="020B0503020204020204" charset="-122"/>
              </a:rPr>
              <a:t>自我</a:t>
            </a:r>
            <a:r>
              <a:rPr kumimoji="0" lang="zh-CN" altLang="zh-CN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华文中宋" panose="02010600040101010101" charset="-122"/>
                <a:sym typeface="微软雅黑" panose="020B0503020204020204" charset="-122"/>
              </a:rPr>
              <a:t>介绍</a:t>
            </a:r>
          </a:p>
        </p:txBody>
      </p:sp>
      <p:sp>
        <p:nvSpPr>
          <p:cNvPr id="30" name="文本框 22"/>
          <p:cNvSpPr txBox="1"/>
          <p:nvPr>
            <p:custDataLst>
              <p:tags r:id="rId1"/>
            </p:custDataLst>
          </p:nvPr>
        </p:nvSpPr>
        <p:spPr>
          <a:xfrm flipH="1">
            <a:off x="1784350" y="2797810"/>
            <a:ext cx="4655820" cy="41261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宋体" panose="02010600030101010101" pitchFamily="2" charset="-122"/>
              </a:rPr>
              <a:t>职业：软件测试工程师</a:t>
            </a:r>
          </a:p>
        </p:txBody>
      </p:sp>
      <p:sp>
        <p:nvSpPr>
          <p:cNvPr id="32" name="椭圆 31"/>
          <p:cNvSpPr/>
          <p:nvPr>
            <p:custDataLst>
              <p:tags r:id="rId2"/>
            </p:custDataLst>
          </p:nvPr>
        </p:nvSpPr>
        <p:spPr>
          <a:xfrm>
            <a:off x="920110" y="2776620"/>
            <a:ext cx="630832" cy="630832"/>
          </a:xfrm>
          <a:prstGeom prst="ellipse">
            <a:avLst/>
          </a:prstGeom>
          <a:gradFill>
            <a:gsLst>
              <a:gs pos="0">
                <a:srgbClr val="15A5FE"/>
              </a:gs>
              <a:gs pos="100000">
                <a:srgbClr val="DAF1F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checked_158820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1076435" y="2948750"/>
            <a:ext cx="323968" cy="286571"/>
          </a:xfrm>
          <a:custGeom>
            <a:avLst/>
            <a:gdLst>
              <a:gd name="T0" fmla="*/ 137 w 6556"/>
              <a:gd name="T1" fmla="*/ 2034 h 5808"/>
              <a:gd name="T2" fmla="*/ 23 w 6556"/>
              <a:gd name="T3" fmla="*/ 2558 h 5808"/>
              <a:gd name="T4" fmla="*/ 9 w 6556"/>
              <a:gd name="T5" fmla="*/ 2659 h 5808"/>
              <a:gd name="T6" fmla="*/ 4 w 6556"/>
              <a:gd name="T7" fmla="*/ 2814 h 5808"/>
              <a:gd name="T8" fmla="*/ 0 w 6556"/>
              <a:gd name="T9" fmla="*/ 2906 h 5808"/>
              <a:gd name="T10" fmla="*/ 0 w 6556"/>
              <a:gd name="T11" fmla="*/ 2926 h 5808"/>
              <a:gd name="T12" fmla="*/ 0 w 6556"/>
              <a:gd name="T13" fmla="*/ 2938 h 5808"/>
              <a:gd name="T14" fmla="*/ 0 w 6556"/>
              <a:gd name="T15" fmla="*/ 2948 h 5808"/>
              <a:gd name="T16" fmla="*/ 17 w 6556"/>
              <a:gd name="T17" fmla="*/ 3212 h 5808"/>
              <a:gd name="T18" fmla="*/ 60 w 6556"/>
              <a:gd name="T19" fmla="*/ 3474 h 5808"/>
              <a:gd name="T20" fmla="*/ 431 w 6556"/>
              <a:gd name="T21" fmla="*/ 4494 h 5808"/>
              <a:gd name="T22" fmla="*/ 1944 w 6556"/>
              <a:gd name="T23" fmla="*/ 5676 h 5808"/>
              <a:gd name="T24" fmla="*/ 2439 w 6556"/>
              <a:gd name="T25" fmla="*/ 5783 h 5808"/>
              <a:gd name="T26" fmla="*/ 2559 w 6556"/>
              <a:gd name="T27" fmla="*/ 5796 h 5808"/>
              <a:gd name="T28" fmla="*/ 2727 w 6556"/>
              <a:gd name="T29" fmla="*/ 5806 h 5808"/>
              <a:gd name="T30" fmla="*/ 2769 w 6556"/>
              <a:gd name="T31" fmla="*/ 5808 h 5808"/>
              <a:gd name="T32" fmla="*/ 2791 w 6556"/>
              <a:gd name="T33" fmla="*/ 5808 h 5808"/>
              <a:gd name="T34" fmla="*/ 2923 w 6556"/>
              <a:gd name="T35" fmla="*/ 5803 h 5808"/>
              <a:gd name="T36" fmla="*/ 5320 w 6556"/>
              <a:gd name="T37" fmla="*/ 4274 h 5808"/>
              <a:gd name="T38" fmla="*/ 5552 w 6556"/>
              <a:gd name="T39" fmla="*/ 3692 h 5808"/>
              <a:gd name="T40" fmla="*/ 5583 w 6556"/>
              <a:gd name="T41" fmla="*/ 3574 h 5808"/>
              <a:gd name="T42" fmla="*/ 5619 w 6556"/>
              <a:gd name="T43" fmla="*/ 3410 h 5808"/>
              <a:gd name="T44" fmla="*/ 5627 w 6556"/>
              <a:gd name="T45" fmla="*/ 3370 h 5808"/>
              <a:gd name="T46" fmla="*/ 5581 w 6556"/>
              <a:gd name="T47" fmla="*/ 2979 h 5808"/>
              <a:gd name="T48" fmla="*/ 5407 w 6556"/>
              <a:gd name="T49" fmla="*/ 3214 h 5808"/>
              <a:gd name="T50" fmla="*/ 4113 w 6556"/>
              <a:gd name="T51" fmla="*/ 4962 h 5808"/>
              <a:gd name="T52" fmla="*/ 2795 w 6556"/>
              <a:gd name="T53" fmla="*/ 5328 h 5808"/>
              <a:gd name="T54" fmla="*/ 2771 w 6556"/>
              <a:gd name="T55" fmla="*/ 5327 h 5808"/>
              <a:gd name="T56" fmla="*/ 2631 w 6556"/>
              <a:gd name="T57" fmla="*/ 5318 h 5808"/>
              <a:gd name="T58" fmla="*/ 2456 w 6556"/>
              <a:gd name="T59" fmla="*/ 5296 h 5808"/>
              <a:gd name="T60" fmla="*/ 2132 w 6556"/>
              <a:gd name="T61" fmla="*/ 5222 h 5808"/>
              <a:gd name="T62" fmla="*/ 1013 w 6556"/>
              <a:gd name="T63" fmla="*/ 4488 h 5808"/>
              <a:gd name="T64" fmla="*/ 457 w 6556"/>
              <a:gd name="T65" fmla="*/ 3274 h 5808"/>
              <a:gd name="T66" fmla="*/ 436 w 6556"/>
              <a:gd name="T67" fmla="*/ 3106 h 5808"/>
              <a:gd name="T68" fmla="*/ 428 w 6556"/>
              <a:gd name="T69" fmla="*/ 2978 h 5808"/>
              <a:gd name="T70" fmla="*/ 425 w 6556"/>
              <a:gd name="T71" fmla="*/ 2946 h 5808"/>
              <a:gd name="T72" fmla="*/ 425 w 6556"/>
              <a:gd name="T73" fmla="*/ 2938 h 5808"/>
              <a:gd name="T74" fmla="*/ 431 w 6556"/>
              <a:gd name="T75" fmla="*/ 2759 h 5808"/>
              <a:gd name="T76" fmla="*/ 445 w 6556"/>
              <a:gd name="T77" fmla="*/ 2587 h 5808"/>
              <a:gd name="T78" fmla="*/ 521 w 6556"/>
              <a:gd name="T79" fmla="*/ 2267 h 5808"/>
              <a:gd name="T80" fmla="*/ 609 w 6556"/>
              <a:gd name="T81" fmla="*/ 2031 h 5808"/>
              <a:gd name="T82" fmla="*/ 1295 w 6556"/>
              <a:gd name="T83" fmla="*/ 1128 h 5808"/>
              <a:gd name="T84" fmla="*/ 4248 w 6556"/>
              <a:gd name="T85" fmla="*/ 1062 h 5808"/>
              <a:gd name="T86" fmla="*/ 3981 w 6556"/>
              <a:gd name="T87" fmla="*/ 2251 h 5808"/>
              <a:gd name="T88" fmla="*/ 1979 w 6556"/>
              <a:gd name="T89" fmla="*/ 2359 h 5808"/>
              <a:gd name="T90" fmla="*/ 1779 w 6556"/>
              <a:gd name="T91" fmla="*/ 2498 h 5808"/>
              <a:gd name="T92" fmla="*/ 2704 w 6556"/>
              <a:gd name="T93" fmla="*/ 3763 h 5808"/>
              <a:gd name="T94" fmla="*/ 2996 w 6556"/>
              <a:gd name="T95" fmla="*/ 3763 h 5808"/>
              <a:gd name="T96" fmla="*/ 4847 w 6556"/>
              <a:gd name="T97" fmla="*/ 1988 h 5808"/>
              <a:gd name="T98" fmla="*/ 6460 w 6556"/>
              <a:gd name="T99" fmla="*/ 68 h 5808"/>
              <a:gd name="T100" fmla="*/ 5228 w 6556"/>
              <a:gd name="T101" fmla="*/ 940 h 5808"/>
              <a:gd name="T102" fmla="*/ 4859 w 6556"/>
              <a:gd name="T103" fmla="*/ 1186 h 5808"/>
              <a:gd name="T104" fmla="*/ 3295 w 6556"/>
              <a:gd name="T105" fmla="*/ 166 h 5808"/>
              <a:gd name="T106" fmla="*/ 2960 w 6556"/>
              <a:gd name="T107" fmla="*/ 123 h 5808"/>
              <a:gd name="T108" fmla="*/ 2796 w 6556"/>
              <a:gd name="T109" fmla="*/ 115 h 5808"/>
              <a:gd name="T110" fmla="*/ 2779 w 6556"/>
              <a:gd name="T111" fmla="*/ 115 h 5808"/>
              <a:gd name="T112" fmla="*/ 2716 w 6556"/>
              <a:gd name="T113" fmla="*/ 118 h 5808"/>
              <a:gd name="T114" fmla="*/ 2465 w 6556"/>
              <a:gd name="T115" fmla="*/ 131 h 5808"/>
              <a:gd name="T116" fmla="*/ 2217 w 6556"/>
              <a:gd name="T117" fmla="*/ 167 h 5808"/>
              <a:gd name="T118" fmla="*/ 1975 w 6556"/>
              <a:gd name="T119" fmla="*/ 228 h 5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56" h="5808">
                <a:moveTo>
                  <a:pt x="349" y="1546"/>
                </a:moveTo>
                <a:cubicBezTo>
                  <a:pt x="264" y="1702"/>
                  <a:pt x="192" y="1864"/>
                  <a:pt x="137" y="2034"/>
                </a:cubicBezTo>
                <a:cubicBezTo>
                  <a:pt x="104" y="2116"/>
                  <a:pt x="91" y="2204"/>
                  <a:pt x="68" y="2290"/>
                </a:cubicBezTo>
                <a:cubicBezTo>
                  <a:pt x="44" y="2374"/>
                  <a:pt x="36" y="2467"/>
                  <a:pt x="23" y="2558"/>
                </a:cubicBezTo>
                <a:lnTo>
                  <a:pt x="13" y="2626"/>
                </a:lnTo>
                <a:lnTo>
                  <a:pt x="9" y="2659"/>
                </a:lnTo>
                <a:lnTo>
                  <a:pt x="8" y="2690"/>
                </a:lnTo>
                <a:lnTo>
                  <a:pt x="4" y="2814"/>
                </a:lnTo>
                <a:lnTo>
                  <a:pt x="1" y="2875"/>
                </a:lnTo>
                <a:lnTo>
                  <a:pt x="0" y="2906"/>
                </a:lnTo>
                <a:lnTo>
                  <a:pt x="0" y="2922"/>
                </a:lnTo>
                <a:lnTo>
                  <a:pt x="0" y="2926"/>
                </a:lnTo>
                <a:lnTo>
                  <a:pt x="0" y="2936"/>
                </a:lnTo>
                <a:lnTo>
                  <a:pt x="0" y="2938"/>
                </a:lnTo>
                <a:lnTo>
                  <a:pt x="0" y="2940"/>
                </a:lnTo>
                <a:lnTo>
                  <a:pt x="0" y="2948"/>
                </a:lnTo>
                <a:lnTo>
                  <a:pt x="8" y="3080"/>
                </a:lnTo>
                <a:lnTo>
                  <a:pt x="17" y="3212"/>
                </a:lnTo>
                <a:cubicBezTo>
                  <a:pt x="23" y="3256"/>
                  <a:pt x="31" y="3299"/>
                  <a:pt x="39" y="3343"/>
                </a:cubicBezTo>
                <a:lnTo>
                  <a:pt x="60" y="3474"/>
                </a:lnTo>
                <a:cubicBezTo>
                  <a:pt x="67" y="3518"/>
                  <a:pt x="81" y="3559"/>
                  <a:pt x="92" y="3602"/>
                </a:cubicBezTo>
                <a:cubicBezTo>
                  <a:pt x="149" y="3912"/>
                  <a:pt x="260" y="4219"/>
                  <a:pt x="431" y="4494"/>
                </a:cubicBezTo>
                <a:cubicBezTo>
                  <a:pt x="600" y="4768"/>
                  <a:pt x="820" y="5015"/>
                  <a:pt x="1077" y="5216"/>
                </a:cubicBezTo>
                <a:cubicBezTo>
                  <a:pt x="1335" y="5418"/>
                  <a:pt x="1629" y="5575"/>
                  <a:pt x="1944" y="5676"/>
                </a:cubicBezTo>
                <a:lnTo>
                  <a:pt x="2184" y="5740"/>
                </a:lnTo>
                <a:cubicBezTo>
                  <a:pt x="2265" y="5759"/>
                  <a:pt x="2353" y="5770"/>
                  <a:pt x="2439" y="5783"/>
                </a:cubicBezTo>
                <a:lnTo>
                  <a:pt x="2503" y="5792"/>
                </a:lnTo>
                <a:lnTo>
                  <a:pt x="2559" y="5796"/>
                </a:lnTo>
                <a:lnTo>
                  <a:pt x="2671" y="5803"/>
                </a:lnTo>
                <a:lnTo>
                  <a:pt x="2727" y="5806"/>
                </a:lnTo>
                <a:lnTo>
                  <a:pt x="2755" y="5807"/>
                </a:lnTo>
                <a:lnTo>
                  <a:pt x="2769" y="5808"/>
                </a:lnTo>
                <a:lnTo>
                  <a:pt x="2787" y="5808"/>
                </a:lnTo>
                <a:lnTo>
                  <a:pt x="2791" y="5808"/>
                </a:lnTo>
                <a:lnTo>
                  <a:pt x="2799" y="5808"/>
                </a:lnTo>
                <a:lnTo>
                  <a:pt x="2923" y="5803"/>
                </a:lnTo>
                <a:cubicBezTo>
                  <a:pt x="3584" y="5775"/>
                  <a:pt x="4232" y="5502"/>
                  <a:pt x="4717" y="5054"/>
                </a:cubicBezTo>
                <a:cubicBezTo>
                  <a:pt x="4961" y="4831"/>
                  <a:pt x="5165" y="4566"/>
                  <a:pt x="5320" y="4274"/>
                </a:cubicBezTo>
                <a:cubicBezTo>
                  <a:pt x="5399" y="4127"/>
                  <a:pt x="5461" y="3978"/>
                  <a:pt x="5515" y="3816"/>
                </a:cubicBezTo>
                <a:lnTo>
                  <a:pt x="5552" y="3692"/>
                </a:lnTo>
                <a:lnTo>
                  <a:pt x="5571" y="3630"/>
                </a:lnTo>
                <a:cubicBezTo>
                  <a:pt x="5576" y="3610"/>
                  <a:pt x="5579" y="3592"/>
                  <a:pt x="5583" y="3574"/>
                </a:cubicBezTo>
                <a:lnTo>
                  <a:pt x="5607" y="3464"/>
                </a:lnTo>
                <a:lnTo>
                  <a:pt x="5619" y="3410"/>
                </a:lnTo>
                <a:lnTo>
                  <a:pt x="5621" y="3396"/>
                </a:lnTo>
                <a:lnTo>
                  <a:pt x="5627" y="3370"/>
                </a:lnTo>
                <a:lnTo>
                  <a:pt x="5632" y="3339"/>
                </a:lnTo>
                <a:cubicBezTo>
                  <a:pt x="5652" y="3222"/>
                  <a:pt x="5615" y="3035"/>
                  <a:pt x="5581" y="2979"/>
                </a:cubicBezTo>
                <a:cubicBezTo>
                  <a:pt x="5549" y="2924"/>
                  <a:pt x="5519" y="2934"/>
                  <a:pt x="5492" y="2980"/>
                </a:cubicBezTo>
                <a:cubicBezTo>
                  <a:pt x="5464" y="3028"/>
                  <a:pt x="5437" y="3114"/>
                  <a:pt x="5407" y="3214"/>
                </a:cubicBezTo>
                <a:cubicBezTo>
                  <a:pt x="5297" y="3542"/>
                  <a:pt x="5153" y="3879"/>
                  <a:pt x="4935" y="4182"/>
                </a:cubicBezTo>
                <a:cubicBezTo>
                  <a:pt x="4717" y="4484"/>
                  <a:pt x="4441" y="4760"/>
                  <a:pt x="4113" y="4962"/>
                </a:cubicBezTo>
                <a:cubicBezTo>
                  <a:pt x="3724" y="5212"/>
                  <a:pt x="3263" y="5332"/>
                  <a:pt x="2805" y="5328"/>
                </a:cubicBezTo>
                <a:lnTo>
                  <a:pt x="2795" y="5328"/>
                </a:lnTo>
                <a:lnTo>
                  <a:pt x="2791" y="5328"/>
                </a:lnTo>
                <a:lnTo>
                  <a:pt x="2771" y="5327"/>
                </a:lnTo>
                <a:lnTo>
                  <a:pt x="2724" y="5324"/>
                </a:lnTo>
                <a:lnTo>
                  <a:pt x="2631" y="5318"/>
                </a:lnTo>
                <a:lnTo>
                  <a:pt x="2537" y="5311"/>
                </a:lnTo>
                <a:cubicBezTo>
                  <a:pt x="2508" y="5307"/>
                  <a:pt x="2483" y="5302"/>
                  <a:pt x="2456" y="5296"/>
                </a:cubicBezTo>
                <a:cubicBezTo>
                  <a:pt x="2403" y="5286"/>
                  <a:pt x="2349" y="5278"/>
                  <a:pt x="2296" y="5267"/>
                </a:cubicBezTo>
                <a:lnTo>
                  <a:pt x="2132" y="5222"/>
                </a:lnTo>
                <a:cubicBezTo>
                  <a:pt x="1917" y="5151"/>
                  <a:pt x="1707" y="5063"/>
                  <a:pt x="1520" y="4934"/>
                </a:cubicBezTo>
                <a:cubicBezTo>
                  <a:pt x="1333" y="4807"/>
                  <a:pt x="1157" y="4663"/>
                  <a:pt x="1013" y="4488"/>
                </a:cubicBezTo>
                <a:cubicBezTo>
                  <a:pt x="869" y="4316"/>
                  <a:pt x="739" y="4130"/>
                  <a:pt x="649" y="3922"/>
                </a:cubicBezTo>
                <a:cubicBezTo>
                  <a:pt x="559" y="3714"/>
                  <a:pt x="487" y="3498"/>
                  <a:pt x="457" y="3274"/>
                </a:cubicBezTo>
                <a:lnTo>
                  <a:pt x="443" y="3190"/>
                </a:lnTo>
                <a:cubicBezTo>
                  <a:pt x="439" y="3162"/>
                  <a:pt x="439" y="3134"/>
                  <a:pt x="436" y="3106"/>
                </a:cubicBezTo>
                <a:lnTo>
                  <a:pt x="431" y="3020"/>
                </a:lnTo>
                <a:lnTo>
                  <a:pt x="428" y="2978"/>
                </a:lnTo>
                <a:lnTo>
                  <a:pt x="427" y="2956"/>
                </a:lnTo>
                <a:lnTo>
                  <a:pt x="425" y="2946"/>
                </a:lnTo>
                <a:lnTo>
                  <a:pt x="425" y="2940"/>
                </a:lnTo>
                <a:lnTo>
                  <a:pt x="425" y="2938"/>
                </a:lnTo>
                <a:lnTo>
                  <a:pt x="425" y="2936"/>
                </a:lnTo>
                <a:lnTo>
                  <a:pt x="431" y="2759"/>
                </a:lnTo>
                <a:cubicBezTo>
                  <a:pt x="432" y="2728"/>
                  <a:pt x="431" y="2694"/>
                  <a:pt x="435" y="2667"/>
                </a:cubicBezTo>
                <a:lnTo>
                  <a:pt x="445" y="2587"/>
                </a:lnTo>
                <a:cubicBezTo>
                  <a:pt x="456" y="2534"/>
                  <a:pt x="460" y="2483"/>
                  <a:pt x="476" y="2428"/>
                </a:cubicBezTo>
                <a:lnTo>
                  <a:pt x="521" y="2267"/>
                </a:lnTo>
                <a:cubicBezTo>
                  <a:pt x="535" y="2212"/>
                  <a:pt x="561" y="2162"/>
                  <a:pt x="579" y="2110"/>
                </a:cubicBezTo>
                <a:lnTo>
                  <a:pt x="609" y="2031"/>
                </a:lnTo>
                <a:cubicBezTo>
                  <a:pt x="620" y="2004"/>
                  <a:pt x="635" y="1980"/>
                  <a:pt x="645" y="1955"/>
                </a:cubicBezTo>
                <a:cubicBezTo>
                  <a:pt x="799" y="1636"/>
                  <a:pt x="1023" y="1352"/>
                  <a:pt x="1295" y="1128"/>
                </a:cubicBezTo>
                <a:cubicBezTo>
                  <a:pt x="1571" y="908"/>
                  <a:pt x="1892" y="750"/>
                  <a:pt x="2233" y="666"/>
                </a:cubicBezTo>
                <a:cubicBezTo>
                  <a:pt x="2917" y="494"/>
                  <a:pt x="3671" y="640"/>
                  <a:pt x="4248" y="1062"/>
                </a:cubicBezTo>
                <a:cubicBezTo>
                  <a:pt x="4456" y="1210"/>
                  <a:pt x="4625" y="1370"/>
                  <a:pt x="4744" y="1443"/>
                </a:cubicBezTo>
                <a:cubicBezTo>
                  <a:pt x="4489" y="1711"/>
                  <a:pt x="4236" y="1983"/>
                  <a:pt x="3981" y="2251"/>
                </a:cubicBezTo>
                <a:cubicBezTo>
                  <a:pt x="3580" y="2551"/>
                  <a:pt x="3211" y="2891"/>
                  <a:pt x="2851" y="3244"/>
                </a:cubicBezTo>
                <a:cubicBezTo>
                  <a:pt x="2557" y="2952"/>
                  <a:pt x="2261" y="2662"/>
                  <a:pt x="1979" y="2359"/>
                </a:cubicBezTo>
                <a:cubicBezTo>
                  <a:pt x="1945" y="2323"/>
                  <a:pt x="1859" y="2302"/>
                  <a:pt x="1819" y="2308"/>
                </a:cubicBezTo>
                <a:cubicBezTo>
                  <a:pt x="1739" y="2320"/>
                  <a:pt x="1744" y="2403"/>
                  <a:pt x="1779" y="2498"/>
                </a:cubicBezTo>
                <a:cubicBezTo>
                  <a:pt x="1896" y="2811"/>
                  <a:pt x="2113" y="3116"/>
                  <a:pt x="2368" y="3394"/>
                </a:cubicBezTo>
                <a:lnTo>
                  <a:pt x="2704" y="3763"/>
                </a:lnTo>
                <a:cubicBezTo>
                  <a:pt x="2777" y="3844"/>
                  <a:pt x="2903" y="3850"/>
                  <a:pt x="2983" y="3776"/>
                </a:cubicBezTo>
                <a:lnTo>
                  <a:pt x="2996" y="3763"/>
                </a:lnTo>
                <a:cubicBezTo>
                  <a:pt x="3545" y="3266"/>
                  <a:pt x="4093" y="2767"/>
                  <a:pt x="4596" y="2216"/>
                </a:cubicBezTo>
                <a:lnTo>
                  <a:pt x="4847" y="1988"/>
                </a:lnTo>
                <a:cubicBezTo>
                  <a:pt x="5369" y="1500"/>
                  <a:pt x="5881" y="1000"/>
                  <a:pt x="6348" y="459"/>
                </a:cubicBezTo>
                <a:cubicBezTo>
                  <a:pt x="6480" y="306"/>
                  <a:pt x="6556" y="143"/>
                  <a:pt x="6460" y="68"/>
                </a:cubicBezTo>
                <a:cubicBezTo>
                  <a:pt x="6372" y="0"/>
                  <a:pt x="6213" y="43"/>
                  <a:pt x="6057" y="180"/>
                </a:cubicBezTo>
                <a:cubicBezTo>
                  <a:pt x="5776" y="427"/>
                  <a:pt x="5492" y="675"/>
                  <a:pt x="5228" y="940"/>
                </a:cubicBezTo>
                <a:cubicBezTo>
                  <a:pt x="5117" y="1052"/>
                  <a:pt x="5008" y="1166"/>
                  <a:pt x="4899" y="1279"/>
                </a:cubicBezTo>
                <a:cubicBezTo>
                  <a:pt x="4889" y="1250"/>
                  <a:pt x="4876" y="1219"/>
                  <a:pt x="4859" y="1186"/>
                </a:cubicBezTo>
                <a:cubicBezTo>
                  <a:pt x="4793" y="1052"/>
                  <a:pt x="4668" y="884"/>
                  <a:pt x="4479" y="730"/>
                </a:cubicBezTo>
                <a:cubicBezTo>
                  <a:pt x="4140" y="454"/>
                  <a:pt x="3731" y="255"/>
                  <a:pt x="3295" y="166"/>
                </a:cubicBezTo>
                <a:lnTo>
                  <a:pt x="3132" y="142"/>
                </a:lnTo>
                <a:lnTo>
                  <a:pt x="2960" y="123"/>
                </a:lnTo>
                <a:lnTo>
                  <a:pt x="2805" y="115"/>
                </a:lnTo>
                <a:lnTo>
                  <a:pt x="2796" y="115"/>
                </a:lnTo>
                <a:lnTo>
                  <a:pt x="2791" y="115"/>
                </a:lnTo>
                <a:lnTo>
                  <a:pt x="2779" y="115"/>
                </a:lnTo>
                <a:lnTo>
                  <a:pt x="2757" y="116"/>
                </a:lnTo>
                <a:lnTo>
                  <a:pt x="2716" y="118"/>
                </a:lnTo>
                <a:lnTo>
                  <a:pt x="2632" y="120"/>
                </a:lnTo>
                <a:cubicBezTo>
                  <a:pt x="2576" y="124"/>
                  <a:pt x="2520" y="122"/>
                  <a:pt x="2465" y="131"/>
                </a:cubicBezTo>
                <a:lnTo>
                  <a:pt x="2300" y="155"/>
                </a:lnTo>
                <a:lnTo>
                  <a:pt x="2217" y="167"/>
                </a:lnTo>
                <a:lnTo>
                  <a:pt x="2136" y="187"/>
                </a:lnTo>
                <a:lnTo>
                  <a:pt x="1975" y="228"/>
                </a:lnTo>
                <a:cubicBezTo>
                  <a:pt x="1287" y="436"/>
                  <a:pt x="692" y="922"/>
                  <a:pt x="349" y="15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文本框 33"/>
          <p:cNvSpPr txBox="1"/>
          <p:nvPr>
            <p:custDataLst>
              <p:tags r:id="rId4"/>
            </p:custDataLst>
          </p:nvPr>
        </p:nvSpPr>
        <p:spPr>
          <a:xfrm flipH="1">
            <a:off x="1764391" y="3874372"/>
            <a:ext cx="3573995" cy="41261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地区：上海</a:t>
            </a:r>
          </a:p>
        </p:txBody>
      </p:sp>
      <p:sp>
        <p:nvSpPr>
          <p:cNvPr id="37" name="checked_158820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076435" y="4044421"/>
            <a:ext cx="323968" cy="303455"/>
          </a:xfrm>
          <a:custGeom>
            <a:avLst/>
            <a:gdLst>
              <a:gd name="T0" fmla="*/ 4791 w 8427"/>
              <a:gd name="T1" fmla="*/ 0 h 7905"/>
              <a:gd name="T2" fmla="*/ 1815 w 8427"/>
              <a:gd name="T3" fmla="*/ 1550 h 7905"/>
              <a:gd name="T4" fmla="*/ 2213 w 8427"/>
              <a:gd name="T5" fmla="*/ 1918 h 7905"/>
              <a:gd name="T6" fmla="*/ 4418 w 8427"/>
              <a:gd name="T7" fmla="*/ 557 h 7905"/>
              <a:gd name="T8" fmla="*/ 4791 w 8427"/>
              <a:gd name="T9" fmla="*/ 1189 h 7905"/>
              <a:gd name="T10" fmla="*/ 5164 w 8427"/>
              <a:gd name="T11" fmla="*/ 557 h 7905"/>
              <a:gd name="T12" fmla="*/ 7870 w 8427"/>
              <a:gd name="T13" fmla="*/ 3263 h 7905"/>
              <a:gd name="T14" fmla="*/ 7238 w 8427"/>
              <a:gd name="T15" fmla="*/ 3636 h 7905"/>
              <a:gd name="T16" fmla="*/ 7870 w 8427"/>
              <a:gd name="T17" fmla="*/ 4009 h 7905"/>
              <a:gd name="T18" fmla="*/ 6448 w 8427"/>
              <a:gd name="T19" fmla="*/ 6254 h 7905"/>
              <a:gd name="T20" fmla="*/ 6529 w 8427"/>
              <a:gd name="T21" fmla="*/ 6597 h 7905"/>
              <a:gd name="T22" fmla="*/ 6506 w 8427"/>
              <a:gd name="T23" fmla="*/ 6841 h 7905"/>
              <a:gd name="T24" fmla="*/ 8427 w 8427"/>
              <a:gd name="T25" fmla="*/ 3636 h 7905"/>
              <a:gd name="T26" fmla="*/ 4791 w 8427"/>
              <a:gd name="T27" fmla="*/ 0 h 7905"/>
              <a:gd name="T28" fmla="*/ 5719 w 8427"/>
              <a:gd name="T29" fmla="*/ 5988 h 7905"/>
              <a:gd name="T30" fmla="*/ 4266 w 8427"/>
              <a:gd name="T31" fmla="*/ 6026 h 7905"/>
              <a:gd name="T32" fmla="*/ 2748 w 8427"/>
              <a:gd name="T33" fmla="*/ 5157 h 7905"/>
              <a:gd name="T34" fmla="*/ 1879 w 8427"/>
              <a:gd name="T35" fmla="*/ 3639 h 7905"/>
              <a:gd name="T36" fmla="*/ 1917 w 8427"/>
              <a:gd name="T37" fmla="*/ 2186 h 7905"/>
              <a:gd name="T38" fmla="*/ 426 w 8427"/>
              <a:gd name="T39" fmla="*/ 2360 h 7905"/>
              <a:gd name="T40" fmla="*/ 1969 w 8427"/>
              <a:gd name="T41" fmla="*/ 5936 h 7905"/>
              <a:gd name="T42" fmla="*/ 5545 w 8427"/>
              <a:gd name="T43" fmla="*/ 7480 h 7905"/>
              <a:gd name="T44" fmla="*/ 5719 w 8427"/>
              <a:gd name="T45" fmla="*/ 5988 h 7905"/>
              <a:gd name="T46" fmla="*/ 3166 w 8427"/>
              <a:gd name="T47" fmla="*/ 4205 h 7905"/>
              <a:gd name="T48" fmla="*/ 4038 w 8427"/>
              <a:gd name="T49" fmla="*/ 3037 h 7905"/>
              <a:gd name="T50" fmla="*/ 3821 w 8427"/>
              <a:gd name="T51" fmla="*/ 2836 h 7905"/>
              <a:gd name="T52" fmla="*/ 3522 w 8427"/>
              <a:gd name="T53" fmla="*/ 3051 h 7905"/>
              <a:gd name="T54" fmla="*/ 3155 w 8427"/>
              <a:gd name="T55" fmla="*/ 2805 h 7905"/>
              <a:gd name="T56" fmla="*/ 3866 w 8427"/>
              <a:gd name="T57" fmla="*/ 2370 h 7905"/>
              <a:gd name="T58" fmla="*/ 4555 w 8427"/>
              <a:gd name="T59" fmla="*/ 2989 h 7905"/>
              <a:gd name="T60" fmla="*/ 3728 w 8427"/>
              <a:gd name="T61" fmla="*/ 3999 h 7905"/>
              <a:gd name="T62" fmla="*/ 4586 w 8427"/>
              <a:gd name="T63" fmla="*/ 3999 h 7905"/>
              <a:gd name="T64" fmla="*/ 4586 w 8427"/>
              <a:gd name="T65" fmla="*/ 4422 h 7905"/>
              <a:gd name="T66" fmla="*/ 3189 w 8427"/>
              <a:gd name="T67" fmla="*/ 4422 h 7905"/>
              <a:gd name="T68" fmla="*/ 3166 w 8427"/>
              <a:gd name="T69" fmla="*/ 4205 h 7905"/>
              <a:gd name="T70" fmla="*/ 4792 w 8427"/>
              <a:gd name="T71" fmla="*/ 3635 h 7905"/>
              <a:gd name="T72" fmla="*/ 5571 w 8427"/>
              <a:gd name="T73" fmla="*/ 2404 h 7905"/>
              <a:gd name="T74" fmla="*/ 6175 w 8427"/>
              <a:gd name="T75" fmla="*/ 2404 h 7905"/>
              <a:gd name="T76" fmla="*/ 6175 w 8427"/>
              <a:gd name="T77" fmla="*/ 3525 h 7905"/>
              <a:gd name="T78" fmla="*/ 6415 w 8427"/>
              <a:gd name="T79" fmla="*/ 3525 h 7905"/>
              <a:gd name="T80" fmla="*/ 6415 w 8427"/>
              <a:gd name="T81" fmla="*/ 3934 h 7905"/>
              <a:gd name="T82" fmla="*/ 6175 w 8427"/>
              <a:gd name="T83" fmla="*/ 3934 h 7905"/>
              <a:gd name="T84" fmla="*/ 6175 w 8427"/>
              <a:gd name="T85" fmla="*/ 4422 h 7905"/>
              <a:gd name="T86" fmla="*/ 5687 w 8427"/>
              <a:gd name="T87" fmla="*/ 4422 h 7905"/>
              <a:gd name="T88" fmla="*/ 5687 w 8427"/>
              <a:gd name="T89" fmla="*/ 3934 h 7905"/>
              <a:gd name="T90" fmla="*/ 4792 w 8427"/>
              <a:gd name="T91" fmla="*/ 3934 h 7905"/>
              <a:gd name="T92" fmla="*/ 4792 w 8427"/>
              <a:gd name="T93" fmla="*/ 3635 h 7905"/>
              <a:gd name="T94" fmla="*/ 4792 w 8427"/>
              <a:gd name="T95" fmla="*/ 3635 h 7905"/>
              <a:gd name="T96" fmla="*/ 5687 w 8427"/>
              <a:gd name="T97" fmla="*/ 3525 h 7905"/>
              <a:gd name="T98" fmla="*/ 5687 w 8427"/>
              <a:gd name="T99" fmla="*/ 3073 h 7905"/>
              <a:gd name="T100" fmla="*/ 5704 w 8427"/>
              <a:gd name="T101" fmla="*/ 2847 h 7905"/>
              <a:gd name="T102" fmla="*/ 5698 w 8427"/>
              <a:gd name="T103" fmla="*/ 2847 h 7905"/>
              <a:gd name="T104" fmla="*/ 5599 w 8427"/>
              <a:gd name="T105" fmla="*/ 3056 h 7905"/>
              <a:gd name="T106" fmla="*/ 5295 w 8427"/>
              <a:gd name="T107" fmla="*/ 3519 h 7905"/>
              <a:gd name="T108" fmla="*/ 5295 w 8427"/>
              <a:gd name="T109" fmla="*/ 3525 h 7905"/>
              <a:gd name="T110" fmla="*/ 5687 w 8427"/>
              <a:gd name="T111" fmla="*/ 3525 h 7905"/>
              <a:gd name="T112" fmla="*/ 5687 w 8427"/>
              <a:gd name="T113" fmla="*/ 3525 h 7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427" h="7905">
                <a:moveTo>
                  <a:pt x="4791" y="0"/>
                </a:moveTo>
                <a:cubicBezTo>
                  <a:pt x="3562" y="0"/>
                  <a:pt x="2474" y="614"/>
                  <a:pt x="1815" y="1550"/>
                </a:cubicBezTo>
                <a:cubicBezTo>
                  <a:pt x="1952" y="1639"/>
                  <a:pt x="2085" y="1761"/>
                  <a:pt x="2213" y="1918"/>
                </a:cubicBezTo>
                <a:cubicBezTo>
                  <a:pt x="2704" y="1183"/>
                  <a:pt x="3499" y="668"/>
                  <a:pt x="4418" y="557"/>
                </a:cubicBezTo>
                <a:lnTo>
                  <a:pt x="4791" y="1189"/>
                </a:lnTo>
                <a:lnTo>
                  <a:pt x="5164" y="557"/>
                </a:lnTo>
                <a:cubicBezTo>
                  <a:pt x="6577" y="727"/>
                  <a:pt x="7700" y="1850"/>
                  <a:pt x="7870" y="3263"/>
                </a:cubicBezTo>
                <a:lnTo>
                  <a:pt x="7238" y="3636"/>
                </a:lnTo>
                <a:lnTo>
                  <a:pt x="7870" y="4009"/>
                </a:lnTo>
                <a:cubicBezTo>
                  <a:pt x="7756" y="4954"/>
                  <a:pt x="7215" y="5767"/>
                  <a:pt x="6448" y="6254"/>
                </a:cubicBezTo>
                <a:cubicBezTo>
                  <a:pt x="6497" y="6366"/>
                  <a:pt x="6524" y="6480"/>
                  <a:pt x="6529" y="6597"/>
                </a:cubicBezTo>
                <a:cubicBezTo>
                  <a:pt x="6533" y="6683"/>
                  <a:pt x="6524" y="6764"/>
                  <a:pt x="6506" y="6841"/>
                </a:cubicBezTo>
                <a:cubicBezTo>
                  <a:pt x="7648" y="6227"/>
                  <a:pt x="8427" y="5021"/>
                  <a:pt x="8427" y="3636"/>
                </a:cubicBezTo>
                <a:cubicBezTo>
                  <a:pt x="8427" y="1631"/>
                  <a:pt x="6796" y="0"/>
                  <a:pt x="4791" y="0"/>
                </a:cubicBezTo>
                <a:close/>
                <a:moveTo>
                  <a:pt x="5719" y="5988"/>
                </a:moveTo>
                <a:cubicBezTo>
                  <a:pt x="4881" y="5315"/>
                  <a:pt x="4646" y="5646"/>
                  <a:pt x="4266" y="6026"/>
                </a:cubicBezTo>
                <a:cubicBezTo>
                  <a:pt x="4000" y="6292"/>
                  <a:pt x="3328" y="5737"/>
                  <a:pt x="2748" y="5157"/>
                </a:cubicBezTo>
                <a:cubicBezTo>
                  <a:pt x="2168" y="4576"/>
                  <a:pt x="1614" y="3905"/>
                  <a:pt x="1879" y="3639"/>
                </a:cubicBezTo>
                <a:cubicBezTo>
                  <a:pt x="2259" y="3259"/>
                  <a:pt x="2590" y="3024"/>
                  <a:pt x="1917" y="2186"/>
                </a:cubicBezTo>
                <a:cubicBezTo>
                  <a:pt x="1243" y="1348"/>
                  <a:pt x="794" y="1992"/>
                  <a:pt x="426" y="2360"/>
                </a:cubicBezTo>
                <a:cubicBezTo>
                  <a:pt x="0" y="2785"/>
                  <a:pt x="403" y="4370"/>
                  <a:pt x="1969" y="5936"/>
                </a:cubicBezTo>
                <a:cubicBezTo>
                  <a:pt x="3535" y="7502"/>
                  <a:pt x="5120" y="7905"/>
                  <a:pt x="5545" y="7480"/>
                </a:cubicBezTo>
                <a:cubicBezTo>
                  <a:pt x="5913" y="7111"/>
                  <a:pt x="6557" y="6662"/>
                  <a:pt x="5719" y="5988"/>
                </a:cubicBezTo>
                <a:close/>
                <a:moveTo>
                  <a:pt x="3166" y="4205"/>
                </a:moveTo>
                <a:cubicBezTo>
                  <a:pt x="3166" y="3460"/>
                  <a:pt x="4038" y="3327"/>
                  <a:pt x="4038" y="3037"/>
                </a:cubicBezTo>
                <a:cubicBezTo>
                  <a:pt x="4038" y="2895"/>
                  <a:pt x="3925" y="2836"/>
                  <a:pt x="3821" y="2836"/>
                </a:cubicBezTo>
                <a:cubicBezTo>
                  <a:pt x="3629" y="2836"/>
                  <a:pt x="3522" y="3051"/>
                  <a:pt x="3522" y="3051"/>
                </a:cubicBezTo>
                <a:lnTo>
                  <a:pt x="3155" y="2805"/>
                </a:lnTo>
                <a:cubicBezTo>
                  <a:pt x="3155" y="2805"/>
                  <a:pt x="3341" y="2370"/>
                  <a:pt x="3866" y="2370"/>
                </a:cubicBezTo>
                <a:cubicBezTo>
                  <a:pt x="4196" y="2370"/>
                  <a:pt x="4555" y="2560"/>
                  <a:pt x="4555" y="2989"/>
                </a:cubicBezTo>
                <a:cubicBezTo>
                  <a:pt x="4555" y="3618"/>
                  <a:pt x="3742" y="3739"/>
                  <a:pt x="3728" y="3999"/>
                </a:cubicBezTo>
                <a:lnTo>
                  <a:pt x="4586" y="3999"/>
                </a:lnTo>
                <a:lnTo>
                  <a:pt x="4586" y="4422"/>
                </a:lnTo>
                <a:lnTo>
                  <a:pt x="3189" y="4422"/>
                </a:lnTo>
                <a:cubicBezTo>
                  <a:pt x="3174" y="4343"/>
                  <a:pt x="3166" y="4273"/>
                  <a:pt x="3166" y="4205"/>
                </a:cubicBezTo>
                <a:close/>
                <a:moveTo>
                  <a:pt x="4792" y="3635"/>
                </a:moveTo>
                <a:lnTo>
                  <a:pt x="5571" y="2404"/>
                </a:lnTo>
                <a:lnTo>
                  <a:pt x="6175" y="2404"/>
                </a:lnTo>
                <a:lnTo>
                  <a:pt x="6175" y="3525"/>
                </a:lnTo>
                <a:lnTo>
                  <a:pt x="6415" y="3525"/>
                </a:lnTo>
                <a:lnTo>
                  <a:pt x="6415" y="3934"/>
                </a:lnTo>
                <a:lnTo>
                  <a:pt x="6175" y="3934"/>
                </a:lnTo>
                <a:lnTo>
                  <a:pt x="6175" y="4422"/>
                </a:lnTo>
                <a:lnTo>
                  <a:pt x="5687" y="4422"/>
                </a:lnTo>
                <a:lnTo>
                  <a:pt x="5687" y="3934"/>
                </a:lnTo>
                <a:lnTo>
                  <a:pt x="4792" y="3934"/>
                </a:lnTo>
                <a:lnTo>
                  <a:pt x="4792" y="3635"/>
                </a:lnTo>
                <a:lnTo>
                  <a:pt x="4792" y="3635"/>
                </a:lnTo>
                <a:close/>
                <a:moveTo>
                  <a:pt x="5687" y="3525"/>
                </a:moveTo>
                <a:lnTo>
                  <a:pt x="5687" y="3073"/>
                </a:lnTo>
                <a:cubicBezTo>
                  <a:pt x="5687" y="2963"/>
                  <a:pt x="5704" y="2847"/>
                  <a:pt x="5704" y="2847"/>
                </a:cubicBezTo>
                <a:lnTo>
                  <a:pt x="5698" y="2847"/>
                </a:lnTo>
                <a:cubicBezTo>
                  <a:pt x="5698" y="2847"/>
                  <a:pt x="5656" y="2972"/>
                  <a:pt x="5599" y="3056"/>
                </a:cubicBezTo>
                <a:lnTo>
                  <a:pt x="5295" y="3519"/>
                </a:lnTo>
                <a:lnTo>
                  <a:pt x="5295" y="3525"/>
                </a:lnTo>
                <a:lnTo>
                  <a:pt x="5687" y="3525"/>
                </a:lnTo>
                <a:lnTo>
                  <a:pt x="5687" y="35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8" name="文本框 37"/>
          <p:cNvSpPr txBox="1"/>
          <p:nvPr>
            <p:custDataLst>
              <p:tags r:id="rId6"/>
            </p:custDataLst>
          </p:nvPr>
        </p:nvSpPr>
        <p:spPr>
          <a:xfrm flipH="1">
            <a:off x="1784076" y="4950545"/>
            <a:ext cx="3573995" cy="41261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目的：让自己更有竞争力</a:t>
            </a:r>
          </a:p>
        </p:txBody>
      </p:sp>
      <p:sp>
        <p:nvSpPr>
          <p:cNvPr id="41" name="checked_158820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076435" y="5169738"/>
            <a:ext cx="323968" cy="261048"/>
          </a:xfrm>
          <a:custGeom>
            <a:avLst/>
            <a:gdLst>
              <a:gd name="connsiteX0" fmla="*/ 231099 w 606884"/>
              <a:gd name="connsiteY0" fmla="*/ 337233 h 489019"/>
              <a:gd name="connsiteX1" fmla="*/ 333777 w 606884"/>
              <a:gd name="connsiteY1" fmla="*/ 337233 h 489019"/>
              <a:gd name="connsiteX2" fmla="*/ 341607 w 606884"/>
              <a:gd name="connsiteY2" fmla="*/ 345057 h 489019"/>
              <a:gd name="connsiteX3" fmla="*/ 341607 w 606884"/>
              <a:gd name="connsiteY3" fmla="*/ 351779 h 489019"/>
              <a:gd name="connsiteX4" fmla="*/ 333777 w 606884"/>
              <a:gd name="connsiteY4" fmla="*/ 359602 h 489019"/>
              <a:gd name="connsiteX5" fmla="*/ 231099 w 606884"/>
              <a:gd name="connsiteY5" fmla="*/ 359602 h 489019"/>
              <a:gd name="connsiteX6" fmla="*/ 223269 w 606884"/>
              <a:gd name="connsiteY6" fmla="*/ 351779 h 489019"/>
              <a:gd name="connsiteX7" fmla="*/ 223269 w 606884"/>
              <a:gd name="connsiteY7" fmla="*/ 345057 h 489019"/>
              <a:gd name="connsiteX8" fmla="*/ 231099 w 606884"/>
              <a:gd name="connsiteY8" fmla="*/ 337233 h 489019"/>
              <a:gd name="connsiteX9" fmla="*/ 69505 w 606884"/>
              <a:gd name="connsiteY9" fmla="*/ 168511 h 489019"/>
              <a:gd name="connsiteX10" fmla="*/ 333776 w 606884"/>
              <a:gd name="connsiteY10" fmla="*/ 168511 h 489019"/>
              <a:gd name="connsiteX11" fmla="*/ 341607 w 606884"/>
              <a:gd name="connsiteY11" fmla="*/ 176328 h 489019"/>
              <a:gd name="connsiteX12" fmla="*/ 341607 w 606884"/>
              <a:gd name="connsiteY12" fmla="*/ 184475 h 489019"/>
              <a:gd name="connsiteX13" fmla="*/ 333776 w 606884"/>
              <a:gd name="connsiteY13" fmla="*/ 192292 h 489019"/>
              <a:gd name="connsiteX14" fmla="*/ 69505 w 606884"/>
              <a:gd name="connsiteY14" fmla="*/ 192292 h 489019"/>
              <a:gd name="connsiteX15" fmla="*/ 61674 w 606884"/>
              <a:gd name="connsiteY15" fmla="*/ 184475 h 489019"/>
              <a:gd name="connsiteX16" fmla="*/ 61674 w 606884"/>
              <a:gd name="connsiteY16" fmla="*/ 176328 h 489019"/>
              <a:gd name="connsiteX17" fmla="*/ 69505 w 606884"/>
              <a:gd name="connsiteY17" fmla="*/ 168511 h 489019"/>
              <a:gd name="connsiteX18" fmla="*/ 415329 w 606884"/>
              <a:gd name="connsiteY18" fmla="*/ 148465 h 489019"/>
              <a:gd name="connsiteX19" fmla="*/ 480629 w 606884"/>
              <a:gd name="connsiteY19" fmla="*/ 199564 h 489019"/>
              <a:gd name="connsiteX20" fmla="*/ 480739 w 606884"/>
              <a:gd name="connsiteY20" fmla="*/ 202427 h 489019"/>
              <a:gd name="connsiteX21" fmla="*/ 400768 w 606884"/>
              <a:gd name="connsiteY21" fmla="*/ 296696 h 489019"/>
              <a:gd name="connsiteX22" fmla="*/ 348484 w 606884"/>
              <a:gd name="connsiteY22" fmla="*/ 317289 h 489019"/>
              <a:gd name="connsiteX23" fmla="*/ 346609 w 606884"/>
              <a:gd name="connsiteY23" fmla="*/ 317950 h 489019"/>
              <a:gd name="connsiteX24" fmla="*/ 341535 w 606884"/>
              <a:gd name="connsiteY24" fmla="*/ 324007 h 489019"/>
              <a:gd name="connsiteX25" fmla="*/ 329181 w 606884"/>
              <a:gd name="connsiteY25" fmla="*/ 324998 h 489019"/>
              <a:gd name="connsiteX26" fmla="*/ 327526 w 606884"/>
              <a:gd name="connsiteY26" fmla="*/ 313105 h 489019"/>
              <a:gd name="connsiteX27" fmla="*/ 332270 w 606884"/>
              <a:gd name="connsiteY27" fmla="*/ 306717 h 489019"/>
              <a:gd name="connsiteX28" fmla="*/ 332380 w 606884"/>
              <a:gd name="connsiteY28" fmla="*/ 304625 h 489019"/>
              <a:gd name="connsiteX29" fmla="*/ 339991 w 606884"/>
              <a:gd name="connsiteY29" fmla="*/ 249231 h 489019"/>
              <a:gd name="connsiteX30" fmla="*/ 412792 w 606884"/>
              <a:gd name="connsiteY30" fmla="*/ 148906 h 489019"/>
              <a:gd name="connsiteX31" fmla="*/ 415329 w 606884"/>
              <a:gd name="connsiteY31" fmla="*/ 148465 h 489019"/>
              <a:gd name="connsiteX32" fmla="*/ 602907 w 606884"/>
              <a:gd name="connsiteY32" fmla="*/ 111349 h 489019"/>
              <a:gd name="connsiteX33" fmla="*/ 604673 w 606884"/>
              <a:gd name="connsiteY33" fmla="*/ 125670 h 489019"/>
              <a:gd name="connsiteX34" fmla="*/ 554806 w 606884"/>
              <a:gd name="connsiteY34" fmla="*/ 189231 h 489019"/>
              <a:gd name="connsiteX35" fmla="*/ 540464 w 606884"/>
              <a:gd name="connsiteY35" fmla="*/ 190993 h 489019"/>
              <a:gd name="connsiteX36" fmla="*/ 538698 w 606884"/>
              <a:gd name="connsiteY36" fmla="*/ 176563 h 489019"/>
              <a:gd name="connsiteX37" fmla="*/ 588565 w 606884"/>
              <a:gd name="connsiteY37" fmla="*/ 113112 h 489019"/>
              <a:gd name="connsiteX38" fmla="*/ 602907 w 606884"/>
              <a:gd name="connsiteY38" fmla="*/ 111349 h 489019"/>
              <a:gd name="connsiteX39" fmla="*/ 69505 w 606884"/>
              <a:gd name="connsiteY39" fmla="*/ 96393 h 489019"/>
              <a:gd name="connsiteX40" fmla="*/ 333776 w 606884"/>
              <a:gd name="connsiteY40" fmla="*/ 96393 h 489019"/>
              <a:gd name="connsiteX41" fmla="*/ 341607 w 606884"/>
              <a:gd name="connsiteY41" fmla="*/ 104210 h 489019"/>
              <a:gd name="connsiteX42" fmla="*/ 341607 w 606884"/>
              <a:gd name="connsiteY42" fmla="*/ 112357 h 489019"/>
              <a:gd name="connsiteX43" fmla="*/ 333776 w 606884"/>
              <a:gd name="connsiteY43" fmla="*/ 120174 h 489019"/>
              <a:gd name="connsiteX44" fmla="*/ 69505 w 606884"/>
              <a:gd name="connsiteY44" fmla="*/ 120174 h 489019"/>
              <a:gd name="connsiteX45" fmla="*/ 61674 w 606884"/>
              <a:gd name="connsiteY45" fmla="*/ 112357 h 489019"/>
              <a:gd name="connsiteX46" fmla="*/ 61674 w 606884"/>
              <a:gd name="connsiteY46" fmla="*/ 104210 h 489019"/>
              <a:gd name="connsiteX47" fmla="*/ 69505 w 606884"/>
              <a:gd name="connsiteY47" fmla="*/ 96393 h 489019"/>
              <a:gd name="connsiteX48" fmla="*/ 530392 w 606884"/>
              <a:gd name="connsiteY48" fmla="*/ 8665 h 489019"/>
              <a:gd name="connsiteX49" fmla="*/ 569937 w 606884"/>
              <a:gd name="connsiteY49" fmla="*/ 18743 h 489019"/>
              <a:gd name="connsiteX50" fmla="*/ 575673 w 606884"/>
              <a:gd name="connsiteY50" fmla="*/ 94635 h 489019"/>
              <a:gd name="connsiteX51" fmla="*/ 504415 w 606884"/>
              <a:gd name="connsiteY51" fmla="*/ 185397 h 489019"/>
              <a:gd name="connsiteX52" fmla="*/ 498569 w 606884"/>
              <a:gd name="connsiteY52" fmla="*/ 185728 h 489019"/>
              <a:gd name="connsiteX53" fmla="*/ 422789 w 606884"/>
              <a:gd name="connsiteY53" fmla="*/ 126358 h 489019"/>
              <a:gd name="connsiteX54" fmla="*/ 422678 w 606884"/>
              <a:gd name="connsiteY54" fmla="*/ 123163 h 489019"/>
              <a:gd name="connsiteX55" fmla="*/ 494818 w 606884"/>
              <a:gd name="connsiteY55" fmla="*/ 31300 h 489019"/>
              <a:gd name="connsiteX56" fmla="*/ 530392 w 606884"/>
              <a:gd name="connsiteY56" fmla="*/ 8665 h 489019"/>
              <a:gd name="connsiteX57" fmla="*/ 27246 w 606884"/>
              <a:gd name="connsiteY57" fmla="*/ 0 h 489019"/>
              <a:gd name="connsiteX58" fmla="*/ 376146 w 606884"/>
              <a:gd name="connsiteY58" fmla="*/ 0 h 489019"/>
              <a:gd name="connsiteX59" fmla="*/ 403281 w 606884"/>
              <a:gd name="connsiteY59" fmla="*/ 27205 h 489019"/>
              <a:gd name="connsiteX60" fmla="*/ 403281 w 606884"/>
              <a:gd name="connsiteY60" fmla="*/ 111351 h 489019"/>
              <a:gd name="connsiteX61" fmla="*/ 398207 w 606884"/>
              <a:gd name="connsiteY61" fmla="*/ 123797 h 489019"/>
              <a:gd name="connsiteX62" fmla="*/ 380558 w 606884"/>
              <a:gd name="connsiteY62" fmla="*/ 144503 h 489019"/>
              <a:gd name="connsiteX63" fmla="*/ 374491 w 606884"/>
              <a:gd name="connsiteY63" fmla="*/ 142851 h 489019"/>
              <a:gd name="connsiteX64" fmla="*/ 374491 w 606884"/>
              <a:gd name="connsiteY64" fmla="*/ 55951 h 489019"/>
              <a:gd name="connsiteX65" fmla="*/ 347356 w 606884"/>
              <a:gd name="connsiteY65" fmla="*/ 28747 h 489019"/>
              <a:gd name="connsiteX66" fmla="*/ 56036 w 606884"/>
              <a:gd name="connsiteY66" fmla="*/ 28747 h 489019"/>
              <a:gd name="connsiteX67" fmla="*/ 28790 w 606884"/>
              <a:gd name="connsiteY67" fmla="*/ 55951 h 489019"/>
              <a:gd name="connsiteX68" fmla="*/ 28790 w 606884"/>
              <a:gd name="connsiteY68" fmla="*/ 433068 h 489019"/>
              <a:gd name="connsiteX69" fmla="*/ 56036 w 606884"/>
              <a:gd name="connsiteY69" fmla="*/ 460273 h 489019"/>
              <a:gd name="connsiteX70" fmla="*/ 347356 w 606884"/>
              <a:gd name="connsiteY70" fmla="*/ 460273 h 489019"/>
              <a:gd name="connsiteX71" fmla="*/ 374491 w 606884"/>
              <a:gd name="connsiteY71" fmla="*/ 433068 h 489019"/>
              <a:gd name="connsiteX72" fmla="*/ 374491 w 606884"/>
              <a:gd name="connsiteY72" fmla="*/ 351345 h 489019"/>
              <a:gd name="connsiteX73" fmla="*/ 380448 w 606884"/>
              <a:gd name="connsiteY73" fmla="*/ 341432 h 489019"/>
              <a:gd name="connsiteX74" fmla="*/ 397104 w 606884"/>
              <a:gd name="connsiteY74" fmla="*/ 334934 h 489019"/>
              <a:gd name="connsiteX75" fmla="*/ 403281 w 606884"/>
              <a:gd name="connsiteY75" fmla="*/ 340001 h 489019"/>
              <a:gd name="connsiteX76" fmla="*/ 403281 w 606884"/>
              <a:gd name="connsiteY76" fmla="*/ 461815 h 489019"/>
              <a:gd name="connsiteX77" fmla="*/ 376146 w 606884"/>
              <a:gd name="connsiteY77" fmla="*/ 489019 h 489019"/>
              <a:gd name="connsiteX78" fmla="*/ 27246 w 606884"/>
              <a:gd name="connsiteY78" fmla="*/ 489019 h 489019"/>
              <a:gd name="connsiteX79" fmla="*/ 0 w 606884"/>
              <a:gd name="connsiteY79" fmla="*/ 461815 h 489019"/>
              <a:gd name="connsiteX80" fmla="*/ 0 w 606884"/>
              <a:gd name="connsiteY80" fmla="*/ 27205 h 489019"/>
              <a:gd name="connsiteX81" fmla="*/ 27246 w 606884"/>
              <a:gd name="connsiteY81" fmla="*/ 0 h 48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06884" h="489019">
                <a:moveTo>
                  <a:pt x="231099" y="337233"/>
                </a:moveTo>
                <a:lnTo>
                  <a:pt x="333777" y="337233"/>
                </a:lnTo>
                <a:cubicBezTo>
                  <a:pt x="338078" y="337233"/>
                  <a:pt x="341607" y="340759"/>
                  <a:pt x="341607" y="345057"/>
                </a:cubicBezTo>
                <a:lnTo>
                  <a:pt x="341607" y="351779"/>
                </a:lnTo>
                <a:cubicBezTo>
                  <a:pt x="341607" y="356076"/>
                  <a:pt x="338078" y="359602"/>
                  <a:pt x="333777" y="359602"/>
                </a:cubicBezTo>
                <a:lnTo>
                  <a:pt x="231099" y="359602"/>
                </a:lnTo>
                <a:cubicBezTo>
                  <a:pt x="226798" y="359602"/>
                  <a:pt x="223269" y="356076"/>
                  <a:pt x="223269" y="351779"/>
                </a:cubicBezTo>
                <a:lnTo>
                  <a:pt x="223269" y="345057"/>
                </a:lnTo>
                <a:cubicBezTo>
                  <a:pt x="223269" y="340759"/>
                  <a:pt x="226798" y="337233"/>
                  <a:pt x="231099" y="337233"/>
                </a:cubicBezTo>
                <a:close/>
                <a:moveTo>
                  <a:pt x="69505" y="168511"/>
                </a:moveTo>
                <a:lnTo>
                  <a:pt x="333776" y="168511"/>
                </a:lnTo>
                <a:cubicBezTo>
                  <a:pt x="338078" y="168511"/>
                  <a:pt x="341607" y="172034"/>
                  <a:pt x="341607" y="176328"/>
                </a:cubicBezTo>
                <a:lnTo>
                  <a:pt x="341607" y="184475"/>
                </a:lnTo>
                <a:cubicBezTo>
                  <a:pt x="341607" y="188769"/>
                  <a:pt x="338078" y="192292"/>
                  <a:pt x="333776" y="192292"/>
                </a:cubicBezTo>
                <a:lnTo>
                  <a:pt x="69505" y="192292"/>
                </a:lnTo>
                <a:cubicBezTo>
                  <a:pt x="65203" y="192292"/>
                  <a:pt x="61674" y="188879"/>
                  <a:pt x="61674" y="184475"/>
                </a:cubicBezTo>
                <a:lnTo>
                  <a:pt x="61674" y="176328"/>
                </a:lnTo>
                <a:cubicBezTo>
                  <a:pt x="61674" y="172034"/>
                  <a:pt x="65203" y="168511"/>
                  <a:pt x="69505" y="168511"/>
                </a:cubicBezTo>
                <a:close/>
                <a:moveTo>
                  <a:pt x="415329" y="148465"/>
                </a:moveTo>
                <a:cubicBezTo>
                  <a:pt x="432095" y="161570"/>
                  <a:pt x="464304" y="186789"/>
                  <a:pt x="480629" y="199564"/>
                </a:cubicBezTo>
                <a:cubicBezTo>
                  <a:pt x="482173" y="200775"/>
                  <a:pt x="481511" y="201656"/>
                  <a:pt x="480739" y="202427"/>
                </a:cubicBezTo>
                <a:cubicBezTo>
                  <a:pt x="472577" y="211898"/>
                  <a:pt x="418638" y="273900"/>
                  <a:pt x="400768" y="296696"/>
                </a:cubicBezTo>
                <a:cubicBezTo>
                  <a:pt x="389517" y="311012"/>
                  <a:pt x="363817" y="317840"/>
                  <a:pt x="348484" y="317289"/>
                </a:cubicBezTo>
                <a:cubicBezTo>
                  <a:pt x="348043" y="317289"/>
                  <a:pt x="347271" y="317179"/>
                  <a:pt x="346609" y="317950"/>
                </a:cubicBezTo>
                <a:cubicBezTo>
                  <a:pt x="344403" y="320703"/>
                  <a:pt x="342859" y="322465"/>
                  <a:pt x="341535" y="324007"/>
                </a:cubicBezTo>
                <a:cubicBezTo>
                  <a:pt x="338116" y="328412"/>
                  <a:pt x="332490" y="327421"/>
                  <a:pt x="329181" y="324998"/>
                </a:cubicBezTo>
                <a:cubicBezTo>
                  <a:pt x="325982" y="322576"/>
                  <a:pt x="324107" y="317400"/>
                  <a:pt x="327526" y="313105"/>
                </a:cubicBezTo>
                <a:cubicBezTo>
                  <a:pt x="328850" y="311453"/>
                  <a:pt x="330063" y="309581"/>
                  <a:pt x="332270" y="306717"/>
                </a:cubicBezTo>
                <a:cubicBezTo>
                  <a:pt x="333042" y="305726"/>
                  <a:pt x="332490" y="305065"/>
                  <a:pt x="332380" y="304625"/>
                </a:cubicBezTo>
                <a:cubicBezTo>
                  <a:pt x="328299" y="289758"/>
                  <a:pt x="328850" y="263437"/>
                  <a:pt x="339991" y="249231"/>
                </a:cubicBezTo>
                <a:cubicBezTo>
                  <a:pt x="357750" y="226545"/>
                  <a:pt x="404850" y="160028"/>
                  <a:pt x="412792" y="148906"/>
                </a:cubicBezTo>
                <a:cubicBezTo>
                  <a:pt x="413453" y="147915"/>
                  <a:pt x="414336" y="147694"/>
                  <a:pt x="415329" y="148465"/>
                </a:cubicBezTo>
                <a:close/>
                <a:moveTo>
                  <a:pt x="602907" y="111349"/>
                </a:moveTo>
                <a:cubicBezTo>
                  <a:pt x="607431" y="114764"/>
                  <a:pt x="608203" y="121263"/>
                  <a:pt x="604673" y="125670"/>
                </a:cubicBezTo>
                <a:lnTo>
                  <a:pt x="554806" y="189231"/>
                </a:lnTo>
                <a:cubicBezTo>
                  <a:pt x="551386" y="193637"/>
                  <a:pt x="544877" y="194408"/>
                  <a:pt x="540464" y="190993"/>
                </a:cubicBezTo>
                <a:cubicBezTo>
                  <a:pt x="535940" y="187468"/>
                  <a:pt x="535168" y="181079"/>
                  <a:pt x="538698" y="176563"/>
                </a:cubicBezTo>
                <a:lnTo>
                  <a:pt x="588565" y="113112"/>
                </a:lnTo>
                <a:cubicBezTo>
                  <a:pt x="592096" y="108595"/>
                  <a:pt x="598494" y="107824"/>
                  <a:pt x="602907" y="111349"/>
                </a:cubicBezTo>
                <a:close/>
                <a:moveTo>
                  <a:pt x="69505" y="96393"/>
                </a:moveTo>
                <a:lnTo>
                  <a:pt x="333776" y="96393"/>
                </a:lnTo>
                <a:cubicBezTo>
                  <a:pt x="338078" y="96393"/>
                  <a:pt x="341607" y="99916"/>
                  <a:pt x="341607" y="104210"/>
                </a:cubicBezTo>
                <a:lnTo>
                  <a:pt x="341607" y="112357"/>
                </a:lnTo>
                <a:cubicBezTo>
                  <a:pt x="341607" y="116651"/>
                  <a:pt x="338078" y="120174"/>
                  <a:pt x="333776" y="120174"/>
                </a:cubicBezTo>
                <a:lnTo>
                  <a:pt x="69505" y="120174"/>
                </a:lnTo>
                <a:cubicBezTo>
                  <a:pt x="65203" y="120174"/>
                  <a:pt x="61674" y="116651"/>
                  <a:pt x="61674" y="112357"/>
                </a:cubicBezTo>
                <a:lnTo>
                  <a:pt x="61674" y="104210"/>
                </a:lnTo>
                <a:cubicBezTo>
                  <a:pt x="61674" y="99916"/>
                  <a:pt x="65203" y="96393"/>
                  <a:pt x="69505" y="96393"/>
                </a:cubicBezTo>
                <a:close/>
                <a:moveTo>
                  <a:pt x="530392" y="8665"/>
                </a:moveTo>
                <a:cubicBezTo>
                  <a:pt x="543712" y="6186"/>
                  <a:pt x="557693" y="9160"/>
                  <a:pt x="569937" y="18743"/>
                </a:cubicBezTo>
                <a:cubicBezTo>
                  <a:pt x="594425" y="37909"/>
                  <a:pt x="594866" y="70182"/>
                  <a:pt x="575673" y="94635"/>
                </a:cubicBezTo>
                <a:cubicBezTo>
                  <a:pt x="575673" y="94635"/>
                  <a:pt x="522505" y="162376"/>
                  <a:pt x="504415" y="185397"/>
                </a:cubicBezTo>
                <a:cubicBezTo>
                  <a:pt x="501988" y="188481"/>
                  <a:pt x="500775" y="187490"/>
                  <a:pt x="498569" y="185728"/>
                </a:cubicBezTo>
                <a:cubicBezTo>
                  <a:pt x="485553" y="175594"/>
                  <a:pt x="439665" y="139686"/>
                  <a:pt x="422789" y="126358"/>
                </a:cubicBezTo>
                <a:cubicBezTo>
                  <a:pt x="421134" y="125146"/>
                  <a:pt x="422678" y="123163"/>
                  <a:pt x="422678" y="123163"/>
                </a:cubicBezTo>
                <a:lnTo>
                  <a:pt x="494818" y="31300"/>
                </a:lnTo>
                <a:cubicBezTo>
                  <a:pt x="504415" y="19074"/>
                  <a:pt x="517073" y="11143"/>
                  <a:pt x="530392" y="8665"/>
                </a:cubicBezTo>
                <a:close/>
                <a:moveTo>
                  <a:pt x="27246" y="0"/>
                </a:moveTo>
                <a:lnTo>
                  <a:pt x="376146" y="0"/>
                </a:lnTo>
                <a:cubicBezTo>
                  <a:pt x="391037" y="0"/>
                  <a:pt x="403281" y="12226"/>
                  <a:pt x="403281" y="27205"/>
                </a:cubicBezTo>
                <a:lnTo>
                  <a:pt x="403281" y="111351"/>
                </a:lnTo>
                <a:cubicBezTo>
                  <a:pt x="403281" y="116197"/>
                  <a:pt x="402068" y="119722"/>
                  <a:pt x="398207" y="123797"/>
                </a:cubicBezTo>
                <a:cubicBezTo>
                  <a:pt x="394567" y="127652"/>
                  <a:pt x="385411" y="138225"/>
                  <a:pt x="380558" y="144503"/>
                </a:cubicBezTo>
                <a:cubicBezTo>
                  <a:pt x="378683" y="147036"/>
                  <a:pt x="374491" y="151112"/>
                  <a:pt x="374491" y="142851"/>
                </a:cubicBezTo>
                <a:lnTo>
                  <a:pt x="374491" y="55951"/>
                </a:lnTo>
                <a:cubicBezTo>
                  <a:pt x="374491" y="40972"/>
                  <a:pt x="362247" y="28747"/>
                  <a:pt x="347356" y="28747"/>
                </a:cubicBezTo>
                <a:lnTo>
                  <a:pt x="56036" y="28747"/>
                </a:lnTo>
                <a:cubicBezTo>
                  <a:pt x="41034" y="28747"/>
                  <a:pt x="28790" y="40972"/>
                  <a:pt x="28790" y="55951"/>
                </a:cubicBezTo>
                <a:lnTo>
                  <a:pt x="28790" y="433068"/>
                </a:lnTo>
                <a:cubicBezTo>
                  <a:pt x="28790" y="448047"/>
                  <a:pt x="41034" y="460273"/>
                  <a:pt x="56036" y="460273"/>
                </a:cubicBezTo>
                <a:lnTo>
                  <a:pt x="347356" y="460273"/>
                </a:lnTo>
                <a:cubicBezTo>
                  <a:pt x="362247" y="460273"/>
                  <a:pt x="374491" y="448047"/>
                  <a:pt x="374491" y="433068"/>
                </a:cubicBezTo>
                <a:lnTo>
                  <a:pt x="374491" y="351345"/>
                </a:lnTo>
                <a:cubicBezTo>
                  <a:pt x="374491" y="342864"/>
                  <a:pt x="378462" y="341983"/>
                  <a:pt x="380448" y="341432"/>
                </a:cubicBezTo>
                <a:cubicBezTo>
                  <a:pt x="385742" y="339890"/>
                  <a:pt x="391368" y="337798"/>
                  <a:pt x="397104" y="334934"/>
                </a:cubicBezTo>
                <a:cubicBezTo>
                  <a:pt x="399200" y="333943"/>
                  <a:pt x="403281" y="332842"/>
                  <a:pt x="403281" y="340001"/>
                </a:cubicBezTo>
                <a:lnTo>
                  <a:pt x="403281" y="461815"/>
                </a:lnTo>
                <a:cubicBezTo>
                  <a:pt x="403281" y="476794"/>
                  <a:pt x="391037" y="489019"/>
                  <a:pt x="376146" y="489019"/>
                </a:cubicBezTo>
                <a:lnTo>
                  <a:pt x="27246" y="489019"/>
                </a:lnTo>
                <a:cubicBezTo>
                  <a:pt x="12244" y="489019"/>
                  <a:pt x="0" y="476794"/>
                  <a:pt x="0" y="461815"/>
                </a:cubicBezTo>
                <a:lnTo>
                  <a:pt x="0" y="27205"/>
                </a:lnTo>
                <a:cubicBezTo>
                  <a:pt x="0" y="12226"/>
                  <a:pt x="12244" y="0"/>
                  <a:pt x="272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8716" y="683377"/>
            <a:ext cx="132578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 spc="600" dirty="0">
                <a:solidFill>
                  <a:schemeClr val="bg1"/>
                </a:solidFill>
                <a:latin typeface="HarmonyOS Sans SC" panose="00000500000000000000" pitchFamily="2" charset="-122"/>
                <a:ea typeface="HarmonyOS Sans SC" panose="00000500000000000000" pitchFamily="2" charset="-122"/>
                <a:sym typeface="HarmonyOS Sans SC" panose="00000500000000000000" pitchFamily="2" charset="-122"/>
              </a:rPr>
              <a:t>第一部分</a:t>
            </a:r>
          </a:p>
        </p:txBody>
      </p:sp>
      <p:sp>
        <p:nvSpPr>
          <p:cNvPr id="5" name="椭圆 4"/>
          <p:cNvSpPr/>
          <p:nvPr>
            <p:custDataLst>
              <p:tags r:id="rId8"/>
            </p:custDataLst>
          </p:nvPr>
        </p:nvSpPr>
        <p:spPr>
          <a:xfrm>
            <a:off x="920110" y="3794525"/>
            <a:ext cx="630832" cy="630832"/>
          </a:xfrm>
          <a:prstGeom prst="ellipse">
            <a:avLst/>
          </a:prstGeom>
          <a:gradFill>
            <a:gsLst>
              <a:gs pos="0">
                <a:srgbClr val="15A5FE"/>
              </a:gs>
              <a:gs pos="100000">
                <a:srgbClr val="DAF1F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checked_158820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076435" y="3966655"/>
            <a:ext cx="323968" cy="286571"/>
          </a:xfrm>
          <a:custGeom>
            <a:avLst/>
            <a:gdLst>
              <a:gd name="T0" fmla="*/ 137 w 6556"/>
              <a:gd name="T1" fmla="*/ 2034 h 5808"/>
              <a:gd name="T2" fmla="*/ 23 w 6556"/>
              <a:gd name="T3" fmla="*/ 2558 h 5808"/>
              <a:gd name="T4" fmla="*/ 9 w 6556"/>
              <a:gd name="T5" fmla="*/ 2659 h 5808"/>
              <a:gd name="T6" fmla="*/ 4 w 6556"/>
              <a:gd name="T7" fmla="*/ 2814 h 5808"/>
              <a:gd name="T8" fmla="*/ 0 w 6556"/>
              <a:gd name="T9" fmla="*/ 2906 h 5808"/>
              <a:gd name="T10" fmla="*/ 0 w 6556"/>
              <a:gd name="T11" fmla="*/ 2926 h 5808"/>
              <a:gd name="T12" fmla="*/ 0 w 6556"/>
              <a:gd name="T13" fmla="*/ 2938 h 5808"/>
              <a:gd name="T14" fmla="*/ 0 w 6556"/>
              <a:gd name="T15" fmla="*/ 2948 h 5808"/>
              <a:gd name="T16" fmla="*/ 17 w 6556"/>
              <a:gd name="T17" fmla="*/ 3212 h 5808"/>
              <a:gd name="T18" fmla="*/ 60 w 6556"/>
              <a:gd name="T19" fmla="*/ 3474 h 5808"/>
              <a:gd name="T20" fmla="*/ 431 w 6556"/>
              <a:gd name="T21" fmla="*/ 4494 h 5808"/>
              <a:gd name="T22" fmla="*/ 1944 w 6556"/>
              <a:gd name="T23" fmla="*/ 5676 h 5808"/>
              <a:gd name="T24" fmla="*/ 2439 w 6556"/>
              <a:gd name="T25" fmla="*/ 5783 h 5808"/>
              <a:gd name="T26" fmla="*/ 2559 w 6556"/>
              <a:gd name="T27" fmla="*/ 5796 h 5808"/>
              <a:gd name="T28" fmla="*/ 2727 w 6556"/>
              <a:gd name="T29" fmla="*/ 5806 h 5808"/>
              <a:gd name="T30" fmla="*/ 2769 w 6556"/>
              <a:gd name="T31" fmla="*/ 5808 h 5808"/>
              <a:gd name="T32" fmla="*/ 2791 w 6556"/>
              <a:gd name="T33" fmla="*/ 5808 h 5808"/>
              <a:gd name="T34" fmla="*/ 2923 w 6556"/>
              <a:gd name="T35" fmla="*/ 5803 h 5808"/>
              <a:gd name="T36" fmla="*/ 5320 w 6556"/>
              <a:gd name="T37" fmla="*/ 4274 h 5808"/>
              <a:gd name="T38" fmla="*/ 5552 w 6556"/>
              <a:gd name="T39" fmla="*/ 3692 h 5808"/>
              <a:gd name="T40" fmla="*/ 5583 w 6556"/>
              <a:gd name="T41" fmla="*/ 3574 h 5808"/>
              <a:gd name="T42" fmla="*/ 5619 w 6556"/>
              <a:gd name="T43" fmla="*/ 3410 h 5808"/>
              <a:gd name="T44" fmla="*/ 5627 w 6556"/>
              <a:gd name="T45" fmla="*/ 3370 h 5808"/>
              <a:gd name="T46" fmla="*/ 5581 w 6556"/>
              <a:gd name="T47" fmla="*/ 2979 h 5808"/>
              <a:gd name="T48" fmla="*/ 5407 w 6556"/>
              <a:gd name="T49" fmla="*/ 3214 h 5808"/>
              <a:gd name="T50" fmla="*/ 4113 w 6556"/>
              <a:gd name="T51" fmla="*/ 4962 h 5808"/>
              <a:gd name="T52" fmla="*/ 2795 w 6556"/>
              <a:gd name="T53" fmla="*/ 5328 h 5808"/>
              <a:gd name="T54" fmla="*/ 2771 w 6556"/>
              <a:gd name="T55" fmla="*/ 5327 h 5808"/>
              <a:gd name="T56" fmla="*/ 2631 w 6556"/>
              <a:gd name="T57" fmla="*/ 5318 h 5808"/>
              <a:gd name="T58" fmla="*/ 2456 w 6556"/>
              <a:gd name="T59" fmla="*/ 5296 h 5808"/>
              <a:gd name="T60" fmla="*/ 2132 w 6556"/>
              <a:gd name="T61" fmla="*/ 5222 h 5808"/>
              <a:gd name="T62" fmla="*/ 1013 w 6556"/>
              <a:gd name="T63" fmla="*/ 4488 h 5808"/>
              <a:gd name="T64" fmla="*/ 457 w 6556"/>
              <a:gd name="T65" fmla="*/ 3274 h 5808"/>
              <a:gd name="T66" fmla="*/ 436 w 6556"/>
              <a:gd name="T67" fmla="*/ 3106 h 5808"/>
              <a:gd name="T68" fmla="*/ 428 w 6556"/>
              <a:gd name="T69" fmla="*/ 2978 h 5808"/>
              <a:gd name="T70" fmla="*/ 425 w 6556"/>
              <a:gd name="T71" fmla="*/ 2946 h 5808"/>
              <a:gd name="T72" fmla="*/ 425 w 6556"/>
              <a:gd name="T73" fmla="*/ 2938 h 5808"/>
              <a:gd name="T74" fmla="*/ 431 w 6556"/>
              <a:gd name="T75" fmla="*/ 2759 h 5808"/>
              <a:gd name="T76" fmla="*/ 445 w 6556"/>
              <a:gd name="T77" fmla="*/ 2587 h 5808"/>
              <a:gd name="T78" fmla="*/ 521 w 6556"/>
              <a:gd name="T79" fmla="*/ 2267 h 5808"/>
              <a:gd name="T80" fmla="*/ 609 w 6556"/>
              <a:gd name="T81" fmla="*/ 2031 h 5808"/>
              <a:gd name="T82" fmla="*/ 1295 w 6556"/>
              <a:gd name="T83" fmla="*/ 1128 h 5808"/>
              <a:gd name="T84" fmla="*/ 4248 w 6556"/>
              <a:gd name="T85" fmla="*/ 1062 h 5808"/>
              <a:gd name="T86" fmla="*/ 3981 w 6556"/>
              <a:gd name="T87" fmla="*/ 2251 h 5808"/>
              <a:gd name="T88" fmla="*/ 1979 w 6556"/>
              <a:gd name="T89" fmla="*/ 2359 h 5808"/>
              <a:gd name="T90" fmla="*/ 1779 w 6556"/>
              <a:gd name="T91" fmla="*/ 2498 h 5808"/>
              <a:gd name="T92" fmla="*/ 2704 w 6556"/>
              <a:gd name="T93" fmla="*/ 3763 h 5808"/>
              <a:gd name="T94" fmla="*/ 2996 w 6556"/>
              <a:gd name="T95" fmla="*/ 3763 h 5808"/>
              <a:gd name="T96" fmla="*/ 4847 w 6556"/>
              <a:gd name="T97" fmla="*/ 1988 h 5808"/>
              <a:gd name="T98" fmla="*/ 6460 w 6556"/>
              <a:gd name="T99" fmla="*/ 68 h 5808"/>
              <a:gd name="T100" fmla="*/ 5228 w 6556"/>
              <a:gd name="T101" fmla="*/ 940 h 5808"/>
              <a:gd name="T102" fmla="*/ 4859 w 6556"/>
              <a:gd name="T103" fmla="*/ 1186 h 5808"/>
              <a:gd name="T104" fmla="*/ 3295 w 6556"/>
              <a:gd name="T105" fmla="*/ 166 h 5808"/>
              <a:gd name="T106" fmla="*/ 2960 w 6556"/>
              <a:gd name="T107" fmla="*/ 123 h 5808"/>
              <a:gd name="T108" fmla="*/ 2796 w 6556"/>
              <a:gd name="T109" fmla="*/ 115 h 5808"/>
              <a:gd name="T110" fmla="*/ 2779 w 6556"/>
              <a:gd name="T111" fmla="*/ 115 h 5808"/>
              <a:gd name="T112" fmla="*/ 2716 w 6556"/>
              <a:gd name="T113" fmla="*/ 118 h 5808"/>
              <a:gd name="T114" fmla="*/ 2465 w 6556"/>
              <a:gd name="T115" fmla="*/ 131 h 5808"/>
              <a:gd name="T116" fmla="*/ 2217 w 6556"/>
              <a:gd name="T117" fmla="*/ 167 h 5808"/>
              <a:gd name="T118" fmla="*/ 1975 w 6556"/>
              <a:gd name="T119" fmla="*/ 228 h 5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56" h="5808">
                <a:moveTo>
                  <a:pt x="349" y="1546"/>
                </a:moveTo>
                <a:cubicBezTo>
                  <a:pt x="264" y="1702"/>
                  <a:pt x="192" y="1864"/>
                  <a:pt x="137" y="2034"/>
                </a:cubicBezTo>
                <a:cubicBezTo>
                  <a:pt x="104" y="2116"/>
                  <a:pt x="91" y="2204"/>
                  <a:pt x="68" y="2290"/>
                </a:cubicBezTo>
                <a:cubicBezTo>
                  <a:pt x="44" y="2374"/>
                  <a:pt x="36" y="2467"/>
                  <a:pt x="23" y="2558"/>
                </a:cubicBezTo>
                <a:lnTo>
                  <a:pt x="13" y="2626"/>
                </a:lnTo>
                <a:lnTo>
                  <a:pt x="9" y="2659"/>
                </a:lnTo>
                <a:lnTo>
                  <a:pt x="8" y="2690"/>
                </a:lnTo>
                <a:lnTo>
                  <a:pt x="4" y="2814"/>
                </a:lnTo>
                <a:lnTo>
                  <a:pt x="1" y="2875"/>
                </a:lnTo>
                <a:lnTo>
                  <a:pt x="0" y="2906"/>
                </a:lnTo>
                <a:lnTo>
                  <a:pt x="0" y="2922"/>
                </a:lnTo>
                <a:lnTo>
                  <a:pt x="0" y="2926"/>
                </a:lnTo>
                <a:lnTo>
                  <a:pt x="0" y="2936"/>
                </a:lnTo>
                <a:lnTo>
                  <a:pt x="0" y="2938"/>
                </a:lnTo>
                <a:lnTo>
                  <a:pt x="0" y="2940"/>
                </a:lnTo>
                <a:lnTo>
                  <a:pt x="0" y="2948"/>
                </a:lnTo>
                <a:lnTo>
                  <a:pt x="8" y="3080"/>
                </a:lnTo>
                <a:lnTo>
                  <a:pt x="17" y="3212"/>
                </a:lnTo>
                <a:cubicBezTo>
                  <a:pt x="23" y="3256"/>
                  <a:pt x="31" y="3299"/>
                  <a:pt x="39" y="3343"/>
                </a:cubicBezTo>
                <a:lnTo>
                  <a:pt x="60" y="3474"/>
                </a:lnTo>
                <a:cubicBezTo>
                  <a:pt x="67" y="3518"/>
                  <a:pt x="81" y="3559"/>
                  <a:pt x="92" y="3602"/>
                </a:cubicBezTo>
                <a:cubicBezTo>
                  <a:pt x="149" y="3912"/>
                  <a:pt x="260" y="4219"/>
                  <a:pt x="431" y="4494"/>
                </a:cubicBezTo>
                <a:cubicBezTo>
                  <a:pt x="600" y="4768"/>
                  <a:pt x="820" y="5015"/>
                  <a:pt x="1077" y="5216"/>
                </a:cubicBezTo>
                <a:cubicBezTo>
                  <a:pt x="1335" y="5418"/>
                  <a:pt x="1629" y="5575"/>
                  <a:pt x="1944" y="5676"/>
                </a:cubicBezTo>
                <a:lnTo>
                  <a:pt x="2184" y="5740"/>
                </a:lnTo>
                <a:cubicBezTo>
                  <a:pt x="2265" y="5759"/>
                  <a:pt x="2353" y="5770"/>
                  <a:pt x="2439" y="5783"/>
                </a:cubicBezTo>
                <a:lnTo>
                  <a:pt x="2503" y="5792"/>
                </a:lnTo>
                <a:lnTo>
                  <a:pt x="2559" y="5796"/>
                </a:lnTo>
                <a:lnTo>
                  <a:pt x="2671" y="5803"/>
                </a:lnTo>
                <a:lnTo>
                  <a:pt x="2727" y="5806"/>
                </a:lnTo>
                <a:lnTo>
                  <a:pt x="2755" y="5807"/>
                </a:lnTo>
                <a:lnTo>
                  <a:pt x="2769" y="5808"/>
                </a:lnTo>
                <a:lnTo>
                  <a:pt x="2787" y="5808"/>
                </a:lnTo>
                <a:lnTo>
                  <a:pt x="2791" y="5808"/>
                </a:lnTo>
                <a:lnTo>
                  <a:pt x="2799" y="5808"/>
                </a:lnTo>
                <a:lnTo>
                  <a:pt x="2923" y="5803"/>
                </a:lnTo>
                <a:cubicBezTo>
                  <a:pt x="3584" y="5775"/>
                  <a:pt x="4232" y="5502"/>
                  <a:pt x="4717" y="5054"/>
                </a:cubicBezTo>
                <a:cubicBezTo>
                  <a:pt x="4961" y="4831"/>
                  <a:pt x="5165" y="4566"/>
                  <a:pt x="5320" y="4274"/>
                </a:cubicBezTo>
                <a:cubicBezTo>
                  <a:pt x="5399" y="4127"/>
                  <a:pt x="5461" y="3978"/>
                  <a:pt x="5515" y="3816"/>
                </a:cubicBezTo>
                <a:lnTo>
                  <a:pt x="5552" y="3692"/>
                </a:lnTo>
                <a:lnTo>
                  <a:pt x="5571" y="3630"/>
                </a:lnTo>
                <a:cubicBezTo>
                  <a:pt x="5576" y="3610"/>
                  <a:pt x="5579" y="3592"/>
                  <a:pt x="5583" y="3574"/>
                </a:cubicBezTo>
                <a:lnTo>
                  <a:pt x="5607" y="3464"/>
                </a:lnTo>
                <a:lnTo>
                  <a:pt x="5619" y="3410"/>
                </a:lnTo>
                <a:lnTo>
                  <a:pt x="5621" y="3396"/>
                </a:lnTo>
                <a:lnTo>
                  <a:pt x="5627" y="3370"/>
                </a:lnTo>
                <a:lnTo>
                  <a:pt x="5632" y="3339"/>
                </a:lnTo>
                <a:cubicBezTo>
                  <a:pt x="5652" y="3222"/>
                  <a:pt x="5615" y="3035"/>
                  <a:pt x="5581" y="2979"/>
                </a:cubicBezTo>
                <a:cubicBezTo>
                  <a:pt x="5549" y="2924"/>
                  <a:pt x="5519" y="2934"/>
                  <a:pt x="5492" y="2980"/>
                </a:cubicBezTo>
                <a:cubicBezTo>
                  <a:pt x="5464" y="3028"/>
                  <a:pt x="5437" y="3114"/>
                  <a:pt x="5407" y="3214"/>
                </a:cubicBezTo>
                <a:cubicBezTo>
                  <a:pt x="5297" y="3542"/>
                  <a:pt x="5153" y="3879"/>
                  <a:pt x="4935" y="4182"/>
                </a:cubicBezTo>
                <a:cubicBezTo>
                  <a:pt x="4717" y="4484"/>
                  <a:pt x="4441" y="4760"/>
                  <a:pt x="4113" y="4962"/>
                </a:cubicBezTo>
                <a:cubicBezTo>
                  <a:pt x="3724" y="5212"/>
                  <a:pt x="3263" y="5332"/>
                  <a:pt x="2805" y="5328"/>
                </a:cubicBezTo>
                <a:lnTo>
                  <a:pt x="2795" y="5328"/>
                </a:lnTo>
                <a:lnTo>
                  <a:pt x="2791" y="5328"/>
                </a:lnTo>
                <a:lnTo>
                  <a:pt x="2771" y="5327"/>
                </a:lnTo>
                <a:lnTo>
                  <a:pt x="2724" y="5324"/>
                </a:lnTo>
                <a:lnTo>
                  <a:pt x="2631" y="5318"/>
                </a:lnTo>
                <a:lnTo>
                  <a:pt x="2537" y="5311"/>
                </a:lnTo>
                <a:cubicBezTo>
                  <a:pt x="2508" y="5307"/>
                  <a:pt x="2483" y="5302"/>
                  <a:pt x="2456" y="5296"/>
                </a:cubicBezTo>
                <a:cubicBezTo>
                  <a:pt x="2403" y="5286"/>
                  <a:pt x="2349" y="5278"/>
                  <a:pt x="2296" y="5267"/>
                </a:cubicBezTo>
                <a:lnTo>
                  <a:pt x="2132" y="5222"/>
                </a:lnTo>
                <a:cubicBezTo>
                  <a:pt x="1917" y="5151"/>
                  <a:pt x="1707" y="5063"/>
                  <a:pt x="1520" y="4934"/>
                </a:cubicBezTo>
                <a:cubicBezTo>
                  <a:pt x="1333" y="4807"/>
                  <a:pt x="1157" y="4663"/>
                  <a:pt x="1013" y="4488"/>
                </a:cubicBezTo>
                <a:cubicBezTo>
                  <a:pt x="869" y="4316"/>
                  <a:pt x="739" y="4130"/>
                  <a:pt x="649" y="3922"/>
                </a:cubicBezTo>
                <a:cubicBezTo>
                  <a:pt x="559" y="3714"/>
                  <a:pt x="487" y="3498"/>
                  <a:pt x="457" y="3274"/>
                </a:cubicBezTo>
                <a:lnTo>
                  <a:pt x="443" y="3190"/>
                </a:lnTo>
                <a:cubicBezTo>
                  <a:pt x="439" y="3162"/>
                  <a:pt x="439" y="3134"/>
                  <a:pt x="436" y="3106"/>
                </a:cubicBezTo>
                <a:lnTo>
                  <a:pt x="431" y="3020"/>
                </a:lnTo>
                <a:lnTo>
                  <a:pt x="428" y="2978"/>
                </a:lnTo>
                <a:lnTo>
                  <a:pt x="427" y="2956"/>
                </a:lnTo>
                <a:lnTo>
                  <a:pt x="425" y="2946"/>
                </a:lnTo>
                <a:lnTo>
                  <a:pt x="425" y="2940"/>
                </a:lnTo>
                <a:lnTo>
                  <a:pt x="425" y="2938"/>
                </a:lnTo>
                <a:lnTo>
                  <a:pt x="425" y="2936"/>
                </a:lnTo>
                <a:lnTo>
                  <a:pt x="431" y="2759"/>
                </a:lnTo>
                <a:cubicBezTo>
                  <a:pt x="432" y="2728"/>
                  <a:pt x="431" y="2694"/>
                  <a:pt x="435" y="2667"/>
                </a:cubicBezTo>
                <a:lnTo>
                  <a:pt x="445" y="2587"/>
                </a:lnTo>
                <a:cubicBezTo>
                  <a:pt x="456" y="2534"/>
                  <a:pt x="460" y="2483"/>
                  <a:pt x="476" y="2428"/>
                </a:cubicBezTo>
                <a:lnTo>
                  <a:pt x="521" y="2267"/>
                </a:lnTo>
                <a:cubicBezTo>
                  <a:pt x="535" y="2212"/>
                  <a:pt x="561" y="2162"/>
                  <a:pt x="579" y="2110"/>
                </a:cubicBezTo>
                <a:lnTo>
                  <a:pt x="609" y="2031"/>
                </a:lnTo>
                <a:cubicBezTo>
                  <a:pt x="620" y="2004"/>
                  <a:pt x="635" y="1980"/>
                  <a:pt x="645" y="1955"/>
                </a:cubicBezTo>
                <a:cubicBezTo>
                  <a:pt x="799" y="1636"/>
                  <a:pt x="1023" y="1352"/>
                  <a:pt x="1295" y="1128"/>
                </a:cubicBezTo>
                <a:cubicBezTo>
                  <a:pt x="1571" y="908"/>
                  <a:pt x="1892" y="750"/>
                  <a:pt x="2233" y="666"/>
                </a:cubicBezTo>
                <a:cubicBezTo>
                  <a:pt x="2917" y="494"/>
                  <a:pt x="3671" y="640"/>
                  <a:pt x="4248" y="1062"/>
                </a:cubicBezTo>
                <a:cubicBezTo>
                  <a:pt x="4456" y="1210"/>
                  <a:pt x="4625" y="1370"/>
                  <a:pt x="4744" y="1443"/>
                </a:cubicBezTo>
                <a:cubicBezTo>
                  <a:pt x="4489" y="1711"/>
                  <a:pt x="4236" y="1983"/>
                  <a:pt x="3981" y="2251"/>
                </a:cubicBezTo>
                <a:cubicBezTo>
                  <a:pt x="3580" y="2551"/>
                  <a:pt x="3211" y="2891"/>
                  <a:pt x="2851" y="3244"/>
                </a:cubicBezTo>
                <a:cubicBezTo>
                  <a:pt x="2557" y="2952"/>
                  <a:pt x="2261" y="2662"/>
                  <a:pt x="1979" y="2359"/>
                </a:cubicBezTo>
                <a:cubicBezTo>
                  <a:pt x="1945" y="2323"/>
                  <a:pt x="1859" y="2302"/>
                  <a:pt x="1819" y="2308"/>
                </a:cubicBezTo>
                <a:cubicBezTo>
                  <a:pt x="1739" y="2320"/>
                  <a:pt x="1744" y="2403"/>
                  <a:pt x="1779" y="2498"/>
                </a:cubicBezTo>
                <a:cubicBezTo>
                  <a:pt x="1896" y="2811"/>
                  <a:pt x="2113" y="3116"/>
                  <a:pt x="2368" y="3394"/>
                </a:cubicBezTo>
                <a:lnTo>
                  <a:pt x="2704" y="3763"/>
                </a:lnTo>
                <a:cubicBezTo>
                  <a:pt x="2777" y="3844"/>
                  <a:pt x="2903" y="3850"/>
                  <a:pt x="2983" y="3776"/>
                </a:cubicBezTo>
                <a:lnTo>
                  <a:pt x="2996" y="3763"/>
                </a:lnTo>
                <a:cubicBezTo>
                  <a:pt x="3545" y="3266"/>
                  <a:pt x="4093" y="2767"/>
                  <a:pt x="4596" y="2216"/>
                </a:cubicBezTo>
                <a:lnTo>
                  <a:pt x="4847" y="1988"/>
                </a:lnTo>
                <a:cubicBezTo>
                  <a:pt x="5369" y="1500"/>
                  <a:pt x="5881" y="1000"/>
                  <a:pt x="6348" y="459"/>
                </a:cubicBezTo>
                <a:cubicBezTo>
                  <a:pt x="6480" y="306"/>
                  <a:pt x="6556" y="143"/>
                  <a:pt x="6460" y="68"/>
                </a:cubicBezTo>
                <a:cubicBezTo>
                  <a:pt x="6372" y="0"/>
                  <a:pt x="6213" y="43"/>
                  <a:pt x="6057" y="180"/>
                </a:cubicBezTo>
                <a:cubicBezTo>
                  <a:pt x="5776" y="427"/>
                  <a:pt x="5492" y="675"/>
                  <a:pt x="5228" y="940"/>
                </a:cubicBezTo>
                <a:cubicBezTo>
                  <a:pt x="5117" y="1052"/>
                  <a:pt x="5008" y="1166"/>
                  <a:pt x="4899" y="1279"/>
                </a:cubicBezTo>
                <a:cubicBezTo>
                  <a:pt x="4889" y="1250"/>
                  <a:pt x="4876" y="1219"/>
                  <a:pt x="4859" y="1186"/>
                </a:cubicBezTo>
                <a:cubicBezTo>
                  <a:pt x="4793" y="1052"/>
                  <a:pt x="4668" y="884"/>
                  <a:pt x="4479" y="730"/>
                </a:cubicBezTo>
                <a:cubicBezTo>
                  <a:pt x="4140" y="454"/>
                  <a:pt x="3731" y="255"/>
                  <a:pt x="3295" y="166"/>
                </a:cubicBezTo>
                <a:lnTo>
                  <a:pt x="3132" y="142"/>
                </a:lnTo>
                <a:lnTo>
                  <a:pt x="2960" y="123"/>
                </a:lnTo>
                <a:lnTo>
                  <a:pt x="2805" y="115"/>
                </a:lnTo>
                <a:lnTo>
                  <a:pt x="2796" y="115"/>
                </a:lnTo>
                <a:lnTo>
                  <a:pt x="2791" y="115"/>
                </a:lnTo>
                <a:lnTo>
                  <a:pt x="2779" y="115"/>
                </a:lnTo>
                <a:lnTo>
                  <a:pt x="2757" y="116"/>
                </a:lnTo>
                <a:lnTo>
                  <a:pt x="2716" y="118"/>
                </a:lnTo>
                <a:lnTo>
                  <a:pt x="2632" y="120"/>
                </a:lnTo>
                <a:cubicBezTo>
                  <a:pt x="2576" y="124"/>
                  <a:pt x="2520" y="122"/>
                  <a:pt x="2465" y="131"/>
                </a:cubicBezTo>
                <a:lnTo>
                  <a:pt x="2300" y="155"/>
                </a:lnTo>
                <a:lnTo>
                  <a:pt x="2217" y="167"/>
                </a:lnTo>
                <a:lnTo>
                  <a:pt x="2136" y="187"/>
                </a:lnTo>
                <a:lnTo>
                  <a:pt x="1975" y="228"/>
                </a:lnTo>
                <a:cubicBezTo>
                  <a:pt x="1287" y="436"/>
                  <a:pt x="692" y="922"/>
                  <a:pt x="349" y="15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椭圆 6"/>
          <p:cNvSpPr/>
          <p:nvPr>
            <p:custDataLst>
              <p:tags r:id="rId10"/>
            </p:custDataLst>
          </p:nvPr>
        </p:nvSpPr>
        <p:spPr>
          <a:xfrm>
            <a:off x="923285" y="4854340"/>
            <a:ext cx="630832" cy="630832"/>
          </a:xfrm>
          <a:prstGeom prst="ellipse">
            <a:avLst/>
          </a:prstGeom>
          <a:gradFill>
            <a:gsLst>
              <a:gs pos="0">
                <a:srgbClr val="15A5FE"/>
              </a:gs>
              <a:gs pos="100000">
                <a:srgbClr val="DAF1F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checked_158820"/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076435" y="5035995"/>
            <a:ext cx="323968" cy="286571"/>
          </a:xfrm>
          <a:custGeom>
            <a:avLst/>
            <a:gdLst>
              <a:gd name="T0" fmla="*/ 137 w 6556"/>
              <a:gd name="T1" fmla="*/ 2034 h 5808"/>
              <a:gd name="T2" fmla="*/ 23 w 6556"/>
              <a:gd name="T3" fmla="*/ 2558 h 5808"/>
              <a:gd name="T4" fmla="*/ 9 w 6556"/>
              <a:gd name="T5" fmla="*/ 2659 h 5808"/>
              <a:gd name="T6" fmla="*/ 4 w 6556"/>
              <a:gd name="T7" fmla="*/ 2814 h 5808"/>
              <a:gd name="T8" fmla="*/ 0 w 6556"/>
              <a:gd name="T9" fmla="*/ 2906 h 5808"/>
              <a:gd name="T10" fmla="*/ 0 w 6556"/>
              <a:gd name="T11" fmla="*/ 2926 h 5808"/>
              <a:gd name="T12" fmla="*/ 0 w 6556"/>
              <a:gd name="T13" fmla="*/ 2938 h 5808"/>
              <a:gd name="T14" fmla="*/ 0 w 6556"/>
              <a:gd name="T15" fmla="*/ 2948 h 5808"/>
              <a:gd name="T16" fmla="*/ 17 w 6556"/>
              <a:gd name="T17" fmla="*/ 3212 h 5808"/>
              <a:gd name="T18" fmla="*/ 60 w 6556"/>
              <a:gd name="T19" fmla="*/ 3474 h 5808"/>
              <a:gd name="T20" fmla="*/ 431 w 6556"/>
              <a:gd name="T21" fmla="*/ 4494 h 5808"/>
              <a:gd name="T22" fmla="*/ 1944 w 6556"/>
              <a:gd name="T23" fmla="*/ 5676 h 5808"/>
              <a:gd name="T24" fmla="*/ 2439 w 6556"/>
              <a:gd name="T25" fmla="*/ 5783 h 5808"/>
              <a:gd name="T26" fmla="*/ 2559 w 6556"/>
              <a:gd name="T27" fmla="*/ 5796 h 5808"/>
              <a:gd name="T28" fmla="*/ 2727 w 6556"/>
              <a:gd name="T29" fmla="*/ 5806 h 5808"/>
              <a:gd name="T30" fmla="*/ 2769 w 6556"/>
              <a:gd name="T31" fmla="*/ 5808 h 5808"/>
              <a:gd name="T32" fmla="*/ 2791 w 6556"/>
              <a:gd name="T33" fmla="*/ 5808 h 5808"/>
              <a:gd name="T34" fmla="*/ 2923 w 6556"/>
              <a:gd name="T35" fmla="*/ 5803 h 5808"/>
              <a:gd name="T36" fmla="*/ 5320 w 6556"/>
              <a:gd name="T37" fmla="*/ 4274 h 5808"/>
              <a:gd name="T38" fmla="*/ 5552 w 6556"/>
              <a:gd name="T39" fmla="*/ 3692 h 5808"/>
              <a:gd name="T40" fmla="*/ 5583 w 6556"/>
              <a:gd name="T41" fmla="*/ 3574 h 5808"/>
              <a:gd name="T42" fmla="*/ 5619 w 6556"/>
              <a:gd name="T43" fmla="*/ 3410 h 5808"/>
              <a:gd name="T44" fmla="*/ 5627 w 6556"/>
              <a:gd name="T45" fmla="*/ 3370 h 5808"/>
              <a:gd name="T46" fmla="*/ 5581 w 6556"/>
              <a:gd name="T47" fmla="*/ 2979 h 5808"/>
              <a:gd name="T48" fmla="*/ 5407 w 6556"/>
              <a:gd name="T49" fmla="*/ 3214 h 5808"/>
              <a:gd name="T50" fmla="*/ 4113 w 6556"/>
              <a:gd name="T51" fmla="*/ 4962 h 5808"/>
              <a:gd name="T52" fmla="*/ 2795 w 6556"/>
              <a:gd name="T53" fmla="*/ 5328 h 5808"/>
              <a:gd name="T54" fmla="*/ 2771 w 6556"/>
              <a:gd name="T55" fmla="*/ 5327 h 5808"/>
              <a:gd name="T56" fmla="*/ 2631 w 6556"/>
              <a:gd name="T57" fmla="*/ 5318 h 5808"/>
              <a:gd name="T58" fmla="*/ 2456 w 6556"/>
              <a:gd name="T59" fmla="*/ 5296 h 5808"/>
              <a:gd name="T60" fmla="*/ 2132 w 6556"/>
              <a:gd name="T61" fmla="*/ 5222 h 5808"/>
              <a:gd name="T62" fmla="*/ 1013 w 6556"/>
              <a:gd name="T63" fmla="*/ 4488 h 5808"/>
              <a:gd name="T64" fmla="*/ 457 w 6556"/>
              <a:gd name="T65" fmla="*/ 3274 h 5808"/>
              <a:gd name="T66" fmla="*/ 436 w 6556"/>
              <a:gd name="T67" fmla="*/ 3106 h 5808"/>
              <a:gd name="T68" fmla="*/ 428 w 6556"/>
              <a:gd name="T69" fmla="*/ 2978 h 5808"/>
              <a:gd name="T70" fmla="*/ 425 w 6556"/>
              <a:gd name="T71" fmla="*/ 2946 h 5808"/>
              <a:gd name="T72" fmla="*/ 425 w 6556"/>
              <a:gd name="T73" fmla="*/ 2938 h 5808"/>
              <a:gd name="T74" fmla="*/ 431 w 6556"/>
              <a:gd name="T75" fmla="*/ 2759 h 5808"/>
              <a:gd name="T76" fmla="*/ 445 w 6556"/>
              <a:gd name="T77" fmla="*/ 2587 h 5808"/>
              <a:gd name="T78" fmla="*/ 521 w 6556"/>
              <a:gd name="T79" fmla="*/ 2267 h 5808"/>
              <a:gd name="T80" fmla="*/ 609 w 6556"/>
              <a:gd name="T81" fmla="*/ 2031 h 5808"/>
              <a:gd name="T82" fmla="*/ 1295 w 6556"/>
              <a:gd name="T83" fmla="*/ 1128 h 5808"/>
              <a:gd name="T84" fmla="*/ 4248 w 6556"/>
              <a:gd name="T85" fmla="*/ 1062 h 5808"/>
              <a:gd name="T86" fmla="*/ 3981 w 6556"/>
              <a:gd name="T87" fmla="*/ 2251 h 5808"/>
              <a:gd name="T88" fmla="*/ 1979 w 6556"/>
              <a:gd name="T89" fmla="*/ 2359 h 5808"/>
              <a:gd name="T90" fmla="*/ 1779 w 6556"/>
              <a:gd name="T91" fmla="*/ 2498 h 5808"/>
              <a:gd name="T92" fmla="*/ 2704 w 6556"/>
              <a:gd name="T93" fmla="*/ 3763 h 5808"/>
              <a:gd name="T94" fmla="*/ 2996 w 6556"/>
              <a:gd name="T95" fmla="*/ 3763 h 5808"/>
              <a:gd name="T96" fmla="*/ 4847 w 6556"/>
              <a:gd name="T97" fmla="*/ 1988 h 5808"/>
              <a:gd name="T98" fmla="*/ 6460 w 6556"/>
              <a:gd name="T99" fmla="*/ 68 h 5808"/>
              <a:gd name="T100" fmla="*/ 5228 w 6556"/>
              <a:gd name="T101" fmla="*/ 940 h 5808"/>
              <a:gd name="T102" fmla="*/ 4859 w 6556"/>
              <a:gd name="T103" fmla="*/ 1186 h 5808"/>
              <a:gd name="T104" fmla="*/ 3295 w 6556"/>
              <a:gd name="T105" fmla="*/ 166 h 5808"/>
              <a:gd name="T106" fmla="*/ 2960 w 6556"/>
              <a:gd name="T107" fmla="*/ 123 h 5808"/>
              <a:gd name="T108" fmla="*/ 2796 w 6556"/>
              <a:gd name="T109" fmla="*/ 115 h 5808"/>
              <a:gd name="T110" fmla="*/ 2779 w 6556"/>
              <a:gd name="T111" fmla="*/ 115 h 5808"/>
              <a:gd name="T112" fmla="*/ 2716 w 6556"/>
              <a:gd name="T113" fmla="*/ 118 h 5808"/>
              <a:gd name="T114" fmla="*/ 2465 w 6556"/>
              <a:gd name="T115" fmla="*/ 131 h 5808"/>
              <a:gd name="T116" fmla="*/ 2217 w 6556"/>
              <a:gd name="T117" fmla="*/ 167 h 5808"/>
              <a:gd name="T118" fmla="*/ 1975 w 6556"/>
              <a:gd name="T119" fmla="*/ 228 h 5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56" h="5808">
                <a:moveTo>
                  <a:pt x="349" y="1546"/>
                </a:moveTo>
                <a:cubicBezTo>
                  <a:pt x="264" y="1702"/>
                  <a:pt x="192" y="1864"/>
                  <a:pt x="137" y="2034"/>
                </a:cubicBezTo>
                <a:cubicBezTo>
                  <a:pt x="104" y="2116"/>
                  <a:pt x="91" y="2204"/>
                  <a:pt x="68" y="2290"/>
                </a:cubicBezTo>
                <a:cubicBezTo>
                  <a:pt x="44" y="2374"/>
                  <a:pt x="36" y="2467"/>
                  <a:pt x="23" y="2558"/>
                </a:cubicBezTo>
                <a:lnTo>
                  <a:pt x="13" y="2626"/>
                </a:lnTo>
                <a:lnTo>
                  <a:pt x="9" y="2659"/>
                </a:lnTo>
                <a:lnTo>
                  <a:pt x="8" y="2690"/>
                </a:lnTo>
                <a:lnTo>
                  <a:pt x="4" y="2814"/>
                </a:lnTo>
                <a:lnTo>
                  <a:pt x="1" y="2875"/>
                </a:lnTo>
                <a:lnTo>
                  <a:pt x="0" y="2906"/>
                </a:lnTo>
                <a:lnTo>
                  <a:pt x="0" y="2922"/>
                </a:lnTo>
                <a:lnTo>
                  <a:pt x="0" y="2926"/>
                </a:lnTo>
                <a:lnTo>
                  <a:pt x="0" y="2936"/>
                </a:lnTo>
                <a:lnTo>
                  <a:pt x="0" y="2938"/>
                </a:lnTo>
                <a:lnTo>
                  <a:pt x="0" y="2940"/>
                </a:lnTo>
                <a:lnTo>
                  <a:pt x="0" y="2948"/>
                </a:lnTo>
                <a:lnTo>
                  <a:pt x="8" y="3080"/>
                </a:lnTo>
                <a:lnTo>
                  <a:pt x="17" y="3212"/>
                </a:lnTo>
                <a:cubicBezTo>
                  <a:pt x="23" y="3256"/>
                  <a:pt x="31" y="3299"/>
                  <a:pt x="39" y="3343"/>
                </a:cubicBezTo>
                <a:lnTo>
                  <a:pt x="60" y="3474"/>
                </a:lnTo>
                <a:cubicBezTo>
                  <a:pt x="67" y="3518"/>
                  <a:pt x="81" y="3559"/>
                  <a:pt x="92" y="3602"/>
                </a:cubicBezTo>
                <a:cubicBezTo>
                  <a:pt x="149" y="3912"/>
                  <a:pt x="260" y="4219"/>
                  <a:pt x="431" y="4494"/>
                </a:cubicBezTo>
                <a:cubicBezTo>
                  <a:pt x="600" y="4768"/>
                  <a:pt x="820" y="5015"/>
                  <a:pt x="1077" y="5216"/>
                </a:cubicBezTo>
                <a:cubicBezTo>
                  <a:pt x="1335" y="5418"/>
                  <a:pt x="1629" y="5575"/>
                  <a:pt x="1944" y="5676"/>
                </a:cubicBezTo>
                <a:lnTo>
                  <a:pt x="2184" y="5740"/>
                </a:lnTo>
                <a:cubicBezTo>
                  <a:pt x="2265" y="5759"/>
                  <a:pt x="2353" y="5770"/>
                  <a:pt x="2439" y="5783"/>
                </a:cubicBezTo>
                <a:lnTo>
                  <a:pt x="2503" y="5792"/>
                </a:lnTo>
                <a:lnTo>
                  <a:pt x="2559" y="5796"/>
                </a:lnTo>
                <a:lnTo>
                  <a:pt x="2671" y="5803"/>
                </a:lnTo>
                <a:lnTo>
                  <a:pt x="2727" y="5806"/>
                </a:lnTo>
                <a:lnTo>
                  <a:pt x="2755" y="5807"/>
                </a:lnTo>
                <a:lnTo>
                  <a:pt x="2769" y="5808"/>
                </a:lnTo>
                <a:lnTo>
                  <a:pt x="2787" y="5808"/>
                </a:lnTo>
                <a:lnTo>
                  <a:pt x="2791" y="5808"/>
                </a:lnTo>
                <a:lnTo>
                  <a:pt x="2799" y="5808"/>
                </a:lnTo>
                <a:lnTo>
                  <a:pt x="2923" y="5803"/>
                </a:lnTo>
                <a:cubicBezTo>
                  <a:pt x="3584" y="5775"/>
                  <a:pt x="4232" y="5502"/>
                  <a:pt x="4717" y="5054"/>
                </a:cubicBezTo>
                <a:cubicBezTo>
                  <a:pt x="4961" y="4831"/>
                  <a:pt x="5165" y="4566"/>
                  <a:pt x="5320" y="4274"/>
                </a:cubicBezTo>
                <a:cubicBezTo>
                  <a:pt x="5399" y="4127"/>
                  <a:pt x="5461" y="3978"/>
                  <a:pt x="5515" y="3816"/>
                </a:cubicBezTo>
                <a:lnTo>
                  <a:pt x="5552" y="3692"/>
                </a:lnTo>
                <a:lnTo>
                  <a:pt x="5571" y="3630"/>
                </a:lnTo>
                <a:cubicBezTo>
                  <a:pt x="5576" y="3610"/>
                  <a:pt x="5579" y="3592"/>
                  <a:pt x="5583" y="3574"/>
                </a:cubicBezTo>
                <a:lnTo>
                  <a:pt x="5607" y="3464"/>
                </a:lnTo>
                <a:lnTo>
                  <a:pt x="5619" y="3410"/>
                </a:lnTo>
                <a:lnTo>
                  <a:pt x="5621" y="3396"/>
                </a:lnTo>
                <a:lnTo>
                  <a:pt x="5627" y="3370"/>
                </a:lnTo>
                <a:lnTo>
                  <a:pt x="5632" y="3339"/>
                </a:lnTo>
                <a:cubicBezTo>
                  <a:pt x="5652" y="3222"/>
                  <a:pt x="5615" y="3035"/>
                  <a:pt x="5581" y="2979"/>
                </a:cubicBezTo>
                <a:cubicBezTo>
                  <a:pt x="5549" y="2924"/>
                  <a:pt x="5519" y="2934"/>
                  <a:pt x="5492" y="2980"/>
                </a:cubicBezTo>
                <a:cubicBezTo>
                  <a:pt x="5464" y="3028"/>
                  <a:pt x="5437" y="3114"/>
                  <a:pt x="5407" y="3214"/>
                </a:cubicBezTo>
                <a:cubicBezTo>
                  <a:pt x="5297" y="3542"/>
                  <a:pt x="5153" y="3879"/>
                  <a:pt x="4935" y="4182"/>
                </a:cubicBezTo>
                <a:cubicBezTo>
                  <a:pt x="4717" y="4484"/>
                  <a:pt x="4441" y="4760"/>
                  <a:pt x="4113" y="4962"/>
                </a:cubicBezTo>
                <a:cubicBezTo>
                  <a:pt x="3724" y="5212"/>
                  <a:pt x="3263" y="5332"/>
                  <a:pt x="2805" y="5328"/>
                </a:cubicBezTo>
                <a:lnTo>
                  <a:pt x="2795" y="5328"/>
                </a:lnTo>
                <a:lnTo>
                  <a:pt x="2791" y="5328"/>
                </a:lnTo>
                <a:lnTo>
                  <a:pt x="2771" y="5327"/>
                </a:lnTo>
                <a:lnTo>
                  <a:pt x="2724" y="5324"/>
                </a:lnTo>
                <a:lnTo>
                  <a:pt x="2631" y="5318"/>
                </a:lnTo>
                <a:lnTo>
                  <a:pt x="2537" y="5311"/>
                </a:lnTo>
                <a:cubicBezTo>
                  <a:pt x="2508" y="5307"/>
                  <a:pt x="2483" y="5302"/>
                  <a:pt x="2456" y="5296"/>
                </a:cubicBezTo>
                <a:cubicBezTo>
                  <a:pt x="2403" y="5286"/>
                  <a:pt x="2349" y="5278"/>
                  <a:pt x="2296" y="5267"/>
                </a:cubicBezTo>
                <a:lnTo>
                  <a:pt x="2132" y="5222"/>
                </a:lnTo>
                <a:cubicBezTo>
                  <a:pt x="1917" y="5151"/>
                  <a:pt x="1707" y="5063"/>
                  <a:pt x="1520" y="4934"/>
                </a:cubicBezTo>
                <a:cubicBezTo>
                  <a:pt x="1333" y="4807"/>
                  <a:pt x="1157" y="4663"/>
                  <a:pt x="1013" y="4488"/>
                </a:cubicBezTo>
                <a:cubicBezTo>
                  <a:pt x="869" y="4316"/>
                  <a:pt x="739" y="4130"/>
                  <a:pt x="649" y="3922"/>
                </a:cubicBezTo>
                <a:cubicBezTo>
                  <a:pt x="559" y="3714"/>
                  <a:pt x="487" y="3498"/>
                  <a:pt x="457" y="3274"/>
                </a:cubicBezTo>
                <a:lnTo>
                  <a:pt x="443" y="3190"/>
                </a:lnTo>
                <a:cubicBezTo>
                  <a:pt x="439" y="3162"/>
                  <a:pt x="439" y="3134"/>
                  <a:pt x="436" y="3106"/>
                </a:cubicBezTo>
                <a:lnTo>
                  <a:pt x="431" y="3020"/>
                </a:lnTo>
                <a:lnTo>
                  <a:pt x="428" y="2978"/>
                </a:lnTo>
                <a:lnTo>
                  <a:pt x="427" y="2956"/>
                </a:lnTo>
                <a:lnTo>
                  <a:pt x="425" y="2946"/>
                </a:lnTo>
                <a:lnTo>
                  <a:pt x="425" y="2940"/>
                </a:lnTo>
                <a:lnTo>
                  <a:pt x="425" y="2938"/>
                </a:lnTo>
                <a:lnTo>
                  <a:pt x="425" y="2936"/>
                </a:lnTo>
                <a:lnTo>
                  <a:pt x="431" y="2759"/>
                </a:lnTo>
                <a:cubicBezTo>
                  <a:pt x="432" y="2728"/>
                  <a:pt x="431" y="2694"/>
                  <a:pt x="435" y="2667"/>
                </a:cubicBezTo>
                <a:lnTo>
                  <a:pt x="445" y="2587"/>
                </a:lnTo>
                <a:cubicBezTo>
                  <a:pt x="456" y="2534"/>
                  <a:pt x="460" y="2483"/>
                  <a:pt x="476" y="2428"/>
                </a:cubicBezTo>
                <a:lnTo>
                  <a:pt x="521" y="2267"/>
                </a:lnTo>
                <a:cubicBezTo>
                  <a:pt x="535" y="2212"/>
                  <a:pt x="561" y="2162"/>
                  <a:pt x="579" y="2110"/>
                </a:cubicBezTo>
                <a:lnTo>
                  <a:pt x="609" y="2031"/>
                </a:lnTo>
                <a:cubicBezTo>
                  <a:pt x="620" y="2004"/>
                  <a:pt x="635" y="1980"/>
                  <a:pt x="645" y="1955"/>
                </a:cubicBezTo>
                <a:cubicBezTo>
                  <a:pt x="799" y="1636"/>
                  <a:pt x="1023" y="1352"/>
                  <a:pt x="1295" y="1128"/>
                </a:cubicBezTo>
                <a:cubicBezTo>
                  <a:pt x="1571" y="908"/>
                  <a:pt x="1892" y="750"/>
                  <a:pt x="2233" y="666"/>
                </a:cubicBezTo>
                <a:cubicBezTo>
                  <a:pt x="2917" y="494"/>
                  <a:pt x="3671" y="640"/>
                  <a:pt x="4248" y="1062"/>
                </a:cubicBezTo>
                <a:cubicBezTo>
                  <a:pt x="4456" y="1210"/>
                  <a:pt x="4625" y="1370"/>
                  <a:pt x="4744" y="1443"/>
                </a:cubicBezTo>
                <a:cubicBezTo>
                  <a:pt x="4489" y="1711"/>
                  <a:pt x="4236" y="1983"/>
                  <a:pt x="3981" y="2251"/>
                </a:cubicBezTo>
                <a:cubicBezTo>
                  <a:pt x="3580" y="2551"/>
                  <a:pt x="3211" y="2891"/>
                  <a:pt x="2851" y="3244"/>
                </a:cubicBezTo>
                <a:cubicBezTo>
                  <a:pt x="2557" y="2952"/>
                  <a:pt x="2261" y="2662"/>
                  <a:pt x="1979" y="2359"/>
                </a:cubicBezTo>
                <a:cubicBezTo>
                  <a:pt x="1945" y="2323"/>
                  <a:pt x="1859" y="2302"/>
                  <a:pt x="1819" y="2308"/>
                </a:cubicBezTo>
                <a:cubicBezTo>
                  <a:pt x="1739" y="2320"/>
                  <a:pt x="1744" y="2403"/>
                  <a:pt x="1779" y="2498"/>
                </a:cubicBezTo>
                <a:cubicBezTo>
                  <a:pt x="1896" y="2811"/>
                  <a:pt x="2113" y="3116"/>
                  <a:pt x="2368" y="3394"/>
                </a:cubicBezTo>
                <a:lnTo>
                  <a:pt x="2704" y="3763"/>
                </a:lnTo>
                <a:cubicBezTo>
                  <a:pt x="2777" y="3844"/>
                  <a:pt x="2903" y="3850"/>
                  <a:pt x="2983" y="3776"/>
                </a:cubicBezTo>
                <a:lnTo>
                  <a:pt x="2996" y="3763"/>
                </a:lnTo>
                <a:cubicBezTo>
                  <a:pt x="3545" y="3266"/>
                  <a:pt x="4093" y="2767"/>
                  <a:pt x="4596" y="2216"/>
                </a:cubicBezTo>
                <a:lnTo>
                  <a:pt x="4847" y="1988"/>
                </a:lnTo>
                <a:cubicBezTo>
                  <a:pt x="5369" y="1500"/>
                  <a:pt x="5881" y="1000"/>
                  <a:pt x="6348" y="459"/>
                </a:cubicBezTo>
                <a:cubicBezTo>
                  <a:pt x="6480" y="306"/>
                  <a:pt x="6556" y="143"/>
                  <a:pt x="6460" y="68"/>
                </a:cubicBezTo>
                <a:cubicBezTo>
                  <a:pt x="6372" y="0"/>
                  <a:pt x="6213" y="43"/>
                  <a:pt x="6057" y="180"/>
                </a:cubicBezTo>
                <a:cubicBezTo>
                  <a:pt x="5776" y="427"/>
                  <a:pt x="5492" y="675"/>
                  <a:pt x="5228" y="940"/>
                </a:cubicBezTo>
                <a:cubicBezTo>
                  <a:pt x="5117" y="1052"/>
                  <a:pt x="5008" y="1166"/>
                  <a:pt x="4899" y="1279"/>
                </a:cubicBezTo>
                <a:cubicBezTo>
                  <a:pt x="4889" y="1250"/>
                  <a:pt x="4876" y="1219"/>
                  <a:pt x="4859" y="1186"/>
                </a:cubicBezTo>
                <a:cubicBezTo>
                  <a:pt x="4793" y="1052"/>
                  <a:pt x="4668" y="884"/>
                  <a:pt x="4479" y="730"/>
                </a:cubicBezTo>
                <a:cubicBezTo>
                  <a:pt x="4140" y="454"/>
                  <a:pt x="3731" y="255"/>
                  <a:pt x="3295" y="166"/>
                </a:cubicBezTo>
                <a:lnTo>
                  <a:pt x="3132" y="142"/>
                </a:lnTo>
                <a:lnTo>
                  <a:pt x="2960" y="123"/>
                </a:lnTo>
                <a:lnTo>
                  <a:pt x="2805" y="115"/>
                </a:lnTo>
                <a:lnTo>
                  <a:pt x="2796" y="115"/>
                </a:lnTo>
                <a:lnTo>
                  <a:pt x="2791" y="115"/>
                </a:lnTo>
                <a:lnTo>
                  <a:pt x="2779" y="115"/>
                </a:lnTo>
                <a:lnTo>
                  <a:pt x="2757" y="116"/>
                </a:lnTo>
                <a:lnTo>
                  <a:pt x="2716" y="118"/>
                </a:lnTo>
                <a:lnTo>
                  <a:pt x="2632" y="120"/>
                </a:lnTo>
                <a:cubicBezTo>
                  <a:pt x="2576" y="124"/>
                  <a:pt x="2520" y="122"/>
                  <a:pt x="2465" y="131"/>
                </a:cubicBezTo>
                <a:lnTo>
                  <a:pt x="2300" y="155"/>
                </a:lnTo>
                <a:lnTo>
                  <a:pt x="2217" y="167"/>
                </a:lnTo>
                <a:lnTo>
                  <a:pt x="2136" y="187"/>
                </a:lnTo>
                <a:lnTo>
                  <a:pt x="1975" y="228"/>
                </a:lnTo>
                <a:cubicBezTo>
                  <a:pt x="1287" y="436"/>
                  <a:pt x="692" y="922"/>
                  <a:pt x="349" y="15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椭圆 9"/>
          <p:cNvSpPr/>
          <p:nvPr>
            <p:custDataLst>
              <p:tags r:id="rId12"/>
            </p:custDataLst>
          </p:nvPr>
        </p:nvSpPr>
        <p:spPr>
          <a:xfrm>
            <a:off x="920110" y="1758715"/>
            <a:ext cx="630832" cy="630832"/>
          </a:xfrm>
          <a:prstGeom prst="ellipse">
            <a:avLst/>
          </a:prstGeom>
          <a:gradFill>
            <a:gsLst>
              <a:gs pos="0">
                <a:srgbClr val="15A5FE"/>
              </a:gs>
              <a:gs pos="100000">
                <a:srgbClr val="DAF1F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checked_158820"/>
          <p:cNvSpPr>
            <a:spLocks noChangeAspect="1"/>
          </p:cNvSpPr>
          <p:nvPr>
            <p:custDataLst>
              <p:tags r:id="rId13"/>
            </p:custDataLst>
          </p:nvPr>
        </p:nvSpPr>
        <p:spPr bwMode="auto">
          <a:xfrm>
            <a:off x="1076435" y="1930845"/>
            <a:ext cx="323968" cy="286571"/>
          </a:xfrm>
          <a:custGeom>
            <a:avLst/>
            <a:gdLst>
              <a:gd name="T0" fmla="*/ 137 w 6556"/>
              <a:gd name="T1" fmla="*/ 2034 h 5808"/>
              <a:gd name="T2" fmla="*/ 23 w 6556"/>
              <a:gd name="T3" fmla="*/ 2558 h 5808"/>
              <a:gd name="T4" fmla="*/ 9 w 6556"/>
              <a:gd name="T5" fmla="*/ 2659 h 5808"/>
              <a:gd name="T6" fmla="*/ 4 w 6556"/>
              <a:gd name="T7" fmla="*/ 2814 h 5808"/>
              <a:gd name="T8" fmla="*/ 0 w 6556"/>
              <a:gd name="T9" fmla="*/ 2906 h 5808"/>
              <a:gd name="T10" fmla="*/ 0 w 6556"/>
              <a:gd name="T11" fmla="*/ 2926 h 5808"/>
              <a:gd name="T12" fmla="*/ 0 w 6556"/>
              <a:gd name="T13" fmla="*/ 2938 h 5808"/>
              <a:gd name="T14" fmla="*/ 0 w 6556"/>
              <a:gd name="T15" fmla="*/ 2948 h 5808"/>
              <a:gd name="T16" fmla="*/ 17 w 6556"/>
              <a:gd name="T17" fmla="*/ 3212 h 5808"/>
              <a:gd name="T18" fmla="*/ 60 w 6556"/>
              <a:gd name="T19" fmla="*/ 3474 h 5808"/>
              <a:gd name="T20" fmla="*/ 431 w 6556"/>
              <a:gd name="T21" fmla="*/ 4494 h 5808"/>
              <a:gd name="T22" fmla="*/ 1944 w 6556"/>
              <a:gd name="T23" fmla="*/ 5676 h 5808"/>
              <a:gd name="T24" fmla="*/ 2439 w 6556"/>
              <a:gd name="T25" fmla="*/ 5783 h 5808"/>
              <a:gd name="T26" fmla="*/ 2559 w 6556"/>
              <a:gd name="T27" fmla="*/ 5796 h 5808"/>
              <a:gd name="T28" fmla="*/ 2727 w 6556"/>
              <a:gd name="T29" fmla="*/ 5806 h 5808"/>
              <a:gd name="T30" fmla="*/ 2769 w 6556"/>
              <a:gd name="T31" fmla="*/ 5808 h 5808"/>
              <a:gd name="T32" fmla="*/ 2791 w 6556"/>
              <a:gd name="T33" fmla="*/ 5808 h 5808"/>
              <a:gd name="T34" fmla="*/ 2923 w 6556"/>
              <a:gd name="T35" fmla="*/ 5803 h 5808"/>
              <a:gd name="T36" fmla="*/ 5320 w 6556"/>
              <a:gd name="T37" fmla="*/ 4274 h 5808"/>
              <a:gd name="T38" fmla="*/ 5552 w 6556"/>
              <a:gd name="T39" fmla="*/ 3692 h 5808"/>
              <a:gd name="T40" fmla="*/ 5583 w 6556"/>
              <a:gd name="T41" fmla="*/ 3574 h 5808"/>
              <a:gd name="T42" fmla="*/ 5619 w 6556"/>
              <a:gd name="T43" fmla="*/ 3410 h 5808"/>
              <a:gd name="T44" fmla="*/ 5627 w 6556"/>
              <a:gd name="T45" fmla="*/ 3370 h 5808"/>
              <a:gd name="T46" fmla="*/ 5581 w 6556"/>
              <a:gd name="T47" fmla="*/ 2979 h 5808"/>
              <a:gd name="T48" fmla="*/ 5407 w 6556"/>
              <a:gd name="T49" fmla="*/ 3214 h 5808"/>
              <a:gd name="T50" fmla="*/ 4113 w 6556"/>
              <a:gd name="T51" fmla="*/ 4962 h 5808"/>
              <a:gd name="T52" fmla="*/ 2795 w 6556"/>
              <a:gd name="T53" fmla="*/ 5328 h 5808"/>
              <a:gd name="T54" fmla="*/ 2771 w 6556"/>
              <a:gd name="T55" fmla="*/ 5327 h 5808"/>
              <a:gd name="T56" fmla="*/ 2631 w 6556"/>
              <a:gd name="T57" fmla="*/ 5318 h 5808"/>
              <a:gd name="T58" fmla="*/ 2456 w 6556"/>
              <a:gd name="T59" fmla="*/ 5296 h 5808"/>
              <a:gd name="T60" fmla="*/ 2132 w 6556"/>
              <a:gd name="T61" fmla="*/ 5222 h 5808"/>
              <a:gd name="T62" fmla="*/ 1013 w 6556"/>
              <a:gd name="T63" fmla="*/ 4488 h 5808"/>
              <a:gd name="T64" fmla="*/ 457 w 6556"/>
              <a:gd name="T65" fmla="*/ 3274 h 5808"/>
              <a:gd name="T66" fmla="*/ 436 w 6556"/>
              <a:gd name="T67" fmla="*/ 3106 h 5808"/>
              <a:gd name="T68" fmla="*/ 428 w 6556"/>
              <a:gd name="T69" fmla="*/ 2978 h 5808"/>
              <a:gd name="T70" fmla="*/ 425 w 6556"/>
              <a:gd name="T71" fmla="*/ 2946 h 5808"/>
              <a:gd name="T72" fmla="*/ 425 w 6556"/>
              <a:gd name="T73" fmla="*/ 2938 h 5808"/>
              <a:gd name="T74" fmla="*/ 431 w 6556"/>
              <a:gd name="T75" fmla="*/ 2759 h 5808"/>
              <a:gd name="T76" fmla="*/ 445 w 6556"/>
              <a:gd name="T77" fmla="*/ 2587 h 5808"/>
              <a:gd name="T78" fmla="*/ 521 w 6556"/>
              <a:gd name="T79" fmla="*/ 2267 h 5808"/>
              <a:gd name="T80" fmla="*/ 609 w 6556"/>
              <a:gd name="T81" fmla="*/ 2031 h 5808"/>
              <a:gd name="T82" fmla="*/ 1295 w 6556"/>
              <a:gd name="T83" fmla="*/ 1128 h 5808"/>
              <a:gd name="T84" fmla="*/ 4248 w 6556"/>
              <a:gd name="T85" fmla="*/ 1062 h 5808"/>
              <a:gd name="T86" fmla="*/ 3981 w 6556"/>
              <a:gd name="T87" fmla="*/ 2251 h 5808"/>
              <a:gd name="T88" fmla="*/ 1979 w 6556"/>
              <a:gd name="T89" fmla="*/ 2359 h 5808"/>
              <a:gd name="T90" fmla="*/ 1779 w 6556"/>
              <a:gd name="T91" fmla="*/ 2498 h 5808"/>
              <a:gd name="T92" fmla="*/ 2704 w 6556"/>
              <a:gd name="T93" fmla="*/ 3763 h 5808"/>
              <a:gd name="T94" fmla="*/ 2996 w 6556"/>
              <a:gd name="T95" fmla="*/ 3763 h 5808"/>
              <a:gd name="T96" fmla="*/ 4847 w 6556"/>
              <a:gd name="T97" fmla="*/ 1988 h 5808"/>
              <a:gd name="T98" fmla="*/ 6460 w 6556"/>
              <a:gd name="T99" fmla="*/ 68 h 5808"/>
              <a:gd name="T100" fmla="*/ 5228 w 6556"/>
              <a:gd name="T101" fmla="*/ 940 h 5808"/>
              <a:gd name="T102" fmla="*/ 4859 w 6556"/>
              <a:gd name="T103" fmla="*/ 1186 h 5808"/>
              <a:gd name="T104" fmla="*/ 3295 w 6556"/>
              <a:gd name="T105" fmla="*/ 166 h 5808"/>
              <a:gd name="T106" fmla="*/ 2960 w 6556"/>
              <a:gd name="T107" fmla="*/ 123 h 5808"/>
              <a:gd name="T108" fmla="*/ 2796 w 6556"/>
              <a:gd name="T109" fmla="*/ 115 h 5808"/>
              <a:gd name="T110" fmla="*/ 2779 w 6556"/>
              <a:gd name="T111" fmla="*/ 115 h 5808"/>
              <a:gd name="T112" fmla="*/ 2716 w 6556"/>
              <a:gd name="T113" fmla="*/ 118 h 5808"/>
              <a:gd name="T114" fmla="*/ 2465 w 6556"/>
              <a:gd name="T115" fmla="*/ 131 h 5808"/>
              <a:gd name="T116" fmla="*/ 2217 w 6556"/>
              <a:gd name="T117" fmla="*/ 167 h 5808"/>
              <a:gd name="T118" fmla="*/ 1975 w 6556"/>
              <a:gd name="T119" fmla="*/ 228 h 5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56" h="5808">
                <a:moveTo>
                  <a:pt x="349" y="1546"/>
                </a:moveTo>
                <a:cubicBezTo>
                  <a:pt x="264" y="1702"/>
                  <a:pt x="192" y="1864"/>
                  <a:pt x="137" y="2034"/>
                </a:cubicBezTo>
                <a:cubicBezTo>
                  <a:pt x="104" y="2116"/>
                  <a:pt x="91" y="2204"/>
                  <a:pt x="68" y="2290"/>
                </a:cubicBezTo>
                <a:cubicBezTo>
                  <a:pt x="44" y="2374"/>
                  <a:pt x="36" y="2467"/>
                  <a:pt x="23" y="2558"/>
                </a:cubicBezTo>
                <a:lnTo>
                  <a:pt x="13" y="2626"/>
                </a:lnTo>
                <a:lnTo>
                  <a:pt x="9" y="2659"/>
                </a:lnTo>
                <a:lnTo>
                  <a:pt x="8" y="2690"/>
                </a:lnTo>
                <a:lnTo>
                  <a:pt x="4" y="2814"/>
                </a:lnTo>
                <a:lnTo>
                  <a:pt x="1" y="2875"/>
                </a:lnTo>
                <a:lnTo>
                  <a:pt x="0" y="2906"/>
                </a:lnTo>
                <a:lnTo>
                  <a:pt x="0" y="2922"/>
                </a:lnTo>
                <a:lnTo>
                  <a:pt x="0" y="2926"/>
                </a:lnTo>
                <a:lnTo>
                  <a:pt x="0" y="2936"/>
                </a:lnTo>
                <a:lnTo>
                  <a:pt x="0" y="2938"/>
                </a:lnTo>
                <a:lnTo>
                  <a:pt x="0" y="2940"/>
                </a:lnTo>
                <a:lnTo>
                  <a:pt x="0" y="2948"/>
                </a:lnTo>
                <a:lnTo>
                  <a:pt x="8" y="3080"/>
                </a:lnTo>
                <a:lnTo>
                  <a:pt x="17" y="3212"/>
                </a:lnTo>
                <a:cubicBezTo>
                  <a:pt x="23" y="3256"/>
                  <a:pt x="31" y="3299"/>
                  <a:pt x="39" y="3343"/>
                </a:cubicBezTo>
                <a:lnTo>
                  <a:pt x="60" y="3474"/>
                </a:lnTo>
                <a:cubicBezTo>
                  <a:pt x="67" y="3518"/>
                  <a:pt x="81" y="3559"/>
                  <a:pt x="92" y="3602"/>
                </a:cubicBezTo>
                <a:cubicBezTo>
                  <a:pt x="149" y="3912"/>
                  <a:pt x="260" y="4219"/>
                  <a:pt x="431" y="4494"/>
                </a:cubicBezTo>
                <a:cubicBezTo>
                  <a:pt x="600" y="4768"/>
                  <a:pt x="820" y="5015"/>
                  <a:pt x="1077" y="5216"/>
                </a:cubicBezTo>
                <a:cubicBezTo>
                  <a:pt x="1335" y="5418"/>
                  <a:pt x="1629" y="5575"/>
                  <a:pt x="1944" y="5676"/>
                </a:cubicBezTo>
                <a:lnTo>
                  <a:pt x="2184" y="5740"/>
                </a:lnTo>
                <a:cubicBezTo>
                  <a:pt x="2265" y="5759"/>
                  <a:pt x="2353" y="5770"/>
                  <a:pt x="2439" y="5783"/>
                </a:cubicBezTo>
                <a:lnTo>
                  <a:pt x="2503" y="5792"/>
                </a:lnTo>
                <a:lnTo>
                  <a:pt x="2559" y="5796"/>
                </a:lnTo>
                <a:lnTo>
                  <a:pt x="2671" y="5803"/>
                </a:lnTo>
                <a:lnTo>
                  <a:pt x="2727" y="5806"/>
                </a:lnTo>
                <a:lnTo>
                  <a:pt x="2755" y="5807"/>
                </a:lnTo>
                <a:lnTo>
                  <a:pt x="2769" y="5808"/>
                </a:lnTo>
                <a:lnTo>
                  <a:pt x="2787" y="5808"/>
                </a:lnTo>
                <a:lnTo>
                  <a:pt x="2791" y="5808"/>
                </a:lnTo>
                <a:lnTo>
                  <a:pt x="2799" y="5808"/>
                </a:lnTo>
                <a:lnTo>
                  <a:pt x="2923" y="5803"/>
                </a:lnTo>
                <a:cubicBezTo>
                  <a:pt x="3584" y="5775"/>
                  <a:pt x="4232" y="5502"/>
                  <a:pt x="4717" y="5054"/>
                </a:cubicBezTo>
                <a:cubicBezTo>
                  <a:pt x="4961" y="4831"/>
                  <a:pt x="5165" y="4566"/>
                  <a:pt x="5320" y="4274"/>
                </a:cubicBezTo>
                <a:cubicBezTo>
                  <a:pt x="5399" y="4127"/>
                  <a:pt x="5461" y="3978"/>
                  <a:pt x="5515" y="3816"/>
                </a:cubicBezTo>
                <a:lnTo>
                  <a:pt x="5552" y="3692"/>
                </a:lnTo>
                <a:lnTo>
                  <a:pt x="5571" y="3630"/>
                </a:lnTo>
                <a:cubicBezTo>
                  <a:pt x="5576" y="3610"/>
                  <a:pt x="5579" y="3592"/>
                  <a:pt x="5583" y="3574"/>
                </a:cubicBezTo>
                <a:lnTo>
                  <a:pt x="5607" y="3464"/>
                </a:lnTo>
                <a:lnTo>
                  <a:pt x="5619" y="3410"/>
                </a:lnTo>
                <a:lnTo>
                  <a:pt x="5621" y="3396"/>
                </a:lnTo>
                <a:lnTo>
                  <a:pt x="5627" y="3370"/>
                </a:lnTo>
                <a:lnTo>
                  <a:pt x="5632" y="3339"/>
                </a:lnTo>
                <a:cubicBezTo>
                  <a:pt x="5652" y="3222"/>
                  <a:pt x="5615" y="3035"/>
                  <a:pt x="5581" y="2979"/>
                </a:cubicBezTo>
                <a:cubicBezTo>
                  <a:pt x="5549" y="2924"/>
                  <a:pt x="5519" y="2934"/>
                  <a:pt x="5492" y="2980"/>
                </a:cubicBezTo>
                <a:cubicBezTo>
                  <a:pt x="5464" y="3028"/>
                  <a:pt x="5437" y="3114"/>
                  <a:pt x="5407" y="3214"/>
                </a:cubicBezTo>
                <a:cubicBezTo>
                  <a:pt x="5297" y="3542"/>
                  <a:pt x="5153" y="3879"/>
                  <a:pt x="4935" y="4182"/>
                </a:cubicBezTo>
                <a:cubicBezTo>
                  <a:pt x="4717" y="4484"/>
                  <a:pt x="4441" y="4760"/>
                  <a:pt x="4113" y="4962"/>
                </a:cubicBezTo>
                <a:cubicBezTo>
                  <a:pt x="3724" y="5212"/>
                  <a:pt x="3263" y="5332"/>
                  <a:pt x="2805" y="5328"/>
                </a:cubicBezTo>
                <a:lnTo>
                  <a:pt x="2795" y="5328"/>
                </a:lnTo>
                <a:lnTo>
                  <a:pt x="2791" y="5328"/>
                </a:lnTo>
                <a:lnTo>
                  <a:pt x="2771" y="5327"/>
                </a:lnTo>
                <a:lnTo>
                  <a:pt x="2724" y="5324"/>
                </a:lnTo>
                <a:lnTo>
                  <a:pt x="2631" y="5318"/>
                </a:lnTo>
                <a:lnTo>
                  <a:pt x="2537" y="5311"/>
                </a:lnTo>
                <a:cubicBezTo>
                  <a:pt x="2508" y="5307"/>
                  <a:pt x="2483" y="5302"/>
                  <a:pt x="2456" y="5296"/>
                </a:cubicBezTo>
                <a:cubicBezTo>
                  <a:pt x="2403" y="5286"/>
                  <a:pt x="2349" y="5278"/>
                  <a:pt x="2296" y="5267"/>
                </a:cubicBezTo>
                <a:lnTo>
                  <a:pt x="2132" y="5222"/>
                </a:lnTo>
                <a:cubicBezTo>
                  <a:pt x="1917" y="5151"/>
                  <a:pt x="1707" y="5063"/>
                  <a:pt x="1520" y="4934"/>
                </a:cubicBezTo>
                <a:cubicBezTo>
                  <a:pt x="1333" y="4807"/>
                  <a:pt x="1157" y="4663"/>
                  <a:pt x="1013" y="4488"/>
                </a:cubicBezTo>
                <a:cubicBezTo>
                  <a:pt x="869" y="4316"/>
                  <a:pt x="739" y="4130"/>
                  <a:pt x="649" y="3922"/>
                </a:cubicBezTo>
                <a:cubicBezTo>
                  <a:pt x="559" y="3714"/>
                  <a:pt x="487" y="3498"/>
                  <a:pt x="457" y="3274"/>
                </a:cubicBezTo>
                <a:lnTo>
                  <a:pt x="443" y="3190"/>
                </a:lnTo>
                <a:cubicBezTo>
                  <a:pt x="439" y="3162"/>
                  <a:pt x="439" y="3134"/>
                  <a:pt x="436" y="3106"/>
                </a:cubicBezTo>
                <a:lnTo>
                  <a:pt x="431" y="3020"/>
                </a:lnTo>
                <a:lnTo>
                  <a:pt x="428" y="2978"/>
                </a:lnTo>
                <a:lnTo>
                  <a:pt x="427" y="2956"/>
                </a:lnTo>
                <a:lnTo>
                  <a:pt x="425" y="2946"/>
                </a:lnTo>
                <a:lnTo>
                  <a:pt x="425" y="2940"/>
                </a:lnTo>
                <a:lnTo>
                  <a:pt x="425" y="2938"/>
                </a:lnTo>
                <a:lnTo>
                  <a:pt x="425" y="2936"/>
                </a:lnTo>
                <a:lnTo>
                  <a:pt x="431" y="2759"/>
                </a:lnTo>
                <a:cubicBezTo>
                  <a:pt x="432" y="2728"/>
                  <a:pt x="431" y="2694"/>
                  <a:pt x="435" y="2667"/>
                </a:cubicBezTo>
                <a:lnTo>
                  <a:pt x="445" y="2587"/>
                </a:lnTo>
                <a:cubicBezTo>
                  <a:pt x="456" y="2534"/>
                  <a:pt x="460" y="2483"/>
                  <a:pt x="476" y="2428"/>
                </a:cubicBezTo>
                <a:lnTo>
                  <a:pt x="521" y="2267"/>
                </a:lnTo>
                <a:cubicBezTo>
                  <a:pt x="535" y="2212"/>
                  <a:pt x="561" y="2162"/>
                  <a:pt x="579" y="2110"/>
                </a:cubicBezTo>
                <a:lnTo>
                  <a:pt x="609" y="2031"/>
                </a:lnTo>
                <a:cubicBezTo>
                  <a:pt x="620" y="2004"/>
                  <a:pt x="635" y="1980"/>
                  <a:pt x="645" y="1955"/>
                </a:cubicBezTo>
                <a:cubicBezTo>
                  <a:pt x="799" y="1636"/>
                  <a:pt x="1023" y="1352"/>
                  <a:pt x="1295" y="1128"/>
                </a:cubicBezTo>
                <a:cubicBezTo>
                  <a:pt x="1571" y="908"/>
                  <a:pt x="1892" y="750"/>
                  <a:pt x="2233" y="666"/>
                </a:cubicBezTo>
                <a:cubicBezTo>
                  <a:pt x="2917" y="494"/>
                  <a:pt x="3671" y="640"/>
                  <a:pt x="4248" y="1062"/>
                </a:cubicBezTo>
                <a:cubicBezTo>
                  <a:pt x="4456" y="1210"/>
                  <a:pt x="4625" y="1370"/>
                  <a:pt x="4744" y="1443"/>
                </a:cubicBezTo>
                <a:cubicBezTo>
                  <a:pt x="4489" y="1711"/>
                  <a:pt x="4236" y="1983"/>
                  <a:pt x="3981" y="2251"/>
                </a:cubicBezTo>
                <a:cubicBezTo>
                  <a:pt x="3580" y="2551"/>
                  <a:pt x="3211" y="2891"/>
                  <a:pt x="2851" y="3244"/>
                </a:cubicBezTo>
                <a:cubicBezTo>
                  <a:pt x="2557" y="2952"/>
                  <a:pt x="2261" y="2662"/>
                  <a:pt x="1979" y="2359"/>
                </a:cubicBezTo>
                <a:cubicBezTo>
                  <a:pt x="1945" y="2323"/>
                  <a:pt x="1859" y="2302"/>
                  <a:pt x="1819" y="2308"/>
                </a:cubicBezTo>
                <a:cubicBezTo>
                  <a:pt x="1739" y="2320"/>
                  <a:pt x="1744" y="2403"/>
                  <a:pt x="1779" y="2498"/>
                </a:cubicBezTo>
                <a:cubicBezTo>
                  <a:pt x="1896" y="2811"/>
                  <a:pt x="2113" y="3116"/>
                  <a:pt x="2368" y="3394"/>
                </a:cubicBezTo>
                <a:lnTo>
                  <a:pt x="2704" y="3763"/>
                </a:lnTo>
                <a:cubicBezTo>
                  <a:pt x="2777" y="3844"/>
                  <a:pt x="2903" y="3850"/>
                  <a:pt x="2983" y="3776"/>
                </a:cubicBezTo>
                <a:lnTo>
                  <a:pt x="2996" y="3763"/>
                </a:lnTo>
                <a:cubicBezTo>
                  <a:pt x="3545" y="3266"/>
                  <a:pt x="4093" y="2767"/>
                  <a:pt x="4596" y="2216"/>
                </a:cubicBezTo>
                <a:lnTo>
                  <a:pt x="4847" y="1988"/>
                </a:lnTo>
                <a:cubicBezTo>
                  <a:pt x="5369" y="1500"/>
                  <a:pt x="5881" y="1000"/>
                  <a:pt x="6348" y="459"/>
                </a:cubicBezTo>
                <a:cubicBezTo>
                  <a:pt x="6480" y="306"/>
                  <a:pt x="6556" y="143"/>
                  <a:pt x="6460" y="68"/>
                </a:cubicBezTo>
                <a:cubicBezTo>
                  <a:pt x="6372" y="0"/>
                  <a:pt x="6213" y="43"/>
                  <a:pt x="6057" y="180"/>
                </a:cubicBezTo>
                <a:cubicBezTo>
                  <a:pt x="5776" y="427"/>
                  <a:pt x="5492" y="675"/>
                  <a:pt x="5228" y="940"/>
                </a:cubicBezTo>
                <a:cubicBezTo>
                  <a:pt x="5117" y="1052"/>
                  <a:pt x="5008" y="1166"/>
                  <a:pt x="4899" y="1279"/>
                </a:cubicBezTo>
                <a:cubicBezTo>
                  <a:pt x="4889" y="1250"/>
                  <a:pt x="4876" y="1219"/>
                  <a:pt x="4859" y="1186"/>
                </a:cubicBezTo>
                <a:cubicBezTo>
                  <a:pt x="4793" y="1052"/>
                  <a:pt x="4668" y="884"/>
                  <a:pt x="4479" y="730"/>
                </a:cubicBezTo>
                <a:cubicBezTo>
                  <a:pt x="4140" y="454"/>
                  <a:pt x="3731" y="255"/>
                  <a:pt x="3295" y="166"/>
                </a:cubicBezTo>
                <a:lnTo>
                  <a:pt x="3132" y="142"/>
                </a:lnTo>
                <a:lnTo>
                  <a:pt x="2960" y="123"/>
                </a:lnTo>
                <a:lnTo>
                  <a:pt x="2805" y="115"/>
                </a:lnTo>
                <a:lnTo>
                  <a:pt x="2796" y="115"/>
                </a:lnTo>
                <a:lnTo>
                  <a:pt x="2791" y="115"/>
                </a:lnTo>
                <a:lnTo>
                  <a:pt x="2779" y="115"/>
                </a:lnTo>
                <a:lnTo>
                  <a:pt x="2757" y="116"/>
                </a:lnTo>
                <a:lnTo>
                  <a:pt x="2716" y="118"/>
                </a:lnTo>
                <a:lnTo>
                  <a:pt x="2632" y="120"/>
                </a:lnTo>
                <a:cubicBezTo>
                  <a:pt x="2576" y="124"/>
                  <a:pt x="2520" y="122"/>
                  <a:pt x="2465" y="131"/>
                </a:cubicBezTo>
                <a:lnTo>
                  <a:pt x="2300" y="155"/>
                </a:lnTo>
                <a:lnTo>
                  <a:pt x="2217" y="167"/>
                </a:lnTo>
                <a:lnTo>
                  <a:pt x="2136" y="187"/>
                </a:lnTo>
                <a:lnTo>
                  <a:pt x="1975" y="228"/>
                </a:lnTo>
                <a:cubicBezTo>
                  <a:pt x="1287" y="436"/>
                  <a:pt x="692" y="922"/>
                  <a:pt x="349" y="15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文本框 22"/>
          <p:cNvSpPr txBox="1"/>
          <p:nvPr>
            <p:custDataLst>
              <p:tags r:id="rId14"/>
            </p:custDataLst>
          </p:nvPr>
        </p:nvSpPr>
        <p:spPr>
          <a:xfrm flipH="1">
            <a:off x="1784350" y="1779905"/>
            <a:ext cx="3573780" cy="75374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宋体" panose="02010600030101010101" pitchFamily="2" charset="-122"/>
              </a:rPr>
              <a:t>姓名：张锟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729480" y="1240155"/>
            <a:ext cx="1118870" cy="9150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/>
          <p:nvPr/>
        </p:nvSpPr>
        <p:spPr>
          <a:xfrm flipH="1">
            <a:off x="4051210" y="2345570"/>
            <a:ext cx="4089580" cy="123110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16600">
                <a:ln w="60325">
                  <a:gradFill>
                    <a:gsLst>
                      <a:gs pos="4094">
                        <a:srgbClr val="15A5FE"/>
                      </a:gs>
                      <a:gs pos="4700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rgbClr val="15A5FE"/>
                      </a:gs>
                    </a:gsLst>
                    <a:lin ang="7800000" scaled="0"/>
                  </a:gradFill>
                </a:ln>
                <a:solidFill>
                  <a:srgbClr val="0B0A4E"/>
                </a:solidFill>
                <a:latin typeface="Arial Black" panose="020B0A04020102020204" pitchFamily="34" charset="0"/>
                <a:ea typeface="迷你简汉真广标" panose="02010609000101010101" pitchFamily="49" charset="-122"/>
              </a:defRPr>
            </a:lvl1pPr>
          </a:lstStyle>
          <a:p>
            <a:r>
              <a:rPr lang="en-US" altLang="zh-CN" sz="8000" b="1" noProof="1">
                <a:ln w="34925">
                  <a:gradFill>
                    <a:gsLst>
                      <a:gs pos="4094">
                        <a:srgbClr val="15A5FE"/>
                      </a:gs>
                      <a:gs pos="4700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rgbClr val="15A5FE"/>
                      </a:gs>
                    </a:gsLst>
                    <a:lin ang="7800000" scaled="0"/>
                  </a:gradFill>
                </a:ln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PART 3</a:t>
            </a:r>
          </a:p>
        </p:txBody>
      </p:sp>
      <p:sp>
        <p:nvSpPr>
          <p:cNvPr id="6" name="TextBox 25"/>
          <p:cNvSpPr txBox="1"/>
          <p:nvPr/>
        </p:nvSpPr>
        <p:spPr>
          <a:xfrm flipH="1">
            <a:off x="4258761" y="3670300"/>
            <a:ext cx="36744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微软雅黑" panose="020B0503020204020204" charset="-122"/>
              </a:rPr>
              <a:t>请在此处输入所需标题</a:t>
            </a:r>
          </a:p>
        </p:txBody>
      </p:sp>
      <p:sp>
        <p:nvSpPr>
          <p:cNvPr id="2" name="矩形 1"/>
          <p:cNvSpPr/>
          <p:nvPr/>
        </p:nvSpPr>
        <p:spPr>
          <a:xfrm>
            <a:off x="4097655" y="3627755"/>
            <a:ext cx="3996055" cy="949325"/>
          </a:xfrm>
          <a:prstGeom prst="rect">
            <a:avLst/>
          </a:prstGeom>
          <a:gradFill>
            <a:gsLst>
              <a:gs pos="0">
                <a:srgbClr val="15A5FE">
                  <a:alpha val="0"/>
                </a:srgbClr>
              </a:gs>
              <a:gs pos="72000">
                <a:srgbClr val="0B0A4E"/>
              </a:gs>
              <a:gs pos="41000">
                <a:srgbClr val="0B0A4E"/>
              </a:gs>
              <a:gs pos="100000">
                <a:srgbClr val="15A5FE">
                  <a:alpha val="0"/>
                </a:srgbClr>
              </a:gs>
            </a:gsLst>
            <a:lin ang="0" scaled="0"/>
          </a:gradFill>
          <a:ln>
            <a:gradFill>
              <a:gsLst>
                <a:gs pos="0">
                  <a:srgbClr val="15A5FE">
                    <a:alpha val="0"/>
                  </a:srgbClr>
                </a:gs>
                <a:gs pos="51000">
                  <a:srgbClr val="15A5FE"/>
                </a:gs>
                <a:gs pos="100000">
                  <a:srgbClr val="15A5FE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>
                <a:latin typeface="黑体" panose="02010609060101010101" charset="-122"/>
                <a:ea typeface="黑体" panose="02010609060101010101" charset="-122"/>
              </a:rPr>
              <a:t>项目心得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846003" y="2812303"/>
            <a:ext cx="2117315" cy="2117315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rgbClr val="15A5FE">
                    <a:alpha val="37000"/>
                  </a:srgbClr>
                </a:gs>
                <a:gs pos="47000">
                  <a:srgbClr val="15A5FE"/>
                </a:gs>
                <a:gs pos="100000">
                  <a:srgbClr val="15A5FE">
                    <a:alpha val="4000"/>
                  </a:srgbClr>
                </a:gs>
              </a:gsLst>
              <a:lin ang="3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43362" y="2909662"/>
            <a:ext cx="1922597" cy="1922597"/>
          </a:xfrm>
          <a:prstGeom prst="ellipse">
            <a:avLst/>
          </a:prstGeom>
          <a:gradFill>
            <a:gsLst>
              <a:gs pos="0">
                <a:srgbClr val="15A5FE"/>
              </a:gs>
              <a:gs pos="100000">
                <a:srgbClr val="DAF1F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: 圆角 5"/>
          <p:cNvSpPr/>
          <p:nvPr>
            <p:custDataLst>
              <p:tags r:id="rId1"/>
            </p:custDataLst>
          </p:nvPr>
        </p:nvSpPr>
        <p:spPr>
          <a:xfrm>
            <a:off x="4787900" y="1157061"/>
            <a:ext cx="6273800" cy="9681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gradFill>
              <a:gsLst>
                <a:gs pos="0">
                  <a:srgbClr val="15A5FE">
                    <a:alpha val="37000"/>
                  </a:srgbClr>
                </a:gs>
                <a:gs pos="47000">
                  <a:srgbClr val="15A5FE"/>
                </a:gs>
                <a:gs pos="100000">
                  <a:srgbClr val="15A5FE">
                    <a:alpha val="4000"/>
                  </a:srgbClr>
                </a:gs>
              </a:gsLst>
              <a:lin ang="3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: 圆角 6"/>
          <p:cNvSpPr/>
          <p:nvPr>
            <p:custDataLst>
              <p:tags r:id="rId2"/>
            </p:custDataLst>
          </p:nvPr>
        </p:nvSpPr>
        <p:spPr>
          <a:xfrm>
            <a:off x="4787900" y="2577179"/>
            <a:ext cx="6273800" cy="9681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gradFill>
              <a:gsLst>
                <a:gs pos="0">
                  <a:srgbClr val="15A5FE">
                    <a:alpha val="37000"/>
                  </a:srgbClr>
                </a:gs>
                <a:gs pos="47000">
                  <a:srgbClr val="15A5FE"/>
                </a:gs>
                <a:gs pos="100000">
                  <a:srgbClr val="15A5FE">
                    <a:alpha val="4000"/>
                  </a:srgbClr>
                </a:gs>
              </a:gsLst>
              <a:lin ang="3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: 圆角 7"/>
          <p:cNvSpPr/>
          <p:nvPr>
            <p:custDataLst>
              <p:tags r:id="rId3"/>
            </p:custDataLst>
          </p:nvPr>
        </p:nvSpPr>
        <p:spPr>
          <a:xfrm>
            <a:off x="4787900" y="3997297"/>
            <a:ext cx="6273800" cy="9681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gradFill>
              <a:gsLst>
                <a:gs pos="0">
                  <a:srgbClr val="15A5FE">
                    <a:alpha val="37000"/>
                  </a:srgbClr>
                </a:gs>
                <a:gs pos="47000">
                  <a:srgbClr val="15A5FE"/>
                </a:gs>
                <a:gs pos="100000">
                  <a:srgbClr val="15A5FE">
                    <a:alpha val="4000"/>
                  </a:srgbClr>
                </a:gs>
              </a:gsLst>
              <a:lin ang="3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: 圆角 8"/>
          <p:cNvSpPr/>
          <p:nvPr>
            <p:custDataLst>
              <p:tags r:id="rId4"/>
            </p:custDataLst>
          </p:nvPr>
        </p:nvSpPr>
        <p:spPr>
          <a:xfrm>
            <a:off x="4787900" y="5417414"/>
            <a:ext cx="6273800" cy="9681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gradFill>
              <a:gsLst>
                <a:gs pos="0">
                  <a:srgbClr val="15A5FE">
                    <a:alpha val="37000"/>
                  </a:srgbClr>
                </a:gs>
                <a:gs pos="47000">
                  <a:srgbClr val="15A5FE"/>
                </a:gs>
                <a:gs pos="100000">
                  <a:srgbClr val="15A5FE">
                    <a:alpha val="4000"/>
                  </a:srgbClr>
                </a:gs>
              </a:gsLst>
              <a:lin ang="3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任意多边形: 形状 9"/>
          <p:cNvSpPr/>
          <p:nvPr/>
        </p:nvSpPr>
        <p:spPr>
          <a:xfrm rot="21289388">
            <a:off x="2597149" y="1864078"/>
            <a:ext cx="2133600" cy="914682"/>
          </a:xfrm>
          <a:custGeom>
            <a:avLst/>
            <a:gdLst>
              <a:gd name="connsiteX0" fmla="*/ 27294 w 2162321"/>
              <a:gd name="connsiteY0" fmla="*/ 1168346 h 1168346"/>
              <a:gd name="connsiteX1" fmla="*/ 255894 w 2162321"/>
              <a:gd name="connsiteY1" fmla="*/ 977846 h 1168346"/>
              <a:gd name="connsiteX2" fmla="*/ 1881494 w 2162321"/>
              <a:gd name="connsiteY2" fmla="*/ 25346 h 1168346"/>
              <a:gd name="connsiteX3" fmla="*/ 2160894 w 2162321"/>
              <a:gd name="connsiteY3" fmla="*/ 253946 h 1168346"/>
              <a:gd name="connsiteX4" fmla="*/ 2160894 w 2162321"/>
              <a:gd name="connsiteY4" fmla="*/ 253946 h 1168346"/>
              <a:gd name="connsiteX0-1" fmla="*/ 39322 w 2172922"/>
              <a:gd name="connsiteY0-2" fmla="*/ 914400 h 914400"/>
              <a:gd name="connsiteX1-3" fmla="*/ 267922 w 2172922"/>
              <a:gd name="connsiteY1-4" fmla="*/ 723900 h 914400"/>
              <a:gd name="connsiteX2-5" fmla="*/ 2172922 w 2172922"/>
              <a:gd name="connsiteY2-6" fmla="*/ 0 h 914400"/>
              <a:gd name="connsiteX3-7" fmla="*/ 2172922 w 2172922"/>
              <a:gd name="connsiteY3-8" fmla="*/ 0 h 914400"/>
              <a:gd name="connsiteX0-9" fmla="*/ 0 w 2133600"/>
              <a:gd name="connsiteY0-10" fmla="*/ 914400 h 914400"/>
              <a:gd name="connsiteX1-11" fmla="*/ 2133600 w 2133600"/>
              <a:gd name="connsiteY1-12" fmla="*/ 0 h 914400"/>
              <a:gd name="connsiteX2-13" fmla="*/ 2133600 w 2133600"/>
              <a:gd name="connsiteY2-14" fmla="*/ 0 h 914400"/>
              <a:gd name="connsiteX0-15" fmla="*/ 0 w 2133600"/>
              <a:gd name="connsiteY0-16" fmla="*/ 914400 h 914400"/>
              <a:gd name="connsiteX1-17" fmla="*/ 2133600 w 2133600"/>
              <a:gd name="connsiteY1-18" fmla="*/ 0 h 914400"/>
              <a:gd name="connsiteX2-19" fmla="*/ 2133600 w 2133600"/>
              <a:gd name="connsiteY2-20" fmla="*/ 0 h 914400"/>
              <a:gd name="connsiteX0-21" fmla="*/ 0 w 2133600"/>
              <a:gd name="connsiteY0-22" fmla="*/ 914400 h 914400"/>
              <a:gd name="connsiteX1-23" fmla="*/ 2133600 w 2133600"/>
              <a:gd name="connsiteY1-24" fmla="*/ 0 h 914400"/>
              <a:gd name="connsiteX2-25" fmla="*/ 2133600 w 2133600"/>
              <a:gd name="connsiteY2-26" fmla="*/ 0 h 914400"/>
              <a:gd name="connsiteX0-27" fmla="*/ 0 w 2133600"/>
              <a:gd name="connsiteY0-28" fmla="*/ 915108 h 915108"/>
              <a:gd name="connsiteX1-29" fmla="*/ 2133600 w 2133600"/>
              <a:gd name="connsiteY1-30" fmla="*/ 708 h 915108"/>
              <a:gd name="connsiteX2-31" fmla="*/ 2133600 w 2133600"/>
              <a:gd name="connsiteY2-32" fmla="*/ 708 h 915108"/>
              <a:gd name="connsiteX0-33" fmla="*/ 0 w 2133600"/>
              <a:gd name="connsiteY0-34" fmla="*/ 914682 h 914682"/>
              <a:gd name="connsiteX1-35" fmla="*/ 2133600 w 2133600"/>
              <a:gd name="connsiteY1-36" fmla="*/ 282 h 914682"/>
              <a:gd name="connsiteX2-37" fmla="*/ 2133600 w 2133600"/>
              <a:gd name="connsiteY2-38" fmla="*/ 282 h 914682"/>
              <a:gd name="connsiteX0-39" fmla="*/ 0 w 2133600"/>
              <a:gd name="connsiteY0-40" fmla="*/ 914682 h 914682"/>
              <a:gd name="connsiteX1-41" fmla="*/ 2133600 w 2133600"/>
              <a:gd name="connsiteY1-42" fmla="*/ 282 h 914682"/>
              <a:gd name="connsiteX2-43" fmla="*/ 2133600 w 2133600"/>
              <a:gd name="connsiteY2-44" fmla="*/ 282 h 9146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133600" h="914682">
                <a:moveTo>
                  <a:pt x="0" y="914682"/>
                </a:moveTo>
                <a:cubicBezTo>
                  <a:pt x="381000" y="406682"/>
                  <a:pt x="1346200" y="-12418"/>
                  <a:pt x="2133600" y="282"/>
                </a:cubicBezTo>
                <a:lnTo>
                  <a:pt x="2133600" y="282"/>
                </a:lnTo>
              </a:path>
            </a:pathLst>
          </a:custGeom>
          <a:noFill/>
          <a:ln w="19050">
            <a:solidFill>
              <a:srgbClr val="666666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310612" flipV="1">
            <a:off x="2597149" y="4861172"/>
            <a:ext cx="2133600" cy="914682"/>
          </a:xfrm>
          <a:custGeom>
            <a:avLst/>
            <a:gdLst>
              <a:gd name="connsiteX0" fmla="*/ 27294 w 2162321"/>
              <a:gd name="connsiteY0" fmla="*/ 1168346 h 1168346"/>
              <a:gd name="connsiteX1" fmla="*/ 255894 w 2162321"/>
              <a:gd name="connsiteY1" fmla="*/ 977846 h 1168346"/>
              <a:gd name="connsiteX2" fmla="*/ 1881494 w 2162321"/>
              <a:gd name="connsiteY2" fmla="*/ 25346 h 1168346"/>
              <a:gd name="connsiteX3" fmla="*/ 2160894 w 2162321"/>
              <a:gd name="connsiteY3" fmla="*/ 253946 h 1168346"/>
              <a:gd name="connsiteX4" fmla="*/ 2160894 w 2162321"/>
              <a:gd name="connsiteY4" fmla="*/ 253946 h 1168346"/>
              <a:gd name="connsiteX0-1" fmla="*/ 39322 w 2172922"/>
              <a:gd name="connsiteY0-2" fmla="*/ 914400 h 914400"/>
              <a:gd name="connsiteX1-3" fmla="*/ 267922 w 2172922"/>
              <a:gd name="connsiteY1-4" fmla="*/ 723900 h 914400"/>
              <a:gd name="connsiteX2-5" fmla="*/ 2172922 w 2172922"/>
              <a:gd name="connsiteY2-6" fmla="*/ 0 h 914400"/>
              <a:gd name="connsiteX3-7" fmla="*/ 2172922 w 2172922"/>
              <a:gd name="connsiteY3-8" fmla="*/ 0 h 914400"/>
              <a:gd name="connsiteX0-9" fmla="*/ 0 w 2133600"/>
              <a:gd name="connsiteY0-10" fmla="*/ 914400 h 914400"/>
              <a:gd name="connsiteX1-11" fmla="*/ 2133600 w 2133600"/>
              <a:gd name="connsiteY1-12" fmla="*/ 0 h 914400"/>
              <a:gd name="connsiteX2-13" fmla="*/ 2133600 w 2133600"/>
              <a:gd name="connsiteY2-14" fmla="*/ 0 h 914400"/>
              <a:gd name="connsiteX0-15" fmla="*/ 0 w 2133600"/>
              <a:gd name="connsiteY0-16" fmla="*/ 914400 h 914400"/>
              <a:gd name="connsiteX1-17" fmla="*/ 2133600 w 2133600"/>
              <a:gd name="connsiteY1-18" fmla="*/ 0 h 914400"/>
              <a:gd name="connsiteX2-19" fmla="*/ 2133600 w 2133600"/>
              <a:gd name="connsiteY2-20" fmla="*/ 0 h 914400"/>
              <a:gd name="connsiteX0-21" fmla="*/ 0 w 2133600"/>
              <a:gd name="connsiteY0-22" fmla="*/ 914400 h 914400"/>
              <a:gd name="connsiteX1-23" fmla="*/ 2133600 w 2133600"/>
              <a:gd name="connsiteY1-24" fmla="*/ 0 h 914400"/>
              <a:gd name="connsiteX2-25" fmla="*/ 2133600 w 2133600"/>
              <a:gd name="connsiteY2-26" fmla="*/ 0 h 914400"/>
              <a:gd name="connsiteX0-27" fmla="*/ 0 w 2133600"/>
              <a:gd name="connsiteY0-28" fmla="*/ 915108 h 915108"/>
              <a:gd name="connsiteX1-29" fmla="*/ 2133600 w 2133600"/>
              <a:gd name="connsiteY1-30" fmla="*/ 708 h 915108"/>
              <a:gd name="connsiteX2-31" fmla="*/ 2133600 w 2133600"/>
              <a:gd name="connsiteY2-32" fmla="*/ 708 h 915108"/>
              <a:gd name="connsiteX0-33" fmla="*/ 0 w 2133600"/>
              <a:gd name="connsiteY0-34" fmla="*/ 914682 h 914682"/>
              <a:gd name="connsiteX1-35" fmla="*/ 2133600 w 2133600"/>
              <a:gd name="connsiteY1-36" fmla="*/ 282 h 914682"/>
              <a:gd name="connsiteX2-37" fmla="*/ 2133600 w 2133600"/>
              <a:gd name="connsiteY2-38" fmla="*/ 282 h 914682"/>
              <a:gd name="connsiteX0-39" fmla="*/ 0 w 2133600"/>
              <a:gd name="connsiteY0-40" fmla="*/ 914682 h 914682"/>
              <a:gd name="connsiteX1-41" fmla="*/ 2133600 w 2133600"/>
              <a:gd name="connsiteY1-42" fmla="*/ 282 h 914682"/>
              <a:gd name="connsiteX2-43" fmla="*/ 2133600 w 2133600"/>
              <a:gd name="connsiteY2-44" fmla="*/ 282 h 9146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133600" h="914682">
                <a:moveTo>
                  <a:pt x="0" y="914682"/>
                </a:moveTo>
                <a:cubicBezTo>
                  <a:pt x="381000" y="406682"/>
                  <a:pt x="1346200" y="-12418"/>
                  <a:pt x="2133600" y="282"/>
                </a:cubicBezTo>
                <a:lnTo>
                  <a:pt x="2133600" y="282"/>
                </a:lnTo>
              </a:path>
            </a:pathLst>
          </a:custGeom>
          <a:noFill/>
          <a:ln w="19050">
            <a:solidFill>
              <a:srgbClr val="666666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任意多边形: 形状 11"/>
          <p:cNvSpPr/>
          <p:nvPr/>
        </p:nvSpPr>
        <p:spPr>
          <a:xfrm rot="1244883">
            <a:off x="3158335" y="2909590"/>
            <a:ext cx="1398803" cy="914682"/>
          </a:xfrm>
          <a:custGeom>
            <a:avLst/>
            <a:gdLst>
              <a:gd name="connsiteX0" fmla="*/ 27294 w 2162321"/>
              <a:gd name="connsiteY0" fmla="*/ 1168346 h 1168346"/>
              <a:gd name="connsiteX1" fmla="*/ 255894 w 2162321"/>
              <a:gd name="connsiteY1" fmla="*/ 977846 h 1168346"/>
              <a:gd name="connsiteX2" fmla="*/ 1881494 w 2162321"/>
              <a:gd name="connsiteY2" fmla="*/ 25346 h 1168346"/>
              <a:gd name="connsiteX3" fmla="*/ 2160894 w 2162321"/>
              <a:gd name="connsiteY3" fmla="*/ 253946 h 1168346"/>
              <a:gd name="connsiteX4" fmla="*/ 2160894 w 2162321"/>
              <a:gd name="connsiteY4" fmla="*/ 253946 h 1168346"/>
              <a:gd name="connsiteX0-1" fmla="*/ 39322 w 2172922"/>
              <a:gd name="connsiteY0-2" fmla="*/ 914400 h 914400"/>
              <a:gd name="connsiteX1-3" fmla="*/ 267922 w 2172922"/>
              <a:gd name="connsiteY1-4" fmla="*/ 723900 h 914400"/>
              <a:gd name="connsiteX2-5" fmla="*/ 2172922 w 2172922"/>
              <a:gd name="connsiteY2-6" fmla="*/ 0 h 914400"/>
              <a:gd name="connsiteX3-7" fmla="*/ 2172922 w 2172922"/>
              <a:gd name="connsiteY3-8" fmla="*/ 0 h 914400"/>
              <a:gd name="connsiteX0-9" fmla="*/ 0 w 2133600"/>
              <a:gd name="connsiteY0-10" fmla="*/ 914400 h 914400"/>
              <a:gd name="connsiteX1-11" fmla="*/ 2133600 w 2133600"/>
              <a:gd name="connsiteY1-12" fmla="*/ 0 h 914400"/>
              <a:gd name="connsiteX2-13" fmla="*/ 2133600 w 2133600"/>
              <a:gd name="connsiteY2-14" fmla="*/ 0 h 914400"/>
              <a:gd name="connsiteX0-15" fmla="*/ 0 w 2133600"/>
              <a:gd name="connsiteY0-16" fmla="*/ 914400 h 914400"/>
              <a:gd name="connsiteX1-17" fmla="*/ 2133600 w 2133600"/>
              <a:gd name="connsiteY1-18" fmla="*/ 0 h 914400"/>
              <a:gd name="connsiteX2-19" fmla="*/ 2133600 w 2133600"/>
              <a:gd name="connsiteY2-20" fmla="*/ 0 h 914400"/>
              <a:gd name="connsiteX0-21" fmla="*/ 0 w 2133600"/>
              <a:gd name="connsiteY0-22" fmla="*/ 914400 h 914400"/>
              <a:gd name="connsiteX1-23" fmla="*/ 2133600 w 2133600"/>
              <a:gd name="connsiteY1-24" fmla="*/ 0 h 914400"/>
              <a:gd name="connsiteX2-25" fmla="*/ 2133600 w 2133600"/>
              <a:gd name="connsiteY2-26" fmla="*/ 0 h 914400"/>
              <a:gd name="connsiteX0-27" fmla="*/ 0 w 2133600"/>
              <a:gd name="connsiteY0-28" fmla="*/ 915108 h 915108"/>
              <a:gd name="connsiteX1-29" fmla="*/ 2133600 w 2133600"/>
              <a:gd name="connsiteY1-30" fmla="*/ 708 h 915108"/>
              <a:gd name="connsiteX2-31" fmla="*/ 2133600 w 2133600"/>
              <a:gd name="connsiteY2-32" fmla="*/ 708 h 915108"/>
              <a:gd name="connsiteX0-33" fmla="*/ 0 w 2133600"/>
              <a:gd name="connsiteY0-34" fmla="*/ 914682 h 914682"/>
              <a:gd name="connsiteX1-35" fmla="*/ 2133600 w 2133600"/>
              <a:gd name="connsiteY1-36" fmla="*/ 282 h 914682"/>
              <a:gd name="connsiteX2-37" fmla="*/ 2133600 w 2133600"/>
              <a:gd name="connsiteY2-38" fmla="*/ 282 h 914682"/>
              <a:gd name="connsiteX0-39" fmla="*/ 0 w 2133600"/>
              <a:gd name="connsiteY0-40" fmla="*/ 914682 h 914682"/>
              <a:gd name="connsiteX1-41" fmla="*/ 2133600 w 2133600"/>
              <a:gd name="connsiteY1-42" fmla="*/ 282 h 914682"/>
              <a:gd name="connsiteX2-43" fmla="*/ 2133600 w 2133600"/>
              <a:gd name="connsiteY2-44" fmla="*/ 282 h 9146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133600" h="914682">
                <a:moveTo>
                  <a:pt x="0" y="914682"/>
                </a:moveTo>
                <a:cubicBezTo>
                  <a:pt x="381000" y="406682"/>
                  <a:pt x="1346200" y="-12418"/>
                  <a:pt x="2133600" y="282"/>
                </a:cubicBezTo>
                <a:lnTo>
                  <a:pt x="2133600" y="282"/>
                </a:lnTo>
              </a:path>
            </a:pathLst>
          </a:custGeom>
          <a:noFill/>
          <a:ln w="19050">
            <a:solidFill>
              <a:srgbClr val="666666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20355117" flipV="1">
            <a:off x="3158335" y="3750826"/>
            <a:ext cx="1398803" cy="914682"/>
          </a:xfrm>
          <a:custGeom>
            <a:avLst/>
            <a:gdLst>
              <a:gd name="connsiteX0" fmla="*/ 27294 w 2162321"/>
              <a:gd name="connsiteY0" fmla="*/ 1168346 h 1168346"/>
              <a:gd name="connsiteX1" fmla="*/ 255894 w 2162321"/>
              <a:gd name="connsiteY1" fmla="*/ 977846 h 1168346"/>
              <a:gd name="connsiteX2" fmla="*/ 1881494 w 2162321"/>
              <a:gd name="connsiteY2" fmla="*/ 25346 h 1168346"/>
              <a:gd name="connsiteX3" fmla="*/ 2160894 w 2162321"/>
              <a:gd name="connsiteY3" fmla="*/ 253946 h 1168346"/>
              <a:gd name="connsiteX4" fmla="*/ 2160894 w 2162321"/>
              <a:gd name="connsiteY4" fmla="*/ 253946 h 1168346"/>
              <a:gd name="connsiteX0-1" fmla="*/ 39322 w 2172922"/>
              <a:gd name="connsiteY0-2" fmla="*/ 914400 h 914400"/>
              <a:gd name="connsiteX1-3" fmla="*/ 267922 w 2172922"/>
              <a:gd name="connsiteY1-4" fmla="*/ 723900 h 914400"/>
              <a:gd name="connsiteX2-5" fmla="*/ 2172922 w 2172922"/>
              <a:gd name="connsiteY2-6" fmla="*/ 0 h 914400"/>
              <a:gd name="connsiteX3-7" fmla="*/ 2172922 w 2172922"/>
              <a:gd name="connsiteY3-8" fmla="*/ 0 h 914400"/>
              <a:gd name="connsiteX0-9" fmla="*/ 0 w 2133600"/>
              <a:gd name="connsiteY0-10" fmla="*/ 914400 h 914400"/>
              <a:gd name="connsiteX1-11" fmla="*/ 2133600 w 2133600"/>
              <a:gd name="connsiteY1-12" fmla="*/ 0 h 914400"/>
              <a:gd name="connsiteX2-13" fmla="*/ 2133600 w 2133600"/>
              <a:gd name="connsiteY2-14" fmla="*/ 0 h 914400"/>
              <a:gd name="connsiteX0-15" fmla="*/ 0 w 2133600"/>
              <a:gd name="connsiteY0-16" fmla="*/ 914400 h 914400"/>
              <a:gd name="connsiteX1-17" fmla="*/ 2133600 w 2133600"/>
              <a:gd name="connsiteY1-18" fmla="*/ 0 h 914400"/>
              <a:gd name="connsiteX2-19" fmla="*/ 2133600 w 2133600"/>
              <a:gd name="connsiteY2-20" fmla="*/ 0 h 914400"/>
              <a:gd name="connsiteX0-21" fmla="*/ 0 w 2133600"/>
              <a:gd name="connsiteY0-22" fmla="*/ 914400 h 914400"/>
              <a:gd name="connsiteX1-23" fmla="*/ 2133600 w 2133600"/>
              <a:gd name="connsiteY1-24" fmla="*/ 0 h 914400"/>
              <a:gd name="connsiteX2-25" fmla="*/ 2133600 w 2133600"/>
              <a:gd name="connsiteY2-26" fmla="*/ 0 h 914400"/>
              <a:gd name="connsiteX0-27" fmla="*/ 0 w 2133600"/>
              <a:gd name="connsiteY0-28" fmla="*/ 915108 h 915108"/>
              <a:gd name="connsiteX1-29" fmla="*/ 2133600 w 2133600"/>
              <a:gd name="connsiteY1-30" fmla="*/ 708 h 915108"/>
              <a:gd name="connsiteX2-31" fmla="*/ 2133600 w 2133600"/>
              <a:gd name="connsiteY2-32" fmla="*/ 708 h 915108"/>
              <a:gd name="connsiteX0-33" fmla="*/ 0 w 2133600"/>
              <a:gd name="connsiteY0-34" fmla="*/ 914682 h 914682"/>
              <a:gd name="connsiteX1-35" fmla="*/ 2133600 w 2133600"/>
              <a:gd name="connsiteY1-36" fmla="*/ 282 h 914682"/>
              <a:gd name="connsiteX2-37" fmla="*/ 2133600 w 2133600"/>
              <a:gd name="connsiteY2-38" fmla="*/ 282 h 914682"/>
              <a:gd name="connsiteX0-39" fmla="*/ 0 w 2133600"/>
              <a:gd name="connsiteY0-40" fmla="*/ 914682 h 914682"/>
              <a:gd name="connsiteX1-41" fmla="*/ 2133600 w 2133600"/>
              <a:gd name="connsiteY1-42" fmla="*/ 282 h 914682"/>
              <a:gd name="connsiteX2-43" fmla="*/ 2133600 w 2133600"/>
              <a:gd name="connsiteY2-44" fmla="*/ 282 h 9146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133600" h="914682">
                <a:moveTo>
                  <a:pt x="0" y="914682"/>
                </a:moveTo>
                <a:cubicBezTo>
                  <a:pt x="381000" y="406682"/>
                  <a:pt x="1346200" y="-12418"/>
                  <a:pt x="2133600" y="282"/>
                </a:cubicBezTo>
                <a:lnTo>
                  <a:pt x="2133600" y="282"/>
                </a:lnTo>
              </a:path>
            </a:pathLst>
          </a:custGeom>
          <a:noFill/>
          <a:ln w="19050">
            <a:solidFill>
              <a:srgbClr val="666666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文本框 22"/>
          <p:cNvSpPr txBox="1"/>
          <p:nvPr>
            <p:custDataLst>
              <p:tags r:id="rId5"/>
            </p:custDataLst>
          </p:nvPr>
        </p:nvSpPr>
        <p:spPr>
          <a:xfrm flipH="1">
            <a:off x="6481894" y="1346661"/>
            <a:ext cx="4440105" cy="58894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本模板精心设计，模板所有素材均可自由编辑替换移动。单击此处添加本章节的简要内容。</a:t>
            </a:r>
          </a:p>
        </p:txBody>
      </p:sp>
      <p:sp>
        <p:nvSpPr>
          <p:cNvPr id="15" name="文本框 22"/>
          <p:cNvSpPr txBox="1"/>
          <p:nvPr>
            <p:custDataLst>
              <p:tags r:id="rId6"/>
            </p:custDataLst>
          </p:nvPr>
        </p:nvSpPr>
        <p:spPr>
          <a:xfrm flipH="1">
            <a:off x="6481894" y="2766779"/>
            <a:ext cx="4440105" cy="58894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模板精心设计，模板所有素材均可自由编辑替换移动。单击此处添加本章节的简要内容。</a:t>
            </a:r>
          </a:p>
        </p:txBody>
      </p:sp>
      <p:sp>
        <p:nvSpPr>
          <p:cNvPr id="16" name="文本框 22"/>
          <p:cNvSpPr txBox="1"/>
          <p:nvPr>
            <p:custDataLst>
              <p:tags r:id="rId7"/>
            </p:custDataLst>
          </p:nvPr>
        </p:nvSpPr>
        <p:spPr>
          <a:xfrm flipH="1">
            <a:off x="6481894" y="4186897"/>
            <a:ext cx="4440105" cy="58894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模板精心设计，模板所有素材均可自由编辑替换移动。单击此处添加本章节的简要内容。</a:t>
            </a:r>
          </a:p>
        </p:txBody>
      </p:sp>
      <p:sp>
        <p:nvSpPr>
          <p:cNvPr id="17" name="文本框 22"/>
          <p:cNvSpPr txBox="1"/>
          <p:nvPr>
            <p:custDataLst>
              <p:tags r:id="rId8"/>
            </p:custDataLst>
          </p:nvPr>
        </p:nvSpPr>
        <p:spPr>
          <a:xfrm flipH="1">
            <a:off x="6481894" y="5607015"/>
            <a:ext cx="4440105" cy="58894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模板精心设计，模板所有素材均可自由编辑替换移动。单击此处添加本章节的简要内容。</a:t>
            </a:r>
          </a:p>
        </p:txBody>
      </p:sp>
      <p:sp>
        <p:nvSpPr>
          <p:cNvPr id="18" name="share_302377"/>
          <p:cNvSpPr>
            <a:spLocks noChangeAspect="1"/>
          </p:cNvSpPr>
          <p:nvPr/>
        </p:nvSpPr>
        <p:spPr bwMode="auto">
          <a:xfrm>
            <a:off x="1341729" y="3342346"/>
            <a:ext cx="1105138" cy="1103468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  <a:gd name="connsiteX103" fmla="*/ 373273 h 605239"/>
              <a:gd name="connsiteY103" fmla="*/ 373273 h 605239"/>
              <a:gd name="connsiteX104" fmla="*/ 373273 h 605239"/>
              <a:gd name="connsiteY104" fmla="*/ 373273 h 605239"/>
              <a:gd name="connsiteX105" fmla="*/ 373273 h 605239"/>
              <a:gd name="connsiteY105" fmla="*/ 373273 h 605239"/>
              <a:gd name="connsiteX106" fmla="*/ 373273 h 605239"/>
              <a:gd name="connsiteY106" fmla="*/ 373273 h 605239"/>
              <a:gd name="connsiteX107" fmla="*/ 373273 h 605239"/>
              <a:gd name="connsiteY107" fmla="*/ 373273 h 605239"/>
              <a:gd name="connsiteX108" fmla="*/ 373273 h 605239"/>
              <a:gd name="connsiteY108" fmla="*/ 373273 h 605239"/>
              <a:gd name="connsiteX109" fmla="*/ 373273 h 605239"/>
              <a:gd name="connsiteY109" fmla="*/ 373273 h 605239"/>
              <a:gd name="connsiteX110" fmla="*/ 373273 h 605239"/>
              <a:gd name="connsiteY110" fmla="*/ 373273 h 605239"/>
              <a:gd name="connsiteX111" fmla="*/ 373273 h 605239"/>
              <a:gd name="connsiteY111" fmla="*/ 373273 h 605239"/>
              <a:gd name="connsiteX112" fmla="*/ 373273 h 605239"/>
              <a:gd name="connsiteY112" fmla="*/ 373273 h 605239"/>
              <a:gd name="connsiteX113" fmla="*/ 373273 h 605239"/>
              <a:gd name="connsiteY113" fmla="*/ 373273 h 605239"/>
              <a:gd name="connsiteX114" fmla="*/ 373273 h 605239"/>
              <a:gd name="connsiteY114" fmla="*/ 373273 h 605239"/>
              <a:gd name="connsiteX115" fmla="*/ 373273 h 605239"/>
              <a:gd name="connsiteY115" fmla="*/ 373273 h 605239"/>
              <a:gd name="connsiteX116" fmla="*/ 373273 h 605239"/>
              <a:gd name="connsiteY116" fmla="*/ 373273 h 605239"/>
              <a:gd name="connsiteX117" fmla="*/ 373273 h 605239"/>
              <a:gd name="connsiteY117" fmla="*/ 373273 h 605239"/>
              <a:gd name="connsiteX118" fmla="*/ 373273 h 605239"/>
              <a:gd name="connsiteY118" fmla="*/ 373273 h 605239"/>
              <a:gd name="connsiteX119" fmla="*/ 373273 h 605239"/>
              <a:gd name="connsiteY119" fmla="*/ 373273 h 605239"/>
              <a:gd name="connsiteX120" fmla="*/ 373273 h 605239"/>
              <a:gd name="connsiteY120" fmla="*/ 373273 h 605239"/>
              <a:gd name="connsiteX121" fmla="*/ 373273 h 605239"/>
              <a:gd name="connsiteY121" fmla="*/ 373273 h 605239"/>
              <a:gd name="connsiteX122" fmla="*/ 373273 h 605239"/>
              <a:gd name="connsiteY122" fmla="*/ 373273 h 605239"/>
              <a:gd name="connsiteX123" fmla="*/ 373273 h 605239"/>
              <a:gd name="connsiteY123" fmla="*/ 373273 h 605239"/>
              <a:gd name="connsiteX124" fmla="*/ 373273 h 605239"/>
              <a:gd name="connsiteY124" fmla="*/ 373273 h 605239"/>
              <a:gd name="connsiteX125" fmla="*/ 373273 h 605239"/>
              <a:gd name="connsiteY125" fmla="*/ 373273 h 605239"/>
              <a:gd name="connsiteX126" fmla="*/ 373273 h 605239"/>
              <a:gd name="connsiteY126" fmla="*/ 373273 h 605239"/>
              <a:gd name="connsiteX127" fmla="*/ 373273 h 605239"/>
              <a:gd name="connsiteY127" fmla="*/ 373273 h 605239"/>
              <a:gd name="connsiteX128" fmla="*/ 373273 h 605239"/>
              <a:gd name="connsiteY128" fmla="*/ 373273 h 605239"/>
              <a:gd name="connsiteX129" fmla="*/ 373273 h 605239"/>
              <a:gd name="connsiteY129" fmla="*/ 373273 h 605239"/>
              <a:gd name="connsiteX130" fmla="*/ 373273 h 605239"/>
              <a:gd name="connsiteY130" fmla="*/ 373273 h 605239"/>
              <a:gd name="connsiteX131" fmla="*/ 373273 h 605239"/>
              <a:gd name="connsiteY131" fmla="*/ 373273 h 605239"/>
              <a:gd name="connsiteX132" fmla="*/ 373273 h 605239"/>
              <a:gd name="connsiteY132" fmla="*/ 373273 h 605239"/>
              <a:gd name="connsiteX133" fmla="*/ 373273 h 605239"/>
              <a:gd name="connsiteY133" fmla="*/ 373273 h 605239"/>
              <a:gd name="connsiteX134" fmla="*/ 373273 h 605239"/>
              <a:gd name="connsiteY134" fmla="*/ 373273 h 605239"/>
              <a:gd name="connsiteX135" fmla="*/ 373273 h 605239"/>
              <a:gd name="connsiteY135" fmla="*/ 373273 h 605239"/>
              <a:gd name="connsiteX136" fmla="*/ 373273 h 605239"/>
              <a:gd name="connsiteY136" fmla="*/ 373273 h 605239"/>
              <a:gd name="connsiteX137" fmla="*/ 373273 h 605239"/>
              <a:gd name="connsiteY137" fmla="*/ 373273 h 605239"/>
              <a:gd name="connsiteX138" fmla="*/ 373273 h 605239"/>
              <a:gd name="connsiteY138" fmla="*/ 373273 h 605239"/>
              <a:gd name="connsiteX139" fmla="*/ 373273 h 605239"/>
              <a:gd name="connsiteY139" fmla="*/ 373273 h 605239"/>
              <a:gd name="connsiteX140" fmla="*/ 373273 h 605239"/>
              <a:gd name="connsiteY140" fmla="*/ 373273 h 605239"/>
              <a:gd name="connsiteX141" fmla="*/ 373273 h 605239"/>
              <a:gd name="connsiteY141" fmla="*/ 373273 h 605239"/>
              <a:gd name="connsiteX142" fmla="*/ 373273 h 605239"/>
              <a:gd name="connsiteY142" fmla="*/ 373273 h 605239"/>
              <a:gd name="connsiteX143" fmla="*/ 373273 h 605239"/>
              <a:gd name="connsiteY143" fmla="*/ 373273 h 605239"/>
              <a:gd name="connsiteX144" fmla="*/ 373273 h 605239"/>
              <a:gd name="connsiteY144" fmla="*/ 373273 h 605239"/>
              <a:gd name="connsiteX145" fmla="*/ 373273 h 605239"/>
              <a:gd name="connsiteY145" fmla="*/ 373273 h 605239"/>
              <a:gd name="connsiteX146" fmla="*/ 373273 h 605239"/>
              <a:gd name="connsiteY146" fmla="*/ 373273 h 605239"/>
              <a:gd name="connsiteX147" fmla="*/ 373273 h 605239"/>
              <a:gd name="connsiteY147" fmla="*/ 373273 h 605239"/>
              <a:gd name="connsiteX148" fmla="*/ 373273 h 605239"/>
              <a:gd name="connsiteY148" fmla="*/ 373273 h 605239"/>
              <a:gd name="connsiteX149" fmla="*/ 373273 h 605239"/>
              <a:gd name="connsiteY149" fmla="*/ 373273 h 605239"/>
              <a:gd name="connsiteX150" fmla="*/ 373273 h 605239"/>
              <a:gd name="connsiteY150" fmla="*/ 373273 h 605239"/>
              <a:gd name="connsiteX151" fmla="*/ 373273 h 605239"/>
              <a:gd name="connsiteY151" fmla="*/ 373273 h 605239"/>
              <a:gd name="connsiteX152" fmla="*/ 373273 h 605239"/>
              <a:gd name="connsiteY152" fmla="*/ 373273 h 605239"/>
              <a:gd name="connsiteX153" fmla="*/ 373273 h 605239"/>
              <a:gd name="connsiteY153" fmla="*/ 373273 h 605239"/>
              <a:gd name="connsiteX154" fmla="*/ 373273 h 605239"/>
              <a:gd name="connsiteY154" fmla="*/ 373273 h 605239"/>
              <a:gd name="connsiteX155" fmla="*/ 373273 h 605239"/>
              <a:gd name="connsiteY155" fmla="*/ 373273 h 605239"/>
              <a:gd name="connsiteX156" fmla="*/ 373273 h 605239"/>
              <a:gd name="connsiteY156" fmla="*/ 373273 h 605239"/>
              <a:gd name="connsiteX157" fmla="*/ 373273 h 605239"/>
              <a:gd name="connsiteY157" fmla="*/ 373273 h 605239"/>
              <a:gd name="connsiteX158" fmla="*/ 373273 h 605239"/>
              <a:gd name="connsiteY158" fmla="*/ 373273 h 605239"/>
              <a:gd name="connsiteX159" fmla="*/ 373273 h 605239"/>
              <a:gd name="connsiteY159" fmla="*/ 373273 h 605239"/>
              <a:gd name="connsiteX160" fmla="*/ 373273 h 605239"/>
              <a:gd name="connsiteY160" fmla="*/ 373273 h 605239"/>
              <a:gd name="connsiteX161" fmla="*/ 373273 h 605239"/>
              <a:gd name="connsiteY161" fmla="*/ 373273 h 605239"/>
              <a:gd name="connsiteX162" fmla="*/ 373273 h 605239"/>
              <a:gd name="connsiteY162" fmla="*/ 373273 h 605239"/>
              <a:gd name="connsiteX163" fmla="*/ 373273 h 605239"/>
              <a:gd name="connsiteY163" fmla="*/ 373273 h 605239"/>
              <a:gd name="connsiteX164" fmla="*/ 373273 h 605239"/>
              <a:gd name="connsiteY164" fmla="*/ 373273 h 605239"/>
              <a:gd name="connsiteX165" fmla="*/ 373273 h 605239"/>
              <a:gd name="connsiteY165" fmla="*/ 373273 h 605239"/>
              <a:gd name="connsiteX166" fmla="*/ 373273 h 605239"/>
              <a:gd name="connsiteY166" fmla="*/ 373273 h 605239"/>
              <a:gd name="connsiteX167" fmla="*/ 373273 h 605239"/>
              <a:gd name="connsiteY167" fmla="*/ 373273 h 605239"/>
              <a:gd name="connsiteX168" fmla="*/ 373273 h 605239"/>
              <a:gd name="connsiteY168" fmla="*/ 373273 h 605239"/>
              <a:gd name="connsiteX169" fmla="*/ 373273 h 605239"/>
              <a:gd name="connsiteY169" fmla="*/ 373273 h 605239"/>
              <a:gd name="connsiteX170" fmla="*/ 373273 h 605239"/>
              <a:gd name="connsiteY170" fmla="*/ 373273 h 605239"/>
              <a:gd name="connsiteX171" fmla="*/ 373273 h 605239"/>
              <a:gd name="connsiteY171" fmla="*/ 373273 h 605239"/>
              <a:gd name="connsiteX172" fmla="*/ 373273 h 605239"/>
              <a:gd name="connsiteY172" fmla="*/ 373273 h 605239"/>
              <a:gd name="connsiteX173" fmla="*/ 373273 h 605239"/>
              <a:gd name="connsiteY173" fmla="*/ 373273 h 605239"/>
              <a:gd name="connsiteX174" fmla="*/ 373273 h 605239"/>
              <a:gd name="connsiteY174" fmla="*/ 373273 h 605239"/>
              <a:gd name="connsiteX175" fmla="*/ 373273 h 605239"/>
              <a:gd name="connsiteY175" fmla="*/ 373273 h 605239"/>
              <a:gd name="connsiteX176" fmla="*/ 373273 h 605239"/>
              <a:gd name="connsiteY176" fmla="*/ 373273 h 605239"/>
              <a:gd name="connsiteX177" fmla="*/ 373273 h 605239"/>
              <a:gd name="connsiteY177" fmla="*/ 373273 h 605239"/>
              <a:gd name="connsiteX178" fmla="*/ 373273 h 605239"/>
              <a:gd name="connsiteY178" fmla="*/ 373273 h 605239"/>
              <a:gd name="connsiteX179" fmla="*/ 373273 h 605239"/>
              <a:gd name="connsiteY179" fmla="*/ 373273 h 605239"/>
              <a:gd name="connsiteX180" fmla="*/ 373273 h 605239"/>
              <a:gd name="connsiteY180" fmla="*/ 373273 h 605239"/>
              <a:gd name="connsiteX181" fmla="*/ 373273 h 605239"/>
              <a:gd name="connsiteY181" fmla="*/ 373273 h 605239"/>
              <a:gd name="connsiteX182" fmla="*/ 373273 h 605239"/>
              <a:gd name="connsiteY182" fmla="*/ 373273 h 605239"/>
              <a:gd name="connsiteX183" fmla="*/ 373273 h 605239"/>
              <a:gd name="connsiteY183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607639" h="606722">
                <a:moveTo>
                  <a:pt x="394921" y="535874"/>
                </a:moveTo>
                <a:lnTo>
                  <a:pt x="475998" y="535874"/>
                </a:lnTo>
                <a:cubicBezTo>
                  <a:pt x="482050" y="535874"/>
                  <a:pt x="486055" y="539975"/>
                  <a:pt x="486055" y="546036"/>
                </a:cubicBezTo>
                <a:cubicBezTo>
                  <a:pt x="486055" y="552097"/>
                  <a:pt x="482050" y="556197"/>
                  <a:pt x="475998" y="556197"/>
                </a:cubicBezTo>
                <a:lnTo>
                  <a:pt x="394921" y="556197"/>
                </a:lnTo>
                <a:cubicBezTo>
                  <a:pt x="388869" y="556197"/>
                  <a:pt x="384864" y="552097"/>
                  <a:pt x="384864" y="546036"/>
                </a:cubicBezTo>
                <a:cubicBezTo>
                  <a:pt x="384864" y="539975"/>
                  <a:pt x="388869" y="535874"/>
                  <a:pt x="394921" y="535874"/>
                </a:cubicBezTo>
                <a:close/>
                <a:moveTo>
                  <a:pt x="220740" y="524793"/>
                </a:moveTo>
                <a:cubicBezTo>
                  <a:pt x="227852" y="526838"/>
                  <a:pt x="234964" y="528882"/>
                  <a:pt x="241986" y="530838"/>
                </a:cubicBezTo>
                <a:cubicBezTo>
                  <a:pt x="247054" y="531905"/>
                  <a:pt x="251143" y="537950"/>
                  <a:pt x="250076" y="543017"/>
                </a:cubicBezTo>
                <a:cubicBezTo>
                  <a:pt x="247054" y="547017"/>
                  <a:pt x="243053" y="550128"/>
                  <a:pt x="238964" y="550128"/>
                </a:cubicBezTo>
                <a:lnTo>
                  <a:pt x="236919" y="550128"/>
                </a:lnTo>
                <a:cubicBezTo>
                  <a:pt x="228830" y="548084"/>
                  <a:pt x="220740" y="546039"/>
                  <a:pt x="213717" y="543995"/>
                </a:cubicBezTo>
                <a:cubicBezTo>
                  <a:pt x="208650" y="541950"/>
                  <a:pt x="205628" y="536972"/>
                  <a:pt x="207583" y="530838"/>
                </a:cubicBezTo>
                <a:cubicBezTo>
                  <a:pt x="209628" y="525771"/>
                  <a:pt x="214695" y="522749"/>
                  <a:pt x="220740" y="524793"/>
                </a:cubicBezTo>
                <a:close/>
                <a:moveTo>
                  <a:pt x="169111" y="500513"/>
                </a:moveTo>
                <a:cubicBezTo>
                  <a:pt x="175165" y="504607"/>
                  <a:pt x="182288" y="508612"/>
                  <a:pt x="188343" y="511639"/>
                </a:cubicBezTo>
                <a:cubicBezTo>
                  <a:pt x="193418" y="513686"/>
                  <a:pt x="195466" y="519738"/>
                  <a:pt x="192439" y="524811"/>
                </a:cubicBezTo>
                <a:cubicBezTo>
                  <a:pt x="190391" y="528906"/>
                  <a:pt x="187363" y="530864"/>
                  <a:pt x="183268" y="530864"/>
                </a:cubicBezTo>
                <a:cubicBezTo>
                  <a:pt x="181309" y="530864"/>
                  <a:pt x="180240" y="530864"/>
                  <a:pt x="179261" y="529885"/>
                </a:cubicBezTo>
                <a:cubicBezTo>
                  <a:pt x="172138" y="525790"/>
                  <a:pt x="165104" y="521785"/>
                  <a:pt x="157981" y="517691"/>
                </a:cubicBezTo>
                <a:cubicBezTo>
                  <a:pt x="152906" y="514665"/>
                  <a:pt x="151927" y="508612"/>
                  <a:pt x="154954" y="503539"/>
                </a:cubicBezTo>
                <a:cubicBezTo>
                  <a:pt x="157981" y="498466"/>
                  <a:pt x="164036" y="497487"/>
                  <a:pt x="169111" y="500513"/>
                </a:cubicBezTo>
                <a:close/>
                <a:moveTo>
                  <a:pt x="374693" y="495440"/>
                </a:moveTo>
                <a:lnTo>
                  <a:pt x="415216" y="495440"/>
                </a:lnTo>
                <a:cubicBezTo>
                  <a:pt x="421272" y="495440"/>
                  <a:pt x="425368" y="499540"/>
                  <a:pt x="425368" y="505601"/>
                </a:cubicBezTo>
                <a:cubicBezTo>
                  <a:pt x="425368" y="511662"/>
                  <a:pt x="421272" y="515763"/>
                  <a:pt x="415216" y="515763"/>
                </a:cubicBezTo>
                <a:lnTo>
                  <a:pt x="374693" y="515763"/>
                </a:lnTo>
                <a:cubicBezTo>
                  <a:pt x="368637" y="515763"/>
                  <a:pt x="364541" y="511662"/>
                  <a:pt x="364541" y="505601"/>
                </a:cubicBezTo>
                <a:cubicBezTo>
                  <a:pt x="364541" y="499540"/>
                  <a:pt x="368637" y="495440"/>
                  <a:pt x="374693" y="495440"/>
                </a:cubicBezTo>
                <a:close/>
                <a:moveTo>
                  <a:pt x="112403" y="464086"/>
                </a:moveTo>
                <a:cubicBezTo>
                  <a:pt x="116408" y="460087"/>
                  <a:pt x="122549" y="461064"/>
                  <a:pt x="126554" y="465152"/>
                </a:cubicBezTo>
                <a:cubicBezTo>
                  <a:pt x="131627" y="470217"/>
                  <a:pt x="136700" y="476259"/>
                  <a:pt x="142753" y="481325"/>
                </a:cubicBezTo>
                <a:cubicBezTo>
                  <a:pt x="146847" y="485323"/>
                  <a:pt x="146847" y="491455"/>
                  <a:pt x="143821" y="495453"/>
                </a:cubicBezTo>
                <a:cubicBezTo>
                  <a:pt x="140795" y="497497"/>
                  <a:pt x="137680" y="498475"/>
                  <a:pt x="135721" y="498475"/>
                </a:cubicBezTo>
                <a:cubicBezTo>
                  <a:pt x="133674" y="498475"/>
                  <a:pt x="130648" y="497497"/>
                  <a:pt x="128601" y="495453"/>
                </a:cubicBezTo>
                <a:cubicBezTo>
                  <a:pt x="122549" y="490388"/>
                  <a:pt x="116408" y="484346"/>
                  <a:pt x="111424" y="478303"/>
                </a:cubicBezTo>
                <a:cubicBezTo>
                  <a:pt x="107330" y="474216"/>
                  <a:pt x="108309" y="468173"/>
                  <a:pt x="112403" y="464086"/>
                </a:cubicBezTo>
                <a:close/>
                <a:moveTo>
                  <a:pt x="374689" y="455006"/>
                </a:moveTo>
                <a:lnTo>
                  <a:pt x="475996" y="455006"/>
                </a:lnTo>
                <a:cubicBezTo>
                  <a:pt x="482049" y="455006"/>
                  <a:pt x="486055" y="459092"/>
                  <a:pt x="486055" y="465132"/>
                </a:cubicBezTo>
                <a:cubicBezTo>
                  <a:pt x="486055" y="471172"/>
                  <a:pt x="482049" y="475258"/>
                  <a:pt x="475996" y="475258"/>
                </a:cubicBezTo>
                <a:lnTo>
                  <a:pt x="374689" y="475258"/>
                </a:lnTo>
                <a:cubicBezTo>
                  <a:pt x="368636" y="475258"/>
                  <a:pt x="364541" y="471172"/>
                  <a:pt x="364541" y="465132"/>
                </a:cubicBezTo>
                <a:cubicBezTo>
                  <a:pt x="364541" y="459092"/>
                  <a:pt x="368636" y="455006"/>
                  <a:pt x="374689" y="455006"/>
                </a:cubicBezTo>
                <a:close/>
                <a:moveTo>
                  <a:pt x="405034" y="414572"/>
                </a:moveTo>
                <a:lnTo>
                  <a:pt x="516499" y="414572"/>
                </a:lnTo>
                <a:cubicBezTo>
                  <a:pt x="522553" y="414572"/>
                  <a:pt x="526559" y="418573"/>
                  <a:pt x="526559" y="424707"/>
                </a:cubicBezTo>
                <a:cubicBezTo>
                  <a:pt x="526559" y="430753"/>
                  <a:pt x="522553" y="434754"/>
                  <a:pt x="516499" y="434754"/>
                </a:cubicBezTo>
                <a:lnTo>
                  <a:pt x="405034" y="434754"/>
                </a:lnTo>
                <a:cubicBezTo>
                  <a:pt x="398980" y="434754"/>
                  <a:pt x="394884" y="430753"/>
                  <a:pt x="394884" y="424707"/>
                </a:cubicBezTo>
                <a:cubicBezTo>
                  <a:pt x="394884" y="418573"/>
                  <a:pt x="398980" y="414572"/>
                  <a:pt x="405034" y="414572"/>
                </a:cubicBezTo>
                <a:close/>
                <a:moveTo>
                  <a:pt x="80992" y="414569"/>
                </a:moveTo>
                <a:cubicBezTo>
                  <a:pt x="86065" y="412526"/>
                  <a:pt x="92118" y="414569"/>
                  <a:pt x="94165" y="418568"/>
                </a:cubicBezTo>
                <a:cubicBezTo>
                  <a:pt x="97191" y="425676"/>
                  <a:pt x="101285" y="431717"/>
                  <a:pt x="105291" y="437848"/>
                </a:cubicBezTo>
                <a:cubicBezTo>
                  <a:pt x="108317" y="442824"/>
                  <a:pt x="107338" y="448954"/>
                  <a:pt x="102264" y="451975"/>
                </a:cubicBezTo>
                <a:cubicBezTo>
                  <a:pt x="101285" y="452953"/>
                  <a:pt x="99238" y="454019"/>
                  <a:pt x="97191" y="454019"/>
                </a:cubicBezTo>
                <a:cubicBezTo>
                  <a:pt x="94165" y="454019"/>
                  <a:pt x="90160" y="451975"/>
                  <a:pt x="89092" y="448954"/>
                </a:cubicBezTo>
                <a:cubicBezTo>
                  <a:pt x="85086" y="441846"/>
                  <a:pt x="80992" y="434738"/>
                  <a:pt x="76987" y="427719"/>
                </a:cubicBezTo>
                <a:cubicBezTo>
                  <a:pt x="74940" y="422655"/>
                  <a:pt x="76987" y="416613"/>
                  <a:pt x="80992" y="414569"/>
                </a:cubicBezTo>
                <a:close/>
                <a:moveTo>
                  <a:pt x="374689" y="374138"/>
                </a:moveTo>
                <a:lnTo>
                  <a:pt x="475996" y="374138"/>
                </a:lnTo>
                <a:cubicBezTo>
                  <a:pt x="482049" y="374138"/>
                  <a:pt x="486055" y="378139"/>
                  <a:pt x="486055" y="384273"/>
                </a:cubicBezTo>
                <a:cubicBezTo>
                  <a:pt x="486055" y="390319"/>
                  <a:pt x="482049" y="394320"/>
                  <a:pt x="475996" y="394320"/>
                </a:cubicBezTo>
                <a:lnTo>
                  <a:pt x="374689" y="394320"/>
                </a:lnTo>
                <a:cubicBezTo>
                  <a:pt x="368636" y="394320"/>
                  <a:pt x="364541" y="390319"/>
                  <a:pt x="364541" y="384273"/>
                </a:cubicBezTo>
                <a:cubicBezTo>
                  <a:pt x="364541" y="378139"/>
                  <a:pt x="368636" y="374138"/>
                  <a:pt x="374689" y="374138"/>
                </a:cubicBezTo>
                <a:close/>
                <a:moveTo>
                  <a:pt x="64820" y="358957"/>
                </a:moveTo>
                <a:cubicBezTo>
                  <a:pt x="69891" y="357979"/>
                  <a:pt x="75939" y="361001"/>
                  <a:pt x="77007" y="367046"/>
                </a:cubicBezTo>
                <a:cubicBezTo>
                  <a:pt x="78964" y="374157"/>
                  <a:pt x="81010" y="381179"/>
                  <a:pt x="83056" y="388291"/>
                </a:cubicBezTo>
                <a:cubicBezTo>
                  <a:pt x="85102" y="393358"/>
                  <a:pt x="82077" y="399402"/>
                  <a:pt x="77007" y="401447"/>
                </a:cubicBezTo>
                <a:cubicBezTo>
                  <a:pt x="74961" y="400469"/>
                  <a:pt x="73982" y="401447"/>
                  <a:pt x="72915" y="401447"/>
                </a:cubicBezTo>
                <a:cubicBezTo>
                  <a:pt x="68912" y="401447"/>
                  <a:pt x="64820" y="398424"/>
                  <a:pt x="62774" y="394335"/>
                </a:cubicBezTo>
                <a:cubicBezTo>
                  <a:pt x="60817" y="386246"/>
                  <a:pt x="57793" y="379224"/>
                  <a:pt x="56725" y="371135"/>
                </a:cubicBezTo>
                <a:cubicBezTo>
                  <a:pt x="55747" y="366068"/>
                  <a:pt x="58771" y="359934"/>
                  <a:pt x="64820" y="358957"/>
                </a:cubicBezTo>
                <a:close/>
                <a:moveTo>
                  <a:pt x="354390" y="343784"/>
                </a:moveTo>
                <a:cubicBezTo>
                  <a:pt x="348337" y="343784"/>
                  <a:pt x="344242" y="347872"/>
                  <a:pt x="344242" y="353914"/>
                </a:cubicBezTo>
                <a:lnTo>
                  <a:pt x="344242" y="576332"/>
                </a:lnTo>
                <a:cubicBezTo>
                  <a:pt x="344242" y="582463"/>
                  <a:pt x="348337" y="586462"/>
                  <a:pt x="354390" y="586462"/>
                </a:cubicBezTo>
                <a:lnTo>
                  <a:pt x="577196" y="586462"/>
                </a:lnTo>
                <a:cubicBezTo>
                  <a:pt x="583338" y="586462"/>
                  <a:pt x="587344" y="582463"/>
                  <a:pt x="587344" y="576332"/>
                </a:cubicBezTo>
                <a:lnTo>
                  <a:pt x="587344" y="353914"/>
                </a:lnTo>
                <a:cubicBezTo>
                  <a:pt x="587344" y="347872"/>
                  <a:pt x="583338" y="343784"/>
                  <a:pt x="577196" y="343784"/>
                </a:cubicBezTo>
                <a:close/>
                <a:moveTo>
                  <a:pt x="354390" y="323613"/>
                </a:moveTo>
                <a:lnTo>
                  <a:pt x="577196" y="323613"/>
                </a:lnTo>
                <a:cubicBezTo>
                  <a:pt x="594465" y="323613"/>
                  <a:pt x="607639" y="336764"/>
                  <a:pt x="607639" y="353914"/>
                </a:cubicBezTo>
                <a:lnTo>
                  <a:pt x="607639" y="576332"/>
                </a:lnTo>
                <a:cubicBezTo>
                  <a:pt x="607639" y="593571"/>
                  <a:pt x="594465" y="606722"/>
                  <a:pt x="577196" y="606722"/>
                </a:cubicBezTo>
                <a:lnTo>
                  <a:pt x="354390" y="606722"/>
                </a:lnTo>
                <a:cubicBezTo>
                  <a:pt x="337210" y="606722"/>
                  <a:pt x="324036" y="593571"/>
                  <a:pt x="324036" y="576332"/>
                </a:cubicBezTo>
                <a:lnTo>
                  <a:pt x="324036" y="353914"/>
                </a:lnTo>
                <a:cubicBezTo>
                  <a:pt x="324036" y="336764"/>
                  <a:pt x="337210" y="323613"/>
                  <a:pt x="354390" y="323613"/>
                </a:cubicBezTo>
                <a:close/>
                <a:moveTo>
                  <a:pt x="70821" y="212332"/>
                </a:moveTo>
                <a:lnTo>
                  <a:pt x="151954" y="212332"/>
                </a:lnTo>
                <a:cubicBezTo>
                  <a:pt x="158010" y="212332"/>
                  <a:pt x="162018" y="216418"/>
                  <a:pt x="162018" y="222458"/>
                </a:cubicBezTo>
                <a:cubicBezTo>
                  <a:pt x="162018" y="228498"/>
                  <a:pt x="158010" y="232584"/>
                  <a:pt x="151954" y="232584"/>
                </a:cubicBezTo>
                <a:lnTo>
                  <a:pt x="70821" y="232584"/>
                </a:lnTo>
                <a:cubicBezTo>
                  <a:pt x="64764" y="232584"/>
                  <a:pt x="60757" y="228498"/>
                  <a:pt x="60757" y="222458"/>
                </a:cubicBezTo>
                <a:cubicBezTo>
                  <a:pt x="60757" y="216418"/>
                  <a:pt x="64764" y="212332"/>
                  <a:pt x="70821" y="212332"/>
                </a:cubicBezTo>
                <a:close/>
                <a:moveTo>
                  <a:pt x="530629" y="206261"/>
                </a:moveTo>
                <a:cubicBezTo>
                  <a:pt x="535698" y="204217"/>
                  <a:pt x="541745" y="207239"/>
                  <a:pt x="543790" y="212304"/>
                </a:cubicBezTo>
                <a:cubicBezTo>
                  <a:pt x="545836" y="220392"/>
                  <a:pt x="548859" y="227502"/>
                  <a:pt x="549837" y="235590"/>
                </a:cubicBezTo>
                <a:cubicBezTo>
                  <a:pt x="550904" y="240656"/>
                  <a:pt x="547792" y="246700"/>
                  <a:pt x="541745" y="247766"/>
                </a:cubicBezTo>
                <a:cubicBezTo>
                  <a:pt x="542723" y="248744"/>
                  <a:pt x="541745" y="248744"/>
                  <a:pt x="540767" y="248744"/>
                </a:cubicBezTo>
                <a:cubicBezTo>
                  <a:pt x="535698" y="248744"/>
                  <a:pt x="531608" y="245722"/>
                  <a:pt x="530629" y="240656"/>
                </a:cubicBezTo>
                <a:cubicBezTo>
                  <a:pt x="528584" y="233546"/>
                  <a:pt x="526539" y="226525"/>
                  <a:pt x="524583" y="219415"/>
                </a:cubicBezTo>
                <a:cubicBezTo>
                  <a:pt x="522537" y="214349"/>
                  <a:pt x="525561" y="208305"/>
                  <a:pt x="530629" y="206261"/>
                </a:cubicBezTo>
                <a:close/>
                <a:moveTo>
                  <a:pt x="50646" y="171898"/>
                </a:moveTo>
                <a:lnTo>
                  <a:pt x="91121" y="171898"/>
                </a:lnTo>
                <a:cubicBezTo>
                  <a:pt x="97170" y="171898"/>
                  <a:pt x="101262" y="175984"/>
                  <a:pt x="101262" y="182024"/>
                </a:cubicBezTo>
                <a:cubicBezTo>
                  <a:pt x="101262" y="188064"/>
                  <a:pt x="97170" y="192150"/>
                  <a:pt x="91121" y="192150"/>
                </a:cubicBezTo>
                <a:lnTo>
                  <a:pt x="50646" y="192150"/>
                </a:lnTo>
                <a:cubicBezTo>
                  <a:pt x="44597" y="192150"/>
                  <a:pt x="40505" y="188064"/>
                  <a:pt x="40505" y="182024"/>
                </a:cubicBezTo>
                <a:cubicBezTo>
                  <a:pt x="40505" y="175984"/>
                  <a:pt x="44597" y="171898"/>
                  <a:pt x="50646" y="171898"/>
                </a:cubicBezTo>
                <a:close/>
                <a:moveTo>
                  <a:pt x="504314" y="153678"/>
                </a:moveTo>
                <a:cubicBezTo>
                  <a:pt x="509386" y="150657"/>
                  <a:pt x="515437" y="151723"/>
                  <a:pt x="518462" y="156789"/>
                </a:cubicBezTo>
                <a:cubicBezTo>
                  <a:pt x="522555" y="163810"/>
                  <a:pt x="526559" y="170919"/>
                  <a:pt x="530653" y="177940"/>
                </a:cubicBezTo>
                <a:cubicBezTo>
                  <a:pt x="532699" y="183006"/>
                  <a:pt x="530653" y="189138"/>
                  <a:pt x="526559" y="191093"/>
                </a:cubicBezTo>
                <a:cubicBezTo>
                  <a:pt x="524602" y="193137"/>
                  <a:pt x="523534" y="193137"/>
                  <a:pt x="521577" y="193137"/>
                </a:cubicBezTo>
                <a:cubicBezTo>
                  <a:pt x="517483" y="193137"/>
                  <a:pt x="514458" y="191093"/>
                  <a:pt x="512411" y="187094"/>
                </a:cubicBezTo>
                <a:cubicBezTo>
                  <a:pt x="509386" y="179984"/>
                  <a:pt x="505382" y="173941"/>
                  <a:pt x="501289" y="167898"/>
                </a:cubicBezTo>
                <a:cubicBezTo>
                  <a:pt x="498263" y="162832"/>
                  <a:pt x="499242" y="156789"/>
                  <a:pt x="504314" y="153678"/>
                </a:cubicBezTo>
                <a:close/>
                <a:moveTo>
                  <a:pt x="50653" y="131463"/>
                </a:moveTo>
                <a:lnTo>
                  <a:pt x="151959" y="131463"/>
                </a:lnTo>
                <a:cubicBezTo>
                  <a:pt x="158013" y="131463"/>
                  <a:pt x="162019" y="135549"/>
                  <a:pt x="162019" y="141589"/>
                </a:cubicBezTo>
                <a:cubicBezTo>
                  <a:pt x="162019" y="147629"/>
                  <a:pt x="158013" y="151715"/>
                  <a:pt x="151959" y="151715"/>
                </a:cubicBezTo>
                <a:lnTo>
                  <a:pt x="50653" y="151715"/>
                </a:lnTo>
                <a:cubicBezTo>
                  <a:pt x="44600" y="151715"/>
                  <a:pt x="40505" y="147629"/>
                  <a:pt x="40505" y="141589"/>
                </a:cubicBezTo>
                <a:cubicBezTo>
                  <a:pt x="40505" y="135549"/>
                  <a:pt x="44600" y="131463"/>
                  <a:pt x="50653" y="131463"/>
                </a:cubicBezTo>
                <a:close/>
                <a:moveTo>
                  <a:pt x="479043" y="111286"/>
                </a:moveTo>
                <a:cubicBezTo>
                  <a:pt x="485093" y="116261"/>
                  <a:pt x="491144" y="122391"/>
                  <a:pt x="496216" y="128431"/>
                </a:cubicBezTo>
                <a:cubicBezTo>
                  <a:pt x="500309" y="132429"/>
                  <a:pt x="499241" y="138559"/>
                  <a:pt x="495237" y="142556"/>
                </a:cubicBezTo>
                <a:cubicBezTo>
                  <a:pt x="493191" y="144600"/>
                  <a:pt x="491144" y="145577"/>
                  <a:pt x="489098" y="145577"/>
                </a:cubicBezTo>
                <a:cubicBezTo>
                  <a:pt x="486072" y="145577"/>
                  <a:pt x="484115" y="144600"/>
                  <a:pt x="482068" y="142556"/>
                </a:cubicBezTo>
                <a:cubicBezTo>
                  <a:pt x="476996" y="137493"/>
                  <a:pt x="471924" y="131452"/>
                  <a:pt x="465873" y="126388"/>
                </a:cubicBezTo>
                <a:cubicBezTo>
                  <a:pt x="461780" y="122391"/>
                  <a:pt x="461780" y="116261"/>
                  <a:pt x="464806" y="112263"/>
                </a:cubicBezTo>
                <a:cubicBezTo>
                  <a:pt x="468899" y="108177"/>
                  <a:pt x="474950" y="108177"/>
                  <a:pt x="479043" y="111286"/>
                </a:cubicBezTo>
                <a:close/>
                <a:moveTo>
                  <a:pt x="80996" y="91029"/>
                </a:moveTo>
                <a:lnTo>
                  <a:pt x="192446" y="91029"/>
                </a:lnTo>
                <a:cubicBezTo>
                  <a:pt x="198499" y="91029"/>
                  <a:pt x="202594" y="95115"/>
                  <a:pt x="202594" y="101155"/>
                </a:cubicBezTo>
                <a:cubicBezTo>
                  <a:pt x="202594" y="107195"/>
                  <a:pt x="198499" y="111281"/>
                  <a:pt x="192446" y="111281"/>
                </a:cubicBezTo>
                <a:lnTo>
                  <a:pt x="80996" y="111281"/>
                </a:lnTo>
                <a:cubicBezTo>
                  <a:pt x="74943" y="111281"/>
                  <a:pt x="70848" y="107195"/>
                  <a:pt x="70848" y="101155"/>
                </a:cubicBezTo>
                <a:cubicBezTo>
                  <a:pt x="70848" y="95115"/>
                  <a:pt x="74943" y="91029"/>
                  <a:pt x="80996" y="91029"/>
                </a:cubicBezTo>
                <a:close/>
                <a:moveTo>
                  <a:pt x="428378" y="76902"/>
                </a:moveTo>
                <a:cubicBezTo>
                  <a:pt x="435412" y="80898"/>
                  <a:pt x="442535" y="84984"/>
                  <a:pt x="449658" y="88981"/>
                </a:cubicBezTo>
                <a:cubicBezTo>
                  <a:pt x="454733" y="92001"/>
                  <a:pt x="455712" y="98129"/>
                  <a:pt x="452685" y="103192"/>
                </a:cubicBezTo>
                <a:cubicBezTo>
                  <a:pt x="450637" y="106212"/>
                  <a:pt x="447610" y="107189"/>
                  <a:pt x="444583" y="107189"/>
                </a:cubicBezTo>
                <a:cubicBezTo>
                  <a:pt x="442535" y="107189"/>
                  <a:pt x="440487" y="106212"/>
                  <a:pt x="439508" y="105146"/>
                </a:cubicBezTo>
                <a:cubicBezTo>
                  <a:pt x="433453" y="101149"/>
                  <a:pt x="426330" y="97063"/>
                  <a:pt x="420276" y="94044"/>
                </a:cubicBezTo>
                <a:cubicBezTo>
                  <a:pt x="414221" y="92001"/>
                  <a:pt x="412173" y="85961"/>
                  <a:pt x="415201" y="80898"/>
                </a:cubicBezTo>
                <a:cubicBezTo>
                  <a:pt x="417248" y="75836"/>
                  <a:pt x="423303" y="73882"/>
                  <a:pt x="428378" y="76902"/>
                </a:cubicBezTo>
                <a:close/>
                <a:moveTo>
                  <a:pt x="371652" y="56584"/>
                </a:moveTo>
                <a:cubicBezTo>
                  <a:pt x="378687" y="58630"/>
                  <a:pt x="386791" y="60676"/>
                  <a:pt x="394895" y="62633"/>
                </a:cubicBezTo>
                <a:cubicBezTo>
                  <a:pt x="399971" y="64679"/>
                  <a:pt x="402999" y="69749"/>
                  <a:pt x="401040" y="75798"/>
                </a:cubicBezTo>
                <a:cubicBezTo>
                  <a:pt x="399971" y="79890"/>
                  <a:pt x="395964" y="82915"/>
                  <a:pt x="391867" y="82915"/>
                </a:cubicBezTo>
                <a:lnTo>
                  <a:pt x="388840" y="82915"/>
                </a:lnTo>
                <a:cubicBezTo>
                  <a:pt x="381715" y="80869"/>
                  <a:pt x="374680" y="78823"/>
                  <a:pt x="367555" y="76866"/>
                </a:cubicBezTo>
                <a:cubicBezTo>
                  <a:pt x="362479" y="75798"/>
                  <a:pt x="358472" y="69749"/>
                  <a:pt x="359451" y="64679"/>
                </a:cubicBezTo>
                <a:cubicBezTo>
                  <a:pt x="360431" y="59609"/>
                  <a:pt x="365507" y="55606"/>
                  <a:pt x="371652" y="56584"/>
                </a:cubicBezTo>
                <a:close/>
                <a:moveTo>
                  <a:pt x="50653" y="50595"/>
                </a:moveTo>
                <a:lnTo>
                  <a:pt x="151959" y="50595"/>
                </a:lnTo>
                <a:cubicBezTo>
                  <a:pt x="158013" y="50595"/>
                  <a:pt x="162019" y="54596"/>
                  <a:pt x="162019" y="60730"/>
                </a:cubicBezTo>
                <a:cubicBezTo>
                  <a:pt x="162019" y="66776"/>
                  <a:pt x="158013" y="70777"/>
                  <a:pt x="151959" y="70777"/>
                </a:cubicBezTo>
                <a:lnTo>
                  <a:pt x="50653" y="70777"/>
                </a:lnTo>
                <a:cubicBezTo>
                  <a:pt x="44600" y="70777"/>
                  <a:pt x="40505" y="66776"/>
                  <a:pt x="40505" y="60730"/>
                </a:cubicBezTo>
                <a:cubicBezTo>
                  <a:pt x="40505" y="54596"/>
                  <a:pt x="44600" y="50595"/>
                  <a:pt x="50653" y="50595"/>
                </a:cubicBezTo>
                <a:close/>
                <a:moveTo>
                  <a:pt x="30354" y="20265"/>
                </a:moveTo>
                <a:cubicBezTo>
                  <a:pt x="24301" y="20265"/>
                  <a:pt x="20295" y="24265"/>
                  <a:pt x="20295" y="30309"/>
                </a:cubicBezTo>
                <a:lnTo>
                  <a:pt x="20295" y="252781"/>
                </a:lnTo>
                <a:cubicBezTo>
                  <a:pt x="20295" y="258914"/>
                  <a:pt x="24301" y="262914"/>
                  <a:pt x="30354" y="262914"/>
                </a:cubicBezTo>
                <a:lnTo>
                  <a:pt x="253159" y="262914"/>
                </a:lnTo>
                <a:cubicBezTo>
                  <a:pt x="259302" y="262914"/>
                  <a:pt x="263307" y="258914"/>
                  <a:pt x="263307" y="252781"/>
                </a:cubicBezTo>
                <a:lnTo>
                  <a:pt x="263307" y="30309"/>
                </a:lnTo>
                <a:cubicBezTo>
                  <a:pt x="263307" y="24265"/>
                  <a:pt x="259302" y="20265"/>
                  <a:pt x="253159" y="20265"/>
                </a:cubicBezTo>
                <a:close/>
                <a:moveTo>
                  <a:pt x="30354" y="0"/>
                </a:moveTo>
                <a:lnTo>
                  <a:pt x="253159" y="0"/>
                </a:lnTo>
                <a:cubicBezTo>
                  <a:pt x="270428" y="0"/>
                  <a:pt x="283603" y="13154"/>
                  <a:pt x="283603" y="30309"/>
                </a:cubicBezTo>
                <a:lnTo>
                  <a:pt x="283603" y="252781"/>
                </a:lnTo>
                <a:cubicBezTo>
                  <a:pt x="283603" y="270024"/>
                  <a:pt x="270428" y="283179"/>
                  <a:pt x="253159" y="283179"/>
                </a:cubicBezTo>
                <a:lnTo>
                  <a:pt x="30354" y="283179"/>
                </a:lnTo>
                <a:cubicBezTo>
                  <a:pt x="13174" y="283179"/>
                  <a:pt x="0" y="270024"/>
                  <a:pt x="0" y="252781"/>
                </a:cubicBezTo>
                <a:lnTo>
                  <a:pt x="0" y="30309"/>
                </a:lnTo>
                <a:cubicBezTo>
                  <a:pt x="0" y="13154"/>
                  <a:pt x="13174" y="0"/>
                  <a:pt x="303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9" name="椭圆 18"/>
          <p:cNvSpPr/>
          <p:nvPr>
            <p:custDataLst>
              <p:tags r:id="rId9"/>
            </p:custDataLst>
          </p:nvPr>
        </p:nvSpPr>
        <p:spPr>
          <a:xfrm>
            <a:off x="4846021" y="1224617"/>
            <a:ext cx="839489" cy="839489"/>
          </a:xfrm>
          <a:prstGeom prst="ellipse">
            <a:avLst/>
          </a:prstGeom>
          <a:gradFill>
            <a:gsLst>
              <a:gs pos="0">
                <a:srgbClr val="15A5FE"/>
              </a:gs>
              <a:gs pos="100000">
                <a:srgbClr val="DAF1F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椭圆 19"/>
          <p:cNvSpPr/>
          <p:nvPr>
            <p:custDataLst>
              <p:tags r:id="rId10"/>
            </p:custDataLst>
          </p:nvPr>
        </p:nvSpPr>
        <p:spPr>
          <a:xfrm>
            <a:off x="4846021" y="2643121"/>
            <a:ext cx="839489" cy="839489"/>
          </a:xfrm>
          <a:prstGeom prst="ellipse">
            <a:avLst/>
          </a:prstGeom>
          <a:gradFill>
            <a:gsLst>
              <a:gs pos="0">
                <a:srgbClr val="15A5FE"/>
              </a:gs>
              <a:gs pos="100000">
                <a:srgbClr val="DAF1F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椭圆 20"/>
          <p:cNvSpPr/>
          <p:nvPr>
            <p:custDataLst>
              <p:tags r:id="rId11"/>
            </p:custDataLst>
          </p:nvPr>
        </p:nvSpPr>
        <p:spPr>
          <a:xfrm>
            <a:off x="4846021" y="4061625"/>
            <a:ext cx="839489" cy="839489"/>
          </a:xfrm>
          <a:prstGeom prst="ellipse">
            <a:avLst/>
          </a:prstGeom>
          <a:gradFill>
            <a:gsLst>
              <a:gs pos="0">
                <a:srgbClr val="15A5FE"/>
              </a:gs>
              <a:gs pos="100000">
                <a:srgbClr val="DAF1F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椭圆 21"/>
          <p:cNvSpPr/>
          <p:nvPr>
            <p:custDataLst>
              <p:tags r:id="rId12"/>
            </p:custDataLst>
          </p:nvPr>
        </p:nvSpPr>
        <p:spPr>
          <a:xfrm>
            <a:off x="4846021" y="5480128"/>
            <a:ext cx="839489" cy="839489"/>
          </a:xfrm>
          <a:prstGeom prst="ellipse">
            <a:avLst/>
          </a:prstGeom>
          <a:gradFill>
            <a:gsLst>
              <a:gs pos="0">
                <a:srgbClr val="15A5FE"/>
              </a:gs>
              <a:gs pos="100000">
                <a:srgbClr val="DAF1F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13"/>
            </p:custDataLst>
          </p:nvPr>
        </p:nvSpPr>
        <p:spPr>
          <a:xfrm flipH="1">
            <a:off x="5807918" y="1265718"/>
            <a:ext cx="526468" cy="77245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>
            <a:defPPr>
              <a:defRPr lang="zh-CN"/>
            </a:defPPr>
            <a:lvl1pPr lvl="0" algn="just">
              <a:lnSpc>
                <a:spcPct val="120000"/>
              </a:lnSpc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sz="4000">
                <a:sym typeface="Arial" panose="020B0604020202020204" pitchFamily="34" charset="0"/>
              </a:rPr>
              <a:t>1.</a:t>
            </a:r>
          </a:p>
        </p:txBody>
      </p:sp>
      <p:sp>
        <p:nvSpPr>
          <p:cNvPr id="24" name="文本框 23"/>
          <p:cNvSpPr txBox="1"/>
          <p:nvPr>
            <p:custDataLst>
              <p:tags r:id="rId14"/>
            </p:custDataLst>
          </p:nvPr>
        </p:nvSpPr>
        <p:spPr>
          <a:xfrm flipH="1">
            <a:off x="5807918" y="2667455"/>
            <a:ext cx="526468" cy="77245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>
            <a:defPPr>
              <a:defRPr lang="zh-CN"/>
            </a:defPPr>
            <a:lvl1pPr lvl="0" algn="just">
              <a:lnSpc>
                <a:spcPct val="120000"/>
              </a:lnSpc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sz="4000">
                <a:sym typeface="Arial" panose="020B0604020202020204" pitchFamily="34" charset="0"/>
              </a:rPr>
              <a:t>2.</a:t>
            </a:r>
          </a:p>
        </p:txBody>
      </p:sp>
      <p:sp>
        <p:nvSpPr>
          <p:cNvPr id="25" name="文本框 24"/>
          <p:cNvSpPr txBox="1"/>
          <p:nvPr>
            <p:custDataLst>
              <p:tags r:id="rId15"/>
            </p:custDataLst>
          </p:nvPr>
        </p:nvSpPr>
        <p:spPr>
          <a:xfrm flipH="1">
            <a:off x="5807918" y="4069192"/>
            <a:ext cx="526468" cy="77245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>
            <a:defPPr>
              <a:defRPr lang="zh-CN"/>
            </a:defPPr>
            <a:lvl1pPr lvl="0" algn="just">
              <a:lnSpc>
                <a:spcPct val="120000"/>
              </a:lnSpc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sz="4000">
                <a:sym typeface="Arial" panose="020B0604020202020204" pitchFamily="34" charset="0"/>
              </a:rPr>
              <a:t>3.</a:t>
            </a:r>
          </a:p>
        </p:txBody>
      </p:sp>
      <p:sp>
        <p:nvSpPr>
          <p:cNvPr id="26" name="文本框 25"/>
          <p:cNvSpPr txBox="1"/>
          <p:nvPr>
            <p:custDataLst>
              <p:tags r:id="rId16"/>
            </p:custDataLst>
          </p:nvPr>
        </p:nvSpPr>
        <p:spPr>
          <a:xfrm flipH="1">
            <a:off x="5807918" y="5470930"/>
            <a:ext cx="526468" cy="77245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>
            <a:defPPr>
              <a:defRPr lang="zh-CN"/>
            </a:defPPr>
            <a:lvl1pPr lvl="0" algn="just">
              <a:lnSpc>
                <a:spcPct val="120000"/>
              </a:lnSpc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sz="4000">
                <a:sym typeface="Arial" panose="020B0604020202020204" pitchFamily="34" charset="0"/>
              </a:rPr>
              <a:t>4.</a:t>
            </a:r>
          </a:p>
        </p:txBody>
      </p:sp>
      <p:sp>
        <p:nvSpPr>
          <p:cNvPr id="31" name="writing-with-a-feather-on-a-book_43883"/>
          <p:cNvSpPr>
            <a:spLocks noChangeAspect="1"/>
          </p:cNvSpPr>
          <p:nvPr>
            <p:custDataLst>
              <p:tags r:id="rId17"/>
            </p:custDataLst>
          </p:nvPr>
        </p:nvSpPr>
        <p:spPr bwMode="auto">
          <a:xfrm>
            <a:off x="4960922" y="1442092"/>
            <a:ext cx="609685" cy="419564"/>
          </a:xfrm>
          <a:custGeom>
            <a:avLst/>
            <a:gdLst>
              <a:gd name="connsiteX0" fmla="*/ 455288 w 609403"/>
              <a:gd name="connsiteY0" fmla="*/ 296586 h 419370"/>
              <a:gd name="connsiteX1" fmla="*/ 477375 w 609403"/>
              <a:gd name="connsiteY1" fmla="*/ 318708 h 419370"/>
              <a:gd name="connsiteX2" fmla="*/ 455288 w 609403"/>
              <a:gd name="connsiteY2" fmla="*/ 340830 h 419370"/>
              <a:gd name="connsiteX3" fmla="*/ 433201 w 609403"/>
              <a:gd name="connsiteY3" fmla="*/ 318708 h 419370"/>
              <a:gd name="connsiteX4" fmla="*/ 455288 w 609403"/>
              <a:gd name="connsiteY4" fmla="*/ 296586 h 419370"/>
              <a:gd name="connsiteX5" fmla="*/ 508565 w 609403"/>
              <a:gd name="connsiteY5" fmla="*/ 243451 h 419370"/>
              <a:gd name="connsiteX6" fmla="*/ 530723 w 609403"/>
              <a:gd name="connsiteY6" fmla="*/ 265503 h 419370"/>
              <a:gd name="connsiteX7" fmla="*/ 508565 w 609403"/>
              <a:gd name="connsiteY7" fmla="*/ 287555 h 419370"/>
              <a:gd name="connsiteX8" fmla="*/ 486407 w 609403"/>
              <a:gd name="connsiteY8" fmla="*/ 265503 h 419370"/>
              <a:gd name="connsiteX9" fmla="*/ 508565 w 609403"/>
              <a:gd name="connsiteY9" fmla="*/ 243451 h 419370"/>
              <a:gd name="connsiteX10" fmla="*/ 402012 w 609403"/>
              <a:gd name="connsiteY10" fmla="*/ 243451 h 419370"/>
              <a:gd name="connsiteX11" fmla="*/ 424170 w 609403"/>
              <a:gd name="connsiteY11" fmla="*/ 265503 h 419370"/>
              <a:gd name="connsiteX12" fmla="*/ 402012 w 609403"/>
              <a:gd name="connsiteY12" fmla="*/ 287555 h 419370"/>
              <a:gd name="connsiteX13" fmla="*/ 379854 w 609403"/>
              <a:gd name="connsiteY13" fmla="*/ 265503 h 419370"/>
              <a:gd name="connsiteX14" fmla="*/ 402012 w 609403"/>
              <a:gd name="connsiteY14" fmla="*/ 243451 h 419370"/>
              <a:gd name="connsiteX15" fmla="*/ 154079 w 609403"/>
              <a:gd name="connsiteY15" fmla="*/ 192361 h 419370"/>
              <a:gd name="connsiteX16" fmla="*/ 169632 w 609403"/>
              <a:gd name="connsiteY16" fmla="*/ 207890 h 419370"/>
              <a:gd name="connsiteX17" fmla="*/ 169632 w 609403"/>
              <a:gd name="connsiteY17" fmla="*/ 249973 h 419370"/>
              <a:gd name="connsiteX18" fmla="*/ 211314 w 609403"/>
              <a:gd name="connsiteY18" fmla="*/ 249973 h 419370"/>
              <a:gd name="connsiteX19" fmla="*/ 226867 w 609403"/>
              <a:gd name="connsiteY19" fmla="*/ 265502 h 419370"/>
              <a:gd name="connsiteX20" fmla="*/ 211314 w 609403"/>
              <a:gd name="connsiteY20" fmla="*/ 281031 h 419370"/>
              <a:gd name="connsiteX21" fmla="*/ 169632 w 609403"/>
              <a:gd name="connsiteY21" fmla="*/ 281031 h 419370"/>
              <a:gd name="connsiteX22" fmla="*/ 169632 w 609403"/>
              <a:gd name="connsiteY22" fmla="*/ 323114 h 419370"/>
              <a:gd name="connsiteX23" fmla="*/ 154079 w 609403"/>
              <a:gd name="connsiteY23" fmla="*/ 338643 h 419370"/>
              <a:gd name="connsiteX24" fmla="*/ 138526 w 609403"/>
              <a:gd name="connsiteY24" fmla="*/ 323114 h 419370"/>
              <a:gd name="connsiteX25" fmla="*/ 138526 w 609403"/>
              <a:gd name="connsiteY25" fmla="*/ 281031 h 419370"/>
              <a:gd name="connsiteX26" fmla="*/ 96844 w 609403"/>
              <a:gd name="connsiteY26" fmla="*/ 281031 h 419370"/>
              <a:gd name="connsiteX27" fmla="*/ 81291 w 609403"/>
              <a:gd name="connsiteY27" fmla="*/ 265502 h 419370"/>
              <a:gd name="connsiteX28" fmla="*/ 96844 w 609403"/>
              <a:gd name="connsiteY28" fmla="*/ 249973 h 419370"/>
              <a:gd name="connsiteX29" fmla="*/ 138526 w 609403"/>
              <a:gd name="connsiteY29" fmla="*/ 249973 h 419370"/>
              <a:gd name="connsiteX30" fmla="*/ 138526 w 609403"/>
              <a:gd name="connsiteY30" fmla="*/ 207890 h 419370"/>
              <a:gd name="connsiteX31" fmla="*/ 154079 w 609403"/>
              <a:gd name="connsiteY31" fmla="*/ 192361 h 419370"/>
              <a:gd name="connsiteX32" fmla="*/ 455288 w 609403"/>
              <a:gd name="connsiteY32" fmla="*/ 190174 h 419370"/>
              <a:gd name="connsiteX33" fmla="*/ 477375 w 609403"/>
              <a:gd name="connsiteY33" fmla="*/ 212226 h 419370"/>
              <a:gd name="connsiteX34" fmla="*/ 455288 w 609403"/>
              <a:gd name="connsiteY34" fmla="*/ 234278 h 419370"/>
              <a:gd name="connsiteX35" fmla="*/ 433201 w 609403"/>
              <a:gd name="connsiteY35" fmla="*/ 212226 h 419370"/>
              <a:gd name="connsiteX36" fmla="*/ 455288 w 609403"/>
              <a:gd name="connsiteY36" fmla="*/ 190174 h 419370"/>
              <a:gd name="connsiteX37" fmla="*/ 154100 w 609403"/>
              <a:gd name="connsiteY37" fmla="*/ 142533 h 419370"/>
              <a:gd name="connsiteX38" fmla="*/ 31100 w 609403"/>
              <a:gd name="connsiteY38" fmla="*/ 265503 h 419370"/>
              <a:gd name="connsiteX39" fmla="*/ 154100 w 609403"/>
              <a:gd name="connsiteY39" fmla="*/ 388317 h 419370"/>
              <a:gd name="connsiteX40" fmla="*/ 269636 w 609403"/>
              <a:gd name="connsiteY40" fmla="*/ 308045 h 419370"/>
              <a:gd name="connsiteX41" fmla="*/ 284253 w 609403"/>
              <a:gd name="connsiteY41" fmla="*/ 297953 h 419370"/>
              <a:gd name="connsiteX42" fmla="*/ 325305 w 609403"/>
              <a:gd name="connsiteY42" fmla="*/ 297953 h 419370"/>
              <a:gd name="connsiteX43" fmla="*/ 339767 w 609403"/>
              <a:gd name="connsiteY43" fmla="*/ 308045 h 419370"/>
              <a:gd name="connsiteX44" fmla="*/ 455303 w 609403"/>
              <a:gd name="connsiteY44" fmla="*/ 388317 h 419370"/>
              <a:gd name="connsiteX45" fmla="*/ 578303 w 609403"/>
              <a:gd name="connsiteY45" fmla="*/ 265503 h 419370"/>
              <a:gd name="connsiteX46" fmla="*/ 455303 w 609403"/>
              <a:gd name="connsiteY46" fmla="*/ 142533 h 419370"/>
              <a:gd name="connsiteX47" fmla="*/ 177114 w 609403"/>
              <a:gd name="connsiteY47" fmla="*/ 0 h 419370"/>
              <a:gd name="connsiteX48" fmla="*/ 248955 w 609403"/>
              <a:gd name="connsiteY48" fmla="*/ 0 h 419370"/>
              <a:gd name="connsiteX49" fmla="*/ 320329 w 609403"/>
              <a:gd name="connsiteY49" fmla="*/ 71266 h 419370"/>
              <a:gd name="connsiteX50" fmla="*/ 320329 w 609403"/>
              <a:gd name="connsiteY50" fmla="*/ 111480 h 419370"/>
              <a:gd name="connsiteX51" fmla="*/ 455303 w 609403"/>
              <a:gd name="connsiteY51" fmla="*/ 111480 h 419370"/>
              <a:gd name="connsiteX52" fmla="*/ 609403 w 609403"/>
              <a:gd name="connsiteY52" fmla="*/ 265503 h 419370"/>
              <a:gd name="connsiteX53" fmla="*/ 455303 w 609403"/>
              <a:gd name="connsiteY53" fmla="*/ 419370 h 419370"/>
              <a:gd name="connsiteX54" fmla="*/ 314887 w 609403"/>
              <a:gd name="connsiteY54" fmla="*/ 329006 h 419370"/>
              <a:gd name="connsiteX55" fmla="*/ 294672 w 609403"/>
              <a:gd name="connsiteY55" fmla="*/ 329006 h 419370"/>
              <a:gd name="connsiteX56" fmla="*/ 154100 w 609403"/>
              <a:gd name="connsiteY56" fmla="*/ 419370 h 419370"/>
              <a:gd name="connsiteX57" fmla="*/ 0 w 609403"/>
              <a:gd name="connsiteY57" fmla="*/ 265503 h 419370"/>
              <a:gd name="connsiteX58" fmla="*/ 154100 w 609403"/>
              <a:gd name="connsiteY58" fmla="*/ 111480 h 419370"/>
              <a:gd name="connsiteX59" fmla="*/ 289229 w 609403"/>
              <a:gd name="connsiteY59" fmla="*/ 111480 h 419370"/>
              <a:gd name="connsiteX60" fmla="*/ 289229 w 609403"/>
              <a:gd name="connsiteY60" fmla="*/ 71266 h 419370"/>
              <a:gd name="connsiteX61" fmla="*/ 248955 w 609403"/>
              <a:gd name="connsiteY61" fmla="*/ 31053 h 419370"/>
              <a:gd name="connsiteX62" fmla="*/ 177114 w 609403"/>
              <a:gd name="connsiteY62" fmla="*/ 31053 h 419370"/>
              <a:gd name="connsiteX63" fmla="*/ 161564 w 609403"/>
              <a:gd name="connsiteY63" fmla="*/ 15526 h 419370"/>
              <a:gd name="connsiteX64" fmla="*/ 177114 w 609403"/>
              <a:gd name="connsiteY64" fmla="*/ 0 h 41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609403" h="419370">
                <a:moveTo>
                  <a:pt x="455288" y="296586"/>
                </a:moveTo>
                <a:cubicBezTo>
                  <a:pt x="467486" y="296586"/>
                  <a:pt x="477375" y="306490"/>
                  <a:pt x="477375" y="318708"/>
                </a:cubicBezTo>
                <a:cubicBezTo>
                  <a:pt x="477375" y="330926"/>
                  <a:pt x="467486" y="340830"/>
                  <a:pt x="455288" y="340830"/>
                </a:cubicBezTo>
                <a:cubicBezTo>
                  <a:pt x="443090" y="340830"/>
                  <a:pt x="433201" y="330926"/>
                  <a:pt x="433201" y="318708"/>
                </a:cubicBezTo>
                <a:cubicBezTo>
                  <a:pt x="433201" y="306490"/>
                  <a:pt x="443090" y="296586"/>
                  <a:pt x="455288" y="296586"/>
                </a:cubicBezTo>
                <a:close/>
                <a:moveTo>
                  <a:pt x="508565" y="243451"/>
                </a:moveTo>
                <a:cubicBezTo>
                  <a:pt x="520803" y="243451"/>
                  <a:pt x="530723" y="253324"/>
                  <a:pt x="530723" y="265503"/>
                </a:cubicBezTo>
                <a:cubicBezTo>
                  <a:pt x="530723" y="277682"/>
                  <a:pt x="520803" y="287555"/>
                  <a:pt x="508565" y="287555"/>
                </a:cubicBezTo>
                <a:cubicBezTo>
                  <a:pt x="496327" y="287555"/>
                  <a:pt x="486407" y="277682"/>
                  <a:pt x="486407" y="265503"/>
                </a:cubicBezTo>
                <a:cubicBezTo>
                  <a:pt x="486407" y="253324"/>
                  <a:pt x="496327" y="243451"/>
                  <a:pt x="508565" y="243451"/>
                </a:cubicBezTo>
                <a:close/>
                <a:moveTo>
                  <a:pt x="402012" y="243451"/>
                </a:moveTo>
                <a:cubicBezTo>
                  <a:pt x="414250" y="243451"/>
                  <a:pt x="424170" y="253324"/>
                  <a:pt x="424170" y="265503"/>
                </a:cubicBezTo>
                <a:cubicBezTo>
                  <a:pt x="424170" y="277682"/>
                  <a:pt x="414250" y="287555"/>
                  <a:pt x="402012" y="287555"/>
                </a:cubicBezTo>
                <a:cubicBezTo>
                  <a:pt x="389774" y="287555"/>
                  <a:pt x="379854" y="277682"/>
                  <a:pt x="379854" y="265503"/>
                </a:cubicBezTo>
                <a:cubicBezTo>
                  <a:pt x="379854" y="253324"/>
                  <a:pt x="389774" y="243451"/>
                  <a:pt x="402012" y="243451"/>
                </a:cubicBezTo>
                <a:close/>
                <a:moveTo>
                  <a:pt x="154079" y="192361"/>
                </a:moveTo>
                <a:cubicBezTo>
                  <a:pt x="162789" y="192361"/>
                  <a:pt x="169632" y="199193"/>
                  <a:pt x="169632" y="207890"/>
                </a:cubicBezTo>
                <a:lnTo>
                  <a:pt x="169632" y="249973"/>
                </a:lnTo>
                <a:lnTo>
                  <a:pt x="211314" y="249973"/>
                </a:lnTo>
                <a:cubicBezTo>
                  <a:pt x="220024" y="249973"/>
                  <a:pt x="226867" y="256961"/>
                  <a:pt x="226867" y="265502"/>
                </a:cubicBezTo>
                <a:cubicBezTo>
                  <a:pt x="226867" y="274043"/>
                  <a:pt x="220024" y="281031"/>
                  <a:pt x="211314" y="281031"/>
                </a:cubicBezTo>
                <a:lnTo>
                  <a:pt x="169632" y="281031"/>
                </a:lnTo>
                <a:lnTo>
                  <a:pt x="169632" y="323114"/>
                </a:lnTo>
                <a:cubicBezTo>
                  <a:pt x="169632" y="331655"/>
                  <a:pt x="162789" y="338643"/>
                  <a:pt x="154079" y="338643"/>
                </a:cubicBezTo>
                <a:cubicBezTo>
                  <a:pt x="145525" y="338643"/>
                  <a:pt x="138526" y="331655"/>
                  <a:pt x="138526" y="323114"/>
                </a:cubicBezTo>
                <a:lnTo>
                  <a:pt x="138526" y="281031"/>
                </a:lnTo>
                <a:lnTo>
                  <a:pt x="96844" y="281031"/>
                </a:lnTo>
                <a:cubicBezTo>
                  <a:pt x="88290" y="281031"/>
                  <a:pt x="81291" y="274043"/>
                  <a:pt x="81291" y="265502"/>
                </a:cubicBezTo>
                <a:cubicBezTo>
                  <a:pt x="81291" y="256961"/>
                  <a:pt x="88290" y="249973"/>
                  <a:pt x="96844" y="249973"/>
                </a:cubicBezTo>
                <a:lnTo>
                  <a:pt x="138526" y="249973"/>
                </a:lnTo>
                <a:lnTo>
                  <a:pt x="138526" y="207890"/>
                </a:lnTo>
                <a:cubicBezTo>
                  <a:pt x="138526" y="199193"/>
                  <a:pt x="145525" y="192361"/>
                  <a:pt x="154079" y="192361"/>
                </a:cubicBezTo>
                <a:close/>
                <a:moveTo>
                  <a:pt x="455288" y="190174"/>
                </a:moveTo>
                <a:cubicBezTo>
                  <a:pt x="467486" y="190174"/>
                  <a:pt x="477375" y="200047"/>
                  <a:pt x="477375" y="212226"/>
                </a:cubicBezTo>
                <a:cubicBezTo>
                  <a:pt x="477375" y="224405"/>
                  <a:pt x="467486" y="234278"/>
                  <a:pt x="455288" y="234278"/>
                </a:cubicBezTo>
                <a:cubicBezTo>
                  <a:pt x="443090" y="234278"/>
                  <a:pt x="433201" y="224405"/>
                  <a:pt x="433201" y="212226"/>
                </a:cubicBezTo>
                <a:cubicBezTo>
                  <a:pt x="433201" y="200047"/>
                  <a:pt x="443090" y="190174"/>
                  <a:pt x="455288" y="190174"/>
                </a:cubicBezTo>
                <a:close/>
                <a:moveTo>
                  <a:pt x="154100" y="142533"/>
                </a:moveTo>
                <a:cubicBezTo>
                  <a:pt x="86302" y="142533"/>
                  <a:pt x="31100" y="197652"/>
                  <a:pt x="31100" y="265503"/>
                </a:cubicBezTo>
                <a:cubicBezTo>
                  <a:pt x="31100" y="333198"/>
                  <a:pt x="86302" y="388317"/>
                  <a:pt x="154100" y="388317"/>
                </a:cubicBezTo>
                <a:cubicBezTo>
                  <a:pt x="205415" y="388317"/>
                  <a:pt x="251909" y="356022"/>
                  <a:pt x="269636" y="308045"/>
                </a:cubicBezTo>
                <a:cubicBezTo>
                  <a:pt x="271813" y="301990"/>
                  <a:pt x="277722" y="297953"/>
                  <a:pt x="284253" y="297953"/>
                </a:cubicBezTo>
                <a:lnTo>
                  <a:pt x="325305" y="297953"/>
                </a:lnTo>
                <a:cubicBezTo>
                  <a:pt x="331836" y="297953"/>
                  <a:pt x="337590" y="301990"/>
                  <a:pt x="339767" y="308045"/>
                </a:cubicBezTo>
                <a:cubicBezTo>
                  <a:pt x="357649" y="356022"/>
                  <a:pt x="403988" y="388317"/>
                  <a:pt x="455303" y="388317"/>
                </a:cubicBezTo>
                <a:cubicBezTo>
                  <a:pt x="523101" y="388317"/>
                  <a:pt x="578303" y="333198"/>
                  <a:pt x="578303" y="265503"/>
                </a:cubicBezTo>
                <a:cubicBezTo>
                  <a:pt x="578303" y="197652"/>
                  <a:pt x="523101" y="142533"/>
                  <a:pt x="455303" y="142533"/>
                </a:cubicBezTo>
                <a:close/>
                <a:moveTo>
                  <a:pt x="177114" y="0"/>
                </a:moveTo>
                <a:lnTo>
                  <a:pt x="248955" y="0"/>
                </a:lnTo>
                <a:cubicBezTo>
                  <a:pt x="288296" y="0"/>
                  <a:pt x="320329" y="31984"/>
                  <a:pt x="320329" y="71266"/>
                </a:cubicBezTo>
                <a:lnTo>
                  <a:pt x="320329" y="111480"/>
                </a:lnTo>
                <a:lnTo>
                  <a:pt x="455303" y="111480"/>
                </a:lnTo>
                <a:cubicBezTo>
                  <a:pt x="540361" y="111480"/>
                  <a:pt x="609403" y="180573"/>
                  <a:pt x="609403" y="265503"/>
                </a:cubicBezTo>
                <a:cubicBezTo>
                  <a:pt x="609403" y="350277"/>
                  <a:pt x="540361" y="419370"/>
                  <a:pt x="455303" y="419370"/>
                </a:cubicBezTo>
                <a:cubicBezTo>
                  <a:pt x="394658" y="419370"/>
                  <a:pt x="339611" y="383504"/>
                  <a:pt x="314887" y="329006"/>
                </a:cubicBezTo>
                <a:lnTo>
                  <a:pt x="294672" y="329006"/>
                </a:lnTo>
                <a:cubicBezTo>
                  <a:pt x="269792" y="383504"/>
                  <a:pt x="214745" y="419370"/>
                  <a:pt x="154100" y="419370"/>
                </a:cubicBezTo>
                <a:cubicBezTo>
                  <a:pt x="69197" y="419370"/>
                  <a:pt x="0" y="350277"/>
                  <a:pt x="0" y="265503"/>
                </a:cubicBezTo>
                <a:cubicBezTo>
                  <a:pt x="0" y="180573"/>
                  <a:pt x="69197" y="111480"/>
                  <a:pt x="154100" y="111480"/>
                </a:cubicBezTo>
                <a:lnTo>
                  <a:pt x="289229" y="111480"/>
                </a:lnTo>
                <a:lnTo>
                  <a:pt x="289229" y="71266"/>
                </a:lnTo>
                <a:cubicBezTo>
                  <a:pt x="289229" y="49063"/>
                  <a:pt x="271036" y="31053"/>
                  <a:pt x="248955" y="31053"/>
                </a:cubicBezTo>
                <a:lnTo>
                  <a:pt x="177114" y="31053"/>
                </a:lnTo>
                <a:cubicBezTo>
                  <a:pt x="168561" y="31053"/>
                  <a:pt x="161564" y="24066"/>
                  <a:pt x="161564" y="15526"/>
                </a:cubicBezTo>
                <a:cubicBezTo>
                  <a:pt x="161564" y="6987"/>
                  <a:pt x="168561" y="0"/>
                  <a:pt x="1771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" name="visualization-of-data_30567"/>
          <p:cNvSpPr>
            <a:spLocks noChangeAspect="1"/>
          </p:cNvSpPr>
          <p:nvPr>
            <p:custDataLst>
              <p:tags r:id="rId18"/>
            </p:custDataLst>
          </p:nvPr>
        </p:nvSpPr>
        <p:spPr bwMode="auto">
          <a:xfrm>
            <a:off x="4995404" y="2766779"/>
            <a:ext cx="561541" cy="563578"/>
          </a:xfrm>
          <a:custGeom>
            <a:avLst/>
            <a:gdLst>
              <a:gd name="connsiteX0" fmla="*/ 420570 w 603193"/>
              <a:gd name="connsiteY0" fmla="*/ 340125 h 605381"/>
              <a:gd name="connsiteX1" fmla="*/ 451407 w 603193"/>
              <a:gd name="connsiteY1" fmla="*/ 340125 h 605381"/>
              <a:gd name="connsiteX2" fmla="*/ 451407 w 603193"/>
              <a:gd name="connsiteY2" fmla="*/ 368139 h 605381"/>
              <a:gd name="connsiteX3" fmla="*/ 420570 w 603193"/>
              <a:gd name="connsiteY3" fmla="*/ 368139 h 605381"/>
              <a:gd name="connsiteX4" fmla="*/ 151786 w 603193"/>
              <a:gd name="connsiteY4" fmla="*/ 340125 h 605381"/>
              <a:gd name="connsiteX5" fmla="*/ 182623 w 603193"/>
              <a:gd name="connsiteY5" fmla="*/ 340125 h 605381"/>
              <a:gd name="connsiteX6" fmla="*/ 182623 w 603193"/>
              <a:gd name="connsiteY6" fmla="*/ 368139 h 605381"/>
              <a:gd name="connsiteX7" fmla="*/ 151786 w 603193"/>
              <a:gd name="connsiteY7" fmla="*/ 368139 h 605381"/>
              <a:gd name="connsiteX8" fmla="*/ 420570 w 603193"/>
              <a:gd name="connsiteY8" fmla="*/ 288683 h 605381"/>
              <a:gd name="connsiteX9" fmla="*/ 451407 w 603193"/>
              <a:gd name="connsiteY9" fmla="*/ 288683 h 605381"/>
              <a:gd name="connsiteX10" fmla="*/ 451407 w 603193"/>
              <a:gd name="connsiteY10" fmla="*/ 316697 h 605381"/>
              <a:gd name="connsiteX11" fmla="*/ 420570 w 603193"/>
              <a:gd name="connsiteY11" fmla="*/ 316697 h 605381"/>
              <a:gd name="connsiteX12" fmla="*/ 151786 w 603193"/>
              <a:gd name="connsiteY12" fmla="*/ 288683 h 605381"/>
              <a:gd name="connsiteX13" fmla="*/ 182623 w 603193"/>
              <a:gd name="connsiteY13" fmla="*/ 288683 h 605381"/>
              <a:gd name="connsiteX14" fmla="*/ 182623 w 603193"/>
              <a:gd name="connsiteY14" fmla="*/ 316697 h 605381"/>
              <a:gd name="connsiteX15" fmla="*/ 151786 w 603193"/>
              <a:gd name="connsiteY15" fmla="*/ 316697 h 605381"/>
              <a:gd name="connsiteX16" fmla="*/ 269031 w 603193"/>
              <a:gd name="connsiteY16" fmla="*/ 246556 h 605381"/>
              <a:gd name="connsiteX17" fmla="*/ 267769 w 603193"/>
              <a:gd name="connsiteY17" fmla="*/ 252439 h 605381"/>
              <a:gd name="connsiteX18" fmla="*/ 267769 w 603193"/>
              <a:gd name="connsiteY18" fmla="*/ 353012 h 605381"/>
              <a:gd name="connsiteX19" fmla="*/ 269031 w 603193"/>
              <a:gd name="connsiteY19" fmla="*/ 358895 h 605381"/>
              <a:gd name="connsiteX20" fmla="*/ 269172 w 603193"/>
              <a:gd name="connsiteY20" fmla="*/ 358895 h 605381"/>
              <a:gd name="connsiteX21" fmla="*/ 274643 w 603193"/>
              <a:gd name="connsiteY21" fmla="*/ 356934 h 605381"/>
              <a:gd name="connsiteX22" fmla="*/ 359939 w 603193"/>
              <a:gd name="connsiteY22" fmla="*/ 307068 h 605381"/>
              <a:gd name="connsiteX23" fmla="*/ 364568 w 603193"/>
              <a:gd name="connsiteY23" fmla="*/ 302725 h 605381"/>
              <a:gd name="connsiteX24" fmla="*/ 359939 w 603193"/>
              <a:gd name="connsiteY24" fmla="*/ 298383 h 605381"/>
              <a:gd name="connsiteX25" fmla="*/ 274643 w 603193"/>
              <a:gd name="connsiteY25" fmla="*/ 248517 h 605381"/>
              <a:gd name="connsiteX26" fmla="*/ 269172 w 603193"/>
              <a:gd name="connsiteY26" fmla="*/ 246556 h 605381"/>
              <a:gd name="connsiteX27" fmla="*/ 269031 w 603193"/>
              <a:gd name="connsiteY27" fmla="*/ 246556 h 605381"/>
              <a:gd name="connsiteX28" fmla="*/ 420570 w 603193"/>
              <a:gd name="connsiteY28" fmla="*/ 237312 h 605381"/>
              <a:gd name="connsiteX29" fmla="*/ 451407 w 603193"/>
              <a:gd name="connsiteY29" fmla="*/ 237312 h 605381"/>
              <a:gd name="connsiteX30" fmla="*/ 451407 w 603193"/>
              <a:gd name="connsiteY30" fmla="*/ 265326 h 605381"/>
              <a:gd name="connsiteX31" fmla="*/ 420570 w 603193"/>
              <a:gd name="connsiteY31" fmla="*/ 265326 h 605381"/>
              <a:gd name="connsiteX32" fmla="*/ 151786 w 603193"/>
              <a:gd name="connsiteY32" fmla="*/ 237312 h 605381"/>
              <a:gd name="connsiteX33" fmla="*/ 182623 w 603193"/>
              <a:gd name="connsiteY33" fmla="*/ 237312 h 605381"/>
              <a:gd name="connsiteX34" fmla="*/ 182623 w 603193"/>
              <a:gd name="connsiteY34" fmla="*/ 265326 h 605381"/>
              <a:gd name="connsiteX35" fmla="*/ 151786 w 603193"/>
              <a:gd name="connsiteY35" fmla="*/ 265326 h 605381"/>
              <a:gd name="connsiteX36" fmla="*/ 269172 w 603193"/>
              <a:gd name="connsiteY36" fmla="*/ 218541 h 605381"/>
              <a:gd name="connsiteX37" fmla="*/ 288812 w 603193"/>
              <a:gd name="connsiteY37" fmla="*/ 224284 h 605381"/>
              <a:gd name="connsiteX38" fmla="*/ 374248 w 603193"/>
              <a:gd name="connsiteY38" fmla="*/ 274290 h 605381"/>
              <a:gd name="connsiteX39" fmla="*/ 392626 w 603193"/>
              <a:gd name="connsiteY39" fmla="*/ 302725 h 605381"/>
              <a:gd name="connsiteX40" fmla="*/ 374248 w 603193"/>
              <a:gd name="connsiteY40" fmla="*/ 331161 h 605381"/>
              <a:gd name="connsiteX41" fmla="*/ 288812 w 603193"/>
              <a:gd name="connsiteY41" fmla="*/ 381167 h 605381"/>
              <a:gd name="connsiteX42" fmla="*/ 269172 w 603193"/>
              <a:gd name="connsiteY42" fmla="*/ 386910 h 605381"/>
              <a:gd name="connsiteX43" fmla="*/ 239711 w 603193"/>
              <a:gd name="connsiteY43" fmla="*/ 353012 h 605381"/>
              <a:gd name="connsiteX44" fmla="*/ 239711 w 603193"/>
              <a:gd name="connsiteY44" fmla="*/ 252439 h 605381"/>
              <a:gd name="connsiteX45" fmla="*/ 269172 w 603193"/>
              <a:gd name="connsiteY45" fmla="*/ 218541 h 605381"/>
              <a:gd name="connsiteX46" fmla="*/ 173394 w 603193"/>
              <a:gd name="connsiteY46" fmla="*/ 205485 h 605381"/>
              <a:gd name="connsiteX47" fmla="*/ 146744 w 603193"/>
              <a:gd name="connsiteY47" fmla="*/ 231957 h 605381"/>
              <a:gd name="connsiteX48" fmla="*/ 146744 w 603193"/>
              <a:gd name="connsiteY48" fmla="*/ 373424 h 605381"/>
              <a:gd name="connsiteX49" fmla="*/ 173394 w 603193"/>
              <a:gd name="connsiteY49" fmla="*/ 399896 h 605381"/>
              <a:gd name="connsiteX50" fmla="*/ 429799 w 603193"/>
              <a:gd name="connsiteY50" fmla="*/ 399896 h 605381"/>
              <a:gd name="connsiteX51" fmla="*/ 456449 w 603193"/>
              <a:gd name="connsiteY51" fmla="*/ 373424 h 605381"/>
              <a:gd name="connsiteX52" fmla="*/ 456449 w 603193"/>
              <a:gd name="connsiteY52" fmla="*/ 231957 h 605381"/>
              <a:gd name="connsiteX53" fmla="*/ 429799 w 603193"/>
              <a:gd name="connsiteY53" fmla="*/ 205485 h 605381"/>
              <a:gd name="connsiteX54" fmla="*/ 173394 w 603193"/>
              <a:gd name="connsiteY54" fmla="*/ 177472 h 605381"/>
              <a:gd name="connsiteX55" fmla="*/ 429799 w 603193"/>
              <a:gd name="connsiteY55" fmla="*/ 177472 h 605381"/>
              <a:gd name="connsiteX56" fmla="*/ 484502 w 603193"/>
              <a:gd name="connsiteY56" fmla="*/ 231957 h 605381"/>
              <a:gd name="connsiteX57" fmla="*/ 484502 w 603193"/>
              <a:gd name="connsiteY57" fmla="*/ 373424 h 605381"/>
              <a:gd name="connsiteX58" fmla="*/ 429799 w 603193"/>
              <a:gd name="connsiteY58" fmla="*/ 427909 h 605381"/>
              <a:gd name="connsiteX59" fmla="*/ 173394 w 603193"/>
              <a:gd name="connsiteY59" fmla="*/ 427909 h 605381"/>
              <a:gd name="connsiteX60" fmla="*/ 118691 w 603193"/>
              <a:gd name="connsiteY60" fmla="*/ 373424 h 605381"/>
              <a:gd name="connsiteX61" fmla="*/ 118691 w 603193"/>
              <a:gd name="connsiteY61" fmla="*/ 231957 h 605381"/>
              <a:gd name="connsiteX62" fmla="*/ 173394 w 603193"/>
              <a:gd name="connsiteY62" fmla="*/ 177472 h 605381"/>
              <a:gd name="connsiteX63" fmla="*/ 301596 w 603193"/>
              <a:gd name="connsiteY63" fmla="*/ 28014 h 605381"/>
              <a:gd name="connsiteX64" fmla="*/ 28055 w 603193"/>
              <a:gd name="connsiteY64" fmla="*/ 301150 h 605381"/>
              <a:gd name="connsiteX65" fmla="*/ 94126 w 603193"/>
              <a:gd name="connsiteY65" fmla="*/ 479178 h 605381"/>
              <a:gd name="connsiteX66" fmla="*/ 96791 w 603193"/>
              <a:gd name="connsiteY66" fmla="*/ 492905 h 605381"/>
              <a:gd name="connsiteX67" fmla="*/ 44748 w 603193"/>
              <a:gd name="connsiteY67" fmla="*/ 574145 h 605381"/>
              <a:gd name="connsiteX68" fmla="*/ 78415 w 603193"/>
              <a:gd name="connsiteY68" fmla="*/ 577367 h 605381"/>
              <a:gd name="connsiteX69" fmla="*/ 173944 w 603193"/>
              <a:gd name="connsiteY69" fmla="*/ 550194 h 605381"/>
              <a:gd name="connsiteX70" fmla="*/ 187270 w 603193"/>
              <a:gd name="connsiteY70" fmla="*/ 549353 h 605381"/>
              <a:gd name="connsiteX71" fmla="*/ 301596 w 603193"/>
              <a:gd name="connsiteY71" fmla="*/ 574286 h 605381"/>
              <a:gd name="connsiteX72" fmla="*/ 575138 w 603193"/>
              <a:gd name="connsiteY72" fmla="*/ 301150 h 605381"/>
              <a:gd name="connsiteX73" fmla="*/ 301596 w 603193"/>
              <a:gd name="connsiteY73" fmla="*/ 28014 h 605381"/>
              <a:gd name="connsiteX74" fmla="*/ 301596 w 603193"/>
              <a:gd name="connsiteY74" fmla="*/ 0 h 605381"/>
              <a:gd name="connsiteX75" fmla="*/ 603193 w 603193"/>
              <a:gd name="connsiteY75" fmla="*/ 301150 h 605381"/>
              <a:gd name="connsiteX76" fmla="*/ 301596 w 603193"/>
              <a:gd name="connsiteY76" fmla="*/ 602299 h 605381"/>
              <a:gd name="connsiteX77" fmla="*/ 182361 w 603193"/>
              <a:gd name="connsiteY77" fmla="*/ 577787 h 605381"/>
              <a:gd name="connsiteX78" fmla="*/ 78415 w 603193"/>
              <a:gd name="connsiteY78" fmla="*/ 605381 h 605381"/>
              <a:gd name="connsiteX79" fmla="*/ 10801 w 603193"/>
              <a:gd name="connsiteY79" fmla="*/ 594175 h 605381"/>
              <a:gd name="connsiteX80" fmla="*/ 1403 w 603193"/>
              <a:gd name="connsiteY80" fmla="*/ 582970 h 605381"/>
              <a:gd name="connsiteX81" fmla="*/ 6873 w 603193"/>
              <a:gd name="connsiteY81" fmla="*/ 569663 h 605381"/>
              <a:gd name="connsiteX82" fmla="*/ 67473 w 603193"/>
              <a:gd name="connsiteY82" fmla="*/ 491084 h 605381"/>
              <a:gd name="connsiteX83" fmla="*/ 0 w 603193"/>
              <a:gd name="connsiteY83" fmla="*/ 301150 h 605381"/>
              <a:gd name="connsiteX84" fmla="*/ 301596 w 603193"/>
              <a:gd name="connsiteY84" fmla="*/ 0 h 60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603193" h="605381">
                <a:moveTo>
                  <a:pt x="420570" y="340125"/>
                </a:moveTo>
                <a:lnTo>
                  <a:pt x="451407" y="340125"/>
                </a:lnTo>
                <a:lnTo>
                  <a:pt x="451407" y="368139"/>
                </a:lnTo>
                <a:lnTo>
                  <a:pt x="420570" y="368139"/>
                </a:lnTo>
                <a:close/>
                <a:moveTo>
                  <a:pt x="151786" y="340125"/>
                </a:moveTo>
                <a:lnTo>
                  <a:pt x="182623" y="340125"/>
                </a:lnTo>
                <a:lnTo>
                  <a:pt x="182623" y="368139"/>
                </a:lnTo>
                <a:lnTo>
                  <a:pt x="151786" y="368139"/>
                </a:lnTo>
                <a:close/>
                <a:moveTo>
                  <a:pt x="420570" y="288683"/>
                </a:moveTo>
                <a:lnTo>
                  <a:pt x="451407" y="288683"/>
                </a:lnTo>
                <a:lnTo>
                  <a:pt x="451407" y="316697"/>
                </a:lnTo>
                <a:lnTo>
                  <a:pt x="420570" y="316697"/>
                </a:lnTo>
                <a:close/>
                <a:moveTo>
                  <a:pt x="151786" y="288683"/>
                </a:moveTo>
                <a:lnTo>
                  <a:pt x="182623" y="288683"/>
                </a:lnTo>
                <a:lnTo>
                  <a:pt x="182623" y="316697"/>
                </a:lnTo>
                <a:lnTo>
                  <a:pt x="151786" y="316697"/>
                </a:lnTo>
                <a:close/>
                <a:moveTo>
                  <a:pt x="269031" y="246556"/>
                </a:moveTo>
                <a:cubicBezTo>
                  <a:pt x="268610" y="246976"/>
                  <a:pt x="267769" y="248797"/>
                  <a:pt x="267769" y="252439"/>
                </a:cubicBezTo>
                <a:lnTo>
                  <a:pt x="267769" y="353012"/>
                </a:lnTo>
                <a:cubicBezTo>
                  <a:pt x="267769" y="356654"/>
                  <a:pt x="268610" y="358475"/>
                  <a:pt x="269031" y="358895"/>
                </a:cubicBezTo>
                <a:cubicBezTo>
                  <a:pt x="269031" y="358895"/>
                  <a:pt x="269172" y="358895"/>
                  <a:pt x="269172" y="358895"/>
                </a:cubicBezTo>
                <a:cubicBezTo>
                  <a:pt x="269733" y="358895"/>
                  <a:pt x="271556" y="358755"/>
                  <a:pt x="274643" y="356934"/>
                </a:cubicBezTo>
                <a:lnTo>
                  <a:pt x="359939" y="307068"/>
                </a:lnTo>
                <a:cubicBezTo>
                  <a:pt x="363586" y="304967"/>
                  <a:pt x="364568" y="303006"/>
                  <a:pt x="364568" y="302725"/>
                </a:cubicBezTo>
                <a:cubicBezTo>
                  <a:pt x="364568" y="302305"/>
                  <a:pt x="363586" y="300484"/>
                  <a:pt x="359939" y="298383"/>
                </a:cubicBezTo>
                <a:lnTo>
                  <a:pt x="274643" y="248517"/>
                </a:lnTo>
                <a:cubicBezTo>
                  <a:pt x="271556" y="246696"/>
                  <a:pt x="269733" y="246556"/>
                  <a:pt x="269172" y="246556"/>
                </a:cubicBezTo>
                <a:cubicBezTo>
                  <a:pt x="269172" y="246556"/>
                  <a:pt x="269031" y="246556"/>
                  <a:pt x="269031" y="246556"/>
                </a:cubicBezTo>
                <a:close/>
                <a:moveTo>
                  <a:pt x="420570" y="237312"/>
                </a:moveTo>
                <a:lnTo>
                  <a:pt x="451407" y="237312"/>
                </a:lnTo>
                <a:lnTo>
                  <a:pt x="451407" y="265326"/>
                </a:lnTo>
                <a:lnTo>
                  <a:pt x="420570" y="265326"/>
                </a:lnTo>
                <a:close/>
                <a:moveTo>
                  <a:pt x="151786" y="237312"/>
                </a:moveTo>
                <a:lnTo>
                  <a:pt x="182623" y="237312"/>
                </a:lnTo>
                <a:lnTo>
                  <a:pt x="182623" y="265326"/>
                </a:lnTo>
                <a:lnTo>
                  <a:pt x="151786" y="265326"/>
                </a:lnTo>
                <a:close/>
                <a:moveTo>
                  <a:pt x="269172" y="218541"/>
                </a:moveTo>
                <a:cubicBezTo>
                  <a:pt x="275625" y="218541"/>
                  <a:pt x="282218" y="220362"/>
                  <a:pt x="288812" y="224284"/>
                </a:cubicBezTo>
                <a:lnTo>
                  <a:pt x="374248" y="274290"/>
                </a:lnTo>
                <a:cubicBezTo>
                  <a:pt x="385892" y="281154"/>
                  <a:pt x="392626" y="291520"/>
                  <a:pt x="392626" y="302725"/>
                </a:cubicBezTo>
                <a:cubicBezTo>
                  <a:pt x="392626" y="313931"/>
                  <a:pt x="385892" y="324297"/>
                  <a:pt x="374248" y="331161"/>
                </a:cubicBezTo>
                <a:lnTo>
                  <a:pt x="288812" y="381167"/>
                </a:lnTo>
                <a:cubicBezTo>
                  <a:pt x="282218" y="384949"/>
                  <a:pt x="275625" y="386910"/>
                  <a:pt x="269172" y="386910"/>
                </a:cubicBezTo>
                <a:cubicBezTo>
                  <a:pt x="251776" y="386910"/>
                  <a:pt x="239711" y="373043"/>
                  <a:pt x="239711" y="353012"/>
                </a:cubicBezTo>
                <a:lnTo>
                  <a:pt x="239711" y="252439"/>
                </a:lnTo>
                <a:cubicBezTo>
                  <a:pt x="239711" y="232408"/>
                  <a:pt x="251776" y="218541"/>
                  <a:pt x="269172" y="218541"/>
                </a:cubicBezTo>
                <a:close/>
                <a:moveTo>
                  <a:pt x="173394" y="205485"/>
                </a:moveTo>
                <a:cubicBezTo>
                  <a:pt x="158666" y="205485"/>
                  <a:pt x="146744" y="217391"/>
                  <a:pt x="146744" y="231957"/>
                </a:cubicBezTo>
                <a:lnTo>
                  <a:pt x="146744" y="373424"/>
                </a:lnTo>
                <a:cubicBezTo>
                  <a:pt x="146744" y="387990"/>
                  <a:pt x="158666" y="399896"/>
                  <a:pt x="173394" y="399896"/>
                </a:cubicBezTo>
                <a:lnTo>
                  <a:pt x="429799" y="399896"/>
                </a:lnTo>
                <a:cubicBezTo>
                  <a:pt x="444527" y="399896"/>
                  <a:pt x="456449" y="387990"/>
                  <a:pt x="456449" y="373424"/>
                </a:cubicBezTo>
                <a:lnTo>
                  <a:pt x="456449" y="231957"/>
                </a:lnTo>
                <a:cubicBezTo>
                  <a:pt x="456449" y="217391"/>
                  <a:pt x="444527" y="205485"/>
                  <a:pt x="429799" y="205485"/>
                </a:cubicBezTo>
                <a:close/>
                <a:moveTo>
                  <a:pt x="173394" y="177472"/>
                </a:moveTo>
                <a:lnTo>
                  <a:pt x="429799" y="177472"/>
                </a:lnTo>
                <a:cubicBezTo>
                  <a:pt x="459956" y="177472"/>
                  <a:pt x="484502" y="201843"/>
                  <a:pt x="484502" y="231957"/>
                </a:cubicBezTo>
                <a:lnTo>
                  <a:pt x="484502" y="373424"/>
                </a:lnTo>
                <a:cubicBezTo>
                  <a:pt x="484502" y="403538"/>
                  <a:pt x="459956" y="427909"/>
                  <a:pt x="429799" y="427909"/>
                </a:cubicBezTo>
                <a:lnTo>
                  <a:pt x="173394" y="427909"/>
                </a:lnTo>
                <a:cubicBezTo>
                  <a:pt x="143237" y="427909"/>
                  <a:pt x="118691" y="403538"/>
                  <a:pt x="118691" y="373424"/>
                </a:cubicBezTo>
                <a:lnTo>
                  <a:pt x="118691" y="231957"/>
                </a:lnTo>
                <a:cubicBezTo>
                  <a:pt x="118691" y="201843"/>
                  <a:pt x="143237" y="177472"/>
                  <a:pt x="173394" y="177472"/>
                </a:cubicBezTo>
                <a:close/>
                <a:moveTo>
                  <a:pt x="301596" y="28014"/>
                </a:moveTo>
                <a:cubicBezTo>
                  <a:pt x="150798" y="28014"/>
                  <a:pt x="28055" y="150575"/>
                  <a:pt x="28055" y="301150"/>
                </a:cubicBezTo>
                <a:cubicBezTo>
                  <a:pt x="28055" y="366422"/>
                  <a:pt x="51482" y="429734"/>
                  <a:pt x="94126" y="479178"/>
                </a:cubicBezTo>
                <a:cubicBezTo>
                  <a:pt x="97352" y="482960"/>
                  <a:pt x="98475" y="488143"/>
                  <a:pt x="96791" y="492905"/>
                </a:cubicBezTo>
                <a:cubicBezTo>
                  <a:pt x="85990" y="523860"/>
                  <a:pt x="68175" y="551594"/>
                  <a:pt x="44748" y="574145"/>
                </a:cubicBezTo>
                <a:cubicBezTo>
                  <a:pt x="55830" y="576247"/>
                  <a:pt x="67052" y="577367"/>
                  <a:pt x="78415" y="577367"/>
                </a:cubicBezTo>
                <a:cubicBezTo>
                  <a:pt x="112362" y="577367"/>
                  <a:pt x="145327" y="567982"/>
                  <a:pt x="173944" y="550194"/>
                </a:cubicBezTo>
                <a:cubicBezTo>
                  <a:pt x="178012" y="547672"/>
                  <a:pt x="183062" y="547392"/>
                  <a:pt x="187270" y="549353"/>
                </a:cubicBezTo>
                <a:cubicBezTo>
                  <a:pt x="223322" y="565881"/>
                  <a:pt x="261758" y="574286"/>
                  <a:pt x="301596" y="574286"/>
                </a:cubicBezTo>
                <a:cubicBezTo>
                  <a:pt x="452395" y="574286"/>
                  <a:pt x="575138" y="451725"/>
                  <a:pt x="575138" y="301150"/>
                </a:cubicBezTo>
                <a:cubicBezTo>
                  <a:pt x="575138" y="150575"/>
                  <a:pt x="452395" y="28014"/>
                  <a:pt x="301596" y="28014"/>
                </a:cubicBezTo>
                <a:close/>
                <a:moveTo>
                  <a:pt x="301596" y="0"/>
                </a:moveTo>
                <a:cubicBezTo>
                  <a:pt x="467825" y="0"/>
                  <a:pt x="603193" y="135027"/>
                  <a:pt x="603193" y="301150"/>
                </a:cubicBezTo>
                <a:cubicBezTo>
                  <a:pt x="603193" y="467132"/>
                  <a:pt x="467825" y="602299"/>
                  <a:pt x="301596" y="602299"/>
                </a:cubicBezTo>
                <a:cubicBezTo>
                  <a:pt x="260074" y="602299"/>
                  <a:pt x="220095" y="594035"/>
                  <a:pt x="182361" y="577787"/>
                </a:cubicBezTo>
                <a:cubicBezTo>
                  <a:pt x="150798" y="595856"/>
                  <a:pt x="115027" y="605381"/>
                  <a:pt x="78415" y="605381"/>
                </a:cubicBezTo>
                <a:cubicBezTo>
                  <a:pt x="55409" y="605381"/>
                  <a:pt x="32544" y="601599"/>
                  <a:pt x="10801" y="594175"/>
                </a:cubicBezTo>
                <a:cubicBezTo>
                  <a:pt x="5751" y="592495"/>
                  <a:pt x="2244" y="588152"/>
                  <a:pt x="1403" y="582970"/>
                </a:cubicBezTo>
                <a:cubicBezTo>
                  <a:pt x="561" y="577927"/>
                  <a:pt x="2805" y="572745"/>
                  <a:pt x="6873" y="569663"/>
                </a:cubicBezTo>
                <a:cubicBezTo>
                  <a:pt x="34228" y="549353"/>
                  <a:pt x="55129" y="522320"/>
                  <a:pt x="67473" y="491084"/>
                </a:cubicBezTo>
                <a:cubicBezTo>
                  <a:pt x="23987" y="437437"/>
                  <a:pt x="0" y="370344"/>
                  <a:pt x="0" y="301150"/>
                </a:cubicBezTo>
                <a:cubicBezTo>
                  <a:pt x="0" y="135027"/>
                  <a:pt x="135368" y="0"/>
                  <a:pt x="3015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wifi_159307"/>
          <p:cNvSpPr>
            <a:spLocks noChangeAspect="1"/>
          </p:cNvSpPr>
          <p:nvPr>
            <p:custDataLst>
              <p:tags r:id="rId19"/>
            </p:custDataLst>
          </p:nvPr>
        </p:nvSpPr>
        <p:spPr bwMode="auto">
          <a:xfrm>
            <a:off x="5005650" y="4210266"/>
            <a:ext cx="551563" cy="547365"/>
          </a:xfrm>
          <a:custGeom>
            <a:avLst/>
            <a:gdLst>
              <a:gd name="T0" fmla="*/ 2709 w 5737"/>
              <a:gd name="T1" fmla="*/ 15 h 5702"/>
              <a:gd name="T2" fmla="*/ 2762 w 5737"/>
              <a:gd name="T3" fmla="*/ 249 h 5702"/>
              <a:gd name="T4" fmla="*/ 890 w 5737"/>
              <a:gd name="T5" fmla="*/ 2262 h 5702"/>
              <a:gd name="T6" fmla="*/ 771 w 5737"/>
              <a:gd name="T7" fmla="*/ 2125 h 5702"/>
              <a:gd name="T8" fmla="*/ 4685 w 5737"/>
              <a:gd name="T9" fmla="*/ 2847 h 5702"/>
              <a:gd name="T10" fmla="*/ 3532 w 5737"/>
              <a:gd name="T11" fmla="*/ 3915 h 5702"/>
              <a:gd name="T12" fmla="*/ 3266 w 5737"/>
              <a:gd name="T13" fmla="*/ 3939 h 5702"/>
              <a:gd name="T14" fmla="*/ 2999 w 5737"/>
              <a:gd name="T15" fmla="*/ 3915 h 5702"/>
              <a:gd name="T16" fmla="*/ 1847 w 5737"/>
              <a:gd name="T17" fmla="*/ 2847 h 5702"/>
              <a:gd name="T18" fmla="*/ 1917 w 5737"/>
              <a:gd name="T19" fmla="*/ 1892 h 5702"/>
              <a:gd name="T20" fmla="*/ 2999 w 5737"/>
              <a:gd name="T21" fmla="*/ 1028 h 5702"/>
              <a:gd name="T22" fmla="*/ 3266 w 5737"/>
              <a:gd name="T23" fmla="*/ 1004 h 5702"/>
              <a:gd name="T24" fmla="*/ 3532 w 5737"/>
              <a:gd name="T25" fmla="*/ 1028 h 5702"/>
              <a:gd name="T26" fmla="*/ 4614 w 5737"/>
              <a:gd name="T27" fmla="*/ 1891 h 5702"/>
              <a:gd name="T28" fmla="*/ 3698 w 5737"/>
              <a:gd name="T29" fmla="*/ 1322 h 5702"/>
              <a:gd name="T30" fmla="*/ 4325 w 5737"/>
              <a:gd name="T31" fmla="*/ 1850 h 5702"/>
              <a:gd name="T32" fmla="*/ 2963 w 5737"/>
              <a:gd name="T33" fmla="*/ 1950 h 5702"/>
              <a:gd name="T34" fmla="*/ 3422 w 5737"/>
              <a:gd name="T35" fmla="*/ 1253 h 5702"/>
              <a:gd name="T36" fmla="*/ 2963 w 5737"/>
              <a:gd name="T37" fmla="*/ 1950 h 5702"/>
              <a:gd name="T38" fmla="*/ 2707 w 5737"/>
              <a:gd name="T39" fmla="*/ 2815 h 5702"/>
              <a:gd name="T40" fmla="*/ 2705 w 5737"/>
              <a:gd name="T41" fmla="*/ 2170 h 5702"/>
              <a:gd name="T42" fmla="*/ 2038 w 5737"/>
              <a:gd name="T43" fmla="*/ 2471 h 5702"/>
              <a:gd name="T44" fmla="*/ 2834 w 5737"/>
              <a:gd name="T45" fmla="*/ 3621 h 5702"/>
              <a:gd name="T46" fmla="*/ 2149 w 5737"/>
              <a:gd name="T47" fmla="*/ 2981 h 5702"/>
              <a:gd name="T48" fmla="*/ 2834 w 5737"/>
              <a:gd name="T49" fmla="*/ 1322 h 5702"/>
              <a:gd name="T50" fmla="*/ 2723 w 5737"/>
              <a:gd name="T51" fmla="*/ 1931 h 5702"/>
              <a:gd name="T52" fmla="*/ 3560 w 5737"/>
              <a:gd name="T53" fmla="*/ 3074 h 5702"/>
              <a:gd name="T54" fmla="*/ 3109 w 5737"/>
              <a:gd name="T55" fmla="*/ 3689 h 5702"/>
              <a:gd name="T56" fmla="*/ 3560 w 5737"/>
              <a:gd name="T57" fmla="*/ 3074 h 5702"/>
              <a:gd name="T58" fmla="*/ 3588 w 5737"/>
              <a:gd name="T59" fmla="*/ 2189 h 5702"/>
              <a:gd name="T60" fmla="*/ 2937 w 5737"/>
              <a:gd name="T61" fmla="*/ 2471 h 5702"/>
              <a:gd name="T62" fmla="*/ 3583 w 5737"/>
              <a:gd name="T63" fmla="*/ 2832 h 5702"/>
              <a:gd name="T64" fmla="*/ 4383 w 5737"/>
              <a:gd name="T65" fmla="*/ 2981 h 5702"/>
              <a:gd name="T66" fmla="*/ 3698 w 5737"/>
              <a:gd name="T67" fmla="*/ 3621 h 5702"/>
              <a:gd name="T68" fmla="*/ 4494 w 5737"/>
              <a:gd name="T69" fmla="*/ 2471 h 5702"/>
              <a:gd name="T70" fmla="*/ 3827 w 5737"/>
              <a:gd name="T71" fmla="*/ 2170 h 5702"/>
              <a:gd name="T72" fmla="*/ 3825 w 5737"/>
              <a:gd name="T73" fmla="*/ 2815 h 5702"/>
              <a:gd name="T74" fmla="*/ 4494 w 5737"/>
              <a:gd name="T75" fmla="*/ 2471 h 5702"/>
              <a:gd name="T76" fmla="*/ 1953 w 5737"/>
              <a:gd name="T77" fmla="*/ 3954 h 5702"/>
              <a:gd name="T78" fmla="*/ 1453 w 5737"/>
              <a:gd name="T79" fmla="*/ 4648 h 5702"/>
              <a:gd name="T80" fmla="*/ 656 w 5737"/>
              <a:gd name="T81" fmla="*/ 5596 h 5702"/>
              <a:gd name="T82" fmla="*/ 141 w 5737"/>
              <a:gd name="T83" fmla="*/ 5596 h 5702"/>
              <a:gd name="T84" fmla="*/ 832 w 5737"/>
              <a:gd name="T85" fmla="*/ 4390 h 5702"/>
              <a:gd name="T86" fmla="*/ 1248 w 5737"/>
              <a:gd name="T87" fmla="*/ 4320 h 5702"/>
              <a:gd name="T88" fmla="*/ 1866 w 5737"/>
              <a:gd name="T89" fmla="*/ 1071 h 5702"/>
              <a:gd name="T90" fmla="*/ 4666 w 5737"/>
              <a:gd name="T91" fmla="*/ 1071 h 5702"/>
              <a:gd name="T92" fmla="*/ 1178 w 5737"/>
              <a:gd name="T93" fmla="*/ 4561 h 5702"/>
              <a:gd name="T94" fmla="*/ 1177 w 5737"/>
              <a:gd name="T95" fmla="*/ 4559 h 5702"/>
              <a:gd name="T96" fmla="*/ 1002 w 5737"/>
              <a:gd name="T97" fmla="*/ 4560 h 5702"/>
              <a:gd name="T98" fmla="*/ 311 w 5737"/>
              <a:gd name="T99" fmla="*/ 5426 h 5702"/>
              <a:gd name="T100" fmla="*/ 487 w 5737"/>
              <a:gd name="T101" fmla="*/ 5426 h 5702"/>
              <a:gd name="T102" fmla="*/ 1178 w 5737"/>
              <a:gd name="T103" fmla="*/ 4561 h 5702"/>
              <a:gd name="T104" fmla="*/ 4496 w 5737"/>
              <a:gd name="T105" fmla="*/ 1241 h 5702"/>
              <a:gd name="T106" fmla="*/ 2035 w 5737"/>
              <a:gd name="T107" fmla="*/ 1241 h 5702"/>
              <a:gd name="T108" fmla="*/ 4496 w 5737"/>
              <a:gd name="T109" fmla="*/ 3702 h 5702"/>
              <a:gd name="T110" fmla="*/ 5488 w 5737"/>
              <a:gd name="T111" fmla="*/ 2975 h 5702"/>
              <a:gd name="T112" fmla="*/ 3477 w 5737"/>
              <a:gd name="T113" fmla="*/ 4864 h 5702"/>
              <a:gd name="T114" fmla="*/ 3612 w 5737"/>
              <a:gd name="T115" fmla="*/ 4966 h 5702"/>
              <a:gd name="T116" fmla="*/ 5632 w 5737"/>
              <a:gd name="T117" fmla="*/ 2885 h 5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737" h="5702">
                <a:moveTo>
                  <a:pt x="771" y="2125"/>
                </a:moveTo>
                <a:cubicBezTo>
                  <a:pt x="913" y="1093"/>
                  <a:pt x="1692" y="245"/>
                  <a:pt x="2709" y="15"/>
                </a:cubicBezTo>
                <a:cubicBezTo>
                  <a:pt x="2774" y="0"/>
                  <a:pt x="2838" y="41"/>
                  <a:pt x="2853" y="106"/>
                </a:cubicBezTo>
                <a:cubicBezTo>
                  <a:pt x="2867" y="170"/>
                  <a:pt x="2827" y="235"/>
                  <a:pt x="2762" y="249"/>
                </a:cubicBezTo>
                <a:cubicBezTo>
                  <a:pt x="1842" y="457"/>
                  <a:pt x="1137" y="1224"/>
                  <a:pt x="1009" y="2158"/>
                </a:cubicBezTo>
                <a:cubicBezTo>
                  <a:pt x="1001" y="2218"/>
                  <a:pt x="949" y="2262"/>
                  <a:pt x="890" y="2262"/>
                </a:cubicBezTo>
                <a:cubicBezTo>
                  <a:pt x="885" y="2262"/>
                  <a:pt x="879" y="2261"/>
                  <a:pt x="874" y="2261"/>
                </a:cubicBezTo>
                <a:cubicBezTo>
                  <a:pt x="808" y="2252"/>
                  <a:pt x="762" y="2191"/>
                  <a:pt x="771" y="2125"/>
                </a:cubicBezTo>
                <a:close/>
                <a:moveTo>
                  <a:pt x="4734" y="2471"/>
                </a:moveTo>
                <a:cubicBezTo>
                  <a:pt x="4734" y="2601"/>
                  <a:pt x="4717" y="2727"/>
                  <a:pt x="4685" y="2847"/>
                </a:cubicBezTo>
                <a:cubicBezTo>
                  <a:pt x="4684" y="2851"/>
                  <a:pt x="4683" y="2854"/>
                  <a:pt x="4683" y="2856"/>
                </a:cubicBezTo>
                <a:cubicBezTo>
                  <a:pt x="4536" y="3396"/>
                  <a:pt x="4088" y="3813"/>
                  <a:pt x="3532" y="3915"/>
                </a:cubicBezTo>
                <a:cubicBezTo>
                  <a:pt x="3530" y="3916"/>
                  <a:pt x="3527" y="3916"/>
                  <a:pt x="3525" y="3917"/>
                </a:cubicBezTo>
                <a:cubicBezTo>
                  <a:pt x="3441" y="3932"/>
                  <a:pt x="3354" y="3939"/>
                  <a:pt x="3266" y="3939"/>
                </a:cubicBezTo>
                <a:cubicBezTo>
                  <a:pt x="3177" y="3939"/>
                  <a:pt x="3091" y="3932"/>
                  <a:pt x="3007" y="3917"/>
                </a:cubicBezTo>
                <a:cubicBezTo>
                  <a:pt x="3004" y="3916"/>
                  <a:pt x="3002" y="3916"/>
                  <a:pt x="2999" y="3915"/>
                </a:cubicBezTo>
                <a:cubicBezTo>
                  <a:pt x="2443" y="3813"/>
                  <a:pt x="1996" y="3396"/>
                  <a:pt x="1849" y="2857"/>
                </a:cubicBezTo>
                <a:cubicBezTo>
                  <a:pt x="1848" y="2854"/>
                  <a:pt x="1847" y="2850"/>
                  <a:pt x="1847" y="2847"/>
                </a:cubicBezTo>
                <a:cubicBezTo>
                  <a:pt x="1815" y="2727"/>
                  <a:pt x="1798" y="2601"/>
                  <a:pt x="1798" y="2471"/>
                </a:cubicBezTo>
                <a:cubicBezTo>
                  <a:pt x="1798" y="2266"/>
                  <a:pt x="1840" y="2070"/>
                  <a:pt x="1917" y="1892"/>
                </a:cubicBezTo>
                <a:cubicBezTo>
                  <a:pt x="1919" y="1886"/>
                  <a:pt x="1922" y="1881"/>
                  <a:pt x="1924" y="1876"/>
                </a:cubicBezTo>
                <a:cubicBezTo>
                  <a:pt x="2118" y="1440"/>
                  <a:pt x="2518" y="1116"/>
                  <a:pt x="2999" y="1028"/>
                </a:cubicBezTo>
                <a:cubicBezTo>
                  <a:pt x="3002" y="1027"/>
                  <a:pt x="3004" y="1027"/>
                  <a:pt x="3007" y="1026"/>
                </a:cubicBezTo>
                <a:cubicBezTo>
                  <a:pt x="3091" y="1011"/>
                  <a:pt x="3177" y="1004"/>
                  <a:pt x="3266" y="1004"/>
                </a:cubicBezTo>
                <a:cubicBezTo>
                  <a:pt x="3354" y="1004"/>
                  <a:pt x="3441" y="1011"/>
                  <a:pt x="3525" y="1026"/>
                </a:cubicBezTo>
                <a:cubicBezTo>
                  <a:pt x="3527" y="1027"/>
                  <a:pt x="3530" y="1027"/>
                  <a:pt x="3532" y="1028"/>
                </a:cubicBezTo>
                <a:cubicBezTo>
                  <a:pt x="4014" y="1116"/>
                  <a:pt x="4413" y="1441"/>
                  <a:pt x="4607" y="1876"/>
                </a:cubicBezTo>
                <a:cubicBezTo>
                  <a:pt x="4610" y="1881"/>
                  <a:pt x="4612" y="1886"/>
                  <a:pt x="4614" y="1891"/>
                </a:cubicBezTo>
                <a:cubicBezTo>
                  <a:pt x="4691" y="2069"/>
                  <a:pt x="4734" y="2266"/>
                  <a:pt x="4734" y="2471"/>
                </a:cubicBezTo>
                <a:close/>
                <a:moveTo>
                  <a:pt x="3698" y="1322"/>
                </a:moveTo>
                <a:cubicBezTo>
                  <a:pt x="3747" y="1495"/>
                  <a:pt x="3785" y="1703"/>
                  <a:pt x="3808" y="1931"/>
                </a:cubicBezTo>
                <a:cubicBezTo>
                  <a:pt x="3985" y="1913"/>
                  <a:pt x="4158" y="1886"/>
                  <a:pt x="4325" y="1850"/>
                </a:cubicBezTo>
                <a:cubicBezTo>
                  <a:pt x="4183" y="1610"/>
                  <a:pt x="3962" y="1421"/>
                  <a:pt x="3698" y="1322"/>
                </a:cubicBezTo>
                <a:close/>
                <a:moveTo>
                  <a:pt x="2963" y="1950"/>
                </a:moveTo>
                <a:cubicBezTo>
                  <a:pt x="3162" y="1961"/>
                  <a:pt x="3369" y="1961"/>
                  <a:pt x="3569" y="1950"/>
                </a:cubicBezTo>
                <a:cubicBezTo>
                  <a:pt x="3540" y="1674"/>
                  <a:pt x="3489" y="1429"/>
                  <a:pt x="3422" y="1253"/>
                </a:cubicBezTo>
                <a:cubicBezTo>
                  <a:pt x="3320" y="1240"/>
                  <a:pt x="3212" y="1240"/>
                  <a:pt x="3109" y="1253"/>
                </a:cubicBezTo>
                <a:cubicBezTo>
                  <a:pt x="3042" y="1429"/>
                  <a:pt x="2991" y="1674"/>
                  <a:pt x="2963" y="1950"/>
                </a:cubicBezTo>
                <a:close/>
                <a:moveTo>
                  <a:pt x="2063" y="2720"/>
                </a:moveTo>
                <a:cubicBezTo>
                  <a:pt x="2273" y="2763"/>
                  <a:pt x="2488" y="2795"/>
                  <a:pt x="2707" y="2815"/>
                </a:cubicBezTo>
                <a:cubicBezTo>
                  <a:pt x="2700" y="2703"/>
                  <a:pt x="2696" y="2588"/>
                  <a:pt x="2696" y="2471"/>
                </a:cubicBezTo>
                <a:cubicBezTo>
                  <a:pt x="2696" y="2369"/>
                  <a:pt x="2699" y="2269"/>
                  <a:pt x="2705" y="2170"/>
                </a:cubicBezTo>
                <a:cubicBezTo>
                  <a:pt x="2498" y="2150"/>
                  <a:pt x="2298" y="2117"/>
                  <a:pt x="2104" y="2073"/>
                </a:cubicBezTo>
                <a:cubicBezTo>
                  <a:pt x="2061" y="2198"/>
                  <a:pt x="2038" y="2332"/>
                  <a:pt x="2038" y="2471"/>
                </a:cubicBezTo>
                <a:cubicBezTo>
                  <a:pt x="2038" y="2556"/>
                  <a:pt x="2047" y="2639"/>
                  <a:pt x="2063" y="2720"/>
                </a:cubicBezTo>
                <a:close/>
                <a:moveTo>
                  <a:pt x="2834" y="3621"/>
                </a:moveTo>
                <a:cubicBezTo>
                  <a:pt x="2788" y="3459"/>
                  <a:pt x="2752" y="3268"/>
                  <a:pt x="2728" y="3058"/>
                </a:cubicBezTo>
                <a:cubicBezTo>
                  <a:pt x="2532" y="3041"/>
                  <a:pt x="2338" y="3016"/>
                  <a:pt x="2149" y="2981"/>
                </a:cubicBezTo>
                <a:cubicBezTo>
                  <a:pt x="2283" y="3275"/>
                  <a:pt x="2530" y="3507"/>
                  <a:pt x="2834" y="3621"/>
                </a:cubicBezTo>
                <a:close/>
                <a:moveTo>
                  <a:pt x="2834" y="1322"/>
                </a:moveTo>
                <a:cubicBezTo>
                  <a:pt x="2570" y="1421"/>
                  <a:pt x="2349" y="1610"/>
                  <a:pt x="2207" y="1850"/>
                </a:cubicBezTo>
                <a:cubicBezTo>
                  <a:pt x="2374" y="1886"/>
                  <a:pt x="2546" y="1913"/>
                  <a:pt x="2723" y="1931"/>
                </a:cubicBezTo>
                <a:cubicBezTo>
                  <a:pt x="2746" y="1703"/>
                  <a:pt x="2784" y="1495"/>
                  <a:pt x="2834" y="1322"/>
                </a:cubicBezTo>
                <a:close/>
                <a:moveTo>
                  <a:pt x="3560" y="3074"/>
                </a:moveTo>
                <a:cubicBezTo>
                  <a:pt x="3365" y="3083"/>
                  <a:pt x="3167" y="3083"/>
                  <a:pt x="2972" y="3074"/>
                </a:cubicBezTo>
                <a:cubicBezTo>
                  <a:pt x="3002" y="3317"/>
                  <a:pt x="3049" y="3531"/>
                  <a:pt x="3109" y="3689"/>
                </a:cubicBezTo>
                <a:cubicBezTo>
                  <a:pt x="3212" y="3703"/>
                  <a:pt x="3320" y="3703"/>
                  <a:pt x="3422" y="3689"/>
                </a:cubicBezTo>
                <a:cubicBezTo>
                  <a:pt x="3483" y="3531"/>
                  <a:pt x="3530" y="3317"/>
                  <a:pt x="3560" y="3074"/>
                </a:cubicBezTo>
                <a:close/>
                <a:moveTo>
                  <a:pt x="3595" y="2471"/>
                </a:moveTo>
                <a:cubicBezTo>
                  <a:pt x="3595" y="2376"/>
                  <a:pt x="3593" y="2282"/>
                  <a:pt x="3588" y="2189"/>
                </a:cubicBezTo>
                <a:cubicBezTo>
                  <a:pt x="3376" y="2201"/>
                  <a:pt x="3156" y="2201"/>
                  <a:pt x="2944" y="2189"/>
                </a:cubicBezTo>
                <a:cubicBezTo>
                  <a:pt x="2939" y="2282"/>
                  <a:pt x="2937" y="2376"/>
                  <a:pt x="2937" y="2471"/>
                </a:cubicBezTo>
                <a:cubicBezTo>
                  <a:pt x="2937" y="2594"/>
                  <a:pt x="2941" y="2715"/>
                  <a:pt x="2949" y="2832"/>
                </a:cubicBezTo>
                <a:cubicBezTo>
                  <a:pt x="3159" y="2843"/>
                  <a:pt x="3373" y="2843"/>
                  <a:pt x="3583" y="2832"/>
                </a:cubicBezTo>
                <a:cubicBezTo>
                  <a:pt x="3591" y="2715"/>
                  <a:pt x="3595" y="2594"/>
                  <a:pt x="3595" y="2471"/>
                </a:cubicBezTo>
                <a:close/>
                <a:moveTo>
                  <a:pt x="4383" y="2981"/>
                </a:moveTo>
                <a:cubicBezTo>
                  <a:pt x="4193" y="3016"/>
                  <a:pt x="4000" y="3041"/>
                  <a:pt x="3803" y="3058"/>
                </a:cubicBezTo>
                <a:cubicBezTo>
                  <a:pt x="3780" y="3268"/>
                  <a:pt x="3744" y="3459"/>
                  <a:pt x="3698" y="3621"/>
                </a:cubicBezTo>
                <a:cubicBezTo>
                  <a:pt x="4002" y="3507"/>
                  <a:pt x="4249" y="3275"/>
                  <a:pt x="4383" y="2981"/>
                </a:cubicBezTo>
                <a:close/>
                <a:moveTo>
                  <a:pt x="4494" y="2471"/>
                </a:moveTo>
                <a:cubicBezTo>
                  <a:pt x="4494" y="2332"/>
                  <a:pt x="4470" y="2198"/>
                  <a:pt x="4427" y="2073"/>
                </a:cubicBezTo>
                <a:cubicBezTo>
                  <a:pt x="4234" y="2117"/>
                  <a:pt x="4033" y="2150"/>
                  <a:pt x="3827" y="2170"/>
                </a:cubicBezTo>
                <a:cubicBezTo>
                  <a:pt x="3832" y="2269"/>
                  <a:pt x="3835" y="2369"/>
                  <a:pt x="3835" y="2471"/>
                </a:cubicBezTo>
                <a:cubicBezTo>
                  <a:pt x="3835" y="2588"/>
                  <a:pt x="3832" y="2703"/>
                  <a:pt x="3825" y="2815"/>
                </a:cubicBezTo>
                <a:cubicBezTo>
                  <a:pt x="4044" y="2795"/>
                  <a:pt x="4259" y="2763"/>
                  <a:pt x="4469" y="2720"/>
                </a:cubicBezTo>
                <a:cubicBezTo>
                  <a:pt x="4485" y="2639"/>
                  <a:pt x="4494" y="2556"/>
                  <a:pt x="4494" y="2471"/>
                </a:cubicBezTo>
                <a:close/>
                <a:moveTo>
                  <a:pt x="4666" y="3872"/>
                </a:moveTo>
                <a:cubicBezTo>
                  <a:pt x="3923" y="4615"/>
                  <a:pt x="2730" y="4643"/>
                  <a:pt x="1953" y="3954"/>
                </a:cubicBezTo>
                <a:lnTo>
                  <a:pt x="1418" y="4489"/>
                </a:lnTo>
                <a:cubicBezTo>
                  <a:pt x="1441" y="4538"/>
                  <a:pt x="1453" y="4592"/>
                  <a:pt x="1453" y="4648"/>
                </a:cubicBezTo>
                <a:cubicBezTo>
                  <a:pt x="1453" y="4745"/>
                  <a:pt x="1416" y="4837"/>
                  <a:pt x="1347" y="4905"/>
                </a:cubicBezTo>
                <a:lnTo>
                  <a:pt x="656" y="5596"/>
                </a:lnTo>
                <a:cubicBezTo>
                  <a:pt x="588" y="5664"/>
                  <a:pt x="496" y="5702"/>
                  <a:pt x="399" y="5702"/>
                </a:cubicBezTo>
                <a:cubicBezTo>
                  <a:pt x="302" y="5702"/>
                  <a:pt x="210" y="5664"/>
                  <a:pt x="141" y="5596"/>
                </a:cubicBezTo>
                <a:cubicBezTo>
                  <a:pt x="0" y="5454"/>
                  <a:pt x="0" y="5223"/>
                  <a:pt x="141" y="5081"/>
                </a:cubicBezTo>
                <a:lnTo>
                  <a:pt x="832" y="4390"/>
                </a:lnTo>
                <a:cubicBezTo>
                  <a:pt x="901" y="4322"/>
                  <a:pt x="992" y="4284"/>
                  <a:pt x="1090" y="4284"/>
                </a:cubicBezTo>
                <a:cubicBezTo>
                  <a:pt x="1145" y="4284"/>
                  <a:pt x="1199" y="4296"/>
                  <a:pt x="1248" y="4320"/>
                </a:cubicBezTo>
                <a:lnTo>
                  <a:pt x="1783" y="3784"/>
                </a:lnTo>
                <a:cubicBezTo>
                  <a:pt x="1095" y="3008"/>
                  <a:pt x="1122" y="1815"/>
                  <a:pt x="1866" y="1071"/>
                </a:cubicBezTo>
                <a:cubicBezTo>
                  <a:pt x="2638" y="299"/>
                  <a:pt x="3894" y="299"/>
                  <a:pt x="4666" y="1071"/>
                </a:cubicBezTo>
                <a:lnTo>
                  <a:pt x="4666" y="1071"/>
                </a:lnTo>
                <a:cubicBezTo>
                  <a:pt x="5438" y="1843"/>
                  <a:pt x="5438" y="3100"/>
                  <a:pt x="4666" y="3872"/>
                </a:cubicBezTo>
                <a:close/>
                <a:moveTo>
                  <a:pt x="1178" y="4561"/>
                </a:moveTo>
                <a:cubicBezTo>
                  <a:pt x="1178" y="4560"/>
                  <a:pt x="1178" y="4560"/>
                  <a:pt x="1177" y="4560"/>
                </a:cubicBezTo>
                <a:cubicBezTo>
                  <a:pt x="1177" y="4560"/>
                  <a:pt x="1177" y="4559"/>
                  <a:pt x="1177" y="4559"/>
                </a:cubicBezTo>
                <a:cubicBezTo>
                  <a:pt x="1153" y="4536"/>
                  <a:pt x="1123" y="4524"/>
                  <a:pt x="1090" y="4524"/>
                </a:cubicBezTo>
                <a:cubicBezTo>
                  <a:pt x="1056" y="4524"/>
                  <a:pt x="1025" y="4537"/>
                  <a:pt x="1002" y="4560"/>
                </a:cubicBezTo>
                <a:lnTo>
                  <a:pt x="311" y="5250"/>
                </a:lnTo>
                <a:cubicBezTo>
                  <a:pt x="263" y="5299"/>
                  <a:pt x="263" y="5378"/>
                  <a:pt x="311" y="5426"/>
                </a:cubicBezTo>
                <a:cubicBezTo>
                  <a:pt x="334" y="5449"/>
                  <a:pt x="366" y="5462"/>
                  <a:pt x="399" y="5462"/>
                </a:cubicBezTo>
                <a:cubicBezTo>
                  <a:pt x="432" y="5462"/>
                  <a:pt x="464" y="5449"/>
                  <a:pt x="487" y="5426"/>
                </a:cubicBezTo>
                <a:lnTo>
                  <a:pt x="1177" y="4735"/>
                </a:lnTo>
                <a:cubicBezTo>
                  <a:pt x="1226" y="4687"/>
                  <a:pt x="1226" y="4609"/>
                  <a:pt x="1178" y="4561"/>
                </a:cubicBezTo>
                <a:close/>
                <a:moveTo>
                  <a:pt x="4496" y="3702"/>
                </a:moveTo>
                <a:cubicBezTo>
                  <a:pt x="5175" y="3023"/>
                  <a:pt x="5175" y="1919"/>
                  <a:pt x="4496" y="1241"/>
                </a:cubicBezTo>
                <a:cubicBezTo>
                  <a:pt x="4157" y="902"/>
                  <a:pt x="3711" y="732"/>
                  <a:pt x="3266" y="732"/>
                </a:cubicBezTo>
                <a:cubicBezTo>
                  <a:pt x="2820" y="732"/>
                  <a:pt x="2375" y="902"/>
                  <a:pt x="2035" y="1241"/>
                </a:cubicBezTo>
                <a:cubicBezTo>
                  <a:pt x="1357" y="1919"/>
                  <a:pt x="1357" y="3023"/>
                  <a:pt x="2035" y="3702"/>
                </a:cubicBezTo>
                <a:cubicBezTo>
                  <a:pt x="2714" y="4381"/>
                  <a:pt x="3818" y="4381"/>
                  <a:pt x="4496" y="3702"/>
                </a:cubicBezTo>
                <a:close/>
                <a:moveTo>
                  <a:pt x="5632" y="2885"/>
                </a:moveTo>
                <a:cubicBezTo>
                  <a:pt x="5567" y="2870"/>
                  <a:pt x="5503" y="2911"/>
                  <a:pt x="5488" y="2975"/>
                </a:cubicBezTo>
                <a:cubicBezTo>
                  <a:pt x="5280" y="3895"/>
                  <a:pt x="4513" y="4600"/>
                  <a:pt x="3579" y="4728"/>
                </a:cubicBezTo>
                <a:cubicBezTo>
                  <a:pt x="3514" y="4737"/>
                  <a:pt x="3468" y="4798"/>
                  <a:pt x="3477" y="4864"/>
                </a:cubicBezTo>
                <a:cubicBezTo>
                  <a:pt x="3485" y="4924"/>
                  <a:pt x="3536" y="4967"/>
                  <a:pt x="3595" y="4967"/>
                </a:cubicBezTo>
                <a:cubicBezTo>
                  <a:pt x="3601" y="4967"/>
                  <a:pt x="3606" y="4967"/>
                  <a:pt x="3612" y="4966"/>
                </a:cubicBezTo>
                <a:cubicBezTo>
                  <a:pt x="4645" y="4824"/>
                  <a:pt x="5493" y="4045"/>
                  <a:pt x="5722" y="3028"/>
                </a:cubicBezTo>
                <a:cubicBezTo>
                  <a:pt x="5737" y="2964"/>
                  <a:pt x="5696" y="2899"/>
                  <a:pt x="5632" y="28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" name="user_184309"/>
          <p:cNvSpPr>
            <a:spLocks noChangeAspect="1"/>
          </p:cNvSpPr>
          <p:nvPr>
            <p:custDataLst>
              <p:tags r:id="rId20"/>
            </p:custDataLst>
          </p:nvPr>
        </p:nvSpPr>
        <p:spPr bwMode="auto">
          <a:xfrm>
            <a:off x="5095332" y="5667415"/>
            <a:ext cx="360852" cy="464914"/>
          </a:xfrm>
          <a:custGeom>
            <a:avLst/>
            <a:gdLst>
              <a:gd name="T0" fmla="*/ 3251 w 3717"/>
              <a:gd name="T1" fmla="*/ 3509 h 4797"/>
              <a:gd name="T2" fmla="*/ 1573 w 3717"/>
              <a:gd name="T3" fmla="*/ 3509 h 4797"/>
              <a:gd name="T4" fmla="*/ 2181 w 3717"/>
              <a:gd name="T5" fmla="*/ 3213 h 4797"/>
              <a:gd name="T6" fmla="*/ 2600 w 3717"/>
              <a:gd name="T7" fmla="*/ 1583 h 4797"/>
              <a:gd name="T8" fmla="*/ 2706 w 3717"/>
              <a:gd name="T9" fmla="*/ 1560 h 4797"/>
              <a:gd name="T10" fmla="*/ 2840 w 3717"/>
              <a:gd name="T11" fmla="*/ 1027 h 4797"/>
              <a:gd name="T12" fmla="*/ 2253 w 3717"/>
              <a:gd name="T13" fmla="*/ 893 h 4797"/>
              <a:gd name="T14" fmla="*/ 2120 w 3717"/>
              <a:gd name="T15" fmla="*/ 0 h 4797"/>
              <a:gd name="T16" fmla="*/ 1706 w 3717"/>
              <a:gd name="T17" fmla="*/ 133 h 4797"/>
              <a:gd name="T18" fmla="*/ 1120 w 3717"/>
              <a:gd name="T19" fmla="*/ 893 h 4797"/>
              <a:gd name="T20" fmla="*/ 986 w 3717"/>
              <a:gd name="T21" fmla="*/ 0 h 4797"/>
              <a:gd name="T22" fmla="*/ 573 w 3717"/>
              <a:gd name="T23" fmla="*/ 133 h 4797"/>
              <a:gd name="T24" fmla="*/ 133 w 3717"/>
              <a:gd name="T25" fmla="*/ 893 h 4797"/>
              <a:gd name="T26" fmla="*/ 0 w 3717"/>
              <a:gd name="T27" fmla="*/ 1427 h 4797"/>
              <a:gd name="T28" fmla="*/ 236 w 3717"/>
              <a:gd name="T29" fmla="*/ 1560 h 4797"/>
              <a:gd name="T30" fmla="*/ 240 w 3717"/>
              <a:gd name="T31" fmla="*/ 2794 h 4797"/>
              <a:gd name="T32" fmla="*/ 1106 w 3717"/>
              <a:gd name="T33" fmla="*/ 3213 h 4797"/>
              <a:gd name="T34" fmla="*/ 1494 w 3717"/>
              <a:gd name="T35" fmla="*/ 4422 h 4797"/>
              <a:gd name="T36" fmla="*/ 3329 w 3717"/>
              <a:gd name="T37" fmla="*/ 4422 h 4797"/>
              <a:gd name="T38" fmla="*/ 3484 w 3717"/>
              <a:gd name="T39" fmla="*/ 3276 h 4797"/>
              <a:gd name="T40" fmla="*/ 1165 w 3717"/>
              <a:gd name="T41" fmla="*/ 2632 h 4797"/>
              <a:gd name="T42" fmla="*/ 1011 w 3717"/>
              <a:gd name="T43" fmla="*/ 2632 h 4797"/>
              <a:gd name="T44" fmla="*/ 854 w 3717"/>
              <a:gd name="T45" fmla="*/ 2321 h 4797"/>
              <a:gd name="T46" fmla="*/ 842 w 3717"/>
              <a:gd name="T47" fmla="*/ 1758 h 4797"/>
              <a:gd name="T48" fmla="*/ 999 w 3717"/>
              <a:gd name="T49" fmla="*/ 1447 h 4797"/>
              <a:gd name="T50" fmla="*/ 1152 w 3717"/>
              <a:gd name="T51" fmla="*/ 1447 h 4797"/>
              <a:gd name="T52" fmla="*/ 1729 w 3717"/>
              <a:gd name="T53" fmla="*/ 1447 h 4797"/>
              <a:gd name="T54" fmla="*/ 1882 w 3717"/>
              <a:gd name="T55" fmla="*/ 1447 h 4797"/>
              <a:gd name="T56" fmla="*/ 2039 w 3717"/>
              <a:gd name="T57" fmla="*/ 1758 h 4797"/>
              <a:gd name="T58" fmla="*/ 2026 w 3717"/>
              <a:gd name="T59" fmla="*/ 2321 h 4797"/>
              <a:gd name="T60" fmla="*/ 1869 w 3717"/>
              <a:gd name="T61" fmla="*/ 2632 h 4797"/>
              <a:gd name="T62" fmla="*/ 1716 w 3717"/>
              <a:gd name="T63" fmla="*/ 2632 h 4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717" h="4797">
                <a:moveTo>
                  <a:pt x="3484" y="3276"/>
                </a:moveTo>
                <a:cubicBezTo>
                  <a:pt x="3355" y="3276"/>
                  <a:pt x="3251" y="3380"/>
                  <a:pt x="3251" y="3509"/>
                </a:cubicBezTo>
                <a:cubicBezTo>
                  <a:pt x="3251" y="3954"/>
                  <a:pt x="2867" y="4330"/>
                  <a:pt x="2412" y="4330"/>
                </a:cubicBezTo>
                <a:cubicBezTo>
                  <a:pt x="1957" y="4330"/>
                  <a:pt x="1573" y="3954"/>
                  <a:pt x="1573" y="3509"/>
                </a:cubicBezTo>
                <a:lnTo>
                  <a:pt x="1573" y="3213"/>
                </a:lnTo>
                <a:lnTo>
                  <a:pt x="2181" y="3213"/>
                </a:lnTo>
                <a:cubicBezTo>
                  <a:pt x="2409" y="3213"/>
                  <a:pt x="2600" y="3022"/>
                  <a:pt x="2600" y="2794"/>
                </a:cubicBezTo>
                <a:lnTo>
                  <a:pt x="2600" y="1583"/>
                </a:lnTo>
                <a:cubicBezTo>
                  <a:pt x="2600" y="1575"/>
                  <a:pt x="2594" y="1568"/>
                  <a:pt x="2593" y="1560"/>
                </a:cubicBezTo>
                <a:lnTo>
                  <a:pt x="2706" y="1560"/>
                </a:lnTo>
                <a:cubicBezTo>
                  <a:pt x="2780" y="1560"/>
                  <a:pt x="2840" y="1500"/>
                  <a:pt x="2840" y="1427"/>
                </a:cubicBezTo>
                <a:lnTo>
                  <a:pt x="2840" y="1027"/>
                </a:lnTo>
                <a:cubicBezTo>
                  <a:pt x="2840" y="953"/>
                  <a:pt x="2780" y="893"/>
                  <a:pt x="2706" y="893"/>
                </a:cubicBezTo>
                <a:lnTo>
                  <a:pt x="2253" y="893"/>
                </a:lnTo>
                <a:lnTo>
                  <a:pt x="2253" y="133"/>
                </a:lnTo>
                <a:cubicBezTo>
                  <a:pt x="2253" y="60"/>
                  <a:pt x="2193" y="0"/>
                  <a:pt x="2120" y="0"/>
                </a:cubicBezTo>
                <a:lnTo>
                  <a:pt x="1840" y="0"/>
                </a:lnTo>
                <a:cubicBezTo>
                  <a:pt x="1766" y="0"/>
                  <a:pt x="1706" y="60"/>
                  <a:pt x="1706" y="133"/>
                </a:cubicBezTo>
                <a:lnTo>
                  <a:pt x="1706" y="893"/>
                </a:lnTo>
                <a:lnTo>
                  <a:pt x="1120" y="893"/>
                </a:lnTo>
                <a:lnTo>
                  <a:pt x="1120" y="133"/>
                </a:lnTo>
                <a:cubicBezTo>
                  <a:pt x="1120" y="60"/>
                  <a:pt x="1060" y="0"/>
                  <a:pt x="986" y="0"/>
                </a:cubicBezTo>
                <a:lnTo>
                  <a:pt x="706" y="0"/>
                </a:lnTo>
                <a:cubicBezTo>
                  <a:pt x="633" y="0"/>
                  <a:pt x="573" y="60"/>
                  <a:pt x="573" y="133"/>
                </a:cubicBezTo>
                <a:lnTo>
                  <a:pt x="573" y="893"/>
                </a:lnTo>
                <a:lnTo>
                  <a:pt x="133" y="893"/>
                </a:lnTo>
                <a:cubicBezTo>
                  <a:pt x="59" y="893"/>
                  <a:pt x="0" y="953"/>
                  <a:pt x="0" y="1027"/>
                </a:cubicBezTo>
                <a:lnTo>
                  <a:pt x="0" y="1427"/>
                </a:lnTo>
                <a:cubicBezTo>
                  <a:pt x="0" y="1500"/>
                  <a:pt x="59" y="1560"/>
                  <a:pt x="133" y="1560"/>
                </a:cubicBezTo>
                <a:lnTo>
                  <a:pt x="236" y="1560"/>
                </a:lnTo>
                <a:cubicBezTo>
                  <a:pt x="235" y="1568"/>
                  <a:pt x="240" y="1575"/>
                  <a:pt x="240" y="1583"/>
                </a:cubicBezTo>
                <a:lnTo>
                  <a:pt x="240" y="2794"/>
                </a:lnTo>
                <a:cubicBezTo>
                  <a:pt x="240" y="3022"/>
                  <a:pt x="421" y="3213"/>
                  <a:pt x="649" y="3213"/>
                </a:cubicBezTo>
                <a:lnTo>
                  <a:pt x="1106" y="3213"/>
                </a:lnTo>
                <a:lnTo>
                  <a:pt x="1106" y="3509"/>
                </a:lnTo>
                <a:cubicBezTo>
                  <a:pt x="1106" y="3853"/>
                  <a:pt x="1244" y="4177"/>
                  <a:pt x="1494" y="4422"/>
                </a:cubicBezTo>
                <a:cubicBezTo>
                  <a:pt x="1742" y="4664"/>
                  <a:pt x="2068" y="4797"/>
                  <a:pt x="2412" y="4797"/>
                </a:cubicBezTo>
                <a:cubicBezTo>
                  <a:pt x="2756" y="4797"/>
                  <a:pt x="3082" y="4664"/>
                  <a:pt x="3329" y="4422"/>
                </a:cubicBezTo>
                <a:cubicBezTo>
                  <a:pt x="3580" y="4177"/>
                  <a:pt x="3717" y="3853"/>
                  <a:pt x="3717" y="3509"/>
                </a:cubicBezTo>
                <a:cubicBezTo>
                  <a:pt x="3717" y="3380"/>
                  <a:pt x="3613" y="3276"/>
                  <a:pt x="3484" y="3276"/>
                </a:cubicBezTo>
                <a:close/>
                <a:moveTo>
                  <a:pt x="1440" y="2356"/>
                </a:moveTo>
                <a:lnTo>
                  <a:pt x="1165" y="2632"/>
                </a:lnTo>
                <a:cubicBezTo>
                  <a:pt x="1144" y="2652"/>
                  <a:pt x="1117" y="2663"/>
                  <a:pt x="1088" y="2663"/>
                </a:cubicBezTo>
                <a:cubicBezTo>
                  <a:pt x="1059" y="2663"/>
                  <a:pt x="1032" y="2652"/>
                  <a:pt x="1011" y="2632"/>
                </a:cubicBezTo>
                <a:lnTo>
                  <a:pt x="854" y="2475"/>
                </a:lnTo>
                <a:cubicBezTo>
                  <a:pt x="812" y="2433"/>
                  <a:pt x="812" y="2364"/>
                  <a:pt x="854" y="2321"/>
                </a:cubicBezTo>
                <a:lnTo>
                  <a:pt x="1130" y="2046"/>
                </a:lnTo>
                <a:lnTo>
                  <a:pt x="842" y="1758"/>
                </a:lnTo>
                <a:cubicBezTo>
                  <a:pt x="800" y="1715"/>
                  <a:pt x="800" y="1646"/>
                  <a:pt x="842" y="1604"/>
                </a:cubicBezTo>
                <a:lnTo>
                  <a:pt x="999" y="1447"/>
                </a:lnTo>
                <a:cubicBezTo>
                  <a:pt x="1019" y="1427"/>
                  <a:pt x="1046" y="1416"/>
                  <a:pt x="1075" y="1416"/>
                </a:cubicBezTo>
                <a:cubicBezTo>
                  <a:pt x="1104" y="1416"/>
                  <a:pt x="1132" y="1427"/>
                  <a:pt x="1152" y="1447"/>
                </a:cubicBezTo>
                <a:lnTo>
                  <a:pt x="1440" y="1736"/>
                </a:lnTo>
                <a:lnTo>
                  <a:pt x="1729" y="1447"/>
                </a:lnTo>
                <a:cubicBezTo>
                  <a:pt x="1749" y="1427"/>
                  <a:pt x="1776" y="1416"/>
                  <a:pt x="1805" y="1416"/>
                </a:cubicBezTo>
                <a:cubicBezTo>
                  <a:pt x="1834" y="1416"/>
                  <a:pt x="1862" y="1427"/>
                  <a:pt x="1882" y="1447"/>
                </a:cubicBezTo>
                <a:lnTo>
                  <a:pt x="2039" y="1604"/>
                </a:lnTo>
                <a:cubicBezTo>
                  <a:pt x="2081" y="1646"/>
                  <a:pt x="2081" y="1715"/>
                  <a:pt x="2039" y="1758"/>
                </a:cubicBezTo>
                <a:lnTo>
                  <a:pt x="1751" y="2046"/>
                </a:lnTo>
                <a:lnTo>
                  <a:pt x="2026" y="2321"/>
                </a:lnTo>
                <a:cubicBezTo>
                  <a:pt x="2069" y="2364"/>
                  <a:pt x="2069" y="2433"/>
                  <a:pt x="2026" y="2475"/>
                </a:cubicBezTo>
                <a:lnTo>
                  <a:pt x="1869" y="2632"/>
                </a:lnTo>
                <a:cubicBezTo>
                  <a:pt x="1849" y="2652"/>
                  <a:pt x="1822" y="2663"/>
                  <a:pt x="1793" y="2663"/>
                </a:cubicBezTo>
                <a:cubicBezTo>
                  <a:pt x="1764" y="2663"/>
                  <a:pt x="1736" y="2652"/>
                  <a:pt x="1716" y="2632"/>
                </a:cubicBezTo>
                <a:lnTo>
                  <a:pt x="1440" y="23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TextBox 25"/>
          <p:cNvSpPr txBox="1"/>
          <p:nvPr/>
        </p:nvSpPr>
        <p:spPr>
          <a:xfrm flipH="1">
            <a:off x="264833" y="40421"/>
            <a:ext cx="3894558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marR="0" lvl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36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微软雅黑" panose="020B0503020204020204" charset="-122"/>
              </a:rPr>
              <a:t>项目心得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D0D6C-8919-10A4-3F4E-BB7FCD8E7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0C144C-1D7C-9291-643F-27D42407EC4B}"/>
              </a:ext>
            </a:extLst>
          </p:cNvPr>
          <p:cNvSpPr txBox="1"/>
          <p:nvPr/>
        </p:nvSpPr>
        <p:spPr>
          <a:xfrm>
            <a:off x="2357120" y="2541375"/>
            <a:ext cx="7477760" cy="665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学习永远不晚！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ED281F-2BFC-6573-81F3-371944A0D898}"/>
              </a:ext>
            </a:extLst>
          </p:cNvPr>
          <p:cNvSpPr txBox="1"/>
          <p:nvPr/>
        </p:nvSpPr>
        <p:spPr>
          <a:xfrm>
            <a:off x="2357120" y="1210653"/>
            <a:ext cx="7477760" cy="82541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spc="6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END.THANK</a:t>
            </a:r>
            <a:endParaRPr lang="zh-CN" altLang="en-US" sz="3600" spc="6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079F36-B8C8-995C-AF05-26CD780B2EA6}"/>
              </a:ext>
            </a:extLst>
          </p:cNvPr>
          <p:cNvSpPr txBox="1"/>
          <p:nvPr/>
        </p:nvSpPr>
        <p:spPr>
          <a:xfrm>
            <a:off x="4597400" y="4582614"/>
            <a:ext cx="2997200" cy="50161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By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：张锟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4DA008B-585D-DE13-D2E5-A5B07D7A9418}"/>
              </a:ext>
            </a:extLst>
          </p:cNvPr>
          <p:cNvCxnSpPr/>
          <p:nvPr/>
        </p:nvCxnSpPr>
        <p:spPr>
          <a:xfrm>
            <a:off x="3397250" y="2370766"/>
            <a:ext cx="53975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07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97655" y="3627755"/>
            <a:ext cx="3996055" cy="949325"/>
          </a:xfrm>
          <a:prstGeom prst="rect">
            <a:avLst/>
          </a:prstGeom>
          <a:gradFill>
            <a:gsLst>
              <a:gs pos="0">
                <a:srgbClr val="15A5FE">
                  <a:alpha val="0"/>
                </a:srgbClr>
              </a:gs>
              <a:gs pos="72000">
                <a:srgbClr val="0B0A4E"/>
              </a:gs>
              <a:gs pos="41000">
                <a:srgbClr val="0B0A4E"/>
              </a:gs>
              <a:gs pos="100000">
                <a:srgbClr val="15A5FE">
                  <a:alpha val="0"/>
                </a:srgbClr>
              </a:gs>
            </a:gsLst>
            <a:lin ang="0" scaled="0"/>
          </a:gradFill>
          <a:ln>
            <a:gradFill>
              <a:gsLst>
                <a:gs pos="0">
                  <a:srgbClr val="15A5FE">
                    <a:alpha val="0"/>
                  </a:srgbClr>
                </a:gs>
                <a:gs pos="51000">
                  <a:srgbClr val="15A5FE"/>
                </a:gs>
                <a:gs pos="100000">
                  <a:srgbClr val="15A5FE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>
                <a:latin typeface="黑体" panose="02010609060101010101" charset="-122"/>
                <a:ea typeface="黑体" panose="02010609060101010101" charset="-122"/>
              </a:rPr>
              <a:t>项目介绍</a:t>
            </a:r>
          </a:p>
        </p:txBody>
      </p:sp>
      <p:sp>
        <p:nvSpPr>
          <p:cNvPr id="5" name="TextBox 25"/>
          <p:cNvSpPr txBox="1"/>
          <p:nvPr/>
        </p:nvSpPr>
        <p:spPr>
          <a:xfrm flipH="1">
            <a:off x="4051210" y="2345570"/>
            <a:ext cx="4089580" cy="123110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16600">
                <a:ln w="60325">
                  <a:gradFill>
                    <a:gsLst>
                      <a:gs pos="4094">
                        <a:srgbClr val="15A5FE"/>
                      </a:gs>
                      <a:gs pos="4700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rgbClr val="15A5FE"/>
                      </a:gs>
                    </a:gsLst>
                    <a:lin ang="7800000" scaled="0"/>
                  </a:gradFill>
                </a:ln>
                <a:solidFill>
                  <a:srgbClr val="0B0A4E"/>
                </a:solidFill>
                <a:latin typeface="Arial Black" panose="020B0A04020102020204" pitchFamily="34" charset="0"/>
                <a:ea typeface="迷你简汉真广标" panose="02010609000101010101" pitchFamily="49" charset="-122"/>
              </a:defRPr>
            </a:lvl1pPr>
          </a:lstStyle>
          <a:p>
            <a:r>
              <a:rPr lang="en-US" altLang="zh-CN" sz="8000" b="1" noProof="1">
                <a:ln w="34925">
                  <a:gradFill>
                    <a:gsLst>
                      <a:gs pos="4094">
                        <a:srgbClr val="15A5FE"/>
                      </a:gs>
                      <a:gs pos="4700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rgbClr val="15A5FE"/>
                      </a:gs>
                    </a:gsLst>
                    <a:lin ang="7800000" scaled="0"/>
                  </a:gradFill>
                </a:ln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PART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/>
          <p:cNvSpPr txBox="1"/>
          <p:nvPr/>
        </p:nvSpPr>
        <p:spPr>
          <a:xfrm flipH="1">
            <a:off x="264833" y="40421"/>
            <a:ext cx="3894558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marR="0" lvl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36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微软雅黑" panose="020B0503020204020204" charset="-122"/>
              </a:rPr>
              <a:t>项目介绍</a:t>
            </a:r>
          </a:p>
        </p:txBody>
      </p:sp>
      <p:sp>
        <p:nvSpPr>
          <p:cNvPr id="3" name="椭圆 2"/>
          <p:cNvSpPr/>
          <p:nvPr/>
        </p:nvSpPr>
        <p:spPr>
          <a:xfrm>
            <a:off x="278507" y="4706302"/>
            <a:ext cx="914400" cy="914400"/>
          </a:xfrm>
          <a:prstGeom prst="ellipse">
            <a:avLst/>
          </a:prstGeom>
          <a:gradFill>
            <a:gsLst>
              <a:gs pos="0">
                <a:srgbClr val="15A5FE"/>
              </a:gs>
              <a:gs pos="100000">
                <a:srgbClr val="DAF1F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任意多边形: 形状 5"/>
          <p:cNvSpPr/>
          <p:nvPr/>
        </p:nvSpPr>
        <p:spPr>
          <a:xfrm>
            <a:off x="1449704" y="5688648"/>
            <a:ext cx="1478916" cy="1161097"/>
          </a:xfrm>
          <a:custGeom>
            <a:avLst/>
            <a:gdLst>
              <a:gd name="connsiteX0" fmla="*/ 739458 w 1478916"/>
              <a:gd name="connsiteY0" fmla="*/ 0 h 1161097"/>
              <a:gd name="connsiteX1" fmla="*/ 1478916 w 1478916"/>
              <a:gd name="connsiteY1" fmla="*/ 739458 h 1161097"/>
              <a:gd name="connsiteX2" fmla="*/ 1478916 w 1478916"/>
              <a:gd name="connsiteY2" fmla="*/ 1161097 h 1161097"/>
              <a:gd name="connsiteX3" fmla="*/ 0 w 1478916"/>
              <a:gd name="connsiteY3" fmla="*/ 1161097 h 1161097"/>
              <a:gd name="connsiteX4" fmla="*/ 0 w 1478916"/>
              <a:gd name="connsiteY4" fmla="*/ 739458 h 1161097"/>
              <a:gd name="connsiteX5" fmla="*/ 739458 w 1478916"/>
              <a:gd name="connsiteY5" fmla="*/ 0 h 116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8916" h="1161097">
                <a:moveTo>
                  <a:pt x="739458" y="0"/>
                </a:moveTo>
                <a:cubicBezTo>
                  <a:pt x="1147849" y="0"/>
                  <a:pt x="1478916" y="331067"/>
                  <a:pt x="1478916" y="739458"/>
                </a:cubicBezTo>
                <a:lnTo>
                  <a:pt x="1478916" y="1161097"/>
                </a:lnTo>
                <a:lnTo>
                  <a:pt x="0" y="1161097"/>
                </a:lnTo>
                <a:lnTo>
                  <a:pt x="0" y="739458"/>
                </a:lnTo>
                <a:cubicBezTo>
                  <a:pt x="0" y="331067"/>
                  <a:pt x="331067" y="0"/>
                  <a:pt x="739458" y="0"/>
                </a:cubicBezTo>
                <a:close/>
              </a:path>
            </a:pathLst>
          </a:custGeom>
          <a:gradFill>
            <a:gsLst>
              <a:gs pos="0">
                <a:srgbClr val="15A5FE"/>
              </a:gs>
              <a:gs pos="100000">
                <a:srgbClr val="DAF1F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任意多边形: 形状 6"/>
          <p:cNvSpPr/>
          <p:nvPr/>
        </p:nvSpPr>
        <p:spPr>
          <a:xfrm>
            <a:off x="3431539" y="4868863"/>
            <a:ext cx="1478916" cy="1989137"/>
          </a:xfrm>
          <a:custGeom>
            <a:avLst/>
            <a:gdLst>
              <a:gd name="connsiteX0" fmla="*/ 739458 w 1478916"/>
              <a:gd name="connsiteY0" fmla="*/ 0 h 1989137"/>
              <a:gd name="connsiteX1" fmla="*/ 1478916 w 1478916"/>
              <a:gd name="connsiteY1" fmla="*/ 739458 h 1989137"/>
              <a:gd name="connsiteX2" fmla="*/ 1478915 w 1478916"/>
              <a:gd name="connsiteY2" fmla="*/ 1989137 h 1989137"/>
              <a:gd name="connsiteX3" fmla="*/ 0 w 1478916"/>
              <a:gd name="connsiteY3" fmla="*/ 1989137 h 1989137"/>
              <a:gd name="connsiteX4" fmla="*/ 0 w 1478916"/>
              <a:gd name="connsiteY4" fmla="*/ 739458 h 1989137"/>
              <a:gd name="connsiteX5" fmla="*/ 739458 w 1478916"/>
              <a:gd name="connsiteY5" fmla="*/ 0 h 198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8916" h="1989137">
                <a:moveTo>
                  <a:pt x="739458" y="0"/>
                </a:moveTo>
                <a:cubicBezTo>
                  <a:pt x="1147849" y="0"/>
                  <a:pt x="1478916" y="331067"/>
                  <a:pt x="1478916" y="739458"/>
                </a:cubicBezTo>
                <a:lnTo>
                  <a:pt x="1478915" y="1989137"/>
                </a:lnTo>
                <a:lnTo>
                  <a:pt x="0" y="1989137"/>
                </a:lnTo>
                <a:lnTo>
                  <a:pt x="0" y="739458"/>
                </a:lnTo>
                <a:cubicBezTo>
                  <a:pt x="0" y="331067"/>
                  <a:pt x="331067" y="0"/>
                  <a:pt x="739458" y="0"/>
                </a:cubicBezTo>
                <a:close/>
              </a:path>
            </a:pathLst>
          </a:custGeom>
          <a:gradFill>
            <a:gsLst>
              <a:gs pos="0">
                <a:srgbClr val="15A5FE"/>
              </a:gs>
              <a:gs pos="100000">
                <a:srgbClr val="DAF1F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5464809" y="4040823"/>
            <a:ext cx="1478916" cy="2817177"/>
          </a:xfrm>
          <a:custGeom>
            <a:avLst/>
            <a:gdLst>
              <a:gd name="connsiteX0" fmla="*/ 739458 w 1478916"/>
              <a:gd name="connsiteY0" fmla="*/ 0 h 2817177"/>
              <a:gd name="connsiteX1" fmla="*/ 1478916 w 1478916"/>
              <a:gd name="connsiteY1" fmla="*/ 739458 h 2817177"/>
              <a:gd name="connsiteX2" fmla="*/ 1478915 w 1478916"/>
              <a:gd name="connsiteY2" fmla="*/ 2817177 h 2817177"/>
              <a:gd name="connsiteX3" fmla="*/ 0 w 1478916"/>
              <a:gd name="connsiteY3" fmla="*/ 2817177 h 2817177"/>
              <a:gd name="connsiteX4" fmla="*/ 0 w 1478916"/>
              <a:gd name="connsiteY4" fmla="*/ 739458 h 2817177"/>
              <a:gd name="connsiteX5" fmla="*/ 739458 w 1478916"/>
              <a:gd name="connsiteY5" fmla="*/ 0 h 281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8916" h="2817177">
                <a:moveTo>
                  <a:pt x="739458" y="0"/>
                </a:moveTo>
                <a:cubicBezTo>
                  <a:pt x="1147849" y="0"/>
                  <a:pt x="1478916" y="331067"/>
                  <a:pt x="1478916" y="739458"/>
                </a:cubicBezTo>
                <a:lnTo>
                  <a:pt x="1478915" y="2817177"/>
                </a:lnTo>
                <a:lnTo>
                  <a:pt x="0" y="2817177"/>
                </a:lnTo>
                <a:lnTo>
                  <a:pt x="0" y="739458"/>
                </a:lnTo>
                <a:cubicBezTo>
                  <a:pt x="0" y="331067"/>
                  <a:pt x="331067" y="0"/>
                  <a:pt x="739458" y="0"/>
                </a:cubicBezTo>
                <a:close/>
              </a:path>
            </a:pathLst>
          </a:custGeom>
          <a:gradFill>
            <a:gsLst>
              <a:gs pos="0">
                <a:srgbClr val="15A5FE"/>
              </a:gs>
              <a:gs pos="100000">
                <a:srgbClr val="DAF1F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任意多边形: 形状 8"/>
          <p:cNvSpPr/>
          <p:nvPr/>
        </p:nvSpPr>
        <p:spPr>
          <a:xfrm>
            <a:off x="7428230" y="3263265"/>
            <a:ext cx="1478915" cy="3594735"/>
          </a:xfrm>
          <a:custGeom>
            <a:avLst/>
            <a:gdLst>
              <a:gd name="connsiteX0" fmla="*/ 739458 w 1478916"/>
              <a:gd name="connsiteY0" fmla="*/ 0 h 3645217"/>
              <a:gd name="connsiteX1" fmla="*/ 1478916 w 1478916"/>
              <a:gd name="connsiteY1" fmla="*/ 739458 h 3645217"/>
              <a:gd name="connsiteX2" fmla="*/ 1478915 w 1478916"/>
              <a:gd name="connsiteY2" fmla="*/ 3645217 h 3645217"/>
              <a:gd name="connsiteX3" fmla="*/ 0 w 1478916"/>
              <a:gd name="connsiteY3" fmla="*/ 3645217 h 3645217"/>
              <a:gd name="connsiteX4" fmla="*/ 0 w 1478916"/>
              <a:gd name="connsiteY4" fmla="*/ 739458 h 3645217"/>
              <a:gd name="connsiteX5" fmla="*/ 739458 w 1478916"/>
              <a:gd name="connsiteY5" fmla="*/ 0 h 3645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8916" h="3645217">
                <a:moveTo>
                  <a:pt x="739458" y="0"/>
                </a:moveTo>
                <a:cubicBezTo>
                  <a:pt x="1147849" y="0"/>
                  <a:pt x="1478916" y="331067"/>
                  <a:pt x="1478916" y="739458"/>
                </a:cubicBezTo>
                <a:lnTo>
                  <a:pt x="1478915" y="3645217"/>
                </a:lnTo>
                <a:lnTo>
                  <a:pt x="0" y="3645217"/>
                </a:lnTo>
                <a:lnTo>
                  <a:pt x="0" y="739458"/>
                </a:lnTo>
                <a:cubicBezTo>
                  <a:pt x="0" y="331067"/>
                  <a:pt x="331067" y="0"/>
                  <a:pt x="739458" y="0"/>
                </a:cubicBezTo>
                <a:close/>
              </a:path>
            </a:pathLst>
          </a:custGeom>
          <a:gradFill>
            <a:gsLst>
              <a:gs pos="0">
                <a:srgbClr val="15A5FE"/>
              </a:gs>
              <a:gs pos="100000">
                <a:srgbClr val="DAF1F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公文包"/>
          <p:cNvSpPr/>
          <p:nvPr/>
        </p:nvSpPr>
        <p:spPr>
          <a:xfrm>
            <a:off x="429637" y="4849812"/>
            <a:ext cx="612000" cy="612000"/>
          </a:xfrm>
          <a:custGeom>
            <a:avLst/>
            <a:gdLst>
              <a:gd name="connsiteX0" fmla="*/ 3261356 w 3261356"/>
              <a:gd name="connsiteY0" fmla="*/ 1385789 h 2766950"/>
              <a:gd name="connsiteX1" fmla="*/ 3261356 w 3261356"/>
              <a:gd name="connsiteY1" fmla="*/ 2634211 h 2766950"/>
              <a:gd name="connsiteX2" fmla="*/ 3259675 w 3261356"/>
              <a:gd name="connsiteY2" fmla="*/ 2649333 h 2766950"/>
              <a:gd name="connsiteX3" fmla="*/ 3256313 w 3261356"/>
              <a:gd name="connsiteY3" fmla="*/ 2662775 h 2766950"/>
              <a:gd name="connsiteX4" fmla="*/ 3252951 w 3261356"/>
              <a:gd name="connsiteY4" fmla="*/ 2674537 h 2766950"/>
              <a:gd name="connsiteX5" fmla="*/ 3244545 w 3261356"/>
              <a:gd name="connsiteY5" fmla="*/ 2686298 h 2766950"/>
              <a:gd name="connsiteX6" fmla="*/ 3237821 w 3261356"/>
              <a:gd name="connsiteY6" fmla="*/ 2698060 h 2766950"/>
              <a:gd name="connsiteX7" fmla="*/ 3229415 w 3261356"/>
              <a:gd name="connsiteY7" fmla="*/ 2709822 h 2766950"/>
              <a:gd name="connsiteX8" fmla="*/ 3217647 w 3261356"/>
              <a:gd name="connsiteY8" fmla="*/ 2719903 h 2766950"/>
              <a:gd name="connsiteX9" fmla="*/ 3202517 w 3261356"/>
              <a:gd name="connsiteY9" fmla="*/ 2729985 h 2766950"/>
              <a:gd name="connsiteX10" fmla="*/ 3175619 w 3261356"/>
              <a:gd name="connsiteY10" fmla="*/ 2746787 h 2766950"/>
              <a:gd name="connsiteX11" fmla="*/ 3141997 w 3261356"/>
              <a:gd name="connsiteY11" fmla="*/ 2758549 h 2766950"/>
              <a:gd name="connsiteX12" fmla="*/ 3105013 w 3261356"/>
              <a:gd name="connsiteY12" fmla="*/ 2765270 h 2766950"/>
              <a:gd name="connsiteX13" fmla="*/ 3066347 w 3261356"/>
              <a:gd name="connsiteY13" fmla="*/ 2766950 h 2766950"/>
              <a:gd name="connsiteX14" fmla="*/ 196690 w 3261356"/>
              <a:gd name="connsiteY14" fmla="*/ 2766950 h 2766950"/>
              <a:gd name="connsiteX15" fmla="*/ 158024 w 3261356"/>
              <a:gd name="connsiteY15" fmla="*/ 2765270 h 2766950"/>
              <a:gd name="connsiteX16" fmla="*/ 121040 w 3261356"/>
              <a:gd name="connsiteY16" fmla="*/ 2758549 h 2766950"/>
              <a:gd name="connsiteX17" fmla="*/ 87418 w 3261356"/>
              <a:gd name="connsiteY17" fmla="*/ 2746787 h 2766950"/>
              <a:gd name="connsiteX18" fmla="*/ 57158 w 3261356"/>
              <a:gd name="connsiteY18" fmla="*/ 2729985 h 2766950"/>
              <a:gd name="connsiteX19" fmla="*/ 47071 w 3261356"/>
              <a:gd name="connsiteY19" fmla="*/ 2719903 h 2766950"/>
              <a:gd name="connsiteX20" fmla="*/ 35303 w 3261356"/>
              <a:gd name="connsiteY20" fmla="*/ 2709822 h 2766950"/>
              <a:gd name="connsiteX21" fmla="*/ 25217 w 3261356"/>
              <a:gd name="connsiteY21" fmla="*/ 2698060 h 2766950"/>
              <a:gd name="connsiteX22" fmla="*/ 16811 w 3261356"/>
              <a:gd name="connsiteY22" fmla="*/ 2686298 h 2766950"/>
              <a:gd name="connsiteX23" fmla="*/ 8405 w 3261356"/>
              <a:gd name="connsiteY23" fmla="*/ 2674537 h 2766950"/>
              <a:gd name="connsiteX24" fmla="*/ 5043 w 3261356"/>
              <a:gd name="connsiteY24" fmla="*/ 2662775 h 2766950"/>
              <a:gd name="connsiteX25" fmla="*/ 1681 w 3261356"/>
              <a:gd name="connsiteY25" fmla="*/ 2649333 h 2766950"/>
              <a:gd name="connsiteX26" fmla="*/ 0 w 3261356"/>
              <a:gd name="connsiteY26" fmla="*/ 2634211 h 2766950"/>
              <a:gd name="connsiteX27" fmla="*/ 0 w 3261356"/>
              <a:gd name="connsiteY27" fmla="*/ 1389150 h 2766950"/>
              <a:gd name="connsiteX28" fmla="*/ 196690 w 3261356"/>
              <a:gd name="connsiteY28" fmla="*/ 1441237 h 2766950"/>
              <a:gd name="connsiteX29" fmla="*/ 406829 w 3261356"/>
              <a:gd name="connsiteY29" fmla="*/ 1495005 h 2766950"/>
              <a:gd name="connsiteX30" fmla="*/ 660677 w 3261356"/>
              <a:gd name="connsiteY30" fmla="*/ 1555494 h 2766950"/>
              <a:gd name="connsiteX31" fmla="*/ 795165 w 3261356"/>
              <a:gd name="connsiteY31" fmla="*/ 1589099 h 2766950"/>
              <a:gd name="connsiteX32" fmla="*/ 933017 w 3261356"/>
              <a:gd name="connsiteY32" fmla="*/ 1619343 h 2766950"/>
              <a:gd name="connsiteX33" fmla="*/ 1067506 w 3261356"/>
              <a:gd name="connsiteY33" fmla="*/ 1646227 h 2766950"/>
              <a:gd name="connsiteX34" fmla="*/ 1200314 w 3261356"/>
              <a:gd name="connsiteY34" fmla="*/ 1671431 h 2766950"/>
              <a:gd name="connsiteX35" fmla="*/ 1326397 w 3261356"/>
              <a:gd name="connsiteY35" fmla="*/ 1693274 h 2766950"/>
              <a:gd name="connsiteX36" fmla="*/ 1442394 w 3261356"/>
              <a:gd name="connsiteY36" fmla="*/ 1708396 h 2766950"/>
              <a:gd name="connsiteX37" fmla="*/ 1544942 w 3261356"/>
              <a:gd name="connsiteY37" fmla="*/ 1720158 h 2766950"/>
              <a:gd name="connsiteX38" fmla="*/ 1588650 w 3261356"/>
              <a:gd name="connsiteY38" fmla="*/ 1723518 h 2766950"/>
              <a:gd name="connsiteX39" fmla="*/ 1630678 w 3261356"/>
              <a:gd name="connsiteY39" fmla="*/ 1725199 h 2766950"/>
              <a:gd name="connsiteX40" fmla="*/ 1672706 w 3261356"/>
              <a:gd name="connsiteY40" fmla="*/ 1723518 h 2766950"/>
              <a:gd name="connsiteX41" fmla="*/ 1719777 w 3261356"/>
              <a:gd name="connsiteY41" fmla="*/ 1720158 h 2766950"/>
              <a:gd name="connsiteX42" fmla="*/ 1820644 w 3261356"/>
              <a:gd name="connsiteY42" fmla="*/ 1708396 h 2766950"/>
              <a:gd name="connsiteX43" fmla="*/ 1934959 w 3261356"/>
              <a:gd name="connsiteY43" fmla="*/ 1693274 h 2766950"/>
              <a:gd name="connsiteX44" fmla="*/ 2061043 w 3261356"/>
              <a:gd name="connsiteY44" fmla="*/ 1671431 h 2766950"/>
              <a:gd name="connsiteX45" fmla="*/ 2193850 w 3261356"/>
              <a:gd name="connsiteY45" fmla="*/ 1646227 h 2766950"/>
              <a:gd name="connsiteX46" fmla="*/ 2330020 w 3261356"/>
              <a:gd name="connsiteY46" fmla="*/ 1615983 h 2766950"/>
              <a:gd name="connsiteX47" fmla="*/ 2466190 w 3261356"/>
              <a:gd name="connsiteY47" fmla="*/ 1585738 h 2766950"/>
              <a:gd name="connsiteX48" fmla="*/ 2602360 w 3261356"/>
              <a:gd name="connsiteY48" fmla="*/ 1553814 h 2766950"/>
              <a:gd name="connsiteX49" fmla="*/ 2854527 w 3261356"/>
              <a:gd name="connsiteY49" fmla="*/ 1493325 h 2766950"/>
              <a:gd name="connsiteX50" fmla="*/ 3066347 w 3261356"/>
              <a:gd name="connsiteY50" fmla="*/ 1437877 h 2766950"/>
              <a:gd name="connsiteX51" fmla="*/ 1508607 w 3261356"/>
              <a:gd name="connsiteY51" fmla="*/ 1206475 h 2766950"/>
              <a:gd name="connsiteX52" fmla="*/ 1417230 w 3261356"/>
              <a:gd name="connsiteY52" fmla="*/ 1297852 h 2766950"/>
              <a:gd name="connsiteX53" fmla="*/ 1417230 w 3261356"/>
              <a:gd name="connsiteY53" fmla="*/ 1314415 h 2766950"/>
              <a:gd name="connsiteX54" fmla="*/ 1508607 w 3261356"/>
              <a:gd name="connsiteY54" fmla="*/ 1405791 h 2766950"/>
              <a:gd name="connsiteX55" fmla="*/ 1752750 w 3261356"/>
              <a:gd name="connsiteY55" fmla="*/ 1405791 h 2766950"/>
              <a:gd name="connsiteX56" fmla="*/ 1844126 w 3261356"/>
              <a:gd name="connsiteY56" fmla="*/ 1314415 h 2766950"/>
              <a:gd name="connsiteX57" fmla="*/ 1844126 w 3261356"/>
              <a:gd name="connsiteY57" fmla="*/ 1297852 h 2766950"/>
              <a:gd name="connsiteX58" fmla="*/ 1752750 w 3261356"/>
              <a:gd name="connsiteY58" fmla="*/ 1206475 h 2766950"/>
              <a:gd name="connsiteX59" fmla="*/ 1630678 w 3261356"/>
              <a:gd name="connsiteY59" fmla="*/ 174304 h 2766950"/>
              <a:gd name="connsiteX60" fmla="*/ 1114624 w 3261356"/>
              <a:gd name="connsiteY60" fmla="*/ 469036 h 2766950"/>
              <a:gd name="connsiteX61" fmla="*/ 1111230 w 3261356"/>
              <a:gd name="connsiteY61" fmla="*/ 492633 h 2766950"/>
              <a:gd name="connsiteX62" fmla="*/ 2150126 w 3261356"/>
              <a:gd name="connsiteY62" fmla="*/ 492633 h 2766950"/>
              <a:gd name="connsiteX63" fmla="*/ 2146731 w 3261356"/>
              <a:gd name="connsiteY63" fmla="*/ 469036 h 2766950"/>
              <a:gd name="connsiteX64" fmla="*/ 1630678 w 3261356"/>
              <a:gd name="connsiteY64" fmla="*/ 174304 h 2766950"/>
              <a:gd name="connsiteX65" fmla="*/ 1630678 w 3261356"/>
              <a:gd name="connsiteY65" fmla="*/ 0 h 2766950"/>
              <a:gd name="connsiteX66" fmla="*/ 2269992 w 3261356"/>
              <a:gd name="connsiteY66" fmla="*/ 488510 h 2766950"/>
              <a:gd name="connsiteX67" fmla="*/ 2270238 w 3261356"/>
              <a:gd name="connsiteY67" fmla="*/ 492633 h 2766950"/>
              <a:gd name="connsiteX68" fmla="*/ 3066347 w 3261356"/>
              <a:gd name="connsiteY68" fmla="*/ 492633 h 2766950"/>
              <a:gd name="connsiteX69" fmla="*/ 3105012 w 3261356"/>
              <a:gd name="connsiteY69" fmla="*/ 494313 h 2766950"/>
              <a:gd name="connsiteX70" fmla="*/ 3141998 w 3261356"/>
              <a:gd name="connsiteY70" fmla="*/ 501035 h 2766950"/>
              <a:gd name="connsiteX71" fmla="*/ 3175621 w 3261356"/>
              <a:gd name="connsiteY71" fmla="*/ 512796 h 2766950"/>
              <a:gd name="connsiteX72" fmla="*/ 3202518 w 3261356"/>
              <a:gd name="connsiteY72" fmla="*/ 529599 h 2766950"/>
              <a:gd name="connsiteX73" fmla="*/ 3217649 w 3261356"/>
              <a:gd name="connsiteY73" fmla="*/ 539681 h 2766950"/>
              <a:gd name="connsiteX74" fmla="*/ 3229416 w 3261356"/>
              <a:gd name="connsiteY74" fmla="*/ 549763 h 2766950"/>
              <a:gd name="connsiteX75" fmla="*/ 3237821 w 3261356"/>
              <a:gd name="connsiteY75" fmla="*/ 561524 h 2766950"/>
              <a:gd name="connsiteX76" fmla="*/ 3244546 w 3261356"/>
              <a:gd name="connsiteY76" fmla="*/ 573285 h 2766950"/>
              <a:gd name="connsiteX77" fmla="*/ 3252951 w 3261356"/>
              <a:gd name="connsiteY77" fmla="*/ 585046 h 2766950"/>
              <a:gd name="connsiteX78" fmla="*/ 3256314 w 3261356"/>
              <a:gd name="connsiteY78" fmla="*/ 596807 h 2766950"/>
              <a:gd name="connsiteX79" fmla="*/ 3259676 w 3261356"/>
              <a:gd name="connsiteY79" fmla="*/ 610251 h 2766950"/>
              <a:gd name="connsiteX80" fmla="*/ 3261356 w 3261356"/>
              <a:gd name="connsiteY80" fmla="*/ 625372 h 2766950"/>
              <a:gd name="connsiteX81" fmla="*/ 3261356 w 3261356"/>
              <a:gd name="connsiteY81" fmla="*/ 1326877 h 2766950"/>
              <a:gd name="connsiteX82" fmla="*/ 3261353 w 3261356"/>
              <a:gd name="connsiteY82" fmla="*/ 1326877 h 2766950"/>
              <a:gd name="connsiteX83" fmla="*/ 3261350 w 3261356"/>
              <a:gd name="connsiteY83" fmla="*/ 1326880 h 2766950"/>
              <a:gd name="connsiteX84" fmla="*/ 3066350 w 3261356"/>
              <a:gd name="connsiteY84" fmla="*/ 1378964 h 2766950"/>
              <a:gd name="connsiteX85" fmla="*/ 2854531 w 3261356"/>
              <a:gd name="connsiteY85" fmla="*/ 1434413 h 2766950"/>
              <a:gd name="connsiteX86" fmla="*/ 2602365 w 3261356"/>
              <a:gd name="connsiteY86" fmla="*/ 1494902 h 2766950"/>
              <a:gd name="connsiteX87" fmla="*/ 2466193 w 3261356"/>
              <a:gd name="connsiteY87" fmla="*/ 1526826 h 2766950"/>
              <a:gd name="connsiteX88" fmla="*/ 2330026 w 3261356"/>
              <a:gd name="connsiteY88" fmla="*/ 1557071 h 2766950"/>
              <a:gd name="connsiteX89" fmla="*/ 2193854 w 3261356"/>
              <a:gd name="connsiteY89" fmla="*/ 1587315 h 2766950"/>
              <a:gd name="connsiteX90" fmla="*/ 2061046 w 3261356"/>
              <a:gd name="connsiteY90" fmla="*/ 1612517 h 2766950"/>
              <a:gd name="connsiteX91" fmla="*/ 1934963 w 3261356"/>
              <a:gd name="connsiteY91" fmla="*/ 1634360 h 2766950"/>
              <a:gd name="connsiteX92" fmla="*/ 1820647 w 3261356"/>
              <a:gd name="connsiteY92" fmla="*/ 1649484 h 2766950"/>
              <a:gd name="connsiteX93" fmla="*/ 1719781 w 3261356"/>
              <a:gd name="connsiteY93" fmla="*/ 1661245 h 2766950"/>
              <a:gd name="connsiteX94" fmla="*/ 1672711 w 3261356"/>
              <a:gd name="connsiteY94" fmla="*/ 1664604 h 2766950"/>
              <a:gd name="connsiteX95" fmla="*/ 1630683 w 3261356"/>
              <a:gd name="connsiteY95" fmla="*/ 1666287 h 2766950"/>
              <a:gd name="connsiteX96" fmla="*/ 1588655 w 3261356"/>
              <a:gd name="connsiteY96" fmla="*/ 1664604 h 2766950"/>
              <a:gd name="connsiteX97" fmla="*/ 1544944 w 3261356"/>
              <a:gd name="connsiteY97" fmla="*/ 1661245 h 2766950"/>
              <a:gd name="connsiteX98" fmla="*/ 1442396 w 3261356"/>
              <a:gd name="connsiteY98" fmla="*/ 1649484 h 2766950"/>
              <a:gd name="connsiteX99" fmla="*/ 1326400 w 3261356"/>
              <a:gd name="connsiteY99" fmla="*/ 1634360 h 2766950"/>
              <a:gd name="connsiteX100" fmla="*/ 1200317 w 3261356"/>
              <a:gd name="connsiteY100" fmla="*/ 1612517 h 2766950"/>
              <a:gd name="connsiteX101" fmla="*/ 1067508 w 3261356"/>
              <a:gd name="connsiteY101" fmla="*/ 1587315 h 2766950"/>
              <a:gd name="connsiteX102" fmla="*/ 933020 w 3261356"/>
              <a:gd name="connsiteY102" fmla="*/ 1560430 h 2766950"/>
              <a:gd name="connsiteX103" fmla="*/ 795169 w 3261356"/>
              <a:gd name="connsiteY103" fmla="*/ 1530186 h 2766950"/>
              <a:gd name="connsiteX104" fmla="*/ 660681 w 3261356"/>
              <a:gd name="connsiteY104" fmla="*/ 1496582 h 2766950"/>
              <a:gd name="connsiteX105" fmla="*/ 406834 w 3261356"/>
              <a:gd name="connsiteY105" fmla="*/ 1436093 h 2766950"/>
              <a:gd name="connsiteX106" fmla="*/ 196695 w 3261356"/>
              <a:gd name="connsiteY106" fmla="*/ 1382323 h 2766950"/>
              <a:gd name="connsiteX107" fmla="*/ 3 w 3261356"/>
              <a:gd name="connsiteY107" fmla="*/ 1330236 h 2766950"/>
              <a:gd name="connsiteX108" fmla="*/ 3 w 3261356"/>
              <a:gd name="connsiteY108" fmla="*/ 1332325 h 2766950"/>
              <a:gd name="connsiteX109" fmla="*/ 0 w 3261356"/>
              <a:gd name="connsiteY109" fmla="*/ 1332322 h 2766950"/>
              <a:gd name="connsiteX110" fmla="*/ 0 w 3261356"/>
              <a:gd name="connsiteY110" fmla="*/ 971511 h 2766950"/>
              <a:gd name="connsiteX111" fmla="*/ 0 w 3261356"/>
              <a:gd name="connsiteY111" fmla="*/ 625372 h 2766950"/>
              <a:gd name="connsiteX112" fmla="*/ 1683 w 3261356"/>
              <a:gd name="connsiteY112" fmla="*/ 610251 h 2766950"/>
              <a:gd name="connsiteX113" fmla="*/ 5046 w 3261356"/>
              <a:gd name="connsiteY113" fmla="*/ 596807 h 2766950"/>
              <a:gd name="connsiteX114" fmla="*/ 8405 w 3261356"/>
              <a:gd name="connsiteY114" fmla="*/ 585046 h 2766950"/>
              <a:gd name="connsiteX115" fmla="*/ 16813 w 3261356"/>
              <a:gd name="connsiteY115" fmla="*/ 573285 h 2766950"/>
              <a:gd name="connsiteX116" fmla="*/ 25218 w 3261356"/>
              <a:gd name="connsiteY116" fmla="*/ 561524 h 2766950"/>
              <a:gd name="connsiteX117" fmla="*/ 35303 w 3261356"/>
              <a:gd name="connsiteY117" fmla="*/ 549763 h 2766950"/>
              <a:gd name="connsiteX118" fmla="*/ 47073 w 3261356"/>
              <a:gd name="connsiteY118" fmla="*/ 539681 h 2766950"/>
              <a:gd name="connsiteX119" fmla="*/ 57158 w 3261356"/>
              <a:gd name="connsiteY119" fmla="*/ 529599 h 2766950"/>
              <a:gd name="connsiteX120" fmla="*/ 87418 w 3261356"/>
              <a:gd name="connsiteY120" fmla="*/ 512796 h 2766950"/>
              <a:gd name="connsiteX121" fmla="*/ 121041 w 3261356"/>
              <a:gd name="connsiteY121" fmla="*/ 501035 h 2766950"/>
              <a:gd name="connsiteX122" fmla="*/ 158027 w 3261356"/>
              <a:gd name="connsiteY122" fmla="*/ 494313 h 2766950"/>
              <a:gd name="connsiteX123" fmla="*/ 196692 w 3261356"/>
              <a:gd name="connsiteY123" fmla="*/ 492633 h 2766950"/>
              <a:gd name="connsiteX124" fmla="*/ 991117 w 3261356"/>
              <a:gd name="connsiteY124" fmla="*/ 492633 h 2766950"/>
              <a:gd name="connsiteX125" fmla="*/ 991363 w 3261356"/>
              <a:gd name="connsiteY125" fmla="*/ 488510 h 2766950"/>
              <a:gd name="connsiteX126" fmla="*/ 1630678 w 3261356"/>
              <a:gd name="connsiteY126" fmla="*/ 0 h 276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3261356" h="2766950">
                <a:moveTo>
                  <a:pt x="3261356" y="1385789"/>
                </a:moveTo>
                <a:lnTo>
                  <a:pt x="3261356" y="2634211"/>
                </a:lnTo>
                <a:lnTo>
                  <a:pt x="3259675" y="2649333"/>
                </a:lnTo>
                <a:lnTo>
                  <a:pt x="3256313" y="2662775"/>
                </a:lnTo>
                <a:lnTo>
                  <a:pt x="3252951" y="2674537"/>
                </a:lnTo>
                <a:lnTo>
                  <a:pt x="3244545" y="2686298"/>
                </a:lnTo>
                <a:lnTo>
                  <a:pt x="3237821" y="2698060"/>
                </a:lnTo>
                <a:lnTo>
                  <a:pt x="3229415" y="2709822"/>
                </a:lnTo>
                <a:lnTo>
                  <a:pt x="3217647" y="2719903"/>
                </a:lnTo>
                <a:lnTo>
                  <a:pt x="3202517" y="2729985"/>
                </a:lnTo>
                <a:lnTo>
                  <a:pt x="3175619" y="2746787"/>
                </a:lnTo>
                <a:lnTo>
                  <a:pt x="3141997" y="2758549"/>
                </a:lnTo>
                <a:lnTo>
                  <a:pt x="3105013" y="2765270"/>
                </a:lnTo>
                <a:lnTo>
                  <a:pt x="3066347" y="2766950"/>
                </a:lnTo>
                <a:lnTo>
                  <a:pt x="196690" y="2766950"/>
                </a:lnTo>
                <a:lnTo>
                  <a:pt x="158024" y="2765270"/>
                </a:lnTo>
                <a:lnTo>
                  <a:pt x="121040" y="2758549"/>
                </a:lnTo>
                <a:lnTo>
                  <a:pt x="87418" y="2746787"/>
                </a:lnTo>
                <a:lnTo>
                  <a:pt x="57158" y="2729985"/>
                </a:lnTo>
                <a:lnTo>
                  <a:pt x="47071" y="2719903"/>
                </a:lnTo>
                <a:lnTo>
                  <a:pt x="35303" y="2709822"/>
                </a:lnTo>
                <a:lnTo>
                  <a:pt x="25217" y="2698060"/>
                </a:lnTo>
                <a:lnTo>
                  <a:pt x="16811" y="2686298"/>
                </a:lnTo>
                <a:lnTo>
                  <a:pt x="8405" y="2674537"/>
                </a:lnTo>
                <a:lnTo>
                  <a:pt x="5043" y="2662775"/>
                </a:lnTo>
                <a:lnTo>
                  <a:pt x="1681" y="2649333"/>
                </a:lnTo>
                <a:lnTo>
                  <a:pt x="0" y="2634211"/>
                </a:lnTo>
                <a:lnTo>
                  <a:pt x="0" y="1389150"/>
                </a:lnTo>
                <a:lnTo>
                  <a:pt x="196690" y="1441237"/>
                </a:lnTo>
                <a:lnTo>
                  <a:pt x="406829" y="1495005"/>
                </a:lnTo>
                <a:lnTo>
                  <a:pt x="660677" y="1555494"/>
                </a:lnTo>
                <a:lnTo>
                  <a:pt x="795165" y="1589099"/>
                </a:lnTo>
                <a:lnTo>
                  <a:pt x="933017" y="1619343"/>
                </a:lnTo>
                <a:lnTo>
                  <a:pt x="1067506" y="1646227"/>
                </a:lnTo>
                <a:lnTo>
                  <a:pt x="1200314" y="1671431"/>
                </a:lnTo>
                <a:lnTo>
                  <a:pt x="1326397" y="1693274"/>
                </a:lnTo>
                <a:lnTo>
                  <a:pt x="1442394" y="1708396"/>
                </a:lnTo>
                <a:lnTo>
                  <a:pt x="1544942" y="1720158"/>
                </a:lnTo>
                <a:lnTo>
                  <a:pt x="1588650" y="1723518"/>
                </a:lnTo>
                <a:lnTo>
                  <a:pt x="1630678" y="1725199"/>
                </a:lnTo>
                <a:lnTo>
                  <a:pt x="1672706" y="1723518"/>
                </a:lnTo>
                <a:lnTo>
                  <a:pt x="1719777" y="1720158"/>
                </a:lnTo>
                <a:lnTo>
                  <a:pt x="1820644" y="1708396"/>
                </a:lnTo>
                <a:lnTo>
                  <a:pt x="1934959" y="1693274"/>
                </a:lnTo>
                <a:lnTo>
                  <a:pt x="2061043" y="1671431"/>
                </a:lnTo>
                <a:lnTo>
                  <a:pt x="2193850" y="1646227"/>
                </a:lnTo>
                <a:lnTo>
                  <a:pt x="2330020" y="1615983"/>
                </a:lnTo>
                <a:lnTo>
                  <a:pt x="2466190" y="1585738"/>
                </a:lnTo>
                <a:lnTo>
                  <a:pt x="2602360" y="1553814"/>
                </a:lnTo>
                <a:lnTo>
                  <a:pt x="2854527" y="1493325"/>
                </a:lnTo>
                <a:lnTo>
                  <a:pt x="3066347" y="1437877"/>
                </a:lnTo>
                <a:close/>
                <a:moveTo>
                  <a:pt x="1508607" y="1206475"/>
                </a:moveTo>
                <a:cubicBezTo>
                  <a:pt x="1458141" y="1206475"/>
                  <a:pt x="1417230" y="1247386"/>
                  <a:pt x="1417230" y="1297852"/>
                </a:cubicBezTo>
                <a:lnTo>
                  <a:pt x="1417230" y="1314415"/>
                </a:lnTo>
                <a:cubicBezTo>
                  <a:pt x="1417230" y="1364881"/>
                  <a:pt x="1458141" y="1405791"/>
                  <a:pt x="1508607" y="1405791"/>
                </a:cubicBezTo>
                <a:lnTo>
                  <a:pt x="1752750" y="1405791"/>
                </a:lnTo>
                <a:cubicBezTo>
                  <a:pt x="1803215" y="1405791"/>
                  <a:pt x="1844126" y="1364881"/>
                  <a:pt x="1844126" y="1314415"/>
                </a:cubicBezTo>
                <a:lnTo>
                  <a:pt x="1844126" y="1297852"/>
                </a:lnTo>
                <a:cubicBezTo>
                  <a:pt x="1844126" y="1247386"/>
                  <a:pt x="1803215" y="1206475"/>
                  <a:pt x="1752750" y="1206475"/>
                </a:cubicBezTo>
                <a:close/>
                <a:moveTo>
                  <a:pt x="1630678" y="174304"/>
                </a:moveTo>
                <a:cubicBezTo>
                  <a:pt x="1376124" y="174304"/>
                  <a:pt x="1163742" y="300833"/>
                  <a:pt x="1114624" y="469036"/>
                </a:cubicBezTo>
                <a:lnTo>
                  <a:pt x="1111230" y="492633"/>
                </a:lnTo>
                <a:lnTo>
                  <a:pt x="2150126" y="492633"/>
                </a:lnTo>
                <a:lnTo>
                  <a:pt x="2146731" y="469036"/>
                </a:lnTo>
                <a:cubicBezTo>
                  <a:pt x="2097613" y="300833"/>
                  <a:pt x="1885231" y="174304"/>
                  <a:pt x="1630678" y="174304"/>
                </a:cubicBezTo>
                <a:close/>
                <a:moveTo>
                  <a:pt x="1630678" y="0"/>
                </a:moveTo>
                <a:cubicBezTo>
                  <a:pt x="1963411" y="0"/>
                  <a:pt x="2237083" y="214121"/>
                  <a:pt x="2269992" y="488510"/>
                </a:cubicBezTo>
                <a:lnTo>
                  <a:pt x="2270238" y="492633"/>
                </a:lnTo>
                <a:lnTo>
                  <a:pt x="3066347" y="492633"/>
                </a:lnTo>
                <a:lnTo>
                  <a:pt x="3105012" y="494313"/>
                </a:lnTo>
                <a:lnTo>
                  <a:pt x="3141998" y="501035"/>
                </a:lnTo>
                <a:lnTo>
                  <a:pt x="3175621" y="512796"/>
                </a:lnTo>
                <a:lnTo>
                  <a:pt x="3202518" y="529599"/>
                </a:lnTo>
                <a:lnTo>
                  <a:pt x="3217649" y="539681"/>
                </a:lnTo>
                <a:lnTo>
                  <a:pt x="3229416" y="549763"/>
                </a:lnTo>
                <a:lnTo>
                  <a:pt x="3237821" y="561524"/>
                </a:lnTo>
                <a:lnTo>
                  <a:pt x="3244546" y="573285"/>
                </a:lnTo>
                <a:lnTo>
                  <a:pt x="3252951" y="585046"/>
                </a:lnTo>
                <a:lnTo>
                  <a:pt x="3256314" y="596807"/>
                </a:lnTo>
                <a:lnTo>
                  <a:pt x="3259676" y="610251"/>
                </a:lnTo>
                <a:lnTo>
                  <a:pt x="3261356" y="625372"/>
                </a:lnTo>
                <a:lnTo>
                  <a:pt x="3261356" y="1326877"/>
                </a:lnTo>
                <a:lnTo>
                  <a:pt x="3261353" y="1326877"/>
                </a:lnTo>
                <a:lnTo>
                  <a:pt x="3261350" y="1326880"/>
                </a:lnTo>
                <a:lnTo>
                  <a:pt x="3066350" y="1378964"/>
                </a:lnTo>
                <a:lnTo>
                  <a:pt x="2854531" y="1434413"/>
                </a:lnTo>
                <a:lnTo>
                  <a:pt x="2602365" y="1494902"/>
                </a:lnTo>
                <a:lnTo>
                  <a:pt x="2466193" y="1526826"/>
                </a:lnTo>
                <a:lnTo>
                  <a:pt x="2330026" y="1557071"/>
                </a:lnTo>
                <a:lnTo>
                  <a:pt x="2193854" y="1587315"/>
                </a:lnTo>
                <a:lnTo>
                  <a:pt x="2061046" y="1612517"/>
                </a:lnTo>
                <a:lnTo>
                  <a:pt x="1934963" y="1634360"/>
                </a:lnTo>
                <a:lnTo>
                  <a:pt x="1820647" y="1649484"/>
                </a:lnTo>
                <a:lnTo>
                  <a:pt x="1719781" y="1661245"/>
                </a:lnTo>
                <a:lnTo>
                  <a:pt x="1672711" y="1664604"/>
                </a:lnTo>
                <a:lnTo>
                  <a:pt x="1630683" y="1666287"/>
                </a:lnTo>
                <a:lnTo>
                  <a:pt x="1588655" y="1664604"/>
                </a:lnTo>
                <a:lnTo>
                  <a:pt x="1544944" y="1661245"/>
                </a:lnTo>
                <a:lnTo>
                  <a:pt x="1442396" y="1649484"/>
                </a:lnTo>
                <a:lnTo>
                  <a:pt x="1326400" y="1634360"/>
                </a:lnTo>
                <a:lnTo>
                  <a:pt x="1200317" y="1612517"/>
                </a:lnTo>
                <a:lnTo>
                  <a:pt x="1067508" y="1587315"/>
                </a:lnTo>
                <a:lnTo>
                  <a:pt x="933020" y="1560430"/>
                </a:lnTo>
                <a:lnTo>
                  <a:pt x="795169" y="1530186"/>
                </a:lnTo>
                <a:lnTo>
                  <a:pt x="660681" y="1496582"/>
                </a:lnTo>
                <a:lnTo>
                  <a:pt x="406834" y="1436093"/>
                </a:lnTo>
                <a:lnTo>
                  <a:pt x="196695" y="1382323"/>
                </a:lnTo>
                <a:lnTo>
                  <a:pt x="3" y="1330236"/>
                </a:lnTo>
                <a:lnTo>
                  <a:pt x="3" y="1332325"/>
                </a:lnTo>
                <a:lnTo>
                  <a:pt x="0" y="1332322"/>
                </a:lnTo>
                <a:lnTo>
                  <a:pt x="0" y="971511"/>
                </a:lnTo>
                <a:lnTo>
                  <a:pt x="0" y="625372"/>
                </a:lnTo>
                <a:lnTo>
                  <a:pt x="1683" y="610251"/>
                </a:lnTo>
                <a:lnTo>
                  <a:pt x="5046" y="596807"/>
                </a:lnTo>
                <a:lnTo>
                  <a:pt x="8405" y="585046"/>
                </a:lnTo>
                <a:lnTo>
                  <a:pt x="16813" y="573285"/>
                </a:lnTo>
                <a:lnTo>
                  <a:pt x="25218" y="561524"/>
                </a:lnTo>
                <a:lnTo>
                  <a:pt x="35303" y="549763"/>
                </a:lnTo>
                <a:lnTo>
                  <a:pt x="47073" y="539681"/>
                </a:lnTo>
                <a:lnTo>
                  <a:pt x="57158" y="529599"/>
                </a:lnTo>
                <a:lnTo>
                  <a:pt x="87418" y="512796"/>
                </a:lnTo>
                <a:lnTo>
                  <a:pt x="121041" y="501035"/>
                </a:lnTo>
                <a:lnTo>
                  <a:pt x="158027" y="494313"/>
                </a:lnTo>
                <a:lnTo>
                  <a:pt x="196692" y="492633"/>
                </a:lnTo>
                <a:lnTo>
                  <a:pt x="991117" y="492633"/>
                </a:lnTo>
                <a:lnTo>
                  <a:pt x="991363" y="488510"/>
                </a:lnTo>
                <a:cubicBezTo>
                  <a:pt x="1024272" y="214121"/>
                  <a:pt x="1297944" y="0"/>
                  <a:pt x="16306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任意多边形 15"/>
          <p:cNvSpPr/>
          <p:nvPr/>
        </p:nvSpPr>
        <p:spPr>
          <a:xfrm rot="10800000" flipH="1" flipV="1">
            <a:off x="1193165" y="5195570"/>
            <a:ext cx="1009015" cy="546100"/>
          </a:xfrm>
          <a:custGeom>
            <a:avLst/>
            <a:gdLst>
              <a:gd name="connsiteX0" fmla="*/ 0 w 2040"/>
              <a:gd name="connsiteY0" fmla="*/ 1 h 1741"/>
              <a:gd name="connsiteX1" fmla="*/ 2019 w 2040"/>
              <a:gd name="connsiteY1" fmla="*/ 12 h 1741"/>
              <a:gd name="connsiteX2" fmla="*/ 2040 w 2040"/>
              <a:gd name="connsiteY2" fmla="*/ 1741 h 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0" h="1741">
                <a:moveTo>
                  <a:pt x="0" y="1"/>
                </a:moveTo>
                <a:cubicBezTo>
                  <a:pt x="19" y="-5"/>
                  <a:pt x="1977" y="12"/>
                  <a:pt x="2019" y="12"/>
                </a:cubicBezTo>
                <a:cubicBezTo>
                  <a:pt x="2036" y="1756"/>
                  <a:pt x="2027" y="950"/>
                  <a:pt x="2040" y="1741"/>
                </a:cubicBezTo>
              </a:path>
            </a:pathLst>
          </a:custGeom>
          <a:noFill/>
          <a:ln>
            <a:gradFill>
              <a:gsLst>
                <a:gs pos="0">
                  <a:srgbClr val="15A5FE"/>
                </a:gs>
                <a:gs pos="57000">
                  <a:srgbClr val="DAF1FF"/>
                </a:gs>
                <a:gs pos="100000">
                  <a:srgbClr val="15A5FE"/>
                </a:gs>
              </a:gsLst>
              <a:lin ang="1200000" scaled="0"/>
            </a:gra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任意多边形 12"/>
          <p:cNvSpPr/>
          <p:nvPr/>
        </p:nvSpPr>
        <p:spPr>
          <a:xfrm rot="10800000" flipH="1" flipV="1">
            <a:off x="2817495" y="4189730"/>
            <a:ext cx="1381125" cy="685800"/>
          </a:xfrm>
          <a:custGeom>
            <a:avLst/>
            <a:gdLst>
              <a:gd name="connsiteX0" fmla="*/ 0 w 2040"/>
              <a:gd name="connsiteY0" fmla="*/ 1 h 1741"/>
              <a:gd name="connsiteX1" fmla="*/ 2019 w 2040"/>
              <a:gd name="connsiteY1" fmla="*/ 12 h 1741"/>
              <a:gd name="connsiteX2" fmla="*/ 2040 w 2040"/>
              <a:gd name="connsiteY2" fmla="*/ 1741 h 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0" h="1741">
                <a:moveTo>
                  <a:pt x="0" y="1"/>
                </a:moveTo>
                <a:cubicBezTo>
                  <a:pt x="19" y="-5"/>
                  <a:pt x="1977" y="12"/>
                  <a:pt x="2019" y="12"/>
                </a:cubicBezTo>
                <a:cubicBezTo>
                  <a:pt x="2036" y="1756"/>
                  <a:pt x="2027" y="950"/>
                  <a:pt x="2040" y="1741"/>
                </a:cubicBezTo>
              </a:path>
            </a:pathLst>
          </a:custGeom>
          <a:noFill/>
          <a:ln>
            <a:gradFill>
              <a:gsLst>
                <a:gs pos="0">
                  <a:srgbClr val="15A5FE"/>
                </a:gs>
                <a:gs pos="57000">
                  <a:srgbClr val="DAF1FF"/>
                </a:gs>
                <a:gs pos="100000">
                  <a:srgbClr val="15A5FE"/>
                </a:gs>
              </a:gsLst>
              <a:lin ang="1200000" scaled="0"/>
            </a:gra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 flipH="1">
            <a:off x="279082" y="5688920"/>
            <a:ext cx="2214245" cy="4603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项目背景</a:t>
            </a:r>
          </a:p>
        </p:txBody>
      </p:sp>
      <p:sp>
        <p:nvSpPr>
          <p:cNvPr id="14" name="椭圆 13"/>
          <p:cNvSpPr/>
          <p:nvPr/>
        </p:nvSpPr>
        <p:spPr>
          <a:xfrm>
            <a:off x="1913771" y="3695242"/>
            <a:ext cx="914400" cy="914400"/>
          </a:xfrm>
          <a:prstGeom prst="ellipse">
            <a:avLst/>
          </a:prstGeom>
          <a:gradFill>
            <a:gsLst>
              <a:gs pos="0">
                <a:srgbClr val="15A5FE"/>
              </a:gs>
              <a:gs pos="100000">
                <a:srgbClr val="DAF1F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 flipH="1">
            <a:off x="1782762" y="4603019"/>
            <a:ext cx="2733675" cy="4603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数据来源与处理</a:t>
            </a:r>
          </a:p>
        </p:txBody>
      </p:sp>
      <p:sp>
        <p:nvSpPr>
          <p:cNvPr id="18" name="椭圆 17"/>
          <p:cNvSpPr/>
          <p:nvPr/>
        </p:nvSpPr>
        <p:spPr>
          <a:xfrm>
            <a:off x="4347210" y="1368107"/>
            <a:ext cx="914400" cy="914400"/>
          </a:xfrm>
          <a:prstGeom prst="ellipse">
            <a:avLst/>
          </a:prstGeom>
          <a:gradFill>
            <a:gsLst>
              <a:gs pos="0">
                <a:srgbClr val="15A5FE"/>
              </a:gs>
              <a:gs pos="100000">
                <a:srgbClr val="DAF1F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464810" y="264477"/>
            <a:ext cx="914400" cy="914400"/>
          </a:xfrm>
          <a:prstGeom prst="ellipse">
            <a:avLst/>
          </a:prstGeom>
          <a:gradFill>
            <a:gsLst>
              <a:gs pos="0">
                <a:srgbClr val="15A5FE"/>
              </a:gs>
              <a:gs pos="100000">
                <a:srgbClr val="DAF1F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 flipH="1">
            <a:off x="9698355" y="3262629"/>
            <a:ext cx="2015490" cy="34925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评估优化。</a:t>
            </a:r>
          </a:p>
        </p:txBody>
      </p:sp>
      <p:sp>
        <p:nvSpPr>
          <p:cNvPr id="21" name="文本框 20"/>
          <p:cNvSpPr txBox="1"/>
          <p:nvPr/>
        </p:nvSpPr>
        <p:spPr>
          <a:xfrm flipH="1">
            <a:off x="3106420" y="3400745"/>
            <a:ext cx="3021330" cy="4603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模型选择与构建</a:t>
            </a:r>
          </a:p>
        </p:txBody>
      </p:sp>
      <p:sp>
        <p:nvSpPr>
          <p:cNvPr id="22" name="锁"/>
          <p:cNvSpPr/>
          <p:nvPr/>
        </p:nvSpPr>
        <p:spPr>
          <a:xfrm>
            <a:off x="2069981" y="3840657"/>
            <a:ext cx="577215" cy="577215"/>
          </a:xfrm>
          <a:custGeom>
            <a:avLst/>
            <a:gdLst>
              <a:gd name="connsiteX0" fmla="*/ 1594270 w 6020639"/>
              <a:gd name="connsiteY0" fmla="*/ 0 h 5899621"/>
              <a:gd name="connsiteX1" fmla="*/ 3180309 w 6020639"/>
              <a:gd name="connsiteY1" fmla="*/ 1431265 h 5899621"/>
              <a:gd name="connsiteX2" fmla="*/ 3187901 w 6020639"/>
              <a:gd name="connsiteY2" fmla="*/ 1581620 h 5899621"/>
              <a:gd name="connsiteX3" fmla="*/ 3188539 w 6020639"/>
              <a:gd name="connsiteY3" fmla="*/ 1581620 h 5899621"/>
              <a:gd name="connsiteX4" fmla="*/ 3188539 w 6020639"/>
              <a:gd name="connsiteY4" fmla="*/ 1594250 h 5899621"/>
              <a:gd name="connsiteX5" fmla="*/ 3188540 w 6020639"/>
              <a:gd name="connsiteY5" fmla="*/ 1594270 h 5899621"/>
              <a:gd name="connsiteX6" fmla="*/ 3188539 w 6020639"/>
              <a:gd name="connsiteY6" fmla="*/ 1594270 h 5899621"/>
              <a:gd name="connsiteX7" fmla="*/ 3188539 w 6020639"/>
              <a:gd name="connsiteY7" fmla="*/ 2800821 h 5899621"/>
              <a:gd name="connsiteX8" fmla="*/ 5779057 w 6020639"/>
              <a:gd name="connsiteY8" fmla="*/ 2800821 h 5899621"/>
              <a:gd name="connsiteX9" fmla="*/ 6020639 w 6020639"/>
              <a:gd name="connsiteY9" fmla="*/ 3042403 h 5899621"/>
              <a:gd name="connsiteX10" fmla="*/ 6020639 w 6020639"/>
              <a:gd name="connsiteY10" fmla="*/ 5658039 h 5899621"/>
              <a:gd name="connsiteX11" fmla="*/ 5779057 w 6020639"/>
              <a:gd name="connsiteY11" fmla="*/ 5899621 h 5899621"/>
              <a:gd name="connsiteX12" fmla="*/ 2033121 w 6020639"/>
              <a:gd name="connsiteY12" fmla="*/ 5899621 h 5899621"/>
              <a:gd name="connsiteX13" fmla="*/ 1791539 w 6020639"/>
              <a:gd name="connsiteY13" fmla="*/ 5658039 h 5899621"/>
              <a:gd name="connsiteX14" fmla="*/ 1791539 w 6020639"/>
              <a:gd name="connsiteY14" fmla="*/ 3042403 h 5899621"/>
              <a:gd name="connsiteX15" fmla="*/ 2033121 w 6020639"/>
              <a:gd name="connsiteY15" fmla="*/ 2800821 h 5899621"/>
              <a:gd name="connsiteX16" fmla="*/ 2390775 w 6020639"/>
              <a:gd name="connsiteY16" fmla="*/ 2800821 h 5899621"/>
              <a:gd name="connsiteX17" fmla="*/ 2390775 w 6020639"/>
              <a:gd name="connsiteY17" fmla="*/ 1581814 h 5899621"/>
              <a:gd name="connsiteX18" fmla="*/ 2387289 w 6020639"/>
              <a:gd name="connsiteY18" fmla="*/ 1512768 h 5899621"/>
              <a:gd name="connsiteX19" fmla="*/ 1594269 w 6020639"/>
              <a:gd name="connsiteY19" fmla="*/ 797135 h 5899621"/>
              <a:gd name="connsiteX20" fmla="*/ 801250 w 6020639"/>
              <a:gd name="connsiteY20" fmla="*/ 1512768 h 5899621"/>
              <a:gd name="connsiteX21" fmla="*/ 797764 w 6020639"/>
              <a:gd name="connsiteY21" fmla="*/ 1581793 h 5899621"/>
              <a:gd name="connsiteX22" fmla="*/ 797764 w 6020639"/>
              <a:gd name="connsiteY22" fmla="*/ 2465904 h 5899621"/>
              <a:gd name="connsiteX23" fmla="*/ 329587 w 6020639"/>
              <a:gd name="connsiteY23" fmla="*/ 2465904 h 5899621"/>
              <a:gd name="connsiteX24" fmla="*/ 797764 w 6020639"/>
              <a:gd name="connsiteY24" fmla="*/ 3008564 h 5899621"/>
              <a:gd name="connsiteX25" fmla="*/ 797764 w 6020639"/>
              <a:gd name="connsiteY25" fmla="*/ 3159595 h 5899621"/>
              <a:gd name="connsiteX26" fmla="*/ 0 w 6020639"/>
              <a:gd name="connsiteY26" fmla="*/ 3159595 h 5899621"/>
              <a:gd name="connsiteX27" fmla="*/ 0 w 6020639"/>
              <a:gd name="connsiteY27" fmla="*/ 1594270 h 5899621"/>
              <a:gd name="connsiteX28" fmla="*/ 0 w 6020639"/>
              <a:gd name="connsiteY28" fmla="*/ 1581620 h 5899621"/>
              <a:gd name="connsiteX29" fmla="*/ 639 w 6020639"/>
              <a:gd name="connsiteY29" fmla="*/ 1581620 h 5899621"/>
              <a:gd name="connsiteX30" fmla="*/ 8231 w 6020639"/>
              <a:gd name="connsiteY30" fmla="*/ 1431265 h 5899621"/>
              <a:gd name="connsiteX31" fmla="*/ 1594270 w 6020639"/>
              <a:gd name="connsiteY31" fmla="*/ 0 h 58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20639" h="5899621">
                <a:moveTo>
                  <a:pt x="1594270" y="0"/>
                </a:moveTo>
                <a:cubicBezTo>
                  <a:pt x="2419731" y="0"/>
                  <a:pt x="3098667" y="627345"/>
                  <a:pt x="3180309" y="1431265"/>
                </a:cubicBezTo>
                <a:lnTo>
                  <a:pt x="3187901" y="1581620"/>
                </a:lnTo>
                <a:lnTo>
                  <a:pt x="3188539" y="1581620"/>
                </a:lnTo>
                <a:lnTo>
                  <a:pt x="3188539" y="1594250"/>
                </a:lnTo>
                <a:lnTo>
                  <a:pt x="3188540" y="1594270"/>
                </a:lnTo>
                <a:lnTo>
                  <a:pt x="3188539" y="1594270"/>
                </a:lnTo>
                <a:lnTo>
                  <a:pt x="3188539" y="2800821"/>
                </a:lnTo>
                <a:lnTo>
                  <a:pt x="5779057" y="2800821"/>
                </a:lnTo>
                <a:cubicBezTo>
                  <a:pt x="5912479" y="2800821"/>
                  <a:pt x="6020639" y="2908981"/>
                  <a:pt x="6020639" y="3042403"/>
                </a:cubicBezTo>
                <a:lnTo>
                  <a:pt x="6020639" y="5658039"/>
                </a:lnTo>
                <a:cubicBezTo>
                  <a:pt x="6020639" y="5791461"/>
                  <a:pt x="5912479" y="5899621"/>
                  <a:pt x="5779057" y="5899621"/>
                </a:cubicBezTo>
                <a:lnTo>
                  <a:pt x="2033121" y="5899621"/>
                </a:lnTo>
                <a:cubicBezTo>
                  <a:pt x="1899699" y="5899621"/>
                  <a:pt x="1791539" y="5791461"/>
                  <a:pt x="1791539" y="5658039"/>
                </a:cubicBezTo>
                <a:lnTo>
                  <a:pt x="1791539" y="3042403"/>
                </a:lnTo>
                <a:cubicBezTo>
                  <a:pt x="1791539" y="2908981"/>
                  <a:pt x="1899699" y="2800821"/>
                  <a:pt x="2033121" y="2800821"/>
                </a:cubicBezTo>
                <a:lnTo>
                  <a:pt x="2390775" y="2800821"/>
                </a:lnTo>
                <a:lnTo>
                  <a:pt x="2390775" y="1581814"/>
                </a:lnTo>
                <a:lnTo>
                  <a:pt x="2387289" y="1512768"/>
                </a:lnTo>
                <a:cubicBezTo>
                  <a:pt x="2346468" y="1110807"/>
                  <a:pt x="2007000" y="797135"/>
                  <a:pt x="1594269" y="797135"/>
                </a:cubicBezTo>
                <a:cubicBezTo>
                  <a:pt x="1181539" y="797135"/>
                  <a:pt x="842071" y="1110807"/>
                  <a:pt x="801250" y="1512768"/>
                </a:cubicBezTo>
                <a:lnTo>
                  <a:pt x="797764" y="1581793"/>
                </a:lnTo>
                <a:lnTo>
                  <a:pt x="797764" y="2465904"/>
                </a:lnTo>
                <a:lnTo>
                  <a:pt x="329587" y="2465904"/>
                </a:lnTo>
                <a:lnTo>
                  <a:pt x="797764" y="3008564"/>
                </a:lnTo>
                <a:lnTo>
                  <a:pt x="797764" y="3159595"/>
                </a:lnTo>
                <a:lnTo>
                  <a:pt x="0" y="3159595"/>
                </a:lnTo>
                <a:lnTo>
                  <a:pt x="0" y="1594270"/>
                </a:lnTo>
                <a:lnTo>
                  <a:pt x="0" y="1581620"/>
                </a:lnTo>
                <a:lnTo>
                  <a:pt x="639" y="1581620"/>
                </a:lnTo>
                <a:lnTo>
                  <a:pt x="8231" y="1431265"/>
                </a:lnTo>
                <a:cubicBezTo>
                  <a:pt x="89874" y="627345"/>
                  <a:pt x="768810" y="0"/>
                  <a:pt x="15942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tIns="828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扳手"/>
          <p:cNvSpPr/>
          <p:nvPr/>
        </p:nvSpPr>
        <p:spPr bwMode="auto">
          <a:xfrm>
            <a:off x="4516120" y="1541462"/>
            <a:ext cx="576000" cy="576000"/>
          </a:xfrm>
          <a:custGeom>
            <a:avLst/>
            <a:gdLst>
              <a:gd name="T0" fmla="*/ 1166395 w 3845"/>
              <a:gd name="T1" fmla="*/ 911373 h 3810"/>
              <a:gd name="T2" fmla="*/ 1340582 w 3845"/>
              <a:gd name="T3" fmla="*/ 945561 h 3810"/>
              <a:gd name="T4" fmla="*/ 1800397 w 3845"/>
              <a:gd name="T5" fmla="*/ 485660 h 3810"/>
              <a:gd name="T6" fmla="*/ 1793842 w 3845"/>
              <a:gd name="T7" fmla="*/ 407917 h 3810"/>
              <a:gd name="T8" fmla="*/ 1467476 w 3845"/>
              <a:gd name="T9" fmla="*/ 757292 h 3810"/>
              <a:gd name="T10" fmla="*/ 1159371 w 3845"/>
              <a:gd name="T11" fmla="*/ 701561 h 3810"/>
              <a:gd name="T12" fmla="*/ 1053548 w 3845"/>
              <a:gd name="T13" fmla="*/ 406512 h 3810"/>
              <a:gd name="T14" fmla="*/ 1405199 w 3845"/>
              <a:gd name="T15" fmla="*/ 30442 h 3810"/>
              <a:gd name="T16" fmla="*/ 1340582 w 3845"/>
              <a:gd name="T17" fmla="*/ 25290 h 3810"/>
              <a:gd name="T18" fmla="*/ 880766 w 3845"/>
              <a:gd name="T19" fmla="*/ 485660 h 3810"/>
              <a:gd name="T20" fmla="*/ 919162 w 3845"/>
              <a:gd name="T21" fmla="*/ 669246 h 3810"/>
              <a:gd name="T22" fmla="*/ 480418 w 3845"/>
              <a:gd name="T23" fmla="*/ 1205485 h 3810"/>
              <a:gd name="T24" fmla="*/ 398475 w 3845"/>
              <a:gd name="T25" fmla="*/ 1193309 h 3810"/>
              <a:gd name="T26" fmla="*/ 114720 w 3845"/>
              <a:gd name="T27" fmla="*/ 1477586 h 3810"/>
              <a:gd name="T28" fmla="*/ 398475 w 3845"/>
              <a:gd name="T29" fmla="*/ 1761395 h 3810"/>
              <a:gd name="T30" fmla="*/ 682699 w 3845"/>
              <a:gd name="T31" fmla="*/ 1477586 h 3810"/>
              <a:gd name="T32" fmla="*/ 661628 w 3845"/>
              <a:gd name="T33" fmla="*/ 1370338 h 3810"/>
              <a:gd name="T34" fmla="*/ 1166395 w 3845"/>
              <a:gd name="T35" fmla="*/ 911373 h 3810"/>
              <a:gd name="T36" fmla="*/ 398475 w 3845"/>
              <a:gd name="T37" fmla="*/ 1628389 h 3810"/>
              <a:gd name="T38" fmla="*/ 247701 w 3845"/>
              <a:gd name="T39" fmla="*/ 1477586 h 3810"/>
              <a:gd name="T40" fmla="*/ 398475 w 3845"/>
              <a:gd name="T41" fmla="*/ 1326315 h 3810"/>
              <a:gd name="T42" fmla="*/ 549718 w 3845"/>
              <a:gd name="T43" fmla="*/ 1477586 h 3810"/>
              <a:gd name="T44" fmla="*/ 398475 w 3845"/>
              <a:gd name="T45" fmla="*/ 1628389 h 3810"/>
              <a:gd name="T46" fmla="*/ 426102 w 3845"/>
              <a:gd name="T47" fmla="*/ 554973 h 3810"/>
              <a:gd name="T48" fmla="*/ 694874 w 3845"/>
              <a:gd name="T49" fmla="*/ 830820 h 3810"/>
              <a:gd name="T50" fmla="*/ 824109 w 3845"/>
              <a:gd name="T51" fmla="*/ 701561 h 3810"/>
              <a:gd name="T52" fmla="*/ 554869 w 3845"/>
              <a:gd name="T53" fmla="*/ 425713 h 3810"/>
              <a:gd name="T54" fmla="*/ 619486 w 3845"/>
              <a:gd name="T55" fmla="*/ 361084 h 3810"/>
              <a:gd name="T56" fmla="*/ 258471 w 3845"/>
              <a:gd name="T57" fmla="*/ 0 h 3810"/>
              <a:gd name="T58" fmla="*/ 0 w 3845"/>
              <a:gd name="T59" fmla="*/ 258051 h 3810"/>
              <a:gd name="T60" fmla="*/ 361484 w 3845"/>
              <a:gd name="T61" fmla="*/ 619134 h 3810"/>
              <a:gd name="T62" fmla="*/ 426102 w 3845"/>
              <a:gd name="T63" fmla="*/ 554973 h 3810"/>
              <a:gd name="T64" fmla="*/ 889663 w 3845"/>
              <a:gd name="T65" fmla="*/ 1296342 h 3810"/>
              <a:gd name="T66" fmla="*/ 890131 w 3845"/>
              <a:gd name="T67" fmla="*/ 1296342 h 3810"/>
              <a:gd name="T68" fmla="*/ 889663 w 3845"/>
              <a:gd name="T69" fmla="*/ 1296342 h 3810"/>
              <a:gd name="T70" fmla="*/ 1263321 w 3845"/>
              <a:gd name="T71" fmla="*/ 971788 h 3810"/>
              <a:gd name="T72" fmla="*/ 890131 w 3845"/>
              <a:gd name="T73" fmla="*/ 1296342 h 3810"/>
              <a:gd name="T74" fmla="*/ 1297035 w 3845"/>
              <a:gd name="T75" fmla="*/ 1713157 h 3810"/>
              <a:gd name="T76" fmla="*/ 1555037 w 3845"/>
              <a:gd name="T77" fmla="*/ 1713157 h 3810"/>
              <a:gd name="T78" fmla="*/ 1658519 w 3845"/>
              <a:gd name="T79" fmla="*/ 1610124 h 3810"/>
              <a:gd name="T80" fmla="*/ 1658519 w 3845"/>
              <a:gd name="T81" fmla="*/ 1352073 h 3810"/>
              <a:gd name="T82" fmla="*/ 1263321 w 3845"/>
              <a:gd name="T83" fmla="*/ 971788 h 3810"/>
              <a:gd name="T84" fmla="*/ 1441254 w 3845"/>
              <a:gd name="T85" fmla="*/ 1641970 h 3810"/>
              <a:gd name="T86" fmla="*/ 1376636 w 3845"/>
              <a:gd name="T87" fmla="*/ 1641970 h 3810"/>
              <a:gd name="T88" fmla="*/ 1044652 w 3845"/>
              <a:gd name="T89" fmla="*/ 1310392 h 3810"/>
              <a:gd name="T90" fmla="*/ 1044652 w 3845"/>
              <a:gd name="T91" fmla="*/ 1245293 h 3810"/>
              <a:gd name="T92" fmla="*/ 1109738 w 3845"/>
              <a:gd name="T93" fmla="*/ 1245293 h 3810"/>
              <a:gd name="T94" fmla="*/ 1441254 w 3845"/>
              <a:gd name="T95" fmla="*/ 1577340 h 3810"/>
              <a:gd name="T96" fmla="*/ 1441254 w 3845"/>
              <a:gd name="T97" fmla="*/ 1641970 h 3810"/>
              <a:gd name="T98" fmla="*/ 1587346 w 3845"/>
              <a:gd name="T99" fmla="*/ 1495851 h 3810"/>
              <a:gd name="T100" fmla="*/ 1522260 w 3845"/>
              <a:gd name="T101" fmla="*/ 1495851 h 3810"/>
              <a:gd name="T102" fmla="*/ 1190744 w 3845"/>
              <a:gd name="T103" fmla="*/ 1164272 h 3810"/>
              <a:gd name="T104" fmla="*/ 1190744 w 3845"/>
              <a:gd name="T105" fmla="*/ 1099642 h 3810"/>
              <a:gd name="T106" fmla="*/ 1255830 w 3845"/>
              <a:gd name="T107" fmla="*/ 1099642 h 3810"/>
              <a:gd name="T108" fmla="*/ 1587346 w 3845"/>
              <a:gd name="T109" fmla="*/ 1431221 h 3810"/>
              <a:gd name="T110" fmla="*/ 1587346 w 3845"/>
              <a:gd name="T111" fmla="*/ 1495851 h 381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3845" h="3810">
                <a:moveTo>
                  <a:pt x="2491" y="1946"/>
                </a:moveTo>
                <a:cubicBezTo>
                  <a:pt x="2606" y="1993"/>
                  <a:pt x="2731" y="2019"/>
                  <a:pt x="2863" y="2019"/>
                </a:cubicBezTo>
                <a:cubicBezTo>
                  <a:pt x="3405" y="2019"/>
                  <a:pt x="3845" y="1579"/>
                  <a:pt x="3845" y="1037"/>
                </a:cubicBezTo>
                <a:cubicBezTo>
                  <a:pt x="3845" y="980"/>
                  <a:pt x="3840" y="925"/>
                  <a:pt x="3831" y="871"/>
                </a:cubicBezTo>
                <a:cubicBezTo>
                  <a:pt x="3134" y="1617"/>
                  <a:pt x="3134" y="1617"/>
                  <a:pt x="3134" y="1617"/>
                </a:cubicBezTo>
                <a:cubicBezTo>
                  <a:pt x="2476" y="1498"/>
                  <a:pt x="2476" y="1498"/>
                  <a:pt x="2476" y="1498"/>
                </a:cubicBezTo>
                <a:cubicBezTo>
                  <a:pt x="2250" y="868"/>
                  <a:pt x="2250" y="868"/>
                  <a:pt x="2250" y="868"/>
                </a:cubicBezTo>
                <a:cubicBezTo>
                  <a:pt x="3001" y="65"/>
                  <a:pt x="3001" y="65"/>
                  <a:pt x="3001" y="65"/>
                </a:cubicBezTo>
                <a:cubicBezTo>
                  <a:pt x="2956" y="59"/>
                  <a:pt x="2910" y="54"/>
                  <a:pt x="2863" y="54"/>
                </a:cubicBezTo>
                <a:cubicBezTo>
                  <a:pt x="2320" y="54"/>
                  <a:pt x="1881" y="494"/>
                  <a:pt x="1881" y="1037"/>
                </a:cubicBezTo>
                <a:cubicBezTo>
                  <a:pt x="1881" y="1176"/>
                  <a:pt x="1910" y="1309"/>
                  <a:pt x="1963" y="1429"/>
                </a:cubicBezTo>
                <a:cubicBezTo>
                  <a:pt x="1659" y="1963"/>
                  <a:pt x="1205" y="2409"/>
                  <a:pt x="1026" y="2574"/>
                </a:cubicBezTo>
                <a:cubicBezTo>
                  <a:pt x="971" y="2557"/>
                  <a:pt x="912" y="2548"/>
                  <a:pt x="851" y="2548"/>
                </a:cubicBezTo>
                <a:cubicBezTo>
                  <a:pt x="516" y="2548"/>
                  <a:pt x="245" y="2820"/>
                  <a:pt x="245" y="3155"/>
                </a:cubicBezTo>
                <a:cubicBezTo>
                  <a:pt x="245" y="3490"/>
                  <a:pt x="516" y="3761"/>
                  <a:pt x="851" y="3761"/>
                </a:cubicBezTo>
                <a:cubicBezTo>
                  <a:pt x="1186" y="3761"/>
                  <a:pt x="1458" y="3490"/>
                  <a:pt x="1458" y="3155"/>
                </a:cubicBezTo>
                <a:cubicBezTo>
                  <a:pt x="1458" y="3074"/>
                  <a:pt x="1442" y="2997"/>
                  <a:pt x="1413" y="2926"/>
                </a:cubicBezTo>
                <a:cubicBezTo>
                  <a:pt x="1548" y="2747"/>
                  <a:pt x="1914" y="2308"/>
                  <a:pt x="2491" y="1946"/>
                </a:cubicBezTo>
                <a:close/>
                <a:moveTo>
                  <a:pt x="851" y="3477"/>
                </a:moveTo>
                <a:cubicBezTo>
                  <a:pt x="673" y="3477"/>
                  <a:pt x="529" y="3333"/>
                  <a:pt x="529" y="3155"/>
                </a:cubicBezTo>
                <a:cubicBezTo>
                  <a:pt x="529" y="2976"/>
                  <a:pt x="673" y="2832"/>
                  <a:pt x="851" y="2832"/>
                </a:cubicBezTo>
                <a:cubicBezTo>
                  <a:pt x="1029" y="2832"/>
                  <a:pt x="1174" y="2976"/>
                  <a:pt x="1174" y="3155"/>
                </a:cubicBezTo>
                <a:cubicBezTo>
                  <a:pt x="1174" y="3333"/>
                  <a:pt x="1029" y="3477"/>
                  <a:pt x="851" y="3477"/>
                </a:cubicBezTo>
                <a:close/>
                <a:moveTo>
                  <a:pt x="910" y="1185"/>
                </a:moveTo>
                <a:cubicBezTo>
                  <a:pt x="1484" y="1774"/>
                  <a:pt x="1484" y="1774"/>
                  <a:pt x="1484" y="1774"/>
                </a:cubicBezTo>
                <a:cubicBezTo>
                  <a:pt x="1760" y="1498"/>
                  <a:pt x="1760" y="1498"/>
                  <a:pt x="1760" y="1498"/>
                </a:cubicBezTo>
                <a:cubicBezTo>
                  <a:pt x="1185" y="909"/>
                  <a:pt x="1185" y="909"/>
                  <a:pt x="1185" y="909"/>
                </a:cubicBezTo>
                <a:cubicBezTo>
                  <a:pt x="1323" y="771"/>
                  <a:pt x="1323" y="771"/>
                  <a:pt x="1323" y="771"/>
                </a:cubicBezTo>
                <a:cubicBezTo>
                  <a:pt x="552" y="0"/>
                  <a:pt x="552" y="0"/>
                  <a:pt x="552" y="0"/>
                </a:cubicBezTo>
                <a:cubicBezTo>
                  <a:pt x="0" y="551"/>
                  <a:pt x="0" y="551"/>
                  <a:pt x="0" y="551"/>
                </a:cubicBezTo>
                <a:cubicBezTo>
                  <a:pt x="772" y="1322"/>
                  <a:pt x="772" y="1322"/>
                  <a:pt x="772" y="1322"/>
                </a:cubicBezTo>
                <a:lnTo>
                  <a:pt x="910" y="1185"/>
                </a:lnTo>
                <a:close/>
                <a:moveTo>
                  <a:pt x="1900" y="2768"/>
                </a:moveTo>
                <a:cubicBezTo>
                  <a:pt x="1900" y="2768"/>
                  <a:pt x="1901" y="2768"/>
                  <a:pt x="1901" y="2768"/>
                </a:cubicBezTo>
                <a:cubicBezTo>
                  <a:pt x="1900" y="2767"/>
                  <a:pt x="1900" y="2768"/>
                  <a:pt x="1900" y="2768"/>
                </a:cubicBezTo>
                <a:close/>
                <a:moveTo>
                  <a:pt x="2698" y="2075"/>
                </a:moveTo>
                <a:cubicBezTo>
                  <a:pt x="2698" y="2075"/>
                  <a:pt x="2225" y="2203"/>
                  <a:pt x="1901" y="2768"/>
                </a:cubicBezTo>
                <a:cubicBezTo>
                  <a:pt x="1926" y="2776"/>
                  <a:pt x="2770" y="3658"/>
                  <a:pt x="2770" y="3658"/>
                </a:cubicBezTo>
                <a:cubicBezTo>
                  <a:pt x="2923" y="3810"/>
                  <a:pt x="3169" y="3810"/>
                  <a:pt x="3321" y="3658"/>
                </a:cubicBezTo>
                <a:cubicBezTo>
                  <a:pt x="3542" y="3438"/>
                  <a:pt x="3542" y="3438"/>
                  <a:pt x="3542" y="3438"/>
                </a:cubicBezTo>
                <a:cubicBezTo>
                  <a:pt x="3694" y="3285"/>
                  <a:pt x="3694" y="3039"/>
                  <a:pt x="3542" y="2887"/>
                </a:cubicBezTo>
                <a:lnTo>
                  <a:pt x="2698" y="2075"/>
                </a:lnTo>
                <a:close/>
                <a:moveTo>
                  <a:pt x="3078" y="3506"/>
                </a:moveTo>
                <a:cubicBezTo>
                  <a:pt x="3040" y="3544"/>
                  <a:pt x="2978" y="3544"/>
                  <a:pt x="2940" y="3506"/>
                </a:cubicBezTo>
                <a:cubicBezTo>
                  <a:pt x="2231" y="2798"/>
                  <a:pt x="2231" y="2798"/>
                  <a:pt x="2231" y="2798"/>
                </a:cubicBezTo>
                <a:cubicBezTo>
                  <a:pt x="2193" y="2760"/>
                  <a:pt x="2193" y="2698"/>
                  <a:pt x="2231" y="2659"/>
                </a:cubicBezTo>
                <a:cubicBezTo>
                  <a:pt x="2270" y="2621"/>
                  <a:pt x="2332" y="2621"/>
                  <a:pt x="2370" y="2659"/>
                </a:cubicBezTo>
                <a:cubicBezTo>
                  <a:pt x="3078" y="3368"/>
                  <a:pt x="3078" y="3368"/>
                  <a:pt x="3078" y="3368"/>
                </a:cubicBezTo>
                <a:cubicBezTo>
                  <a:pt x="3116" y="3406"/>
                  <a:pt x="3116" y="3468"/>
                  <a:pt x="3078" y="3506"/>
                </a:cubicBezTo>
                <a:close/>
                <a:moveTo>
                  <a:pt x="3390" y="3194"/>
                </a:moveTo>
                <a:cubicBezTo>
                  <a:pt x="3352" y="3233"/>
                  <a:pt x="3290" y="3233"/>
                  <a:pt x="3251" y="3194"/>
                </a:cubicBezTo>
                <a:cubicBezTo>
                  <a:pt x="2543" y="2486"/>
                  <a:pt x="2543" y="2486"/>
                  <a:pt x="2543" y="2486"/>
                </a:cubicBezTo>
                <a:cubicBezTo>
                  <a:pt x="2505" y="2448"/>
                  <a:pt x="2505" y="2386"/>
                  <a:pt x="2543" y="2348"/>
                </a:cubicBezTo>
                <a:cubicBezTo>
                  <a:pt x="2581" y="2309"/>
                  <a:pt x="2643" y="2309"/>
                  <a:pt x="2682" y="2348"/>
                </a:cubicBezTo>
                <a:cubicBezTo>
                  <a:pt x="3390" y="3056"/>
                  <a:pt x="3390" y="3056"/>
                  <a:pt x="3390" y="3056"/>
                </a:cubicBezTo>
                <a:cubicBezTo>
                  <a:pt x="3428" y="3094"/>
                  <a:pt x="3428" y="3156"/>
                  <a:pt x="3390" y="3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24" name="望远镜"/>
          <p:cNvSpPr/>
          <p:nvPr/>
        </p:nvSpPr>
        <p:spPr bwMode="auto">
          <a:xfrm>
            <a:off x="5652770" y="423862"/>
            <a:ext cx="612000" cy="612000"/>
          </a:xfrm>
          <a:custGeom>
            <a:avLst/>
            <a:gdLst>
              <a:gd name="T0" fmla="*/ 1664961 w 3217"/>
              <a:gd name="T1" fmla="*/ 505260 h 2609"/>
              <a:gd name="T2" fmla="*/ 1422633 w 3217"/>
              <a:gd name="T3" fmla="*/ 98027 h 2609"/>
              <a:gd name="T4" fmla="*/ 1220039 w 3217"/>
              <a:gd name="T5" fmla="*/ 5602 h 2609"/>
              <a:gd name="T6" fmla="*/ 1016326 w 3217"/>
              <a:gd name="T7" fmla="*/ 235265 h 2609"/>
              <a:gd name="T8" fmla="*/ 1016326 w 3217"/>
              <a:gd name="T9" fmla="*/ 268314 h 2609"/>
              <a:gd name="T10" fmla="*/ 901598 w 3217"/>
              <a:gd name="T11" fmla="*/ 244788 h 2609"/>
              <a:gd name="T12" fmla="*/ 784071 w 3217"/>
              <a:gd name="T13" fmla="*/ 269435 h 2609"/>
              <a:gd name="T14" fmla="*/ 784071 w 3217"/>
              <a:gd name="T15" fmla="*/ 235265 h 2609"/>
              <a:gd name="T16" fmla="*/ 580358 w 3217"/>
              <a:gd name="T17" fmla="*/ 5602 h 2609"/>
              <a:gd name="T18" fmla="*/ 377764 w 3217"/>
              <a:gd name="T19" fmla="*/ 98027 h 2609"/>
              <a:gd name="T20" fmla="*/ 135436 w 3217"/>
              <a:gd name="T21" fmla="*/ 505260 h 2609"/>
              <a:gd name="T22" fmla="*/ 29661 w 3217"/>
              <a:gd name="T23" fmla="*/ 1096224 h 2609"/>
              <a:gd name="T24" fmla="*/ 29661 w 3217"/>
              <a:gd name="T25" fmla="*/ 1096224 h 2609"/>
              <a:gd name="T26" fmla="*/ 406307 w 3217"/>
              <a:gd name="T27" fmla="*/ 1461445 h 2609"/>
              <a:gd name="T28" fmla="*/ 783511 w 3217"/>
              <a:gd name="T29" fmla="*/ 1082220 h 2609"/>
              <a:gd name="T30" fmla="*/ 783511 w 3217"/>
              <a:gd name="T31" fmla="*/ 991475 h 2609"/>
              <a:gd name="T32" fmla="*/ 901598 w 3217"/>
              <a:gd name="T33" fmla="*/ 933219 h 2609"/>
              <a:gd name="T34" fmla="*/ 1018005 w 3217"/>
              <a:gd name="T35" fmla="*/ 989234 h 2609"/>
              <a:gd name="T36" fmla="*/ 1017445 w 3217"/>
              <a:gd name="T37" fmla="*/ 1082220 h 2609"/>
              <a:gd name="T38" fmla="*/ 1394090 w 3217"/>
              <a:gd name="T39" fmla="*/ 1461445 h 2609"/>
              <a:gd name="T40" fmla="*/ 1770736 w 3217"/>
              <a:gd name="T41" fmla="*/ 1096224 h 2609"/>
              <a:gd name="T42" fmla="*/ 1770736 w 3217"/>
              <a:gd name="T43" fmla="*/ 1096224 h 2609"/>
              <a:gd name="T44" fmla="*/ 1664961 w 3217"/>
              <a:gd name="T45" fmla="*/ 505260 h 2609"/>
              <a:gd name="T46" fmla="*/ 406307 w 3217"/>
              <a:gd name="T47" fmla="*/ 1296759 h 2609"/>
              <a:gd name="T48" fmla="*/ 192520 w 3217"/>
              <a:gd name="T49" fmla="*/ 1082220 h 2609"/>
              <a:gd name="T50" fmla="*/ 406307 w 3217"/>
              <a:gd name="T51" fmla="*/ 867120 h 2609"/>
              <a:gd name="T52" fmla="*/ 620093 w 3217"/>
              <a:gd name="T53" fmla="*/ 1082220 h 2609"/>
              <a:gd name="T54" fmla="*/ 406307 w 3217"/>
              <a:gd name="T55" fmla="*/ 1296759 h 2609"/>
              <a:gd name="T56" fmla="*/ 1394090 w 3217"/>
              <a:gd name="T57" fmla="*/ 1296759 h 2609"/>
              <a:gd name="T58" fmla="*/ 1180304 w 3217"/>
              <a:gd name="T59" fmla="*/ 1082220 h 2609"/>
              <a:gd name="T60" fmla="*/ 1394090 w 3217"/>
              <a:gd name="T61" fmla="*/ 867120 h 2609"/>
              <a:gd name="T62" fmla="*/ 1607877 w 3217"/>
              <a:gd name="T63" fmla="*/ 1082220 h 2609"/>
              <a:gd name="T64" fmla="*/ 1394090 w 3217"/>
              <a:gd name="T65" fmla="*/ 1296759 h 260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217" h="2609">
                <a:moveTo>
                  <a:pt x="2975" y="902"/>
                </a:moveTo>
                <a:cubicBezTo>
                  <a:pt x="2822" y="501"/>
                  <a:pt x="2663" y="301"/>
                  <a:pt x="2542" y="175"/>
                </a:cubicBezTo>
                <a:cubicBezTo>
                  <a:pt x="2457" y="87"/>
                  <a:pt x="2337" y="0"/>
                  <a:pt x="2180" y="10"/>
                </a:cubicBezTo>
                <a:cubicBezTo>
                  <a:pt x="1993" y="22"/>
                  <a:pt x="1816" y="215"/>
                  <a:pt x="1816" y="420"/>
                </a:cubicBezTo>
                <a:cubicBezTo>
                  <a:pt x="1816" y="422"/>
                  <a:pt x="1816" y="443"/>
                  <a:pt x="1816" y="479"/>
                </a:cubicBezTo>
                <a:cubicBezTo>
                  <a:pt x="1751" y="452"/>
                  <a:pt x="1682" y="437"/>
                  <a:pt x="1611" y="437"/>
                </a:cubicBezTo>
                <a:cubicBezTo>
                  <a:pt x="1538" y="437"/>
                  <a:pt x="1468" y="453"/>
                  <a:pt x="1401" y="481"/>
                </a:cubicBezTo>
                <a:cubicBezTo>
                  <a:pt x="1401" y="444"/>
                  <a:pt x="1401" y="422"/>
                  <a:pt x="1401" y="420"/>
                </a:cubicBezTo>
                <a:cubicBezTo>
                  <a:pt x="1401" y="215"/>
                  <a:pt x="1224" y="22"/>
                  <a:pt x="1037" y="10"/>
                </a:cubicBezTo>
                <a:cubicBezTo>
                  <a:pt x="880" y="0"/>
                  <a:pt x="760" y="87"/>
                  <a:pt x="675" y="175"/>
                </a:cubicBezTo>
                <a:cubicBezTo>
                  <a:pt x="554" y="301"/>
                  <a:pt x="395" y="501"/>
                  <a:pt x="242" y="902"/>
                </a:cubicBezTo>
                <a:cubicBezTo>
                  <a:pt x="0" y="1536"/>
                  <a:pt x="53" y="1957"/>
                  <a:pt x="53" y="1957"/>
                </a:cubicBezTo>
                <a:cubicBezTo>
                  <a:pt x="53" y="1957"/>
                  <a:pt x="53" y="1957"/>
                  <a:pt x="53" y="1957"/>
                </a:cubicBezTo>
                <a:cubicBezTo>
                  <a:pt x="66" y="2319"/>
                  <a:pt x="362" y="2609"/>
                  <a:pt x="726" y="2609"/>
                </a:cubicBezTo>
                <a:cubicBezTo>
                  <a:pt x="1099" y="2609"/>
                  <a:pt x="1400" y="2305"/>
                  <a:pt x="1400" y="1932"/>
                </a:cubicBezTo>
                <a:cubicBezTo>
                  <a:pt x="1400" y="1928"/>
                  <a:pt x="1400" y="1849"/>
                  <a:pt x="1400" y="1770"/>
                </a:cubicBezTo>
                <a:cubicBezTo>
                  <a:pt x="1447" y="1707"/>
                  <a:pt x="1524" y="1666"/>
                  <a:pt x="1611" y="1666"/>
                </a:cubicBezTo>
                <a:cubicBezTo>
                  <a:pt x="1694" y="1666"/>
                  <a:pt x="1771" y="1708"/>
                  <a:pt x="1819" y="1766"/>
                </a:cubicBezTo>
                <a:cubicBezTo>
                  <a:pt x="1819" y="1848"/>
                  <a:pt x="1818" y="1928"/>
                  <a:pt x="1818" y="1932"/>
                </a:cubicBezTo>
                <a:cubicBezTo>
                  <a:pt x="1818" y="2305"/>
                  <a:pt x="2118" y="2609"/>
                  <a:pt x="2491" y="2609"/>
                </a:cubicBezTo>
                <a:cubicBezTo>
                  <a:pt x="2855" y="2609"/>
                  <a:pt x="3151" y="2319"/>
                  <a:pt x="3164" y="1957"/>
                </a:cubicBezTo>
                <a:cubicBezTo>
                  <a:pt x="3164" y="1957"/>
                  <a:pt x="3164" y="1957"/>
                  <a:pt x="3164" y="1957"/>
                </a:cubicBezTo>
                <a:cubicBezTo>
                  <a:pt x="3164" y="1957"/>
                  <a:pt x="3217" y="1536"/>
                  <a:pt x="2975" y="902"/>
                </a:cubicBezTo>
                <a:close/>
                <a:moveTo>
                  <a:pt x="726" y="2315"/>
                </a:moveTo>
                <a:cubicBezTo>
                  <a:pt x="515" y="2315"/>
                  <a:pt x="344" y="2143"/>
                  <a:pt x="344" y="1932"/>
                </a:cubicBezTo>
                <a:cubicBezTo>
                  <a:pt x="344" y="1720"/>
                  <a:pt x="515" y="1548"/>
                  <a:pt x="726" y="1548"/>
                </a:cubicBezTo>
                <a:cubicBezTo>
                  <a:pt x="937" y="1548"/>
                  <a:pt x="1108" y="1720"/>
                  <a:pt x="1108" y="1932"/>
                </a:cubicBezTo>
                <a:cubicBezTo>
                  <a:pt x="1108" y="2143"/>
                  <a:pt x="937" y="2315"/>
                  <a:pt x="726" y="2315"/>
                </a:cubicBezTo>
                <a:close/>
                <a:moveTo>
                  <a:pt x="2491" y="2315"/>
                </a:moveTo>
                <a:cubicBezTo>
                  <a:pt x="2280" y="2315"/>
                  <a:pt x="2109" y="2143"/>
                  <a:pt x="2109" y="1932"/>
                </a:cubicBezTo>
                <a:cubicBezTo>
                  <a:pt x="2109" y="1720"/>
                  <a:pt x="2280" y="1548"/>
                  <a:pt x="2491" y="1548"/>
                </a:cubicBezTo>
                <a:cubicBezTo>
                  <a:pt x="2702" y="1548"/>
                  <a:pt x="2873" y="1720"/>
                  <a:pt x="2873" y="1932"/>
                </a:cubicBezTo>
                <a:cubicBezTo>
                  <a:pt x="2873" y="2143"/>
                  <a:pt x="2702" y="2315"/>
                  <a:pt x="2491" y="23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25" name="文本框 20"/>
          <p:cNvSpPr txBox="1"/>
          <p:nvPr/>
        </p:nvSpPr>
        <p:spPr>
          <a:xfrm flipH="1">
            <a:off x="1523365" y="5928042"/>
            <a:ext cx="1294130" cy="7226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WORDS </a:t>
            </a:r>
          </a:p>
        </p:txBody>
      </p:sp>
      <p:sp>
        <p:nvSpPr>
          <p:cNvPr id="26" name="文本框 20"/>
          <p:cNvSpPr txBox="1"/>
          <p:nvPr/>
        </p:nvSpPr>
        <p:spPr>
          <a:xfrm flipH="1">
            <a:off x="3516630" y="5197157"/>
            <a:ext cx="1294130" cy="7226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WORDS </a:t>
            </a:r>
          </a:p>
        </p:txBody>
      </p:sp>
      <p:sp>
        <p:nvSpPr>
          <p:cNvPr id="27" name="文本框 20"/>
          <p:cNvSpPr txBox="1"/>
          <p:nvPr/>
        </p:nvSpPr>
        <p:spPr>
          <a:xfrm flipH="1">
            <a:off x="5557520" y="4441507"/>
            <a:ext cx="1294130" cy="7226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WORDS </a:t>
            </a:r>
          </a:p>
        </p:txBody>
      </p:sp>
      <p:sp>
        <p:nvSpPr>
          <p:cNvPr id="28" name="文本框 20"/>
          <p:cNvSpPr txBox="1"/>
          <p:nvPr/>
        </p:nvSpPr>
        <p:spPr>
          <a:xfrm flipH="1">
            <a:off x="7498080" y="3695382"/>
            <a:ext cx="1294130" cy="7226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WORDS </a:t>
            </a:r>
          </a:p>
        </p:txBody>
      </p:sp>
      <p:sp>
        <p:nvSpPr>
          <p:cNvPr id="2" name="任意多边形: 形状 8"/>
          <p:cNvSpPr/>
          <p:nvPr/>
        </p:nvSpPr>
        <p:spPr>
          <a:xfrm>
            <a:off x="9391650" y="2542540"/>
            <a:ext cx="1478915" cy="4316095"/>
          </a:xfrm>
          <a:custGeom>
            <a:avLst/>
            <a:gdLst>
              <a:gd name="connsiteX0" fmla="*/ 739458 w 1478916"/>
              <a:gd name="connsiteY0" fmla="*/ 0 h 3645217"/>
              <a:gd name="connsiteX1" fmla="*/ 1478916 w 1478916"/>
              <a:gd name="connsiteY1" fmla="*/ 739458 h 3645217"/>
              <a:gd name="connsiteX2" fmla="*/ 1478915 w 1478916"/>
              <a:gd name="connsiteY2" fmla="*/ 3645217 h 3645217"/>
              <a:gd name="connsiteX3" fmla="*/ 0 w 1478916"/>
              <a:gd name="connsiteY3" fmla="*/ 3645217 h 3645217"/>
              <a:gd name="connsiteX4" fmla="*/ 0 w 1478916"/>
              <a:gd name="connsiteY4" fmla="*/ 739458 h 3645217"/>
              <a:gd name="connsiteX5" fmla="*/ 739458 w 1478916"/>
              <a:gd name="connsiteY5" fmla="*/ 0 h 3645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8916" h="3645217">
                <a:moveTo>
                  <a:pt x="739458" y="0"/>
                </a:moveTo>
                <a:cubicBezTo>
                  <a:pt x="1147849" y="0"/>
                  <a:pt x="1478916" y="331067"/>
                  <a:pt x="1478916" y="739458"/>
                </a:cubicBezTo>
                <a:lnTo>
                  <a:pt x="1478915" y="3645217"/>
                </a:lnTo>
                <a:lnTo>
                  <a:pt x="0" y="3645217"/>
                </a:lnTo>
                <a:lnTo>
                  <a:pt x="0" y="739458"/>
                </a:lnTo>
                <a:cubicBezTo>
                  <a:pt x="0" y="331067"/>
                  <a:pt x="331067" y="0"/>
                  <a:pt x="739458" y="0"/>
                </a:cubicBezTo>
                <a:close/>
              </a:path>
            </a:pathLst>
          </a:custGeom>
          <a:gradFill>
            <a:gsLst>
              <a:gs pos="0">
                <a:srgbClr val="15A5FE"/>
              </a:gs>
              <a:gs pos="100000">
                <a:srgbClr val="DAF1F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" name="文本框 20"/>
          <p:cNvSpPr txBox="1"/>
          <p:nvPr/>
        </p:nvSpPr>
        <p:spPr>
          <a:xfrm flipH="1">
            <a:off x="9495155" y="2998787"/>
            <a:ext cx="1294130" cy="7226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WORDS </a:t>
            </a:r>
          </a:p>
        </p:txBody>
      </p:sp>
      <p:sp>
        <p:nvSpPr>
          <p:cNvPr id="31" name="任意多边形 12"/>
          <p:cNvSpPr/>
          <p:nvPr/>
        </p:nvSpPr>
        <p:spPr>
          <a:xfrm rot="10800000" flipH="1" flipV="1">
            <a:off x="5258435" y="1835785"/>
            <a:ext cx="2873375" cy="1426845"/>
          </a:xfrm>
          <a:custGeom>
            <a:avLst/>
            <a:gdLst>
              <a:gd name="connsiteX0" fmla="*/ 0 w 2040"/>
              <a:gd name="connsiteY0" fmla="*/ 1 h 1741"/>
              <a:gd name="connsiteX1" fmla="*/ 2019 w 2040"/>
              <a:gd name="connsiteY1" fmla="*/ 12 h 1741"/>
              <a:gd name="connsiteX2" fmla="*/ 2040 w 2040"/>
              <a:gd name="connsiteY2" fmla="*/ 1741 h 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0" h="1741">
                <a:moveTo>
                  <a:pt x="0" y="1"/>
                </a:moveTo>
                <a:cubicBezTo>
                  <a:pt x="19" y="-5"/>
                  <a:pt x="1977" y="12"/>
                  <a:pt x="2019" y="12"/>
                </a:cubicBezTo>
                <a:cubicBezTo>
                  <a:pt x="2036" y="1756"/>
                  <a:pt x="2027" y="950"/>
                  <a:pt x="2040" y="1741"/>
                </a:cubicBezTo>
              </a:path>
            </a:pathLst>
          </a:custGeom>
          <a:noFill/>
          <a:ln>
            <a:gradFill>
              <a:gsLst>
                <a:gs pos="0">
                  <a:srgbClr val="15A5FE"/>
                </a:gs>
                <a:gs pos="57000">
                  <a:srgbClr val="DAF1FF"/>
                </a:gs>
                <a:gs pos="100000">
                  <a:srgbClr val="15A5FE"/>
                </a:gs>
              </a:gsLst>
              <a:lin ang="1200000" scaled="0"/>
            </a:gra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168015" y="2542857"/>
            <a:ext cx="914400" cy="914400"/>
          </a:xfrm>
          <a:prstGeom prst="ellipse">
            <a:avLst/>
          </a:prstGeom>
          <a:gradFill>
            <a:gsLst>
              <a:gs pos="0">
                <a:srgbClr val="15A5FE"/>
              </a:gs>
              <a:gs pos="100000">
                <a:srgbClr val="DAF1F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扳手"/>
          <p:cNvSpPr/>
          <p:nvPr/>
        </p:nvSpPr>
        <p:spPr bwMode="auto">
          <a:xfrm>
            <a:off x="3359150" y="2687637"/>
            <a:ext cx="576000" cy="576000"/>
          </a:xfrm>
          <a:custGeom>
            <a:avLst/>
            <a:gdLst>
              <a:gd name="T0" fmla="*/ 1166395 w 3845"/>
              <a:gd name="T1" fmla="*/ 911373 h 3810"/>
              <a:gd name="T2" fmla="*/ 1340582 w 3845"/>
              <a:gd name="T3" fmla="*/ 945561 h 3810"/>
              <a:gd name="T4" fmla="*/ 1800397 w 3845"/>
              <a:gd name="T5" fmla="*/ 485660 h 3810"/>
              <a:gd name="T6" fmla="*/ 1793842 w 3845"/>
              <a:gd name="T7" fmla="*/ 407917 h 3810"/>
              <a:gd name="T8" fmla="*/ 1467476 w 3845"/>
              <a:gd name="T9" fmla="*/ 757292 h 3810"/>
              <a:gd name="T10" fmla="*/ 1159371 w 3845"/>
              <a:gd name="T11" fmla="*/ 701561 h 3810"/>
              <a:gd name="T12" fmla="*/ 1053548 w 3845"/>
              <a:gd name="T13" fmla="*/ 406512 h 3810"/>
              <a:gd name="T14" fmla="*/ 1405199 w 3845"/>
              <a:gd name="T15" fmla="*/ 30442 h 3810"/>
              <a:gd name="T16" fmla="*/ 1340582 w 3845"/>
              <a:gd name="T17" fmla="*/ 25290 h 3810"/>
              <a:gd name="T18" fmla="*/ 880766 w 3845"/>
              <a:gd name="T19" fmla="*/ 485660 h 3810"/>
              <a:gd name="T20" fmla="*/ 919162 w 3845"/>
              <a:gd name="T21" fmla="*/ 669246 h 3810"/>
              <a:gd name="T22" fmla="*/ 480418 w 3845"/>
              <a:gd name="T23" fmla="*/ 1205485 h 3810"/>
              <a:gd name="T24" fmla="*/ 398475 w 3845"/>
              <a:gd name="T25" fmla="*/ 1193309 h 3810"/>
              <a:gd name="T26" fmla="*/ 114720 w 3845"/>
              <a:gd name="T27" fmla="*/ 1477586 h 3810"/>
              <a:gd name="T28" fmla="*/ 398475 w 3845"/>
              <a:gd name="T29" fmla="*/ 1761395 h 3810"/>
              <a:gd name="T30" fmla="*/ 682699 w 3845"/>
              <a:gd name="T31" fmla="*/ 1477586 h 3810"/>
              <a:gd name="T32" fmla="*/ 661628 w 3845"/>
              <a:gd name="T33" fmla="*/ 1370338 h 3810"/>
              <a:gd name="T34" fmla="*/ 1166395 w 3845"/>
              <a:gd name="T35" fmla="*/ 911373 h 3810"/>
              <a:gd name="T36" fmla="*/ 398475 w 3845"/>
              <a:gd name="T37" fmla="*/ 1628389 h 3810"/>
              <a:gd name="T38" fmla="*/ 247701 w 3845"/>
              <a:gd name="T39" fmla="*/ 1477586 h 3810"/>
              <a:gd name="T40" fmla="*/ 398475 w 3845"/>
              <a:gd name="T41" fmla="*/ 1326315 h 3810"/>
              <a:gd name="T42" fmla="*/ 549718 w 3845"/>
              <a:gd name="T43" fmla="*/ 1477586 h 3810"/>
              <a:gd name="T44" fmla="*/ 398475 w 3845"/>
              <a:gd name="T45" fmla="*/ 1628389 h 3810"/>
              <a:gd name="T46" fmla="*/ 426102 w 3845"/>
              <a:gd name="T47" fmla="*/ 554973 h 3810"/>
              <a:gd name="T48" fmla="*/ 694874 w 3845"/>
              <a:gd name="T49" fmla="*/ 830820 h 3810"/>
              <a:gd name="T50" fmla="*/ 824109 w 3845"/>
              <a:gd name="T51" fmla="*/ 701561 h 3810"/>
              <a:gd name="T52" fmla="*/ 554869 w 3845"/>
              <a:gd name="T53" fmla="*/ 425713 h 3810"/>
              <a:gd name="T54" fmla="*/ 619486 w 3845"/>
              <a:gd name="T55" fmla="*/ 361084 h 3810"/>
              <a:gd name="T56" fmla="*/ 258471 w 3845"/>
              <a:gd name="T57" fmla="*/ 0 h 3810"/>
              <a:gd name="T58" fmla="*/ 0 w 3845"/>
              <a:gd name="T59" fmla="*/ 258051 h 3810"/>
              <a:gd name="T60" fmla="*/ 361484 w 3845"/>
              <a:gd name="T61" fmla="*/ 619134 h 3810"/>
              <a:gd name="T62" fmla="*/ 426102 w 3845"/>
              <a:gd name="T63" fmla="*/ 554973 h 3810"/>
              <a:gd name="T64" fmla="*/ 889663 w 3845"/>
              <a:gd name="T65" fmla="*/ 1296342 h 3810"/>
              <a:gd name="T66" fmla="*/ 890131 w 3845"/>
              <a:gd name="T67" fmla="*/ 1296342 h 3810"/>
              <a:gd name="T68" fmla="*/ 889663 w 3845"/>
              <a:gd name="T69" fmla="*/ 1296342 h 3810"/>
              <a:gd name="T70" fmla="*/ 1263321 w 3845"/>
              <a:gd name="T71" fmla="*/ 971788 h 3810"/>
              <a:gd name="T72" fmla="*/ 890131 w 3845"/>
              <a:gd name="T73" fmla="*/ 1296342 h 3810"/>
              <a:gd name="T74" fmla="*/ 1297035 w 3845"/>
              <a:gd name="T75" fmla="*/ 1713157 h 3810"/>
              <a:gd name="T76" fmla="*/ 1555037 w 3845"/>
              <a:gd name="T77" fmla="*/ 1713157 h 3810"/>
              <a:gd name="T78" fmla="*/ 1658519 w 3845"/>
              <a:gd name="T79" fmla="*/ 1610124 h 3810"/>
              <a:gd name="T80" fmla="*/ 1658519 w 3845"/>
              <a:gd name="T81" fmla="*/ 1352073 h 3810"/>
              <a:gd name="T82" fmla="*/ 1263321 w 3845"/>
              <a:gd name="T83" fmla="*/ 971788 h 3810"/>
              <a:gd name="T84" fmla="*/ 1441254 w 3845"/>
              <a:gd name="T85" fmla="*/ 1641970 h 3810"/>
              <a:gd name="T86" fmla="*/ 1376636 w 3845"/>
              <a:gd name="T87" fmla="*/ 1641970 h 3810"/>
              <a:gd name="T88" fmla="*/ 1044652 w 3845"/>
              <a:gd name="T89" fmla="*/ 1310392 h 3810"/>
              <a:gd name="T90" fmla="*/ 1044652 w 3845"/>
              <a:gd name="T91" fmla="*/ 1245293 h 3810"/>
              <a:gd name="T92" fmla="*/ 1109738 w 3845"/>
              <a:gd name="T93" fmla="*/ 1245293 h 3810"/>
              <a:gd name="T94" fmla="*/ 1441254 w 3845"/>
              <a:gd name="T95" fmla="*/ 1577340 h 3810"/>
              <a:gd name="T96" fmla="*/ 1441254 w 3845"/>
              <a:gd name="T97" fmla="*/ 1641970 h 3810"/>
              <a:gd name="T98" fmla="*/ 1587346 w 3845"/>
              <a:gd name="T99" fmla="*/ 1495851 h 3810"/>
              <a:gd name="T100" fmla="*/ 1522260 w 3845"/>
              <a:gd name="T101" fmla="*/ 1495851 h 3810"/>
              <a:gd name="T102" fmla="*/ 1190744 w 3845"/>
              <a:gd name="T103" fmla="*/ 1164272 h 3810"/>
              <a:gd name="T104" fmla="*/ 1190744 w 3845"/>
              <a:gd name="T105" fmla="*/ 1099642 h 3810"/>
              <a:gd name="T106" fmla="*/ 1255830 w 3845"/>
              <a:gd name="T107" fmla="*/ 1099642 h 3810"/>
              <a:gd name="T108" fmla="*/ 1587346 w 3845"/>
              <a:gd name="T109" fmla="*/ 1431221 h 3810"/>
              <a:gd name="T110" fmla="*/ 1587346 w 3845"/>
              <a:gd name="T111" fmla="*/ 1495851 h 381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3845" h="3810">
                <a:moveTo>
                  <a:pt x="2491" y="1946"/>
                </a:moveTo>
                <a:cubicBezTo>
                  <a:pt x="2606" y="1993"/>
                  <a:pt x="2731" y="2019"/>
                  <a:pt x="2863" y="2019"/>
                </a:cubicBezTo>
                <a:cubicBezTo>
                  <a:pt x="3405" y="2019"/>
                  <a:pt x="3845" y="1579"/>
                  <a:pt x="3845" y="1037"/>
                </a:cubicBezTo>
                <a:cubicBezTo>
                  <a:pt x="3845" y="980"/>
                  <a:pt x="3840" y="925"/>
                  <a:pt x="3831" y="871"/>
                </a:cubicBezTo>
                <a:cubicBezTo>
                  <a:pt x="3134" y="1617"/>
                  <a:pt x="3134" y="1617"/>
                  <a:pt x="3134" y="1617"/>
                </a:cubicBezTo>
                <a:cubicBezTo>
                  <a:pt x="2476" y="1498"/>
                  <a:pt x="2476" y="1498"/>
                  <a:pt x="2476" y="1498"/>
                </a:cubicBezTo>
                <a:cubicBezTo>
                  <a:pt x="2250" y="868"/>
                  <a:pt x="2250" y="868"/>
                  <a:pt x="2250" y="868"/>
                </a:cubicBezTo>
                <a:cubicBezTo>
                  <a:pt x="3001" y="65"/>
                  <a:pt x="3001" y="65"/>
                  <a:pt x="3001" y="65"/>
                </a:cubicBezTo>
                <a:cubicBezTo>
                  <a:pt x="2956" y="59"/>
                  <a:pt x="2910" y="54"/>
                  <a:pt x="2863" y="54"/>
                </a:cubicBezTo>
                <a:cubicBezTo>
                  <a:pt x="2320" y="54"/>
                  <a:pt x="1881" y="494"/>
                  <a:pt x="1881" y="1037"/>
                </a:cubicBezTo>
                <a:cubicBezTo>
                  <a:pt x="1881" y="1176"/>
                  <a:pt x="1910" y="1309"/>
                  <a:pt x="1963" y="1429"/>
                </a:cubicBezTo>
                <a:cubicBezTo>
                  <a:pt x="1659" y="1963"/>
                  <a:pt x="1205" y="2409"/>
                  <a:pt x="1026" y="2574"/>
                </a:cubicBezTo>
                <a:cubicBezTo>
                  <a:pt x="971" y="2557"/>
                  <a:pt x="912" y="2548"/>
                  <a:pt x="851" y="2548"/>
                </a:cubicBezTo>
                <a:cubicBezTo>
                  <a:pt x="516" y="2548"/>
                  <a:pt x="245" y="2820"/>
                  <a:pt x="245" y="3155"/>
                </a:cubicBezTo>
                <a:cubicBezTo>
                  <a:pt x="245" y="3490"/>
                  <a:pt x="516" y="3761"/>
                  <a:pt x="851" y="3761"/>
                </a:cubicBezTo>
                <a:cubicBezTo>
                  <a:pt x="1186" y="3761"/>
                  <a:pt x="1458" y="3490"/>
                  <a:pt x="1458" y="3155"/>
                </a:cubicBezTo>
                <a:cubicBezTo>
                  <a:pt x="1458" y="3074"/>
                  <a:pt x="1442" y="2997"/>
                  <a:pt x="1413" y="2926"/>
                </a:cubicBezTo>
                <a:cubicBezTo>
                  <a:pt x="1548" y="2747"/>
                  <a:pt x="1914" y="2308"/>
                  <a:pt x="2491" y="1946"/>
                </a:cubicBezTo>
                <a:close/>
                <a:moveTo>
                  <a:pt x="851" y="3477"/>
                </a:moveTo>
                <a:cubicBezTo>
                  <a:pt x="673" y="3477"/>
                  <a:pt x="529" y="3333"/>
                  <a:pt x="529" y="3155"/>
                </a:cubicBezTo>
                <a:cubicBezTo>
                  <a:pt x="529" y="2976"/>
                  <a:pt x="673" y="2832"/>
                  <a:pt x="851" y="2832"/>
                </a:cubicBezTo>
                <a:cubicBezTo>
                  <a:pt x="1029" y="2832"/>
                  <a:pt x="1174" y="2976"/>
                  <a:pt x="1174" y="3155"/>
                </a:cubicBezTo>
                <a:cubicBezTo>
                  <a:pt x="1174" y="3333"/>
                  <a:pt x="1029" y="3477"/>
                  <a:pt x="851" y="3477"/>
                </a:cubicBezTo>
                <a:close/>
                <a:moveTo>
                  <a:pt x="910" y="1185"/>
                </a:moveTo>
                <a:cubicBezTo>
                  <a:pt x="1484" y="1774"/>
                  <a:pt x="1484" y="1774"/>
                  <a:pt x="1484" y="1774"/>
                </a:cubicBezTo>
                <a:cubicBezTo>
                  <a:pt x="1760" y="1498"/>
                  <a:pt x="1760" y="1498"/>
                  <a:pt x="1760" y="1498"/>
                </a:cubicBezTo>
                <a:cubicBezTo>
                  <a:pt x="1185" y="909"/>
                  <a:pt x="1185" y="909"/>
                  <a:pt x="1185" y="909"/>
                </a:cubicBezTo>
                <a:cubicBezTo>
                  <a:pt x="1323" y="771"/>
                  <a:pt x="1323" y="771"/>
                  <a:pt x="1323" y="771"/>
                </a:cubicBezTo>
                <a:cubicBezTo>
                  <a:pt x="552" y="0"/>
                  <a:pt x="552" y="0"/>
                  <a:pt x="552" y="0"/>
                </a:cubicBezTo>
                <a:cubicBezTo>
                  <a:pt x="0" y="551"/>
                  <a:pt x="0" y="551"/>
                  <a:pt x="0" y="551"/>
                </a:cubicBezTo>
                <a:cubicBezTo>
                  <a:pt x="772" y="1322"/>
                  <a:pt x="772" y="1322"/>
                  <a:pt x="772" y="1322"/>
                </a:cubicBezTo>
                <a:lnTo>
                  <a:pt x="910" y="1185"/>
                </a:lnTo>
                <a:close/>
                <a:moveTo>
                  <a:pt x="1900" y="2768"/>
                </a:moveTo>
                <a:cubicBezTo>
                  <a:pt x="1900" y="2768"/>
                  <a:pt x="1901" y="2768"/>
                  <a:pt x="1901" y="2768"/>
                </a:cubicBezTo>
                <a:cubicBezTo>
                  <a:pt x="1900" y="2767"/>
                  <a:pt x="1900" y="2768"/>
                  <a:pt x="1900" y="2768"/>
                </a:cubicBezTo>
                <a:close/>
                <a:moveTo>
                  <a:pt x="2698" y="2075"/>
                </a:moveTo>
                <a:cubicBezTo>
                  <a:pt x="2698" y="2075"/>
                  <a:pt x="2225" y="2203"/>
                  <a:pt x="1901" y="2768"/>
                </a:cubicBezTo>
                <a:cubicBezTo>
                  <a:pt x="1926" y="2776"/>
                  <a:pt x="2770" y="3658"/>
                  <a:pt x="2770" y="3658"/>
                </a:cubicBezTo>
                <a:cubicBezTo>
                  <a:pt x="2923" y="3810"/>
                  <a:pt x="3169" y="3810"/>
                  <a:pt x="3321" y="3658"/>
                </a:cubicBezTo>
                <a:cubicBezTo>
                  <a:pt x="3542" y="3438"/>
                  <a:pt x="3542" y="3438"/>
                  <a:pt x="3542" y="3438"/>
                </a:cubicBezTo>
                <a:cubicBezTo>
                  <a:pt x="3694" y="3285"/>
                  <a:pt x="3694" y="3039"/>
                  <a:pt x="3542" y="2887"/>
                </a:cubicBezTo>
                <a:lnTo>
                  <a:pt x="2698" y="2075"/>
                </a:lnTo>
                <a:close/>
                <a:moveTo>
                  <a:pt x="3078" y="3506"/>
                </a:moveTo>
                <a:cubicBezTo>
                  <a:pt x="3040" y="3544"/>
                  <a:pt x="2978" y="3544"/>
                  <a:pt x="2940" y="3506"/>
                </a:cubicBezTo>
                <a:cubicBezTo>
                  <a:pt x="2231" y="2798"/>
                  <a:pt x="2231" y="2798"/>
                  <a:pt x="2231" y="2798"/>
                </a:cubicBezTo>
                <a:cubicBezTo>
                  <a:pt x="2193" y="2760"/>
                  <a:pt x="2193" y="2698"/>
                  <a:pt x="2231" y="2659"/>
                </a:cubicBezTo>
                <a:cubicBezTo>
                  <a:pt x="2270" y="2621"/>
                  <a:pt x="2332" y="2621"/>
                  <a:pt x="2370" y="2659"/>
                </a:cubicBezTo>
                <a:cubicBezTo>
                  <a:pt x="3078" y="3368"/>
                  <a:pt x="3078" y="3368"/>
                  <a:pt x="3078" y="3368"/>
                </a:cubicBezTo>
                <a:cubicBezTo>
                  <a:pt x="3116" y="3406"/>
                  <a:pt x="3116" y="3468"/>
                  <a:pt x="3078" y="3506"/>
                </a:cubicBezTo>
                <a:close/>
                <a:moveTo>
                  <a:pt x="3390" y="3194"/>
                </a:moveTo>
                <a:cubicBezTo>
                  <a:pt x="3352" y="3233"/>
                  <a:pt x="3290" y="3233"/>
                  <a:pt x="3251" y="3194"/>
                </a:cubicBezTo>
                <a:cubicBezTo>
                  <a:pt x="2543" y="2486"/>
                  <a:pt x="2543" y="2486"/>
                  <a:pt x="2543" y="2486"/>
                </a:cubicBezTo>
                <a:cubicBezTo>
                  <a:pt x="2505" y="2448"/>
                  <a:pt x="2505" y="2386"/>
                  <a:pt x="2543" y="2348"/>
                </a:cubicBezTo>
                <a:cubicBezTo>
                  <a:pt x="2581" y="2309"/>
                  <a:pt x="2643" y="2309"/>
                  <a:pt x="2682" y="2348"/>
                </a:cubicBezTo>
                <a:cubicBezTo>
                  <a:pt x="3390" y="3056"/>
                  <a:pt x="3390" y="3056"/>
                  <a:pt x="3390" y="3056"/>
                </a:cubicBezTo>
                <a:cubicBezTo>
                  <a:pt x="3428" y="3094"/>
                  <a:pt x="3428" y="3156"/>
                  <a:pt x="3390" y="3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34" name="任意多边形 12"/>
          <p:cNvSpPr/>
          <p:nvPr/>
        </p:nvSpPr>
        <p:spPr>
          <a:xfrm rot="10800000" flipH="1" flipV="1">
            <a:off x="4082415" y="2992120"/>
            <a:ext cx="2134870" cy="1049020"/>
          </a:xfrm>
          <a:custGeom>
            <a:avLst/>
            <a:gdLst>
              <a:gd name="connsiteX0" fmla="*/ 0 w 2040"/>
              <a:gd name="connsiteY0" fmla="*/ 1 h 1741"/>
              <a:gd name="connsiteX1" fmla="*/ 2019 w 2040"/>
              <a:gd name="connsiteY1" fmla="*/ 12 h 1741"/>
              <a:gd name="connsiteX2" fmla="*/ 2040 w 2040"/>
              <a:gd name="connsiteY2" fmla="*/ 1741 h 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0" h="1741">
                <a:moveTo>
                  <a:pt x="0" y="1"/>
                </a:moveTo>
                <a:cubicBezTo>
                  <a:pt x="19" y="-5"/>
                  <a:pt x="1977" y="12"/>
                  <a:pt x="2019" y="12"/>
                </a:cubicBezTo>
                <a:cubicBezTo>
                  <a:pt x="2036" y="1756"/>
                  <a:pt x="2027" y="950"/>
                  <a:pt x="2040" y="1741"/>
                </a:cubicBezTo>
              </a:path>
            </a:pathLst>
          </a:custGeom>
          <a:noFill/>
          <a:ln>
            <a:gradFill>
              <a:gsLst>
                <a:gs pos="0">
                  <a:srgbClr val="15A5FE"/>
                </a:gs>
                <a:gs pos="57000">
                  <a:srgbClr val="DAF1FF"/>
                </a:gs>
                <a:gs pos="100000">
                  <a:srgbClr val="15A5FE"/>
                </a:gs>
              </a:gsLst>
              <a:lin ang="1200000" scaled="0"/>
            </a:gra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268470" y="2289810"/>
            <a:ext cx="1859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评估与优化</a:t>
            </a:r>
          </a:p>
        </p:txBody>
      </p:sp>
      <p:sp>
        <p:nvSpPr>
          <p:cNvPr id="36" name="任意多边形 12"/>
          <p:cNvSpPr/>
          <p:nvPr/>
        </p:nvSpPr>
        <p:spPr>
          <a:xfrm rot="10800000" flipH="1" flipV="1">
            <a:off x="6379845" y="686435"/>
            <a:ext cx="3748405" cy="1830070"/>
          </a:xfrm>
          <a:custGeom>
            <a:avLst/>
            <a:gdLst>
              <a:gd name="connsiteX0" fmla="*/ 0 w 2040"/>
              <a:gd name="connsiteY0" fmla="*/ 1 h 1741"/>
              <a:gd name="connsiteX1" fmla="*/ 2019 w 2040"/>
              <a:gd name="connsiteY1" fmla="*/ 12 h 1741"/>
              <a:gd name="connsiteX2" fmla="*/ 2040 w 2040"/>
              <a:gd name="connsiteY2" fmla="*/ 1741 h 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0" h="1741">
                <a:moveTo>
                  <a:pt x="0" y="1"/>
                </a:moveTo>
                <a:cubicBezTo>
                  <a:pt x="19" y="-5"/>
                  <a:pt x="1977" y="12"/>
                  <a:pt x="2019" y="12"/>
                </a:cubicBezTo>
                <a:cubicBezTo>
                  <a:pt x="2036" y="1756"/>
                  <a:pt x="2027" y="950"/>
                  <a:pt x="2040" y="1741"/>
                </a:cubicBezTo>
              </a:path>
            </a:pathLst>
          </a:custGeom>
          <a:noFill/>
          <a:ln>
            <a:gradFill>
              <a:gsLst>
                <a:gs pos="0">
                  <a:srgbClr val="15A5FE"/>
                </a:gs>
                <a:gs pos="57000">
                  <a:srgbClr val="DAF1FF"/>
                </a:gs>
                <a:gs pos="100000">
                  <a:srgbClr val="15A5FE"/>
                </a:gs>
              </a:gsLst>
              <a:lin ang="1200000" scaled="0"/>
            </a:gra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464810" y="1178560"/>
            <a:ext cx="15906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成果展示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57120" y="2541375"/>
            <a:ext cx="7477760" cy="280076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zh-CN" sz="1600" dirty="0"/>
              <a:t>        </a:t>
            </a:r>
            <a:r>
              <a:rPr lang="zh-CN" altLang="zh-CN" sz="1600" dirty="0"/>
              <a:t>绝地求生</a:t>
            </a:r>
            <a:r>
              <a:rPr lang="en-US" altLang="zh-CN" sz="1600" dirty="0"/>
              <a:t>(Player unknown's Battlegrounds)</a:t>
            </a:r>
            <a:r>
              <a:rPr lang="zh-CN" altLang="zh-CN" sz="1600" dirty="0"/>
              <a:t>，俗称吃鸡，是一款战术竞技型射击类沙盒游戏。</a:t>
            </a:r>
          </a:p>
          <a:p>
            <a:r>
              <a:rPr lang="en-US" altLang="zh-CN" sz="1600" dirty="0"/>
              <a:t>        </a:t>
            </a:r>
            <a:r>
              <a:rPr lang="zh-CN" altLang="zh-CN" sz="1600" dirty="0"/>
              <a:t>这款游戏是一款大逃杀类型的游戏，每一局游戏将有最多</a:t>
            </a:r>
            <a:r>
              <a:rPr lang="en-US" altLang="zh-CN" sz="1600" dirty="0"/>
              <a:t>100</a:t>
            </a:r>
            <a:r>
              <a:rPr lang="zh-CN" altLang="zh-CN" sz="1600" dirty="0"/>
              <a:t>名玩家参与，他们将被投放在绝地岛</a:t>
            </a:r>
            <a:r>
              <a:rPr lang="en-US" altLang="zh-CN" sz="1600" dirty="0"/>
              <a:t>(battlegrounds)</a:t>
            </a:r>
            <a:r>
              <a:rPr lang="zh-CN" altLang="zh-CN" sz="1600" dirty="0"/>
              <a:t>上，在游戏的开始时所有人都一无所有。玩家需要在岛上收集各种资源，在不断缩小的安全区域内对抗其他玩家，让自己生存到最后。</a:t>
            </a:r>
          </a:p>
          <a:p>
            <a:r>
              <a:rPr lang="en-US" altLang="zh-CN" sz="1600" dirty="0"/>
              <a:t>        </a:t>
            </a:r>
            <a:r>
              <a:rPr lang="zh-CN" altLang="zh-CN" sz="1600" dirty="0"/>
              <a:t>本作拥有很高的自由度，玩家可以体验飞机跳伞、开越野车、丛林射击、抢夺战利品等玩法，小心四周埋伏的敌人，尽可能成为最后</a:t>
            </a:r>
            <a:r>
              <a:rPr lang="en-US" altLang="zh-CN" sz="1600" dirty="0"/>
              <a:t>1</a:t>
            </a:r>
            <a:r>
              <a:rPr lang="zh-CN" altLang="zh-CN" sz="1600" dirty="0"/>
              <a:t>个存活的人。</a:t>
            </a:r>
            <a:endParaRPr lang="en-US" altLang="zh-CN" sz="1600" dirty="0"/>
          </a:p>
          <a:p>
            <a:r>
              <a:rPr lang="en-US" altLang="zh-CN" sz="1600" dirty="0"/>
              <a:t>        </a:t>
            </a:r>
            <a:r>
              <a:rPr lang="zh-CN" altLang="zh-CN" sz="1600" dirty="0"/>
              <a:t>该游戏中，玩家需要在游戏地图上收集各种资源，并在不断缩小的安全区域内对抗其他玩家，让自己生存到最后。</a:t>
            </a:r>
          </a:p>
          <a:p>
            <a:endParaRPr lang="zh-CN" altLang="zh-CN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2357120" y="1210653"/>
            <a:ext cx="7477760" cy="82541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项目背景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3397250" y="2370766"/>
            <a:ext cx="53975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31B7F-9C27-6301-1A46-8CD44A1AE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BB087C0-821D-79C1-3F6C-9B9D883D7912}"/>
              </a:ext>
            </a:extLst>
          </p:cNvPr>
          <p:cNvSpPr txBox="1"/>
          <p:nvPr/>
        </p:nvSpPr>
        <p:spPr>
          <a:xfrm>
            <a:off x="2357120" y="2541375"/>
            <a:ext cx="7477760" cy="132343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dirty="0"/>
              <a:t>        通过</a:t>
            </a:r>
            <a:r>
              <a:rPr lang="zh-CN" altLang="zh-CN" sz="1600" dirty="0"/>
              <a:t>创建一个模型，根据他们的最终统计数据预测玩家的排名，从</a:t>
            </a:r>
            <a:r>
              <a:rPr lang="en-US" altLang="zh-CN" sz="1600" dirty="0"/>
              <a:t>1</a:t>
            </a:r>
            <a:r>
              <a:rPr lang="zh-CN" altLang="zh-CN" sz="1600" dirty="0"/>
              <a:t>（第一名）到</a:t>
            </a:r>
            <a:r>
              <a:rPr lang="en-US" altLang="zh-CN" sz="1600" dirty="0"/>
              <a:t>0</a:t>
            </a:r>
            <a:r>
              <a:rPr lang="zh-CN" altLang="zh-CN" sz="1600" dirty="0"/>
              <a:t>（最后一名）。</a:t>
            </a:r>
          </a:p>
          <a:p>
            <a:r>
              <a:rPr lang="en-US" altLang="zh-CN" sz="1600" dirty="0"/>
              <a:t>        </a:t>
            </a:r>
            <a:r>
              <a:rPr lang="zh-CN" altLang="zh-CN" sz="1600" dirty="0"/>
              <a:t>最后结果通过平均绝对误差（</a:t>
            </a:r>
            <a:r>
              <a:rPr lang="en-US" altLang="zh-CN" sz="1600" dirty="0"/>
              <a:t>MAE</a:t>
            </a:r>
            <a:r>
              <a:rPr lang="zh-CN" altLang="zh-CN" sz="1600" dirty="0"/>
              <a:t>）进行评估，即</a:t>
            </a:r>
            <a:r>
              <a:rPr lang="zh-CN" altLang="en-US" sz="1600" dirty="0"/>
              <a:t>计算</a:t>
            </a:r>
            <a:r>
              <a:rPr lang="zh-CN" altLang="zh-CN" sz="1600" dirty="0"/>
              <a:t>预测的</a:t>
            </a:r>
            <a:r>
              <a:rPr lang="en-US" altLang="zh-CN" sz="1600" dirty="0" err="1"/>
              <a:t>winPlacePerc</a:t>
            </a:r>
            <a:r>
              <a:rPr lang="zh-CN" altLang="zh-CN" sz="1600" dirty="0"/>
              <a:t>和真实的</a:t>
            </a:r>
            <a:r>
              <a:rPr lang="en-US" altLang="zh-CN" sz="1600" dirty="0" err="1"/>
              <a:t>winPlacePerc</a:t>
            </a:r>
            <a:r>
              <a:rPr lang="zh-CN" altLang="zh-CN" sz="1600" dirty="0"/>
              <a:t>之间的平均绝对误差</a:t>
            </a:r>
          </a:p>
          <a:p>
            <a:endParaRPr lang="zh-CN" altLang="zh-CN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D6E73F-4ACA-5495-2E58-EAE4EE4D1C91}"/>
              </a:ext>
            </a:extLst>
          </p:cNvPr>
          <p:cNvSpPr txBox="1"/>
          <p:nvPr/>
        </p:nvSpPr>
        <p:spPr>
          <a:xfrm>
            <a:off x="2357120" y="1210653"/>
            <a:ext cx="7477760" cy="82541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项目背景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C2D8CB1-27A9-866A-EA05-CDEC4000B1CE}"/>
              </a:ext>
            </a:extLst>
          </p:cNvPr>
          <p:cNvCxnSpPr/>
          <p:nvPr/>
        </p:nvCxnSpPr>
        <p:spPr>
          <a:xfrm>
            <a:off x="3397250" y="2370766"/>
            <a:ext cx="53975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62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086DA-A587-1380-F791-FBCBE6D1A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DF95E55-F699-4803-DDDA-B6AC287B7773}"/>
              </a:ext>
            </a:extLst>
          </p:cNvPr>
          <p:cNvSpPr txBox="1"/>
          <p:nvPr/>
        </p:nvSpPr>
        <p:spPr>
          <a:xfrm>
            <a:off x="2357120" y="3243286"/>
            <a:ext cx="7477760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altLang="zh-CN" sz="1600">
                <a:hlinkClick r:id="rId2"/>
              </a:rPr>
              <a:t>https://www.kaggle.com/c/pubg-finish-placement-prediction/data</a:t>
            </a:r>
            <a:endParaRPr lang="zh-CN" altLang="zh-CN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EC51BB-AF6B-8C4F-34D1-A6AA36451A23}"/>
              </a:ext>
            </a:extLst>
          </p:cNvPr>
          <p:cNvSpPr txBox="1"/>
          <p:nvPr/>
        </p:nvSpPr>
        <p:spPr>
          <a:xfrm>
            <a:off x="2357120" y="1210653"/>
            <a:ext cx="7477760" cy="82541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数据来源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DCCD810-F15B-0973-56BA-1FB2FAFFFBBC}"/>
              </a:ext>
            </a:extLst>
          </p:cNvPr>
          <p:cNvCxnSpPr/>
          <p:nvPr/>
        </p:nvCxnSpPr>
        <p:spPr>
          <a:xfrm>
            <a:off x="3397250" y="2370766"/>
            <a:ext cx="53975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A721EDDF-1815-D266-AD2B-91882FD14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857" y="2424238"/>
            <a:ext cx="1714286" cy="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0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3.6500787401575,&quot;left&quot;:61.2,&quot;top&quot;:146.6999212598425,&quot;width&quot;:820.0470078740157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3.697874015748,&quot;left&quot;:72.44960629921259,&quot;top&quot;:138.4814960629921,&quot;width&quot;:349.4503937007874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3.697874015748,&quot;left&quot;:72.44960629921259,&quot;top&quot;:138.4814960629921,&quot;width&quot;:349.4503937007874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3.697874015748,&quot;left&quot;:72.44960629921259,&quot;top&quot;:138.4814960629921,&quot;width&quot;:349.4503937007874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3.697874015748,&quot;left&quot;:72.44960629921259,&quot;top&quot;:138.4814960629921,&quot;width&quot;:349.4503937007874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3.697874015748,&quot;left&quot;:72.44960629921259,&quot;top&quot;:138.4814960629921,&quot;width&quot;:349.4503937007874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3.697874015748,&quot;left&quot;:72.44960629921259,&quot;top&quot;:138.4814960629921,&quot;width&quot;:349.4503937007874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3.697874015748,&quot;left&quot;:72.44960629921259,&quot;top&quot;:138.4814960629921,&quot;width&quot;:349.4503937007874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3.697874015748,&quot;left&quot;:72.44960629921259,&quot;top&quot;:138.4814960629921,&quot;width&quot;:349.4503937007874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3.697874015748,&quot;left&quot;:72.44960629921259,&quot;top&quot;:138.4814960629921,&quot;width&quot;:349.4503937007874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3.697874015748,&quot;left&quot;:72.44960629921259,&quot;top&quot;:138.4814960629921,&quot;width&quot;:349.450393700787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3.6500787401575,&quot;left&quot;:61.2,&quot;top&quot;:146.6999212598425,&quot;width&quot;:820.0470078740157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3.697874015748,&quot;left&quot;:72.44960629921259,&quot;top&quot;:138.4814960629921,&quot;width&quot;:349.4503937007874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3.697874015748,&quot;left&quot;:72.44960629921259,&quot;top&quot;:138.4814960629921,&quot;width&quot;:349.4503937007874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11.6927559055119,&quot;left&quot;:377,&quot;top&quot;:91.1071653543307,&quot;width&quot;:494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11.6927559055119,&quot;left&quot;:377,&quot;top&quot;:91.1071653543307,&quot;width&quot;:494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11.6927559055119,&quot;left&quot;:377,&quot;top&quot;:91.1071653543307,&quot;width&quot;:494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11.6927559055119,&quot;left&quot;:377,&quot;top&quot;:91.1071653543307,&quot;width&quot;:494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11.6927559055119,&quot;left&quot;:377,&quot;top&quot;:91.1071653543307,&quot;width&quot;:494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11.6927559055119,&quot;left&quot;:377,&quot;top&quot;:91.1071653543307,&quot;width&quot;:494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11.6927559055119,&quot;left&quot;:377,&quot;top&quot;:91.1071653543307,&quot;width&quot;:494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11.6927559055119,&quot;left&quot;:377,&quot;top&quot;:91.1071653543307,&quot;width&quot;:494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3.6500787401575,&quot;left&quot;:61.2,&quot;top&quot;:146.6999212598425,&quot;width&quot;:820.0470078740157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11.6927559055119,&quot;left&quot;:377,&quot;top&quot;:91.1071653543307,&quot;width&quot;:494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11.6927559055119,&quot;left&quot;:377,&quot;top&quot;:91.1071653543307,&quot;width&quot;:494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11.6927559055119,&quot;left&quot;:377,&quot;top&quot;:91.1071653543307,&quot;width&quot;:494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11.6927559055119,&quot;left&quot;:377,&quot;top&quot;:91.1071653543307,&quot;width&quot;:494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11.6927559055119,&quot;left&quot;:377,&quot;top&quot;:91.1071653543307,&quot;width&quot;:494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11.6927559055119,&quot;left&quot;:377,&quot;top&quot;:91.1071653543307,&quot;width&quot;:494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11.6927559055119,&quot;left&quot;:377,&quot;top&quot;:91.1071653543307,&quot;width&quot;:494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11.6927559055119,&quot;left&quot;:377,&quot;top&quot;:91.1071653543307,&quot;width&quot;:494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11.6927559055119,&quot;left&quot;:377,&quot;top&quot;:91.1071653543307,&quot;width&quot;:494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11.6927559055119,&quot;left&quot;:377,&quot;top&quot;:91.1071653543307,&quot;width&quot;:494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3.6500787401575,&quot;left&quot;:61.2,&quot;top&quot;:146.6999212598425,&quot;width&quot;:820.0470078740157}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11.6927559055119,&quot;left&quot;:377,&quot;top&quot;:91.1071653543307,&quot;width&quot;:494}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11.6927559055119,&quot;left&quot;:377,&quot;top&quot;:91.1071653543307,&quot;width&quot;:494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3.6500787401575,&quot;left&quot;:61.2,&quot;top&quot;:146.6999212598425,&quot;width&quot;:820.0470078740157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3.6500787401575,&quot;left&quot;:61.2,&quot;top&quot;:146.6999212598425,&quot;width&quot;:820.0470078740157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3.6500787401575,&quot;left&quot;:61.2,&quot;top&quot;:146.6999212598425,&quot;width&quot;:820.0470078740157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3.697874015748,&quot;left&quot;:72.44960629921259,&quot;top&quot;:138.4814960629921,&quot;width&quot;:349.4503937007874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3.697874015748,&quot;left&quot;:72.44960629921259,&quot;top&quot;:138.4814960629921,&quot;width&quot;:349.4503937007874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4803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1051</Words>
  <Application>Microsoft Office PowerPoint</Application>
  <PresentationFormat>宽屏</PresentationFormat>
  <Paragraphs>156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2" baseType="lpstr">
      <vt:lpstr>HarmonyOS Sans SC</vt:lpstr>
      <vt:lpstr>等线</vt:lpstr>
      <vt:lpstr>等线 Light</vt:lpstr>
      <vt:lpstr>黑体</vt:lpstr>
      <vt:lpstr>微软雅黑</vt:lpstr>
      <vt:lpstr>微软雅黑 Light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 P</dc:creator>
  <cp:lastModifiedBy>锟 张</cp:lastModifiedBy>
  <cp:revision>580</cp:revision>
  <dcterms:created xsi:type="dcterms:W3CDTF">2018-04-16T01:26:00Z</dcterms:created>
  <dcterms:modified xsi:type="dcterms:W3CDTF">2025-09-09T09:41:20Z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0DADDDDF680946438FC729B0596B4458_11</vt:lpwstr>
  </property>
  <property fmtid="{D5CDD505-2E9C-101B-9397-08002B2CF9AE}" pid="3" name="KSOProductBuildVer">
    <vt:lpwstr>2052-12.1.0.21541</vt:lpwstr>
  </property>
  <property fmtid="{D5CDD505-2E9C-101B-9397-08002B2CF9AE}" pid="4" name="KSOTemplateUUID">
    <vt:lpwstr>v1.0_mb_72Bvncmb2dynNHhj+MIb8w==</vt:lpwstr>
  </property>
</Properties>
</file>