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3" r:id="rId10"/>
    <p:sldId id="272" r:id="rId11"/>
    <p:sldId id="262" r:id="rId12"/>
    <p:sldId id="275" r:id="rId13"/>
    <p:sldId id="263" r:id="rId14"/>
    <p:sldId id="276" r:id="rId15"/>
    <p:sldId id="265" r:id="rId16"/>
    <p:sldId id="266" r:id="rId17"/>
    <p:sldId id="267" r:id="rId18"/>
    <p:sldId id="264" r:id="rId19"/>
    <p:sldId id="268" r:id="rId20"/>
    <p:sldId id="269" r:id="rId2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747" userDrawn="1">
          <p15:clr>
            <a:srgbClr val="A4A3A4"/>
          </p15:clr>
        </p15:guide>
        <p15:guide id="4" pos="157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2479" userDrawn="1">
          <p15:clr>
            <a:srgbClr val="A4A3A4"/>
          </p15:clr>
        </p15:guide>
        <p15:guide id="9" pos="3386" userDrawn="1">
          <p15:clr>
            <a:srgbClr val="A4A3A4"/>
          </p15:clr>
        </p15:guide>
        <p15:guide id="10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13"/>
    <a:srgbClr val="FFF719"/>
    <a:srgbClr val="213CB7"/>
    <a:srgbClr val="7A67C4"/>
    <a:srgbClr val="E6BCD5"/>
    <a:srgbClr val="C85FA8"/>
    <a:srgbClr val="FE9D57"/>
    <a:srgbClr val="FC8287"/>
    <a:srgbClr val="FC404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748"/>
  </p:normalViewPr>
  <p:slideViewPr>
    <p:cSldViewPr snapToGrid="0" snapToObjects="1">
      <p:cViewPr>
        <p:scale>
          <a:sx n="115" d="100"/>
          <a:sy n="115" d="100"/>
        </p:scale>
        <p:origin x="472" y="336"/>
      </p:cViewPr>
      <p:guideLst>
        <p:guide pos="4747"/>
        <p:guide pos="1572"/>
        <p:guide pos="2933"/>
        <p:guide pos="3840"/>
        <p:guide pos="2026"/>
        <p:guide pos="2479"/>
        <p:guide pos="338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B125-7E51-C44D-97D5-5AF3E5C95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81817-D9FB-D044-97D0-DF625215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F630-F4F4-F443-AC0A-90A12A4F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3EE90-40CC-374E-89EB-B7744EFD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12CC-865D-954F-9A07-9A492AE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F809-1EF4-BE4A-8E1B-F12997F0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A0EA8-D102-214E-B796-87542974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17E8-7325-7545-B4D6-A1B17DA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118-CC50-CB4F-91C1-E28AF08F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CB55-1134-6543-AA32-C766A7B3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430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CBE94-E259-1046-BF9B-8D988E810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28B86-9FB5-0948-A304-501A800A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6115-2836-C143-8A51-BF5C9A4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1C61-9A18-B24F-A507-8E3097C7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C377-A8BE-CD4D-AD7C-55CD911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716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D55F-1DE6-294B-9C82-93DCB984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7BA9-DF49-4340-A63E-19FBE4F1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10E7-6409-A44B-B007-5F8E9E72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39820-A3D5-5043-8623-9D89C830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5017-D665-EC43-934F-1479B7B8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58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E4E5-9967-5744-8641-1FE59AB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84C8-B8EC-B44B-A7E0-C4D6466A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5C85-F121-414A-A8F9-AF445E94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71ACE-7846-C94E-B8A1-1F027B49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E276-7097-E84B-9F98-F6358B89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11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21D1-FDA7-7841-B228-95FEA02D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E46C-9865-7C4E-96CF-59CD6E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429C1-D1FE-5940-B6DE-66CC9B4D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A1E7-5FEE-2740-A1F6-EA775173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288E-8D9D-3E45-BE7E-795493E5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A987-8793-0F44-ADCB-4C77AFAD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164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BDC-BD66-2C44-B7CE-36049AAE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B4EC2-C11C-4B49-B769-08B2B9A4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2C455-48A7-0E48-B955-69E028EF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0C13E-C39B-0B44-9D32-D9925B0D6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B9493-2CF0-034A-8D63-D735111F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5837F-A470-E545-8764-B338647D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8CC96-FE58-6449-96D8-6B8D2486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6F1B9-968E-0243-82EB-DF9FD8DB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973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FAA0-8832-5046-A094-752C85BE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28334-B197-794E-BECF-61E2093C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D5E45-D4B6-4D4E-908C-48AED7B5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456B3-D5C0-B344-8A97-37C8F52F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21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35F5F-1D01-4B40-9F9D-9C5E4B52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8508D-F6D1-6A41-AB51-71B544A2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C2481-03F8-4A4E-9322-6C73A0CD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4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CF35-B96B-544C-BE54-9F4740D0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5002-2C0E-C84D-A63A-3F47070E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7326-412E-D441-A954-FC54B4AC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B39A4-2D08-0D44-91F0-3CC4428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A38BE-9177-5B4E-875B-25FD9335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FACE-8A52-2B49-A57F-0FE15F28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24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E9CA-B0A9-2A46-AF50-4CAF59AE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FBEA2-C152-1843-B4E6-D66596A03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E087A-63F8-8743-B5AC-EFED1E3C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4D9A1-D31F-DA43-AB6A-79A3CA83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74D3-637D-3D49-9335-485ED203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E5911-ACE7-E742-A534-56A45319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29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7699C-DA76-AC47-A470-C7CA38D9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428A-B490-8B44-B6D5-234C7A98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C4D9-3019-2245-858B-ECCDA60FF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F80F-B658-F44D-B364-B073977279A5}" type="datetimeFigureOut">
              <a:rPr lang="en-CN" smtClean="0"/>
              <a:t>2021/9/9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E179-8CAF-2243-9B7C-6523AE4EE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3DC5-3878-C143-8B6C-75894FEE6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2696-3340-2642-A37E-6866800D9E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86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40337-A1AA-9542-982B-5CEFA38E6D7B}"/>
              </a:ext>
            </a:extLst>
          </p:cNvPr>
          <p:cNvSpPr txBox="1"/>
          <p:nvPr/>
        </p:nvSpPr>
        <p:spPr>
          <a:xfrm>
            <a:off x="1328738" y="885825"/>
            <a:ext cx="45538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600" b="1" dirty="0">
                <a:latin typeface="Chalkboard SE" panose="03050602040202020205" pitchFamily="66" charset="77"/>
                <a:cs typeface="Aharoni" panose="02010803020104030203" pitchFamily="2" charset="-79"/>
              </a:rPr>
              <a:t>Saying by </a:t>
            </a:r>
            <a:br>
              <a:rPr lang="en-CN" sz="6600" b="1" dirty="0">
                <a:latin typeface="Chalkboard SE" panose="03050602040202020205" pitchFamily="66" charset="77"/>
                <a:cs typeface="Aharoni" panose="02010803020104030203" pitchFamily="2" charset="-79"/>
              </a:rPr>
            </a:br>
            <a:r>
              <a:rPr lang="en-CN" sz="6600" b="1" dirty="0">
                <a:latin typeface="Chalkboard SE" panose="03050602040202020205" pitchFamily="66" charset="77"/>
                <a:cs typeface="Aharoni" panose="02010803020104030203" pitchFamily="2" charset="-79"/>
              </a:rPr>
              <a:t>your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4205F-50C4-0749-BE7E-651BD2FADB22}"/>
              </a:ext>
            </a:extLst>
          </p:cNvPr>
          <p:cNvSpPr txBox="1"/>
          <p:nvPr/>
        </p:nvSpPr>
        <p:spPr>
          <a:xfrm>
            <a:off x="1328738" y="5510510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lacial Indifference" pitchFamily="2" charset="0"/>
                <a:cs typeface="Aharoni" panose="02010803020104030203" pitchFamily="2" charset="-79"/>
              </a:rPr>
              <a:t>S</a:t>
            </a:r>
            <a:r>
              <a:rPr lang="en-CN" sz="2000" dirty="0">
                <a:latin typeface="Glacial Indifference" pitchFamily="2" charset="0"/>
                <a:cs typeface="Aharoni" panose="02010803020104030203" pitchFamily="2" charset="-79"/>
              </a:rPr>
              <a:t>implifying your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55C76-293A-E04E-ABD3-84F4B4832B27}"/>
              </a:ext>
            </a:extLst>
          </p:cNvPr>
          <p:cNvSpPr txBox="1"/>
          <p:nvPr/>
        </p:nvSpPr>
        <p:spPr>
          <a:xfrm>
            <a:off x="1328738" y="5038962"/>
            <a:ext cx="15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lacial Indifference" pitchFamily="2" charset="0"/>
                <a:cs typeface="Aharoni" panose="02010803020104030203" pitchFamily="2" charset="-79"/>
              </a:rPr>
              <a:t>Xiao MAT</a:t>
            </a:r>
            <a:endParaRPr lang="en-CN" sz="2400" b="1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2DFA-7D7E-9945-A507-5FA6852F8112}"/>
              </a:ext>
            </a:extLst>
          </p:cNvPr>
          <p:cNvSpPr/>
          <p:nvPr/>
        </p:nvSpPr>
        <p:spPr>
          <a:xfrm>
            <a:off x="8273147" y="17058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奶茶</a:t>
            </a:r>
          </a:p>
        </p:txBody>
      </p:sp>
    </p:spTree>
    <p:extLst>
      <p:ext uri="{BB962C8B-B14F-4D97-AF65-F5344CB8AC3E}">
        <p14:creationId xmlns:p14="http://schemas.microsoft.com/office/powerpoint/2010/main" val="328281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DCB81-253B-1248-801E-162225F3EAE6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1C339-82A7-B94D-8CF8-E20AA1134E23}"/>
              </a:ext>
            </a:extLst>
          </p:cNvPr>
          <p:cNvSpPr txBox="1"/>
          <p:nvPr/>
        </p:nvSpPr>
        <p:spPr>
          <a:xfrm>
            <a:off x="8182853" y="536362"/>
            <a:ext cx="336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25CE-BD3B-194B-8D18-54CC2A5AE271}"/>
              </a:ext>
            </a:extLst>
          </p:cNvPr>
          <p:cNvSpPr txBox="1"/>
          <p:nvPr/>
        </p:nvSpPr>
        <p:spPr>
          <a:xfrm>
            <a:off x="8574756" y="1552025"/>
            <a:ext cx="297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Balancing the 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2F5914-E388-D848-A11D-02AD8023E1C5}"/>
              </a:ext>
            </a:extLst>
          </p:cNvPr>
          <p:cNvSpPr/>
          <p:nvPr/>
        </p:nvSpPr>
        <p:spPr>
          <a:xfrm>
            <a:off x="9480779" y="2358082"/>
            <a:ext cx="524753" cy="52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BBABB-D953-BC48-9442-6278207C41A3}"/>
              </a:ext>
            </a:extLst>
          </p:cNvPr>
          <p:cNvSpPr/>
          <p:nvPr/>
        </p:nvSpPr>
        <p:spPr>
          <a:xfrm>
            <a:off x="9480779" y="4878640"/>
            <a:ext cx="524753" cy="520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89C210-C132-7E4D-B844-B78862712269}"/>
              </a:ext>
            </a:extLst>
          </p:cNvPr>
          <p:cNvSpPr/>
          <p:nvPr/>
        </p:nvSpPr>
        <p:spPr>
          <a:xfrm>
            <a:off x="8151603" y="3660630"/>
            <a:ext cx="524753" cy="520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B50DB-6B65-A24B-9E29-2CC661229235}"/>
              </a:ext>
            </a:extLst>
          </p:cNvPr>
          <p:cNvSpPr/>
          <p:nvPr/>
        </p:nvSpPr>
        <p:spPr>
          <a:xfrm>
            <a:off x="10756628" y="3660630"/>
            <a:ext cx="524753" cy="520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CD14D8-CF2A-8E41-A9A5-3A3E55ACB7FB}"/>
              </a:ext>
            </a:extLst>
          </p:cNvPr>
          <p:cNvSpPr/>
          <p:nvPr/>
        </p:nvSpPr>
        <p:spPr>
          <a:xfrm>
            <a:off x="10421316" y="2800350"/>
            <a:ext cx="524753" cy="52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86015C-DF26-214E-B205-891D64E64A01}"/>
              </a:ext>
            </a:extLst>
          </p:cNvPr>
          <p:cNvSpPr/>
          <p:nvPr/>
        </p:nvSpPr>
        <p:spPr>
          <a:xfrm>
            <a:off x="8540242" y="2800350"/>
            <a:ext cx="524753" cy="5207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F566A2-A3DC-544C-9193-6BC24B1A72E9}"/>
              </a:ext>
            </a:extLst>
          </p:cNvPr>
          <p:cNvSpPr/>
          <p:nvPr/>
        </p:nvSpPr>
        <p:spPr>
          <a:xfrm>
            <a:off x="8555010" y="4427050"/>
            <a:ext cx="524753" cy="520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5812D4-6156-6C47-B4F2-8EB9351C8283}"/>
              </a:ext>
            </a:extLst>
          </p:cNvPr>
          <p:cNvSpPr/>
          <p:nvPr/>
        </p:nvSpPr>
        <p:spPr>
          <a:xfrm>
            <a:off x="10406548" y="4427050"/>
            <a:ext cx="524753" cy="5207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0" name="Picture 29" descr="Graphical user interface&#10;&#10;Description automatically generated">
            <a:extLst>
              <a:ext uri="{FF2B5EF4-FFF2-40B4-BE49-F238E27FC236}">
                <a16:creationId xmlns:a16="http://schemas.microsoft.com/office/drawing/2014/main" id="{A15960EB-405B-B64B-8D2D-B5FEAF3CE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3" t="7820" r="60764" b="52592"/>
          <a:stretch/>
        </p:blipFill>
        <p:spPr>
          <a:xfrm>
            <a:off x="3488322" y="8926"/>
            <a:ext cx="1887447" cy="3390556"/>
          </a:xfrm>
          <a:prstGeom prst="rect">
            <a:avLst/>
          </a:prstGeom>
        </p:spPr>
      </p:pic>
      <p:pic>
        <p:nvPicPr>
          <p:cNvPr id="31" name="Graphic 30" descr="Cursor with solid fill">
            <a:extLst>
              <a:ext uri="{FF2B5EF4-FFF2-40B4-BE49-F238E27FC236}">
                <a16:creationId xmlns:a16="http://schemas.microsoft.com/office/drawing/2014/main" id="{FA629CDD-E37B-3C40-BCB4-DB3CD90D1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7518" y="-184576"/>
            <a:ext cx="720938" cy="720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03C12A-FF5E-9B4E-B570-8BB9C0EEF1B6}"/>
              </a:ext>
            </a:extLst>
          </p:cNvPr>
          <p:cNvSpPr txBox="1"/>
          <p:nvPr/>
        </p:nvSpPr>
        <p:spPr>
          <a:xfrm>
            <a:off x="9187458" y="3463212"/>
            <a:ext cx="1111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Accent</a:t>
            </a:r>
            <a:b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</a:br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B13F0-A9DD-4E44-B5A5-7AF77B353384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234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DCB81-253B-1248-801E-162225F3EAE6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1C339-82A7-B94D-8CF8-E20AA1134E23}"/>
              </a:ext>
            </a:extLst>
          </p:cNvPr>
          <p:cNvSpPr txBox="1"/>
          <p:nvPr/>
        </p:nvSpPr>
        <p:spPr>
          <a:xfrm>
            <a:off x="8182853" y="536362"/>
            <a:ext cx="336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25CE-BD3B-194B-8D18-54CC2A5AE271}"/>
              </a:ext>
            </a:extLst>
          </p:cNvPr>
          <p:cNvSpPr txBox="1"/>
          <p:nvPr/>
        </p:nvSpPr>
        <p:spPr>
          <a:xfrm>
            <a:off x="8574756" y="1552025"/>
            <a:ext cx="297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Balancing the 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7573C2-E6F2-AD46-B51C-7C79AE97ECFA}"/>
              </a:ext>
            </a:extLst>
          </p:cNvPr>
          <p:cNvSpPr/>
          <p:nvPr/>
        </p:nvSpPr>
        <p:spPr>
          <a:xfrm>
            <a:off x="7177658" y="3321050"/>
            <a:ext cx="524753" cy="52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24FC77-CF00-2343-B26D-9944EF92C526}"/>
              </a:ext>
            </a:extLst>
          </p:cNvPr>
          <p:cNvSpPr/>
          <p:nvPr/>
        </p:nvSpPr>
        <p:spPr>
          <a:xfrm>
            <a:off x="6824908" y="3169447"/>
            <a:ext cx="524753" cy="520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291B1B-4F1E-4D44-95B5-EFEBD48743B2}"/>
              </a:ext>
            </a:extLst>
          </p:cNvPr>
          <p:cNvSpPr/>
          <p:nvPr/>
        </p:nvSpPr>
        <p:spPr>
          <a:xfrm>
            <a:off x="6499497" y="3019438"/>
            <a:ext cx="524753" cy="520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2CD4AE-AABF-1D42-9B37-40370F800D22}"/>
              </a:ext>
            </a:extLst>
          </p:cNvPr>
          <p:cNvSpPr/>
          <p:nvPr/>
        </p:nvSpPr>
        <p:spPr>
          <a:xfrm>
            <a:off x="6146747" y="2878782"/>
            <a:ext cx="524753" cy="520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8AA31E-DC92-3E49-A6CF-14506BBE12DE}"/>
              </a:ext>
            </a:extLst>
          </p:cNvPr>
          <p:cNvSpPr/>
          <p:nvPr/>
        </p:nvSpPr>
        <p:spPr>
          <a:xfrm>
            <a:off x="7177658" y="3993353"/>
            <a:ext cx="524753" cy="52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191CE2-AAA1-F64E-BAD0-D8DCDA89D42D}"/>
              </a:ext>
            </a:extLst>
          </p:cNvPr>
          <p:cNvSpPr/>
          <p:nvPr/>
        </p:nvSpPr>
        <p:spPr>
          <a:xfrm>
            <a:off x="6839765" y="4111421"/>
            <a:ext cx="524753" cy="520700"/>
          </a:xfrm>
          <a:prstGeom prst="ellipse">
            <a:avLst/>
          </a:prstGeom>
          <a:solidFill>
            <a:srgbClr val="29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8B6091-DA80-8C45-8991-D588DE48278F}"/>
              </a:ext>
            </a:extLst>
          </p:cNvPr>
          <p:cNvSpPr/>
          <p:nvPr/>
        </p:nvSpPr>
        <p:spPr>
          <a:xfrm>
            <a:off x="6512196" y="4239712"/>
            <a:ext cx="524753" cy="520700"/>
          </a:xfrm>
          <a:prstGeom prst="ellipse">
            <a:avLst/>
          </a:prstGeom>
          <a:solidFill>
            <a:srgbClr val="3C6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9662EF-03D9-E042-BA6B-D54F13898732}"/>
              </a:ext>
            </a:extLst>
          </p:cNvPr>
          <p:cNvSpPr/>
          <p:nvPr/>
        </p:nvSpPr>
        <p:spPr>
          <a:xfrm>
            <a:off x="6135459" y="4362753"/>
            <a:ext cx="524753" cy="520700"/>
          </a:xfrm>
          <a:prstGeom prst="ellipse">
            <a:avLst/>
          </a:prstGeom>
          <a:solidFill>
            <a:srgbClr val="529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0A2744-0ACD-4949-8F72-C76751C0E877}"/>
              </a:ext>
            </a:extLst>
          </p:cNvPr>
          <p:cNvCxnSpPr>
            <a:cxnSpLocks/>
          </p:cNvCxnSpPr>
          <p:nvPr/>
        </p:nvCxnSpPr>
        <p:spPr>
          <a:xfrm flipH="1" flipV="1">
            <a:off x="6408028" y="2606414"/>
            <a:ext cx="1340167" cy="614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85C9A8-C6BB-5145-B3B7-9A64FD9D4140}"/>
              </a:ext>
            </a:extLst>
          </p:cNvPr>
          <p:cNvCxnSpPr>
            <a:cxnSpLocks/>
          </p:cNvCxnSpPr>
          <p:nvPr/>
        </p:nvCxnSpPr>
        <p:spPr>
          <a:xfrm flipV="1">
            <a:off x="6356859" y="4622768"/>
            <a:ext cx="1442506" cy="5816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A1E861-808D-B647-BA2E-686B77763688}"/>
              </a:ext>
            </a:extLst>
          </p:cNvPr>
          <p:cNvSpPr txBox="1"/>
          <p:nvPr/>
        </p:nvSpPr>
        <p:spPr>
          <a:xfrm rot="1504104">
            <a:off x="6671370" y="2541289"/>
            <a:ext cx="121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saturation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06CC6C-FBCE-D84F-9044-E621D386C306}"/>
              </a:ext>
            </a:extLst>
          </p:cNvPr>
          <p:cNvSpPr txBox="1"/>
          <p:nvPr/>
        </p:nvSpPr>
        <p:spPr>
          <a:xfrm rot="20275291">
            <a:off x="6592113" y="4903170"/>
            <a:ext cx="127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brightness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pic>
        <p:nvPicPr>
          <p:cNvPr id="36" name="Picture 35" descr="Graphical user interface&#10;&#10;Description automatically generated">
            <a:extLst>
              <a:ext uri="{FF2B5EF4-FFF2-40B4-BE49-F238E27FC236}">
                <a16:creationId xmlns:a16="http://schemas.microsoft.com/office/drawing/2014/main" id="{552085E9-2BA6-3F48-91D3-B657B32C1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3" t="7820" r="60764" b="52592"/>
          <a:stretch/>
        </p:blipFill>
        <p:spPr>
          <a:xfrm>
            <a:off x="3488322" y="8926"/>
            <a:ext cx="1887447" cy="3390556"/>
          </a:xfrm>
          <a:prstGeom prst="rect">
            <a:avLst/>
          </a:prstGeom>
        </p:spPr>
      </p:pic>
      <p:pic>
        <p:nvPicPr>
          <p:cNvPr id="37" name="Graphic 36" descr="Cursor with solid fill">
            <a:extLst>
              <a:ext uri="{FF2B5EF4-FFF2-40B4-BE49-F238E27FC236}">
                <a16:creationId xmlns:a16="http://schemas.microsoft.com/office/drawing/2014/main" id="{9896BD56-6B68-1547-9119-CA0B3177C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7518" y="-184576"/>
            <a:ext cx="720938" cy="720938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ACBF1AA-2CC9-2046-8162-3894FA564E74}"/>
              </a:ext>
            </a:extLst>
          </p:cNvPr>
          <p:cNvSpPr/>
          <p:nvPr/>
        </p:nvSpPr>
        <p:spPr>
          <a:xfrm>
            <a:off x="9480779" y="2358082"/>
            <a:ext cx="524753" cy="52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BE8AC3-C1C3-CE47-AC1D-22E76A969E7C}"/>
              </a:ext>
            </a:extLst>
          </p:cNvPr>
          <p:cNvSpPr/>
          <p:nvPr/>
        </p:nvSpPr>
        <p:spPr>
          <a:xfrm>
            <a:off x="9480779" y="4878640"/>
            <a:ext cx="524753" cy="520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049995-EAE8-DE42-9F2B-08C1A800A5E6}"/>
              </a:ext>
            </a:extLst>
          </p:cNvPr>
          <p:cNvSpPr/>
          <p:nvPr/>
        </p:nvSpPr>
        <p:spPr>
          <a:xfrm>
            <a:off x="8151603" y="3660630"/>
            <a:ext cx="524753" cy="520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D9E4EB-1B32-EC4A-87FA-5CAFBE409AFB}"/>
              </a:ext>
            </a:extLst>
          </p:cNvPr>
          <p:cNvSpPr/>
          <p:nvPr/>
        </p:nvSpPr>
        <p:spPr>
          <a:xfrm>
            <a:off x="10756628" y="3660630"/>
            <a:ext cx="524753" cy="520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A239EA-3E4C-D84E-8DD9-BEE4A1E2E612}"/>
              </a:ext>
            </a:extLst>
          </p:cNvPr>
          <p:cNvSpPr/>
          <p:nvPr/>
        </p:nvSpPr>
        <p:spPr>
          <a:xfrm>
            <a:off x="10421316" y="2800350"/>
            <a:ext cx="524753" cy="52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4889D3-4449-BD4F-A2E3-BDD57FE295D5}"/>
              </a:ext>
            </a:extLst>
          </p:cNvPr>
          <p:cNvSpPr/>
          <p:nvPr/>
        </p:nvSpPr>
        <p:spPr>
          <a:xfrm>
            <a:off x="8540242" y="2800350"/>
            <a:ext cx="524753" cy="5207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321C22-4BD6-1449-AA4F-48AD1ABF2F06}"/>
              </a:ext>
            </a:extLst>
          </p:cNvPr>
          <p:cNvSpPr/>
          <p:nvPr/>
        </p:nvSpPr>
        <p:spPr>
          <a:xfrm>
            <a:off x="8555010" y="4427050"/>
            <a:ext cx="524753" cy="520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8C3919-4E5A-2F46-BDEB-068594BF0FAA}"/>
              </a:ext>
            </a:extLst>
          </p:cNvPr>
          <p:cNvSpPr/>
          <p:nvPr/>
        </p:nvSpPr>
        <p:spPr>
          <a:xfrm>
            <a:off x="10406548" y="4427050"/>
            <a:ext cx="524753" cy="5207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A0C30-9596-844E-8D43-040045589916}"/>
              </a:ext>
            </a:extLst>
          </p:cNvPr>
          <p:cNvSpPr txBox="1"/>
          <p:nvPr/>
        </p:nvSpPr>
        <p:spPr>
          <a:xfrm>
            <a:off x="9187458" y="3463212"/>
            <a:ext cx="1111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Accent</a:t>
            </a:r>
            <a:b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</a:br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D0ADF-9C21-144F-B739-B5EAFBEB3265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386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25BA6-F8F5-474E-9770-31DF24BCDE5E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DCB81-253B-1248-801E-162225F3EAE6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1C339-82A7-B94D-8CF8-E20AA1134E23}"/>
              </a:ext>
            </a:extLst>
          </p:cNvPr>
          <p:cNvSpPr txBox="1"/>
          <p:nvPr/>
        </p:nvSpPr>
        <p:spPr>
          <a:xfrm>
            <a:off x="8182853" y="536362"/>
            <a:ext cx="336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25CE-BD3B-194B-8D18-54CC2A5AE271}"/>
              </a:ext>
            </a:extLst>
          </p:cNvPr>
          <p:cNvSpPr txBox="1"/>
          <p:nvPr/>
        </p:nvSpPr>
        <p:spPr>
          <a:xfrm>
            <a:off x="8574756" y="1552025"/>
            <a:ext cx="297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Balancing the 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3CDE28A-8C73-A542-9622-A5298C5B0DD6}"/>
              </a:ext>
            </a:extLst>
          </p:cNvPr>
          <p:cNvSpPr/>
          <p:nvPr/>
        </p:nvSpPr>
        <p:spPr>
          <a:xfrm>
            <a:off x="8182853" y="2657281"/>
            <a:ext cx="3598625" cy="202959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3F903C-1A89-EC47-A647-DCECAE1C94F6}"/>
              </a:ext>
            </a:extLst>
          </p:cNvPr>
          <p:cNvGrpSpPr/>
          <p:nvPr/>
        </p:nvGrpSpPr>
        <p:grpSpPr>
          <a:xfrm>
            <a:off x="8912102" y="3626520"/>
            <a:ext cx="2196886" cy="775533"/>
            <a:chOff x="1701518" y="2905423"/>
            <a:chExt cx="5172932" cy="22309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ED5256A-0B24-3A41-815D-D8AFD5C7BA68}"/>
                </a:ext>
              </a:extLst>
            </p:cNvPr>
            <p:cNvGrpSpPr/>
            <p:nvPr/>
          </p:nvGrpSpPr>
          <p:grpSpPr>
            <a:xfrm>
              <a:off x="1701518" y="2905423"/>
              <a:ext cx="5172932" cy="2230994"/>
              <a:chOff x="2495550" y="2712983"/>
              <a:chExt cx="3600449" cy="2309849"/>
            </a:xfrm>
          </p:grpSpPr>
          <p:sp>
            <p:nvSpPr>
              <p:cNvPr id="26" name="Triangle 6">
                <a:extLst>
                  <a:ext uri="{FF2B5EF4-FFF2-40B4-BE49-F238E27FC236}">
                    <a16:creationId xmlns:a16="http://schemas.microsoft.com/office/drawing/2014/main" id="{895B9C52-54D8-4F43-A88E-E0FA5F18EB0F}"/>
                  </a:ext>
                </a:extLst>
              </p:cNvPr>
              <p:cNvSpPr/>
              <p:nvPr/>
            </p:nvSpPr>
            <p:spPr>
              <a:xfrm>
                <a:off x="2495550" y="2995381"/>
                <a:ext cx="3600449" cy="1886253"/>
              </a:xfrm>
              <a:custGeom>
                <a:avLst/>
                <a:gdLst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64925 w 6087737"/>
                  <a:gd name="connsiteY0" fmla="*/ 2628900 h 2628900"/>
                  <a:gd name="connsiteX1" fmla="*/ 3043869 w 6087737"/>
                  <a:gd name="connsiteY1" fmla="*/ 0 h 2628900"/>
                  <a:gd name="connsiteX2" fmla="*/ 6022812 w 6087737"/>
                  <a:gd name="connsiteY2" fmla="*/ 2628900 h 2628900"/>
                  <a:gd name="connsiteX3" fmla="*/ 64925 w 6087737"/>
                  <a:gd name="connsiteY3" fmla="*/ 2628900 h 2628900"/>
                  <a:gd name="connsiteX0" fmla="*/ 0 w 6022812"/>
                  <a:gd name="connsiteY0" fmla="*/ 2628900 h 2628900"/>
                  <a:gd name="connsiteX1" fmla="*/ 2978944 w 6022812"/>
                  <a:gd name="connsiteY1" fmla="*/ 0 h 2628900"/>
                  <a:gd name="connsiteX2" fmla="*/ 5957887 w 6022812"/>
                  <a:gd name="connsiteY2" fmla="*/ 2628900 h 2628900"/>
                  <a:gd name="connsiteX3" fmla="*/ 0 w 6022812"/>
                  <a:gd name="connsiteY3" fmla="*/ 2628900 h 2628900"/>
                  <a:gd name="connsiteX0" fmla="*/ 0 w 6022812"/>
                  <a:gd name="connsiteY0" fmla="*/ 2628900 h 2628900"/>
                  <a:gd name="connsiteX1" fmla="*/ 2978944 w 6022812"/>
                  <a:gd name="connsiteY1" fmla="*/ 0 h 2628900"/>
                  <a:gd name="connsiteX2" fmla="*/ 5957887 w 6022812"/>
                  <a:gd name="connsiteY2" fmla="*/ 2628900 h 2628900"/>
                  <a:gd name="connsiteX3" fmla="*/ 0 w 6022812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218702 h 2218702"/>
                  <a:gd name="connsiteX1" fmla="*/ 2978944 w 5957887"/>
                  <a:gd name="connsiteY1" fmla="*/ 0 h 2218702"/>
                  <a:gd name="connsiteX2" fmla="*/ 5957887 w 5957887"/>
                  <a:gd name="connsiteY2" fmla="*/ 2218702 h 2218702"/>
                  <a:gd name="connsiteX3" fmla="*/ 0 w 5957887"/>
                  <a:gd name="connsiteY3" fmla="*/ 2218702 h 221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7887" h="2218702">
                    <a:moveTo>
                      <a:pt x="0" y="2218702"/>
                    </a:moveTo>
                    <a:cubicBezTo>
                      <a:pt x="1559536" y="1247201"/>
                      <a:pt x="1985963" y="0"/>
                      <a:pt x="2978944" y="0"/>
                    </a:cubicBezTo>
                    <a:cubicBezTo>
                      <a:pt x="3971925" y="0"/>
                      <a:pt x="4174241" y="1064162"/>
                      <a:pt x="5957887" y="2218702"/>
                    </a:cubicBezTo>
                    <a:lnTo>
                      <a:pt x="0" y="221870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D0CD1-A958-3443-83A8-840BD88A0B39}"/>
                  </a:ext>
                </a:extLst>
              </p:cNvPr>
              <p:cNvSpPr/>
              <p:nvPr/>
            </p:nvSpPr>
            <p:spPr>
              <a:xfrm>
                <a:off x="4633278" y="2712983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4D488E-28BA-2740-A741-E9AFDC600F25}"/>
                  </a:ext>
                </a:extLst>
              </p:cNvPr>
              <p:cNvSpPr/>
              <p:nvPr/>
            </p:nvSpPr>
            <p:spPr>
              <a:xfrm>
                <a:off x="5362323" y="2854181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27A102-A641-A541-8B98-99712367CB34}"/>
                  </a:ext>
                </a:extLst>
              </p:cNvPr>
              <p:cNvSpPr/>
              <p:nvPr/>
            </p:nvSpPr>
            <p:spPr>
              <a:xfrm>
                <a:off x="3922461" y="2764548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9E7EDC-CF7D-FC4A-8812-7CA497BF41E5}"/>
                  </a:ext>
                </a:extLst>
              </p:cNvPr>
              <p:cNvSpPr/>
              <p:nvPr/>
            </p:nvSpPr>
            <p:spPr>
              <a:xfrm>
                <a:off x="3188785" y="2854181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6146A3-C004-AF42-B96A-5A6BAC84AFA3}"/>
                </a:ext>
              </a:extLst>
            </p:cNvPr>
            <p:cNvSpPr/>
            <p:nvPr/>
          </p:nvSpPr>
          <p:spPr>
            <a:xfrm>
              <a:off x="2759111" y="3317197"/>
              <a:ext cx="1004865" cy="1682842"/>
            </a:xfrm>
            <a:custGeom>
              <a:avLst/>
              <a:gdLst>
                <a:gd name="connsiteX0" fmla="*/ 0 w 1066800"/>
                <a:gd name="connsiteY0" fmla="*/ 0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0 h 1871837"/>
                <a:gd name="connsiteX0" fmla="*/ 0 w 1066800"/>
                <a:gd name="connsiteY0" fmla="*/ 1023668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1023668 h 1871837"/>
                <a:gd name="connsiteX0" fmla="*/ 0 w 1066800"/>
                <a:gd name="connsiteY0" fmla="*/ 994913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994913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975" h="1871837">
                  <a:moveTo>
                    <a:pt x="0" y="985388"/>
                  </a:moveTo>
                  <a:cubicBezTo>
                    <a:pt x="461433" y="495000"/>
                    <a:pt x="814917" y="150663"/>
                    <a:pt x="1069975" y="0"/>
                  </a:cubicBezTo>
                  <a:lnTo>
                    <a:pt x="1069975" y="1871837"/>
                  </a:lnTo>
                  <a:lnTo>
                    <a:pt x="3175" y="1871837"/>
                  </a:lnTo>
                  <a:cubicBezTo>
                    <a:pt x="2117" y="1576354"/>
                    <a:pt x="1058" y="1280871"/>
                    <a:pt x="0" y="9853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E9A02A-DEF7-0E42-9BC3-A054D3F5BD06}"/>
              </a:ext>
            </a:extLst>
          </p:cNvPr>
          <p:cNvGrpSpPr/>
          <p:nvPr/>
        </p:nvGrpSpPr>
        <p:grpSpPr>
          <a:xfrm>
            <a:off x="9194363" y="3056453"/>
            <a:ext cx="620346" cy="604148"/>
            <a:chOff x="2792047" y="2277824"/>
            <a:chExt cx="849390" cy="830821"/>
          </a:xfrm>
        </p:grpSpPr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5BD27A87-BC00-574F-AD9B-C268F43F7C70}"/>
                </a:ext>
              </a:extLst>
            </p:cNvPr>
            <p:cNvSpPr/>
            <p:nvPr/>
          </p:nvSpPr>
          <p:spPr>
            <a:xfrm rot="8137967">
              <a:off x="2792047" y="2277824"/>
              <a:ext cx="849390" cy="830821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839EBF-7494-874F-88AD-626EFFA7F3C7}"/>
                </a:ext>
              </a:extLst>
            </p:cNvPr>
            <p:cNvSpPr/>
            <p:nvPr/>
          </p:nvSpPr>
          <p:spPr>
            <a:xfrm>
              <a:off x="2890924" y="2381142"/>
              <a:ext cx="651636" cy="624183"/>
            </a:xfrm>
            <a:prstGeom prst="ellipse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0B637-BD7F-7D43-B2D7-9618060D704A}"/>
                </a:ext>
              </a:extLst>
            </p:cNvPr>
            <p:cNvSpPr txBox="1"/>
            <p:nvPr/>
          </p:nvSpPr>
          <p:spPr>
            <a:xfrm>
              <a:off x="2902472" y="2492398"/>
              <a:ext cx="665482" cy="38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halkboard SE" panose="03050602040202020205" pitchFamily="66" charset="77"/>
                  <a:cs typeface="Aharoni" panose="02010803020104030203" pitchFamily="2" charset="-79"/>
                </a:rPr>
                <a:t>35%</a:t>
              </a:r>
              <a:endParaRPr lang="en-CN" sz="1200" dirty="0">
                <a:latin typeface="Chalkboard SE" panose="03050602040202020205" pitchFamily="66" charset="77"/>
                <a:cs typeface="Aharoni" panose="02010803020104030203" pitchFamily="2" charset="-79"/>
              </a:endParaRP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33E95B-19F7-D946-8A4A-61589B99CD2D}"/>
              </a:ext>
            </a:extLst>
          </p:cNvPr>
          <p:cNvSpPr/>
          <p:nvPr/>
        </p:nvSpPr>
        <p:spPr>
          <a:xfrm>
            <a:off x="4305245" y="2657281"/>
            <a:ext cx="3598625" cy="2029592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BF6E83-578D-F449-90F6-5DFED89129F6}"/>
              </a:ext>
            </a:extLst>
          </p:cNvPr>
          <p:cNvGrpSpPr/>
          <p:nvPr/>
        </p:nvGrpSpPr>
        <p:grpSpPr>
          <a:xfrm>
            <a:off x="5034494" y="3626520"/>
            <a:ext cx="2196886" cy="775533"/>
            <a:chOff x="1701518" y="2905423"/>
            <a:chExt cx="5172932" cy="223099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4D084FE-1E3A-8C4D-9ACA-DCA76BD1455F}"/>
                </a:ext>
              </a:extLst>
            </p:cNvPr>
            <p:cNvGrpSpPr/>
            <p:nvPr/>
          </p:nvGrpSpPr>
          <p:grpSpPr>
            <a:xfrm>
              <a:off x="1701518" y="2905423"/>
              <a:ext cx="5172932" cy="2230994"/>
              <a:chOff x="2495550" y="2712983"/>
              <a:chExt cx="3600449" cy="2309849"/>
            </a:xfrm>
          </p:grpSpPr>
          <p:sp>
            <p:nvSpPr>
              <p:cNvPr id="46" name="Triangle 6">
                <a:extLst>
                  <a:ext uri="{FF2B5EF4-FFF2-40B4-BE49-F238E27FC236}">
                    <a16:creationId xmlns:a16="http://schemas.microsoft.com/office/drawing/2014/main" id="{3A818ECC-1274-014A-A8D7-1709FA2BF405}"/>
                  </a:ext>
                </a:extLst>
              </p:cNvPr>
              <p:cNvSpPr/>
              <p:nvPr/>
            </p:nvSpPr>
            <p:spPr>
              <a:xfrm>
                <a:off x="2495550" y="2995381"/>
                <a:ext cx="3600449" cy="1886253"/>
              </a:xfrm>
              <a:custGeom>
                <a:avLst/>
                <a:gdLst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64925 w 6087737"/>
                  <a:gd name="connsiteY0" fmla="*/ 2628900 h 2628900"/>
                  <a:gd name="connsiteX1" fmla="*/ 3043869 w 6087737"/>
                  <a:gd name="connsiteY1" fmla="*/ 0 h 2628900"/>
                  <a:gd name="connsiteX2" fmla="*/ 6022812 w 6087737"/>
                  <a:gd name="connsiteY2" fmla="*/ 2628900 h 2628900"/>
                  <a:gd name="connsiteX3" fmla="*/ 64925 w 6087737"/>
                  <a:gd name="connsiteY3" fmla="*/ 2628900 h 2628900"/>
                  <a:gd name="connsiteX0" fmla="*/ 0 w 6022812"/>
                  <a:gd name="connsiteY0" fmla="*/ 2628900 h 2628900"/>
                  <a:gd name="connsiteX1" fmla="*/ 2978944 w 6022812"/>
                  <a:gd name="connsiteY1" fmla="*/ 0 h 2628900"/>
                  <a:gd name="connsiteX2" fmla="*/ 5957887 w 6022812"/>
                  <a:gd name="connsiteY2" fmla="*/ 2628900 h 2628900"/>
                  <a:gd name="connsiteX3" fmla="*/ 0 w 6022812"/>
                  <a:gd name="connsiteY3" fmla="*/ 2628900 h 2628900"/>
                  <a:gd name="connsiteX0" fmla="*/ 0 w 6022812"/>
                  <a:gd name="connsiteY0" fmla="*/ 2628900 h 2628900"/>
                  <a:gd name="connsiteX1" fmla="*/ 2978944 w 6022812"/>
                  <a:gd name="connsiteY1" fmla="*/ 0 h 2628900"/>
                  <a:gd name="connsiteX2" fmla="*/ 5957887 w 6022812"/>
                  <a:gd name="connsiteY2" fmla="*/ 2628900 h 2628900"/>
                  <a:gd name="connsiteX3" fmla="*/ 0 w 6022812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218702 h 2218702"/>
                  <a:gd name="connsiteX1" fmla="*/ 2978944 w 5957887"/>
                  <a:gd name="connsiteY1" fmla="*/ 0 h 2218702"/>
                  <a:gd name="connsiteX2" fmla="*/ 5957887 w 5957887"/>
                  <a:gd name="connsiteY2" fmla="*/ 2218702 h 2218702"/>
                  <a:gd name="connsiteX3" fmla="*/ 0 w 5957887"/>
                  <a:gd name="connsiteY3" fmla="*/ 2218702 h 221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7887" h="2218702">
                    <a:moveTo>
                      <a:pt x="0" y="2218702"/>
                    </a:moveTo>
                    <a:cubicBezTo>
                      <a:pt x="1559536" y="1247201"/>
                      <a:pt x="1985963" y="0"/>
                      <a:pt x="2978944" y="0"/>
                    </a:cubicBezTo>
                    <a:cubicBezTo>
                      <a:pt x="3971925" y="0"/>
                      <a:pt x="4174241" y="1064162"/>
                      <a:pt x="5957887" y="2218702"/>
                    </a:cubicBezTo>
                    <a:lnTo>
                      <a:pt x="0" y="221870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A1B763-1915-B243-B3D9-37772B563B6F}"/>
                  </a:ext>
                </a:extLst>
              </p:cNvPr>
              <p:cNvSpPr/>
              <p:nvPr/>
            </p:nvSpPr>
            <p:spPr>
              <a:xfrm>
                <a:off x="4633278" y="2712983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8762961-EC58-E440-95E4-44AD2D543A92}"/>
                  </a:ext>
                </a:extLst>
              </p:cNvPr>
              <p:cNvSpPr/>
              <p:nvPr/>
            </p:nvSpPr>
            <p:spPr>
              <a:xfrm>
                <a:off x="5362323" y="2854181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124119E-3548-914D-847A-55C60F421F22}"/>
                  </a:ext>
                </a:extLst>
              </p:cNvPr>
              <p:cNvSpPr/>
              <p:nvPr/>
            </p:nvSpPr>
            <p:spPr>
              <a:xfrm>
                <a:off x="3922461" y="2764548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2EC5F-0B2A-0440-A2CB-2ED5766A716B}"/>
                  </a:ext>
                </a:extLst>
              </p:cNvPr>
              <p:cNvSpPr/>
              <p:nvPr/>
            </p:nvSpPr>
            <p:spPr>
              <a:xfrm>
                <a:off x="3188785" y="2854181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45" name="Rectangle 24">
              <a:extLst>
                <a:ext uri="{FF2B5EF4-FFF2-40B4-BE49-F238E27FC236}">
                  <a16:creationId xmlns:a16="http://schemas.microsoft.com/office/drawing/2014/main" id="{DE17AD86-8CC5-6A4B-94A4-F15399D51EF2}"/>
                </a:ext>
              </a:extLst>
            </p:cNvPr>
            <p:cNvSpPr/>
            <p:nvPr/>
          </p:nvSpPr>
          <p:spPr>
            <a:xfrm>
              <a:off x="2759111" y="3317197"/>
              <a:ext cx="1004865" cy="1682842"/>
            </a:xfrm>
            <a:custGeom>
              <a:avLst/>
              <a:gdLst>
                <a:gd name="connsiteX0" fmla="*/ 0 w 1066800"/>
                <a:gd name="connsiteY0" fmla="*/ 0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0 h 1871837"/>
                <a:gd name="connsiteX0" fmla="*/ 0 w 1066800"/>
                <a:gd name="connsiteY0" fmla="*/ 1023668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1023668 h 1871837"/>
                <a:gd name="connsiteX0" fmla="*/ 0 w 1066800"/>
                <a:gd name="connsiteY0" fmla="*/ 994913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994913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975" h="1871837">
                  <a:moveTo>
                    <a:pt x="0" y="985388"/>
                  </a:moveTo>
                  <a:cubicBezTo>
                    <a:pt x="461433" y="495000"/>
                    <a:pt x="814917" y="150663"/>
                    <a:pt x="1069975" y="0"/>
                  </a:cubicBezTo>
                  <a:lnTo>
                    <a:pt x="1069975" y="1871837"/>
                  </a:lnTo>
                  <a:lnTo>
                    <a:pt x="3175" y="1871837"/>
                  </a:lnTo>
                  <a:cubicBezTo>
                    <a:pt x="2117" y="1576354"/>
                    <a:pt x="1058" y="1280871"/>
                    <a:pt x="0" y="9853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22CF6B-AB36-B840-9EE7-562A3A5A5CEF}"/>
              </a:ext>
            </a:extLst>
          </p:cNvPr>
          <p:cNvGrpSpPr/>
          <p:nvPr/>
        </p:nvGrpSpPr>
        <p:grpSpPr>
          <a:xfrm>
            <a:off x="5316755" y="3056453"/>
            <a:ext cx="620346" cy="604148"/>
            <a:chOff x="2792047" y="2277824"/>
            <a:chExt cx="849390" cy="830821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9648BBD6-25E3-5145-9EF3-8DB73862EDDD}"/>
                </a:ext>
              </a:extLst>
            </p:cNvPr>
            <p:cNvSpPr/>
            <p:nvPr/>
          </p:nvSpPr>
          <p:spPr>
            <a:xfrm rot="8137967">
              <a:off x="2792047" y="2277824"/>
              <a:ext cx="849390" cy="830821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BE6815C-DA60-8A44-AD5E-29DE8E8988D0}"/>
                </a:ext>
              </a:extLst>
            </p:cNvPr>
            <p:cNvSpPr/>
            <p:nvPr/>
          </p:nvSpPr>
          <p:spPr>
            <a:xfrm>
              <a:off x="2890924" y="2381142"/>
              <a:ext cx="651636" cy="624183"/>
            </a:xfrm>
            <a:prstGeom prst="ellipse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9AEB06F-9463-D347-9113-D3B46F036FB8}"/>
                </a:ext>
              </a:extLst>
            </p:cNvPr>
            <p:cNvSpPr txBox="1"/>
            <p:nvPr/>
          </p:nvSpPr>
          <p:spPr>
            <a:xfrm>
              <a:off x="2902472" y="2492398"/>
              <a:ext cx="665482" cy="38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halkboard SE" panose="03050602040202020205" pitchFamily="66" charset="77"/>
                  <a:cs typeface="Aharoni" panose="02010803020104030203" pitchFamily="2" charset="-79"/>
                </a:rPr>
                <a:t>35%</a:t>
              </a:r>
              <a:endParaRPr lang="en-CN" sz="1200" dirty="0">
                <a:latin typeface="Chalkboard SE" panose="03050602040202020205" pitchFamily="66" charset="7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15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9CF46-695D-3C48-BE33-E422E2370D83}"/>
              </a:ext>
            </a:extLst>
          </p:cNvPr>
          <p:cNvSpPr txBox="1"/>
          <p:nvPr/>
        </p:nvSpPr>
        <p:spPr>
          <a:xfrm>
            <a:off x="713338" y="614363"/>
            <a:ext cx="3368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2B51E-0A8B-CC4A-BD56-D0DF38BD39E4}"/>
              </a:ext>
            </a:extLst>
          </p:cNvPr>
          <p:cNvSpPr txBox="1"/>
          <p:nvPr/>
        </p:nvSpPr>
        <p:spPr>
          <a:xfrm>
            <a:off x="921442" y="1630026"/>
            <a:ext cx="4346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Select the right color scheme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D807C-7AA8-7845-B592-8A5C6B22F4C6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FA200-081E-9A49-898F-948768F24148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Color Schemes 101">
            <a:extLst>
              <a:ext uri="{FF2B5EF4-FFF2-40B4-BE49-F238E27FC236}">
                <a16:creationId xmlns:a16="http://schemas.microsoft.com/office/drawing/2014/main" id="{A874B793-F630-5E48-B679-A45970013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354" y1="23750" x2="27187" y2="33438"/>
                        <a14:foregroundMark x1="24271" y1="63750" x2="21667" y2="70625"/>
                        <a14:foregroundMark x1="21667" y1="70625" x2="23333" y2="77500"/>
                        <a14:foregroundMark x1="23333" y1="77500" x2="25313" y2="77969"/>
                        <a14:foregroundMark x1="45938" y1="70000" x2="50625" y2="71563"/>
                        <a14:foregroundMark x1="50625" y1="71563" x2="51146" y2="72969"/>
                        <a14:foregroundMark x1="70000" y1="29688" x2="80000" y2="28438"/>
                        <a14:backgroundMark x1="34583" y1="34375" x2="39167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5" t="13673" r="65452" b="55250"/>
          <a:stretch/>
        </p:blipFill>
        <p:spPr bwMode="auto">
          <a:xfrm>
            <a:off x="921442" y="2391773"/>
            <a:ext cx="1557724" cy="151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or Schemes 101">
            <a:extLst>
              <a:ext uri="{FF2B5EF4-FFF2-40B4-BE49-F238E27FC236}">
                <a16:creationId xmlns:a16="http://schemas.microsoft.com/office/drawing/2014/main" id="{044127CB-2DE6-2542-8731-2C88D5598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1354" y1="23750" x2="27187" y2="33438"/>
                        <a14:foregroundMark x1="24271" y1="63750" x2="21667" y2="70625"/>
                        <a14:foregroundMark x1="21667" y1="70625" x2="23333" y2="77500"/>
                        <a14:foregroundMark x1="23333" y1="77500" x2="25313" y2="77969"/>
                        <a14:foregroundMark x1="45938" y1="70000" x2="50625" y2="71563"/>
                        <a14:foregroundMark x1="50625" y1="71563" x2="51146" y2="72969"/>
                        <a14:foregroundMark x1="70000" y1="29688" x2="80000" y2="28438"/>
                        <a14:backgroundMark x1="34583" y1="34375" x2="39167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79" t="13409" r="40138" b="55514"/>
          <a:stretch/>
        </p:blipFill>
        <p:spPr bwMode="auto">
          <a:xfrm>
            <a:off x="2776747" y="2404911"/>
            <a:ext cx="1557724" cy="151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lor Schemes 101">
            <a:extLst>
              <a:ext uri="{FF2B5EF4-FFF2-40B4-BE49-F238E27FC236}">
                <a16:creationId xmlns:a16="http://schemas.microsoft.com/office/drawing/2014/main" id="{FE3C0539-87B7-B849-B98D-AD162DC5A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354" y1="23750" x2="27187" y2="33438"/>
                        <a14:foregroundMark x1="24271" y1="63750" x2="21667" y2="70625"/>
                        <a14:foregroundMark x1="21667" y1="70625" x2="23333" y2="77500"/>
                        <a14:foregroundMark x1="23333" y1="77500" x2="25313" y2="77969"/>
                        <a14:foregroundMark x1="45938" y1="70000" x2="50625" y2="71563"/>
                        <a14:foregroundMark x1="50625" y1="71563" x2="51146" y2="72969"/>
                        <a14:foregroundMark x1="70000" y1="29688" x2="80000" y2="28438"/>
                        <a14:backgroundMark x1="34583" y1="34375" x2="39167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08" t="55405" r="40209" b="13518"/>
          <a:stretch/>
        </p:blipFill>
        <p:spPr bwMode="auto">
          <a:xfrm>
            <a:off x="4632052" y="2404911"/>
            <a:ext cx="1560592" cy="15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lor Schemes 101">
            <a:extLst>
              <a:ext uri="{FF2B5EF4-FFF2-40B4-BE49-F238E27FC236}">
                <a16:creationId xmlns:a16="http://schemas.microsoft.com/office/drawing/2014/main" id="{6A40F52D-6CE2-3F4B-9EFF-77C11E953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1354" y1="23750" x2="27187" y2="33438"/>
                        <a14:foregroundMark x1="24271" y1="63750" x2="21667" y2="70625"/>
                        <a14:foregroundMark x1="21667" y1="70625" x2="23333" y2="77500"/>
                        <a14:foregroundMark x1="23333" y1="77500" x2="25313" y2="77969"/>
                        <a14:foregroundMark x1="45938" y1="70000" x2="50625" y2="71563"/>
                        <a14:foregroundMark x1="50625" y1="71563" x2="51146" y2="72969"/>
                        <a14:foregroundMark x1="70000" y1="29688" x2="80000" y2="28438"/>
                        <a14:backgroundMark x1="34583" y1="34375" x2="39167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55666" r="65530" b="13257"/>
          <a:stretch/>
        </p:blipFill>
        <p:spPr bwMode="auto">
          <a:xfrm>
            <a:off x="6490225" y="2416514"/>
            <a:ext cx="1557724" cy="151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A2048-97AE-124E-894E-69B762770BEB}"/>
              </a:ext>
            </a:extLst>
          </p:cNvPr>
          <p:cNvSpPr txBox="1"/>
          <p:nvPr/>
        </p:nvSpPr>
        <p:spPr>
          <a:xfrm>
            <a:off x="953625" y="4208263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Monochrome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12A2C-6980-3A4C-86C9-639BB6FCCECD}"/>
              </a:ext>
            </a:extLst>
          </p:cNvPr>
          <p:cNvSpPr txBox="1"/>
          <p:nvPr/>
        </p:nvSpPr>
        <p:spPr>
          <a:xfrm>
            <a:off x="2943518" y="4208263"/>
            <a:ext cx="122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Analogous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528F3-D711-AD48-BB98-FC703A7E63A1}"/>
              </a:ext>
            </a:extLst>
          </p:cNvPr>
          <p:cNvSpPr txBox="1"/>
          <p:nvPr/>
        </p:nvSpPr>
        <p:spPr>
          <a:xfrm>
            <a:off x="4565065" y="4208263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Complimentary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2D70B-E6CA-F04C-9B99-8C982AFED279}"/>
              </a:ext>
            </a:extLst>
          </p:cNvPr>
          <p:cNvSpPr txBox="1"/>
          <p:nvPr/>
        </p:nvSpPr>
        <p:spPr>
          <a:xfrm>
            <a:off x="6915528" y="4208263"/>
            <a:ext cx="70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Triad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82B78D-A5B0-8647-8587-0D23F57D014E}"/>
              </a:ext>
            </a:extLst>
          </p:cNvPr>
          <p:cNvGrpSpPr/>
          <p:nvPr/>
        </p:nvGrpSpPr>
        <p:grpSpPr>
          <a:xfrm>
            <a:off x="1022989" y="4804402"/>
            <a:ext cx="640347" cy="535580"/>
            <a:chOff x="935904" y="4755756"/>
            <a:chExt cx="820430" cy="81078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92CA5FD-4103-5241-B4AB-4AB704FC92DC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1AA8241-57E9-C349-8B40-D0E44CC59136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FC8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FB65A8A-8EA1-AE45-A5EA-8B8E553F6DB4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FC8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CD4F76-7C5F-8C47-9990-59DEBC735074}"/>
              </a:ext>
            </a:extLst>
          </p:cNvPr>
          <p:cNvGrpSpPr/>
          <p:nvPr/>
        </p:nvGrpSpPr>
        <p:grpSpPr>
          <a:xfrm>
            <a:off x="1901553" y="4884088"/>
            <a:ext cx="397510" cy="404518"/>
            <a:chOff x="1971221" y="4903806"/>
            <a:chExt cx="553218" cy="587059"/>
          </a:xfrm>
        </p:grpSpPr>
        <p:sp>
          <p:nvSpPr>
            <p:cNvPr id="14" name="Pie 13">
              <a:extLst>
                <a:ext uri="{FF2B5EF4-FFF2-40B4-BE49-F238E27FC236}">
                  <a16:creationId xmlns:a16="http://schemas.microsoft.com/office/drawing/2014/main" id="{C0D05637-BC48-C14A-95A5-1B1958ABF552}"/>
                </a:ext>
              </a:extLst>
            </p:cNvPr>
            <p:cNvSpPr/>
            <p:nvPr/>
          </p:nvSpPr>
          <p:spPr>
            <a:xfrm>
              <a:off x="1971221" y="4955285"/>
              <a:ext cx="507945" cy="535580"/>
            </a:xfrm>
            <a:prstGeom prst="pie">
              <a:avLst/>
            </a:prstGeom>
            <a:solidFill>
              <a:srgbClr val="FC8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7C62B07A-89AD-0A4E-9C98-4107076DC1FC}"/>
                </a:ext>
              </a:extLst>
            </p:cNvPr>
            <p:cNvSpPr/>
            <p:nvPr/>
          </p:nvSpPr>
          <p:spPr>
            <a:xfrm>
              <a:off x="2270466" y="4903806"/>
              <a:ext cx="253973" cy="279235"/>
            </a:xfrm>
            <a:custGeom>
              <a:avLst/>
              <a:gdLst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73" h="279235">
                  <a:moveTo>
                    <a:pt x="0" y="279235"/>
                  </a:moveTo>
                  <a:lnTo>
                    <a:pt x="231" y="0"/>
                  </a:lnTo>
                  <a:cubicBezTo>
                    <a:pt x="180062" y="10528"/>
                    <a:pt x="248767" y="129007"/>
                    <a:pt x="253973" y="279235"/>
                  </a:cubicBezTo>
                  <a:lnTo>
                    <a:pt x="0" y="279235"/>
                  </a:lnTo>
                  <a:close/>
                </a:path>
              </a:pathLst>
            </a:cu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406ECC-1F62-7442-8BD4-662797C1785C}"/>
              </a:ext>
            </a:extLst>
          </p:cNvPr>
          <p:cNvGrpSpPr/>
          <p:nvPr/>
        </p:nvGrpSpPr>
        <p:grpSpPr>
          <a:xfrm>
            <a:off x="2920054" y="4803241"/>
            <a:ext cx="640347" cy="535580"/>
            <a:chOff x="935904" y="4755756"/>
            <a:chExt cx="820430" cy="81078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C068F32-33C1-C345-B638-A6EEB0872388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445DF2C-FCDD-2747-A57F-895F55F4A07E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FE9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32FFB1-B67C-0043-97F9-0920086DEAE1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E6B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33" name="Pie 32">
            <a:extLst>
              <a:ext uri="{FF2B5EF4-FFF2-40B4-BE49-F238E27FC236}">
                <a16:creationId xmlns:a16="http://schemas.microsoft.com/office/drawing/2014/main" id="{F0B36B13-2AC2-8145-B307-81E9B609015B}"/>
              </a:ext>
            </a:extLst>
          </p:cNvPr>
          <p:cNvSpPr/>
          <p:nvPr/>
        </p:nvSpPr>
        <p:spPr>
          <a:xfrm>
            <a:off x="3798618" y="4918399"/>
            <a:ext cx="364979" cy="369046"/>
          </a:xfrm>
          <a:prstGeom prst="pie">
            <a:avLst/>
          </a:prstGeom>
          <a:solidFill>
            <a:srgbClr val="FE9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4" name="Triangle 18">
            <a:extLst>
              <a:ext uri="{FF2B5EF4-FFF2-40B4-BE49-F238E27FC236}">
                <a16:creationId xmlns:a16="http://schemas.microsoft.com/office/drawing/2014/main" id="{D2D3A891-FFED-FE40-B9D8-BF61DCEFC7BB}"/>
              </a:ext>
            </a:extLst>
          </p:cNvPr>
          <p:cNvSpPr/>
          <p:nvPr/>
        </p:nvSpPr>
        <p:spPr>
          <a:xfrm>
            <a:off x="4013638" y="4882927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FC4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68ECC1-005C-7F4F-9996-621062DD5442}"/>
              </a:ext>
            </a:extLst>
          </p:cNvPr>
          <p:cNvGrpSpPr/>
          <p:nvPr/>
        </p:nvGrpSpPr>
        <p:grpSpPr>
          <a:xfrm>
            <a:off x="4720793" y="4802080"/>
            <a:ext cx="640347" cy="535580"/>
            <a:chOff x="935904" y="4755756"/>
            <a:chExt cx="820430" cy="81078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7E06A-C00A-904B-9B06-6D76B6B53551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FC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F7EC9FB-C14D-D443-96C7-95795C5DF02D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7A6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6E5CBCF-2977-1E45-BEF9-0F5068CEAA5A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7A6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154AE3-3810-9347-B8B7-CC7C9F4F9078}"/>
              </a:ext>
            </a:extLst>
          </p:cNvPr>
          <p:cNvGrpSpPr/>
          <p:nvPr/>
        </p:nvGrpSpPr>
        <p:grpSpPr>
          <a:xfrm>
            <a:off x="5599357" y="4881766"/>
            <a:ext cx="397510" cy="404518"/>
            <a:chOff x="1971221" y="4903806"/>
            <a:chExt cx="553218" cy="587059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69109B68-43EE-7E44-9DF4-B2A968148624}"/>
                </a:ext>
              </a:extLst>
            </p:cNvPr>
            <p:cNvSpPr/>
            <p:nvPr/>
          </p:nvSpPr>
          <p:spPr>
            <a:xfrm>
              <a:off x="1971221" y="4955285"/>
              <a:ext cx="507945" cy="535580"/>
            </a:xfrm>
            <a:prstGeom prst="pie">
              <a:avLst/>
            </a:prstGeom>
            <a:solidFill>
              <a:srgbClr val="7A6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41" name="Triangle 18">
              <a:extLst>
                <a:ext uri="{FF2B5EF4-FFF2-40B4-BE49-F238E27FC236}">
                  <a16:creationId xmlns:a16="http://schemas.microsoft.com/office/drawing/2014/main" id="{488A4CFA-1CFD-CF4C-AE50-24000AE5DD7B}"/>
                </a:ext>
              </a:extLst>
            </p:cNvPr>
            <p:cNvSpPr/>
            <p:nvPr/>
          </p:nvSpPr>
          <p:spPr>
            <a:xfrm>
              <a:off x="2270466" y="4903806"/>
              <a:ext cx="253973" cy="279235"/>
            </a:xfrm>
            <a:custGeom>
              <a:avLst/>
              <a:gdLst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73" h="279235">
                  <a:moveTo>
                    <a:pt x="0" y="279235"/>
                  </a:moveTo>
                  <a:lnTo>
                    <a:pt x="231" y="0"/>
                  </a:lnTo>
                  <a:cubicBezTo>
                    <a:pt x="180062" y="10528"/>
                    <a:pt x="248767" y="129007"/>
                    <a:pt x="253973" y="279235"/>
                  </a:cubicBezTo>
                  <a:lnTo>
                    <a:pt x="0" y="279235"/>
                  </a:lnTo>
                  <a:close/>
                </a:path>
              </a:pathLst>
            </a:custGeom>
            <a:solidFill>
              <a:srgbClr val="FFC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045488-5313-EF45-976A-D0FF91646E76}"/>
              </a:ext>
            </a:extLst>
          </p:cNvPr>
          <p:cNvGrpSpPr/>
          <p:nvPr/>
        </p:nvGrpSpPr>
        <p:grpSpPr>
          <a:xfrm>
            <a:off x="6595354" y="4800919"/>
            <a:ext cx="640347" cy="535580"/>
            <a:chOff x="935904" y="4755756"/>
            <a:chExt cx="820430" cy="81078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2E7D7B0-AEA3-734E-8911-AADD9F1FD49B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ED5FA19-A5DE-E74A-BF6D-19A565804CFF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213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7AE1EE8-46BC-3548-B64C-12B783871E19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FFC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49" name="Triangle 18">
            <a:extLst>
              <a:ext uri="{FF2B5EF4-FFF2-40B4-BE49-F238E27FC236}">
                <a16:creationId xmlns:a16="http://schemas.microsoft.com/office/drawing/2014/main" id="{9BE9DCE3-748A-B24B-9095-AEA735CA6D50}"/>
              </a:ext>
            </a:extLst>
          </p:cNvPr>
          <p:cNvSpPr/>
          <p:nvPr/>
        </p:nvSpPr>
        <p:spPr>
          <a:xfrm rot="5400000">
            <a:off x="3986066" y="5097674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E6B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Pie 49">
            <a:extLst>
              <a:ext uri="{FF2B5EF4-FFF2-40B4-BE49-F238E27FC236}">
                <a16:creationId xmlns:a16="http://schemas.microsoft.com/office/drawing/2014/main" id="{9DE1CC8E-3082-EC46-9542-7842E12A2B5A}"/>
              </a:ext>
            </a:extLst>
          </p:cNvPr>
          <p:cNvSpPr/>
          <p:nvPr/>
        </p:nvSpPr>
        <p:spPr>
          <a:xfrm>
            <a:off x="7419023" y="4918110"/>
            <a:ext cx="364979" cy="369046"/>
          </a:xfrm>
          <a:prstGeom prst="pie">
            <a:avLst/>
          </a:prstGeom>
          <a:solidFill>
            <a:srgbClr val="FFC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1" name="Triangle 18">
            <a:extLst>
              <a:ext uri="{FF2B5EF4-FFF2-40B4-BE49-F238E27FC236}">
                <a16:creationId xmlns:a16="http://schemas.microsoft.com/office/drawing/2014/main" id="{E7396066-AFD2-3B4A-930E-158CBA370F25}"/>
              </a:ext>
            </a:extLst>
          </p:cNvPr>
          <p:cNvSpPr/>
          <p:nvPr/>
        </p:nvSpPr>
        <p:spPr>
          <a:xfrm>
            <a:off x="7634043" y="4882638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FC4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riangle 18">
            <a:extLst>
              <a:ext uri="{FF2B5EF4-FFF2-40B4-BE49-F238E27FC236}">
                <a16:creationId xmlns:a16="http://schemas.microsoft.com/office/drawing/2014/main" id="{C09B3863-CC03-794E-8431-9211D2C67823}"/>
              </a:ext>
            </a:extLst>
          </p:cNvPr>
          <p:cNvSpPr/>
          <p:nvPr/>
        </p:nvSpPr>
        <p:spPr>
          <a:xfrm rot="5400000">
            <a:off x="7606471" y="5097385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213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90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9CF46-695D-3C48-BE33-E422E2370D83}"/>
              </a:ext>
            </a:extLst>
          </p:cNvPr>
          <p:cNvSpPr txBox="1"/>
          <p:nvPr/>
        </p:nvSpPr>
        <p:spPr>
          <a:xfrm>
            <a:off x="713338" y="614363"/>
            <a:ext cx="3368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2B51E-0A8B-CC4A-BD56-D0DF38BD39E4}"/>
              </a:ext>
            </a:extLst>
          </p:cNvPr>
          <p:cNvSpPr txBox="1"/>
          <p:nvPr/>
        </p:nvSpPr>
        <p:spPr>
          <a:xfrm>
            <a:off x="921442" y="1630026"/>
            <a:ext cx="4346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Select the right color scheme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D807C-7AA8-7845-B592-8A5C6B22F4C6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FA200-081E-9A49-898F-948768F24148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A2048-97AE-124E-894E-69B762770BEB}"/>
              </a:ext>
            </a:extLst>
          </p:cNvPr>
          <p:cNvSpPr txBox="1"/>
          <p:nvPr/>
        </p:nvSpPr>
        <p:spPr>
          <a:xfrm>
            <a:off x="953625" y="3710374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Monochrome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12A2C-6980-3A4C-86C9-639BB6FCCECD}"/>
              </a:ext>
            </a:extLst>
          </p:cNvPr>
          <p:cNvSpPr txBox="1"/>
          <p:nvPr/>
        </p:nvSpPr>
        <p:spPr>
          <a:xfrm>
            <a:off x="2943518" y="3710374"/>
            <a:ext cx="122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Analogous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528F3-D711-AD48-BB98-FC703A7E63A1}"/>
              </a:ext>
            </a:extLst>
          </p:cNvPr>
          <p:cNvSpPr txBox="1"/>
          <p:nvPr/>
        </p:nvSpPr>
        <p:spPr>
          <a:xfrm>
            <a:off x="4565065" y="3710374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Complimentary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2D70B-E6CA-F04C-9B99-8C982AFED279}"/>
              </a:ext>
            </a:extLst>
          </p:cNvPr>
          <p:cNvSpPr txBox="1"/>
          <p:nvPr/>
        </p:nvSpPr>
        <p:spPr>
          <a:xfrm>
            <a:off x="6915528" y="3710374"/>
            <a:ext cx="70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Triad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82B78D-A5B0-8647-8587-0D23F57D014E}"/>
              </a:ext>
            </a:extLst>
          </p:cNvPr>
          <p:cNvGrpSpPr/>
          <p:nvPr/>
        </p:nvGrpSpPr>
        <p:grpSpPr>
          <a:xfrm>
            <a:off x="1022989" y="2840725"/>
            <a:ext cx="640347" cy="535580"/>
            <a:chOff x="935904" y="4755756"/>
            <a:chExt cx="820430" cy="81078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92CA5FD-4103-5241-B4AB-4AB704FC92DC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1AA8241-57E9-C349-8B40-D0E44CC59136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FC8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FB65A8A-8EA1-AE45-A5EA-8B8E553F6DB4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FC8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CD4F76-7C5F-8C47-9990-59DEBC735074}"/>
              </a:ext>
            </a:extLst>
          </p:cNvPr>
          <p:cNvGrpSpPr/>
          <p:nvPr/>
        </p:nvGrpSpPr>
        <p:grpSpPr>
          <a:xfrm>
            <a:off x="1901553" y="2920411"/>
            <a:ext cx="397510" cy="404518"/>
            <a:chOff x="1971221" y="4903806"/>
            <a:chExt cx="553218" cy="587059"/>
          </a:xfrm>
        </p:grpSpPr>
        <p:sp>
          <p:nvSpPr>
            <p:cNvPr id="14" name="Pie 13">
              <a:extLst>
                <a:ext uri="{FF2B5EF4-FFF2-40B4-BE49-F238E27FC236}">
                  <a16:creationId xmlns:a16="http://schemas.microsoft.com/office/drawing/2014/main" id="{C0D05637-BC48-C14A-95A5-1B1958ABF552}"/>
                </a:ext>
              </a:extLst>
            </p:cNvPr>
            <p:cNvSpPr/>
            <p:nvPr/>
          </p:nvSpPr>
          <p:spPr>
            <a:xfrm>
              <a:off x="1971221" y="4955285"/>
              <a:ext cx="507945" cy="535580"/>
            </a:xfrm>
            <a:prstGeom prst="pie">
              <a:avLst/>
            </a:prstGeom>
            <a:solidFill>
              <a:srgbClr val="FC8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7C62B07A-89AD-0A4E-9C98-4107076DC1FC}"/>
                </a:ext>
              </a:extLst>
            </p:cNvPr>
            <p:cNvSpPr/>
            <p:nvPr/>
          </p:nvSpPr>
          <p:spPr>
            <a:xfrm>
              <a:off x="2270466" y="4903806"/>
              <a:ext cx="253973" cy="279235"/>
            </a:xfrm>
            <a:custGeom>
              <a:avLst/>
              <a:gdLst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73" h="279235">
                  <a:moveTo>
                    <a:pt x="0" y="279235"/>
                  </a:moveTo>
                  <a:lnTo>
                    <a:pt x="231" y="0"/>
                  </a:lnTo>
                  <a:cubicBezTo>
                    <a:pt x="180062" y="10528"/>
                    <a:pt x="248767" y="129007"/>
                    <a:pt x="253973" y="279235"/>
                  </a:cubicBezTo>
                  <a:lnTo>
                    <a:pt x="0" y="279235"/>
                  </a:lnTo>
                  <a:close/>
                </a:path>
              </a:pathLst>
            </a:cu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406ECC-1F62-7442-8BD4-662797C1785C}"/>
              </a:ext>
            </a:extLst>
          </p:cNvPr>
          <p:cNvGrpSpPr/>
          <p:nvPr/>
        </p:nvGrpSpPr>
        <p:grpSpPr>
          <a:xfrm>
            <a:off x="2920054" y="2839564"/>
            <a:ext cx="640347" cy="535580"/>
            <a:chOff x="935904" y="4755756"/>
            <a:chExt cx="820430" cy="81078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C068F32-33C1-C345-B638-A6EEB0872388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445DF2C-FCDD-2747-A57F-895F55F4A07E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FE9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32FFB1-B67C-0043-97F9-0920086DEAE1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E6B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33" name="Pie 32">
            <a:extLst>
              <a:ext uri="{FF2B5EF4-FFF2-40B4-BE49-F238E27FC236}">
                <a16:creationId xmlns:a16="http://schemas.microsoft.com/office/drawing/2014/main" id="{F0B36B13-2AC2-8145-B307-81E9B609015B}"/>
              </a:ext>
            </a:extLst>
          </p:cNvPr>
          <p:cNvSpPr/>
          <p:nvPr/>
        </p:nvSpPr>
        <p:spPr>
          <a:xfrm>
            <a:off x="3798618" y="2954722"/>
            <a:ext cx="364979" cy="369046"/>
          </a:xfrm>
          <a:prstGeom prst="pie">
            <a:avLst/>
          </a:prstGeom>
          <a:solidFill>
            <a:srgbClr val="FE9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4" name="Triangle 18">
            <a:extLst>
              <a:ext uri="{FF2B5EF4-FFF2-40B4-BE49-F238E27FC236}">
                <a16:creationId xmlns:a16="http://schemas.microsoft.com/office/drawing/2014/main" id="{D2D3A891-FFED-FE40-B9D8-BF61DCEFC7BB}"/>
              </a:ext>
            </a:extLst>
          </p:cNvPr>
          <p:cNvSpPr/>
          <p:nvPr/>
        </p:nvSpPr>
        <p:spPr>
          <a:xfrm>
            <a:off x="4013638" y="2919250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FC4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68ECC1-005C-7F4F-9996-621062DD5442}"/>
              </a:ext>
            </a:extLst>
          </p:cNvPr>
          <p:cNvGrpSpPr/>
          <p:nvPr/>
        </p:nvGrpSpPr>
        <p:grpSpPr>
          <a:xfrm>
            <a:off x="4720793" y="2838403"/>
            <a:ext cx="640347" cy="535580"/>
            <a:chOff x="935904" y="4755756"/>
            <a:chExt cx="820430" cy="81078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7E06A-C00A-904B-9B06-6D76B6B53551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FC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F7EC9FB-C14D-D443-96C7-95795C5DF02D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7A6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6E5CBCF-2977-1E45-BEF9-0F5068CEAA5A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7A6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154AE3-3810-9347-B8B7-CC7C9F4F9078}"/>
              </a:ext>
            </a:extLst>
          </p:cNvPr>
          <p:cNvGrpSpPr/>
          <p:nvPr/>
        </p:nvGrpSpPr>
        <p:grpSpPr>
          <a:xfrm>
            <a:off x="5599357" y="2918089"/>
            <a:ext cx="397510" cy="404518"/>
            <a:chOff x="1971221" y="4903806"/>
            <a:chExt cx="553218" cy="587059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69109B68-43EE-7E44-9DF4-B2A968148624}"/>
                </a:ext>
              </a:extLst>
            </p:cNvPr>
            <p:cNvSpPr/>
            <p:nvPr/>
          </p:nvSpPr>
          <p:spPr>
            <a:xfrm>
              <a:off x="1971221" y="4955285"/>
              <a:ext cx="507945" cy="535580"/>
            </a:xfrm>
            <a:prstGeom prst="pie">
              <a:avLst/>
            </a:prstGeom>
            <a:solidFill>
              <a:srgbClr val="7A6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41" name="Triangle 18">
              <a:extLst>
                <a:ext uri="{FF2B5EF4-FFF2-40B4-BE49-F238E27FC236}">
                  <a16:creationId xmlns:a16="http://schemas.microsoft.com/office/drawing/2014/main" id="{488A4CFA-1CFD-CF4C-AE50-24000AE5DD7B}"/>
                </a:ext>
              </a:extLst>
            </p:cNvPr>
            <p:cNvSpPr/>
            <p:nvPr/>
          </p:nvSpPr>
          <p:spPr>
            <a:xfrm>
              <a:off x="2270466" y="4903806"/>
              <a:ext cx="253973" cy="279235"/>
            </a:xfrm>
            <a:custGeom>
              <a:avLst/>
              <a:gdLst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  <a:gd name="connsiteX0" fmla="*/ 0 w 253973"/>
                <a:gd name="connsiteY0" fmla="*/ 279235 h 279235"/>
                <a:gd name="connsiteX1" fmla="*/ 231 w 253973"/>
                <a:gd name="connsiteY1" fmla="*/ 0 h 279235"/>
                <a:gd name="connsiteX2" fmla="*/ 253973 w 253973"/>
                <a:gd name="connsiteY2" fmla="*/ 279235 h 279235"/>
                <a:gd name="connsiteX3" fmla="*/ 0 w 253973"/>
                <a:gd name="connsiteY3" fmla="*/ 279235 h 27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73" h="279235">
                  <a:moveTo>
                    <a:pt x="0" y="279235"/>
                  </a:moveTo>
                  <a:lnTo>
                    <a:pt x="231" y="0"/>
                  </a:lnTo>
                  <a:cubicBezTo>
                    <a:pt x="180062" y="10528"/>
                    <a:pt x="248767" y="129007"/>
                    <a:pt x="253973" y="279235"/>
                  </a:cubicBezTo>
                  <a:lnTo>
                    <a:pt x="0" y="279235"/>
                  </a:lnTo>
                  <a:close/>
                </a:path>
              </a:pathLst>
            </a:custGeom>
            <a:solidFill>
              <a:srgbClr val="FFC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045488-5313-EF45-976A-D0FF91646E76}"/>
              </a:ext>
            </a:extLst>
          </p:cNvPr>
          <p:cNvGrpSpPr/>
          <p:nvPr/>
        </p:nvGrpSpPr>
        <p:grpSpPr>
          <a:xfrm>
            <a:off x="6595354" y="2837242"/>
            <a:ext cx="640347" cy="535580"/>
            <a:chOff x="935904" y="4755756"/>
            <a:chExt cx="820430" cy="81078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2E7D7B0-AEA3-734E-8911-AADD9F1FD49B}"/>
                </a:ext>
              </a:extLst>
            </p:cNvPr>
            <p:cNvSpPr/>
            <p:nvPr/>
          </p:nvSpPr>
          <p:spPr>
            <a:xfrm>
              <a:off x="1509504" y="4755756"/>
              <a:ext cx="246830" cy="809024"/>
            </a:xfrm>
            <a:prstGeom prst="roundRect">
              <a:avLst>
                <a:gd name="adj" fmla="val 50000"/>
              </a:avLst>
            </a:prstGeom>
            <a:solidFill>
              <a:srgbClr val="FC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ED5FA19-A5DE-E74A-BF6D-19A565804CFF}"/>
                </a:ext>
              </a:extLst>
            </p:cNvPr>
            <p:cNvSpPr/>
            <p:nvPr/>
          </p:nvSpPr>
          <p:spPr>
            <a:xfrm>
              <a:off x="1222704" y="4954162"/>
              <a:ext cx="246830" cy="612375"/>
            </a:xfrm>
            <a:prstGeom prst="roundRect">
              <a:avLst>
                <a:gd name="adj" fmla="val 50000"/>
              </a:avLst>
            </a:prstGeom>
            <a:solidFill>
              <a:srgbClr val="213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7AE1EE8-46BC-3548-B64C-12B783871E19}"/>
                </a:ext>
              </a:extLst>
            </p:cNvPr>
            <p:cNvSpPr/>
            <p:nvPr/>
          </p:nvSpPr>
          <p:spPr>
            <a:xfrm>
              <a:off x="935904" y="5195447"/>
              <a:ext cx="246830" cy="369333"/>
            </a:xfrm>
            <a:prstGeom prst="roundRect">
              <a:avLst>
                <a:gd name="adj" fmla="val 50000"/>
              </a:avLst>
            </a:prstGeom>
            <a:solidFill>
              <a:srgbClr val="FFC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49" name="Triangle 18">
            <a:extLst>
              <a:ext uri="{FF2B5EF4-FFF2-40B4-BE49-F238E27FC236}">
                <a16:creationId xmlns:a16="http://schemas.microsoft.com/office/drawing/2014/main" id="{9BE9DCE3-748A-B24B-9095-AEA735CA6D50}"/>
              </a:ext>
            </a:extLst>
          </p:cNvPr>
          <p:cNvSpPr/>
          <p:nvPr/>
        </p:nvSpPr>
        <p:spPr>
          <a:xfrm rot="5400000">
            <a:off x="3986066" y="3133997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E6B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Pie 49">
            <a:extLst>
              <a:ext uri="{FF2B5EF4-FFF2-40B4-BE49-F238E27FC236}">
                <a16:creationId xmlns:a16="http://schemas.microsoft.com/office/drawing/2014/main" id="{9DE1CC8E-3082-EC46-9542-7842E12A2B5A}"/>
              </a:ext>
            </a:extLst>
          </p:cNvPr>
          <p:cNvSpPr/>
          <p:nvPr/>
        </p:nvSpPr>
        <p:spPr>
          <a:xfrm>
            <a:off x="7419023" y="2954433"/>
            <a:ext cx="364979" cy="369046"/>
          </a:xfrm>
          <a:prstGeom prst="pie">
            <a:avLst/>
          </a:prstGeom>
          <a:solidFill>
            <a:srgbClr val="FFC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1" name="Triangle 18">
            <a:extLst>
              <a:ext uri="{FF2B5EF4-FFF2-40B4-BE49-F238E27FC236}">
                <a16:creationId xmlns:a16="http://schemas.microsoft.com/office/drawing/2014/main" id="{E7396066-AFD2-3B4A-930E-158CBA370F25}"/>
              </a:ext>
            </a:extLst>
          </p:cNvPr>
          <p:cNvSpPr/>
          <p:nvPr/>
        </p:nvSpPr>
        <p:spPr>
          <a:xfrm>
            <a:off x="7634043" y="2918961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FC4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riangle 18">
            <a:extLst>
              <a:ext uri="{FF2B5EF4-FFF2-40B4-BE49-F238E27FC236}">
                <a16:creationId xmlns:a16="http://schemas.microsoft.com/office/drawing/2014/main" id="{C09B3863-CC03-794E-8431-9211D2C67823}"/>
              </a:ext>
            </a:extLst>
          </p:cNvPr>
          <p:cNvSpPr/>
          <p:nvPr/>
        </p:nvSpPr>
        <p:spPr>
          <a:xfrm rot="5400000">
            <a:off x="7606471" y="3133708"/>
            <a:ext cx="182490" cy="192409"/>
          </a:xfrm>
          <a:custGeom>
            <a:avLst/>
            <a:gdLst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  <a:gd name="connsiteX0" fmla="*/ 0 w 253973"/>
              <a:gd name="connsiteY0" fmla="*/ 279235 h 279235"/>
              <a:gd name="connsiteX1" fmla="*/ 231 w 253973"/>
              <a:gd name="connsiteY1" fmla="*/ 0 h 279235"/>
              <a:gd name="connsiteX2" fmla="*/ 253973 w 253973"/>
              <a:gd name="connsiteY2" fmla="*/ 279235 h 279235"/>
              <a:gd name="connsiteX3" fmla="*/ 0 w 253973"/>
              <a:gd name="connsiteY3" fmla="*/ 279235 h 2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73" h="279235">
                <a:moveTo>
                  <a:pt x="0" y="279235"/>
                </a:moveTo>
                <a:lnTo>
                  <a:pt x="231" y="0"/>
                </a:lnTo>
                <a:cubicBezTo>
                  <a:pt x="180062" y="10528"/>
                  <a:pt x="248767" y="129007"/>
                  <a:pt x="253973" y="279235"/>
                </a:cubicBezTo>
                <a:lnTo>
                  <a:pt x="0" y="279235"/>
                </a:lnTo>
                <a:close/>
              </a:path>
            </a:pathLst>
          </a:custGeom>
          <a:solidFill>
            <a:srgbClr val="213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0DBDDD-428A-9544-BE86-D7041D325476}"/>
              </a:ext>
            </a:extLst>
          </p:cNvPr>
          <p:cNvCxnSpPr/>
          <p:nvPr/>
        </p:nvCxnSpPr>
        <p:spPr>
          <a:xfrm>
            <a:off x="2642839" y="2642839"/>
            <a:ext cx="0" cy="14368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C5BEA8-C65E-AD42-8D68-B76288B00E75}"/>
              </a:ext>
            </a:extLst>
          </p:cNvPr>
          <p:cNvCxnSpPr/>
          <p:nvPr/>
        </p:nvCxnSpPr>
        <p:spPr>
          <a:xfrm>
            <a:off x="4456770" y="2653227"/>
            <a:ext cx="0" cy="14368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B5DFFD-EE9E-8548-8370-CB4A13306E41}"/>
              </a:ext>
            </a:extLst>
          </p:cNvPr>
          <p:cNvCxnSpPr/>
          <p:nvPr/>
        </p:nvCxnSpPr>
        <p:spPr>
          <a:xfrm>
            <a:off x="6374780" y="2613875"/>
            <a:ext cx="0" cy="14368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7420F4D-0F92-5141-AAAA-7F13FA619943}"/>
              </a:ext>
            </a:extLst>
          </p:cNvPr>
          <p:cNvSpPr txBox="1"/>
          <p:nvPr/>
        </p:nvSpPr>
        <p:spPr>
          <a:xfrm>
            <a:off x="1700304" y="4658055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Universally used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5239F6-95E3-B143-A487-626981695895}"/>
              </a:ext>
            </a:extLst>
          </p:cNvPr>
          <p:cNvSpPr txBox="1"/>
          <p:nvPr/>
        </p:nvSpPr>
        <p:spPr>
          <a:xfrm>
            <a:off x="4641111" y="4654900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Distinguished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84B2C1-0927-FC42-8533-94524A117FB7}"/>
              </a:ext>
            </a:extLst>
          </p:cNvPr>
          <p:cNvSpPr txBox="1"/>
          <p:nvPr/>
        </p:nvSpPr>
        <p:spPr>
          <a:xfrm>
            <a:off x="6434715" y="4654900"/>
            <a:ext cx="196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Treated 3 groups</a:t>
            </a:r>
            <a:b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</a:br>
            <a:r>
              <a:rPr lang="en-US" dirty="0">
                <a:latin typeface="Chalkboard SE" panose="03050602040202020205" pitchFamily="66" charset="77"/>
                <a:cs typeface="Aharoni" panose="02010803020104030203" pitchFamily="2" charset="-79"/>
              </a:rPr>
              <a:t>equally </a:t>
            </a:r>
            <a:endParaRPr lang="en-CN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9BD1CF-0B12-FC40-9AC5-3F67BFE35B5B}"/>
              </a:ext>
            </a:extLst>
          </p:cNvPr>
          <p:cNvSpPr txBox="1"/>
          <p:nvPr/>
        </p:nvSpPr>
        <p:spPr>
          <a:xfrm rot="677903">
            <a:off x="9722312" y="1115915"/>
            <a:ext cx="1692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&gt;3 groups </a:t>
            </a:r>
            <a:b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</a:br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is not suggested</a:t>
            </a:r>
            <a:endParaRPr lang="en-CN" sz="16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002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9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51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91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8F94624-3F6B-674A-B53D-E99B9FF81F52}"/>
              </a:ext>
            </a:extLst>
          </p:cNvPr>
          <p:cNvSpPr txBox="1"/>
          <p:nvPr/>
        </p:nvSpPr>
        <p:spPr>
          <a:xfrm>
            <a:off x="1507903" y="646313"/>
            <a:ext cx="1358474" cy="530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annual</a:t>
            </a:r>
          </a:p>
          <a:p>
            <a:pPr algn="ctr"/>
            <a:r>
              <a:rPr lang="en-CN" sz="20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precipitation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2DF311-0AD0-004F-81E0-9FC66A6FD0DC}"/>
              </a:ext>
            </a:extLst>
          </p:cNvPr>
          <p:cNvSpPr txBox="1"/>
          <p:nvPr/>
        </p:nvSpPr>
        <p:spPr>
          <a:xfrm>
            <a:off x="1905329" y="2576815"/>
            <a:ext cx="418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b="1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annual temperature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4CC4510-16AE-BA4C-9E1A-B8960059467D}"/>
              </a:ext>
            </a:extLst>
          </p:cNvPr>
          <p:cNvSpPr txBox="1"/>
          <p:nvPr/>
        </p:nvSpPr>
        <p:spPr>
          <a:xfrm>
            <a:off x="3348641" y="633521"/>
            <a:ext cx="583814" cy="1522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6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STF</a:t>
            </a:r>
          </a:p>
          <a:p>
            <a:pPr>
              <a:lnSpc>
                <a:spcPct val="150000"/>
              </a:lnSpc>
            </a:pPr>
            <a:r>
              <a:rPr lang="en-CN" sz="16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TRF</a:t>
            </a:r>
          </a:p>
          <a:p>
            <a:pPr>
              <a:lnSpc>
                <a:spcPct val="150000"/>
              </a:lnSpc>
            </a:pPr>
            <a:r>
              <a:rPr lang="en-CN" sz="16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TEF</a:t>
            </a:r>
          </a:p>
          <a:p>
            <a:pPr>
              <a:lnSpc>
                <a:spcPct val="150000"/>
              </a:lnSpc>
            </a:pPr>
            <a:r>
              <a:rPr lang="en-CN" sz="16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15458DB-38EA-BD40-8DF0-14BF6B728638}"/>
              </a:ext>
            </a:extLst>
          </p:cNvPr>
          <p:cNvCxnSpPr/>
          <p:nvPr/>
        </p:nvCxnSpPr>
        <p:spPr>
          <a:xfrm>
            <a:off x="1351231" y="2459888"/>
            <a:ext cx="4846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D5F1601-1721-3047-BE17-B60975C842F9}"/>
              </a:ext>
            </a:extLst>
          </p:cNvPr>
          <p:cNvSpPr txBox="1"/>
          <p:nvPr/>
        </p:nvSpPr>
        <p:spPr>
          <a:xfrm>
            <a:off x="5251981" y="660348"/>
            <a:ext cx="976222" cy="345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6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1,728 mm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ECC9E9-B043-2B4B-8639-E82CE17FF88C}"/>
              </a:ext>
            </a:extLst>
          </p:cNvPr>
          <p:cNvSpPr txBox="1"/>
          <p:nvPr/>
        </p:nvSpPr>
        <p:spPr>
          <a:xfrm>
            <a:off x="4951893" y="1427675"/>
            <a:ext cx="841897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1,095 mm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31F028-0FEB-3A4C-AE9F-6BF45334DDA5}"/>
              </a:ext>
            </a:extLst>
          </p:cNvPr>
          <p:cNvSpPr txBox="1"/>
          <p:nvPr/>
        </p:nvSpPr>
        <p:spPr>
          <a:xfrm>
            <a:off x="5103200" y="1085937"/>
            <a:ext cx="841897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1,415 mm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CF4E35-DBDF-014A-9872-571FC23E5A5D}"/>
              </a:ext>
            </a:extLst>
          </p:cNvPr>
          <p:cNvSpPr txBox="1"/>
          <p:nvPr/>
        </p:nvSpPr>
        <p:spPr>
          <a:xfrm>
            <a:off x="4519750" y="1802383"/>
            <a:ext cx="724878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1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734 mm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C52568-5259-4646-A4B9-0B5E8C9020D6}"/>
              </a:ext>
            </a:extLst>
          </p:cNvPr>
          <p:cNvCxnSpPr/>
          <p:nvPr/>
        </p:nvCxnSpPr>
        <p:spPr>
          <a:xfrm>
            <a:off x="1406447" y="4132774"/>
            <a:ext cx="48464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C59EF98-CE1D-9347-AA8B-18F1D5788142}"/>
              </a:ext>
            </a:extLst>
          </p:cNvPr>
          <p:cNvCxnSpPr/>
          <p:nvPr/>
        </p:nvCxnSpPr>
        <p:spPr>
          <a:xfrm>
            <a:off x="1406447" y="3740466"/>
            <a:ext cx="48464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92ED542-9347-BB41-9031-D145785CDC27}"/>
              </a:ext>
            </a:extLst>
          </p:cNvPr>
          <p:cNvCxnSpPr/>
          <p:nvPr/>
        </p:nvCxnSpPr>
        <p:spPr>
          <a:xfrm>
            <a:off x="1406447" y="3338714"/>
            <a:ext cx="48464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C5478A-A9C5-764A-8676-A1137BDEDEF7}"/>
              </a:ext>
            </a:extLst>
          </p:cNvPr>
          <p:cNvCxnSpPr/>
          <p:nvPr/>
        </p:nvCxnSpPr>
        <p:spPr>
          <a:xfrm>
            <a:off x="1406447" y="4542223"/>
            <a:ext cx="48464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FC222A4-2943-EA45-AE42-7F887715F9F2}"/>
              </a:ext>
            </a:extLst>
          </p:cNvPr>
          <p:cNvSpPr txBox="1"/>
          <p:nvPr/>
        </p:nvSpPr>
        <p:spPr>
          <a:xfrm>
            <a:off x="3996642" y="2917573"/>
            <a:ext cx="744114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N" sz="1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21.4ºC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5C8175-8F42-E047-89A5-5E6803E87ADC}"/>
              </a:ext>
            </a:extLst>
          </p:cNvPr>
          <p:cNvSpPr txBox="1"/>
          <p:nvPr/>
        </p:nvSpPr>
        <p:spPr>
          <a:xfrm>
            <a:off x="5200984" y="2905340"/>
            <a:ext cx="744113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N" sz="1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24.3ºC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68E59C-71C2-2247-9D25-380528CA859E}"/>
              </a:ext>
            </a:extLst>
          </p:cNvPr>
          <p:cNvSpPr txBox="1"/>
          <p:nvPr/>
        </p:nvSpPr>
        <p:spPr>
          <a:xfrm>
            <a:off x="2827210" y="2908749"/>
            <a:ext cx="744114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N" sz="1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11.7ºC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466FFC1-54B1-4C4C-B2B9-A5367FB114EB}"/>
              </a:ext>
            </a:extLst>
          </p:cNvPr>
          <p:cNvSpPr txBox="1"/>
          <p:nvPr/>
        </p:nvSpPr>
        <p:spPr>
          <a:xfrm>
            <a:off x="1722254" y="2901332"/>
            <a:ext cx="644728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N" sz="1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7.9ºC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8D11E76-4559-1F4F-945A-3BD8E30FBA58}"/>
              </a:ext>
            </a:extLst>
          </p:cNvPr>
          <p:cNvSpPr txBox="1"/>
          <p:nvPr/>
        </p:nvSpPr>
        <p:spPr>
          <a:xfrm>
            <a:off x="1507903" y="3098455"/>
            <a:ext cx="125918" cy="286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27" name="Graphic 126" descr="Water">
            <a:extLst>
              <a:ext uri="{FF2B5EF4-FFF2-40B4-BE49-F238E27FC236}">
                <a16:creationId xmlns:a16="http://schemas.microsoft.com/office/drawing/2014/main" id="{4F3B5FBC-F8EE-3846-A409-B11D8BCCA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909" y="1450210"/>
            <a:ext cx="642003" cy="736674"/>
          </a:xfrm>
          <a:prstGeom prst="rect">
            <a:avLst/>
          </a:prstGeom>
        </p:spPr>
      </p:pic>
      <p:pic>
        <p:nvPicPr>
          <p:cNvPr id="128" name="Graphic 127" descr="Water">
            <a:extLst>
              <a:ext uri="{FF2B5EF4-FFF2-40B4-BE49-F238E27FC236}">
                <a16:creationId xmlns:a16="http://schemas.microsoft.com/office/drawing/2014/main" id="{8244FE98-F63A-4240-B6AC-7EE657E4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8216" y="1406855"/>
            <a:ext cx="411989" cy="472741"/>
          </a:xfrm>
          <a:prstGeom prst="rect">
            <a:avLst/>
          </a:prstGeom>
        </p:spPr>
      </p:pic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5E3C817-B644-9149-A8DC-DBEFA697700F}"/>
              </a:ext>
            </a:extLst>
          </p:cNvPr>
          <p:cNvSpPr/>
          <p:nvPr/>
        </p:nvSpPr>
        <p:spPr>
          <a:xfrm>
            <a:off x="3877990" y="751551"/>
            <a:ext cx="1373991" cy="241476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5854C89-191F-AF40-B911-6F40EE320299}"/>
              </a:ext>
            </a:extLst>
          </p:cNvPr>
          <p:cNvSpPr/>
          <p:nvPr/>
        </p:nvSpPr>
        <p:spPr>
          <a:xfrm>
            <a:off x="3892639" y="1130267"/>
            <a:ext cx="1210561" cy="2414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47BFC93-7FC9-1B4B-A460-AD5D79CE70BB}"/>
              </a:ext>
            </a:extLst>
          </p:cNvPr>
          <p:cNvSpPr/>
          <p:nvPr/>
        </p:nvSpPr>
        <p:spPr>
          <a:xfrm>
            <a:off x="3892639" y="1491381"/>
            <a:ext cx="1059254" cy="2414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66FEC203-F6CE-F543-8852-7F39A1CE6815}"/>
              </a:ext>
            </a:extLst>
          </p:cNvPr>
          <p:cNvSpPr/>
          <p:nvPr/>
        </p:nvSpPr>
        <p:spPr>
          <a:xfrm>
            <a:off x="3892639" y="1852885"/>
            <a:ext cx="627111" cy="2414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F008A94-43FD-AE41-82CD-9AC383933348}"/>
              </a:ext>
            </a:extLst>
          </p:cNvPr>
          <p:cNvSpPr/>
          <p:nvPr/>
        </p:nvSpPr>
        <p:spPr>
          <a:xfrm>
            <a:off x="5305122" y="4543404"/>
            <a:ext cx="488111" cy="437383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BAFE1F1-5ABC-1D4C-856E-28E57AE9D49D}"/>
              </a:ext>
            </a:extLst>
          </p:cNvPr>
          <p:cNvSpPr/>
          <p:nvPr/>
        </p:nvSpPr>
        <p:spPr>
          <a:xfrm>
            <a:off x="4130016" y="4542223"/>
            <a:ext cx="488111" cy="437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E9F2B47-D595-7540-88E7-CCF776D4BEA2}"/>
              </a:ext>
            </a:extLst>
          </p:cNvPr>
          <p:cNvSpPr/>
          <p:nvPr/>
        </p:nvSpPr>
        <p:spPr>
          <a:xfrm>
            <a:off x="2954909" y="4547858"/>
            <a:ext cx="488111" cy="437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8BCC673-566F-D24E-9F22-6EEAD05F7FF9}"/>
              </a:ext>
            </a:extLst>
          </p:cNvPr>
          <p:cNvSpPr/>
          <p:nvPr/>
        </p:nvSpPr>
        <p:spPr>
          <a:xfrm>
            <a:off x="1779803" y="4542223"/>
            <a:ext cx="488111" cy="437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AB26ACE-0E0F-DB40-B728-F91DFA876AED}"/>
              </a:ext>
            </a:extLst>
          </p:cNvPr>
          <p:cNvSpPr/>
          <p:nvPr/>
        </p:nvSpPr>
        <p:spPr>
          <a:xfrm rot="5400000">
            <a:off x="4819580" y="3906176"/>
            <a:ext cx="1440355" cy="305431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2A312B58-8BD3-4342-AD09-29A6CAA68BD2}"/>
              </a:ext>
            </a:extLst>
          </p:cNvPr>
          <p:cNvSpPr/>
          <p:nvPr/>
        </p:nvSpPr>
        <p:spPr>
          <a:xfrm rot="5400000">
            <a:off x="3620718" y="3939352"/>
            <a:ext cx="1506703" cy="30543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6B9495B5-7307-A940-A0E2-F12A15A4584B}"/>
              </a:ext>
            </a:extLst>
          </p:cNvPr>
          <p:cNvSpPr/>
          <p:nvPr/>
        </p:nvSpPr>
        <p:spPr>
          <a:xfrm rot="5400000">
            <a:off x="2449153" y="3939351"/>
            <a:ext cx="1506704" cy="30543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59AAA935-41F4-6541-9DB5-B0BBDD451CBA}"/>
              </a:ext>
            </a:extLst>
          </p:cNvPr>
          <p:cNvSpPr/>
          <p:nvPr/>
        </p:nvSpPr>
        <p:spPr>
          <a:xfrm rot="5400000">
            <a:off x="1303680" y="3906177"/>
            <a:ext cx="1440354" cy="30543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3AFBA33-DA98-CA44-8456-08918943B604}"/>
              </a:ext>
            </a:extLst>
          </p:cNvPr>
          <p:cNvSpPr/>
          <p:nvPr/>
        </p:nvSpPr>
        <p:spPr>
          <a:xfrm>
            <a:off x="5355622" y="4599219"/>
            <a:ext cx="387109" cy="341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FD1607-7473-F249-9FEB-E556DEC5E9F8}"/>
              </a:ext>
            </a:extLst>
          </p:cNvPr>
          <p:cNvSpPr txBox="1"/>
          <p:nvPr/>
        </p:nvSpPr>
        <p:spPr>
          <a:xfrm>
            <a:off x="8182853" y="536362"/>
            <a:ext cx="336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00EE632-E9EC-E94A-BF61-D7A3EDD16D07}"/>
              </a:ext>
            </a:extLst>
          </p:cNvPr>
          <p:cNvSpPr txBox="1"/>
          <p:nvPr/>
        </p:nvSpPr>
        <p:spPr>
          <a:xfrm>
            <a:off x="8574756" y="1552025"/>
            <a:ext cx="297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Balancing the 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F1CD221-7316-8E4B-964B-7234E5B501AE}"/>
              </a:ext>
            </a:extLst>
          </p:cNvPr>
          <p:cNvSpPr/>
          <p:nvPr/>
        </p:nvSpPr>
        <p:spPr>
          <a:xfrm>
            <a:off x="8500485" y="2797809"/>
            <a:ext cx="2285304" cy="508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A767A07-5F38-844C-B2E5-C3B84424926D}"/>
              </a:ext>
            </a:extLst>
          </p:cNvPr>
          <p:cNvSpPr/>
          <p:nvPr/>
        </p:nvSpPr>
        <p:spPr>
          <a:xfrm>
            <a:off x="9380661" y="3656566"/>
            <a:ext cx="1409003" cy="508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0634238-F60E-F54F-8E3D-791FA1873E59}"/>
              </a:ext>
            </a:extLst>
          </p:cNvPr>
          <p:cNvSpPr/>
          <p:nvPr/>
        </p:nvSpPr>
        <p:spPr>
          <a:xfrm>
            <a:off x="10259053" y="4468057"/>
            <a:ext cx="526500" cy="508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11FFCC-27CA-6C40-8006-73A24B02A3D9}"/>
              </a:ext>
            </a:extLst>
          </p:cNvPr>
          <p:cNvSpPr txBox="1"/>
          <p:nvPr/>
        </p:nvSpPr>
        <p:spPr>
          <a:xfrm>
            <a:off x="9380661" y="2845075"/>
            <a:ext cx="52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70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8EA584-98CA-D547-A0DB-221C93565D00}"/>
              </a:ext>
            </a:extLst>
          </p:cNvPr>
          <p:cNvSpPr txBox="1"/>
          <p:nvPr/>
        </p:nvSpPr>
        <p:spPr>
          <a:xfrm>
            <a:off x="9852038" y="370839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25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698A582-E9CB-2048-AD93-20345968C4ED}"/>
              </a:ext>
            </a:extLst>
          </p:cNvPr>
          <p:cNvSpPr txBox="1"/>
          <p:nvPr/>
        </p:nvSpPr>
        <p:spPr>
          <a:xfrm>
            <a:off x="10338307" y="4515323"/>
            <a:ext cx="359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5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F08552C-05EF-AF45-B5E6-1318DADE7F20}"/>
              </a:ext>
            </a:extLst>
          </p:cNvPr>
          <p:cNvSpPr txBox="1"/>
          <p:nvPr/>
        </p:nvSpPr>
        <p:spPr>
          <a:xfrm>
            <a:off x="9018017" y="2459888"/>
            <a:ext cx="1767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Background color</a:t>
            </a:r>
            <a:endParaRPr lang="en-CN" sz="16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6F1CA78-27B7-D34D-A648-79368854A3D0}"/>
              </a:ext>
            </a:extLst>
          </p:cNvPr>
          <p:cNvSpPr txBox="1"/>
          <p:nvPr/>
        </p:nvSpPr>
        <p:spPr>
          <a:xfrm>
            <a:off x="9646972" y="3319747"/>
            <a:ext cx="1138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Main color</a:t>
            </a:r>
            <a:endParaRPr lang="en-CN" sz="16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9203A73-77F9-F140-B771-DCC1AE0C6440}"/>
              </a:ext>
            </a:extLst>
          </p:cNvPr>
          <p:cNvSpPr txBox="1"/>
          <p:nvPr/>
        </p:nvSpPr>
        <p:spPr>
          <a:xfrm>
            <a:off x="9457308" y="4163762"/>
            <a:ext cx="131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Chalkboard SE" panose="03050602040202020205" pitchFamily="66" charset="77"/>
                <a:cs typeface="Aharoni" panose="02010803020104030203" pitchFamily="2" charset="-79"/>
              </a:rPr>
              <a:t>Accent color</a:t>
            </a:r>
            <a:endParaRPr lang="en-CN" sz="1600" dirty="0">
              <a:solidFill>
                <a:schemeClr val="accent2"/>
              </a:solidFill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45CCF48-4DA3-C04E-BE4E-1685A7AF79B4}"/>
              </a:ext>
            </a:extLst>
          </p:cNvPr>
          <p:cNvSpPr/>
          <p:nvPr/>
        </p:nvSpPr>
        <p:spPr>
          <a:xfrm>
            <a:off x="4180515" y="4601500"/>
            <a:ext cx="387109" cy="341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6F268D-DCAB-1F40-984A-82324B1563F2}"/>
              </a:ext>
            </a:extLst>
          </p:cNvPr>
          <p:cNvSpPr/>
          <p:nvPr/>
        </p:nvSpPr>
        <p:spPr>
          <a:xfrm>
            <a:off x="3004745" y="4605987"/>
            <a:ext cx="387109" cy="341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60723E-AC3A-C44C-AF0B-9F994AB6F31F}"/>
              </a:ext>
            </a:extLst>
          </p:cNvPr>
          <p:cNvSpPr/>
          <p:nvPr/>
        </p:nvSpPr>
        <p:spPr>
          <a:xfrm>
            <a:off x="1830304" y="4605987"/>
            <a:ext cx="387109" cy="341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CA68968-31C2-1B45-8591-F7945BB86C08}"/>
              </a:ext>
            </a:extLst>
          </p:cNvPr>
          <p:cNvSpPr/>
          <p:nvPr/>
        </p:nvSpPr>
        <p:spPr>
          <a:xfrm rot="5400000">
            <a:off x="4855255" y="4003837"/>
            <a:ext cx="1372774" cy="2319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9E25F9-97E4-544A-A587-286A01944E75}"/>
              </a:ext>
            </a:extLst>
          </p:cNvPr>
          <p:cNvSpPr/>
          <p:nvPr/>
        </p:nvSpPr>
        <p:spPr>
          <a:xfrm rot="5400000">
            <a:off x="3791449" y="4080634"/>
            <a:ext cx="1167046" cy="225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706CB89-3160-F145-9B82-BA19F4E87D59}"/>
              </a:ext>
            </a:extLst>
          </p:cNvPr>
          <p:cNvSpPr/>
          <p:nvPr/>
        </p:nvSpPr>
        <p:spPr>
          <a:xfrm rot="5400000">
            <a:off x="2824777" y="4270228"/>
            <a:ext cx="756104" cy="225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BF3211-6264-BC48-AC16-268DBE3A8843}"/>
              </a:ext>
            </a:extLst>
          </p:cNvPr>
          <p:cNvSpPr/>
          <p:nvPr/>
        </p:nvSpPr>
        <p:spPr>
          <a:xfrm rot="5400000">
            <a:off x="1834830" y="4409431"/>
            <a:ext cx="378052" cy="2252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F310DD7-10E6-D64F-B34A-33E0D88B3AB9}"/>
              </a:ext>
            </a:extLst>
          </p:cNvPr>
          <p:cNvSpPr txBox="1"/>
          <p:nvPr/>
        </p:nvSpPr>
        <p:spPr>
          <a:xfrm>
            <a:off x="1807020" y="4553184"/>
            <a:ext cx="444352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E3B85-8C0B-8748-9D59-ADC3AF3BA6DC}"/>
              </a:ext>
            </a:extLst>
          </p:cNvPr>
          <p:cNvSpPr txBox="1"/>
          <p:nvPr/>
        </p:nvSpPr>
        <p:spPr>
          <a:xfrm>
            <a:off x="2973768" y="4553184"/>
            <a:ext cx="437940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5B158D-CB60-A946-8541-0C037814BEC0}"/>
              </a:ext>
            </a:extLst>
          </p:cNvPr>
          <p:cNvSpPr txBox="1"/>
          <p:nvPr/>
        </p:nvSpPr>
        <p:spPr>
          <a:xfrm>
            <a:off x="4145483" y="4549621"/>
            <a:ext cx="457176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6E904-33F4-D143-9E9B-E01720993DA3}"/>
              </a:ext>
            </a:extLst>
          </p:cNvPr>
          <p:cNvSpPr txBox="1"/>
          <p:nvPr/>
        </p:nvSpPr>
        <p:spPr>
          <a:xfrm>
            <a:off x="5319540" y="4549621"/>
            <a:ext cx="476412" cy="374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1400" spc="-15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</a:t>
            </a:r>
          </a:p>
        </p:txBody>
      </p:sp>
    </p:spTree>
    <p:extLst>
      <p:ext uri="{BB962C8B-B14F-4D97-AF65-F5344CB8AC3E}">
        <p14:creationId xmlns:p14="http://schemas.microsoft.com/office/powerpoint/2010/main" val="314084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6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1A2A2-7C00-F54F-B82D-F3E75978C246}"/>
              </a:ext>
            </a:extLst>
          </p:cNvPr>
          <p:cNvSpPr txBox="1"/>
          <p:nvPr/>
        </p:nvSpPr>
        <p:spPr>
          <a:xfrm>
            <a:off x="4485238" y="1085850"/>
            <a:ext cx="29486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07C35-670F-9946-B735-2938683A8F7F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4CB64-AC84-3647-981A-BD845C31DEDC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767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63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6A27F-F335-464A-8CBA-1EE06090EB59}"/>
              </a:ext>
            </a:extLst>
          </p:cNvPr>
          <p:cNvSpPr txBox="1"/>
          <p:nvPr/>
        </p:nvSpPr>
        <p:spPr>
          <a:xfrm>
            <a:off x="4042325" y="1143000"/>
            <a:ext cx="5217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cs typeface="Aharoni" panose="02010803020104030203" pitchFamily="2" charset="-79"/>
              </a:rPr>
              <a:t>Human sees and understands</a:t>
            </a:r>
            <a:br>
              <a:rPr lang="en-US" sz="2800" dirty="0">
                <a:latin typeface="Chalkboard SE" panose="03050602040202020205" pitchFamily="66" charset="77"/>
                <a:cs typeface="Aharoni" panose="02010803020104030203" pitchFamily="2" charset="-79"/>
              </a:rPr>
            </a:br>
            <a:r>
              <a:rPr lang="en-US" sz="2800" dirty="0">
                <a:latin typeface="Chalkboard SE" panose="03050602040202020205" pitchFamily="66" charset="77"/>
                <a:cs typeface="Aharoni" panose="02010803020104030203" pitchFamily="2" charset="-79"/>
              </a:rPr>
              <a:t>the figure faster than wording</a:t>
            </a:r>
            <a:endParaRPr lang="en-CN" sz="28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1A0AE-923D-0948-8C82-E21B2697D715}"/>
              </a:ext>
            </a:extLst>
          </p:cNvPr>
          <p:cNvSpPr txBox="1"/>
          <p:nvPr/>
        </p:nvSpPr>
        <p:spPr>
          <a:xfrm>
            <a:off x="6252125" y="2721114"/>
            <a:ext cx="4527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halkboard SE" panose="03050602040202020205" pitchFamily="66" charset="77"/>
                <a:cs typeface="Aharoni" panose="02010803020104030203" pitchFamily="2" charset="-79"/>
              </a:rPr>
              <a:t>60,000 TIMES!</a:t>
            </a:r>
            <a:endParaRPr lang="en-CN" sz="4800" b="1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C9A7E-6F02-BE41-9AE6-6A0031D3186D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DF24-5605-CA4A-AAF7-5434C2DABBC0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98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C9F51-70D2-5744-833A-3482B31DFB39}"/>
              </a:ext>
            </a:extLst>
          </p:cNvPr>
          <p:cNvSpPr txBox="1"/>
          <p:nvPr/>
        </p:nvSpPr>
        <p:spPr>
          <a:xfrm>
            <a:off x="713338" y="614363"/>
            <a:ext cx="4712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THE 3s LAW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BDC2D-5110-5C4A-A55E-9A0A61CDCCDC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5B767-4802-5646-B1B6-C3436EEDAFC0}"/>
              </a:ext>
            </a:extLst>
          </p:cNvPr>
          <p:cNvSpPr txBox="1"/>
          <p:nvPr/>
        </p:nvSpPr>
        <p:spPr>
          <a:xfrm>
            <a:off x="921442" y="5019973"/>
            <a:ext cx="2964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latin typeface="Glacial Indifference" pitchFamily="2" charset="0"/>
                <a:cs typeface="Aharoni" panose="02010803020104030203" pitchFamily="2" charset="-79"/>
              </a:rPr>
              <a:t>NANCY  DUARTE</a:t>
            </a:r>
            <a:endParaRPr lang="en-CN" sz="2400" b="1" spc="30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D6625-4612-C547-B310-1749F9F6D697}"/>
                  </a:ext>
                </a:extLst>
              </p:cNvPr>
              <p:cNvSpPr txBox="1"/>
              <p:nvPr/>
            </p:nvSpPr>
            <p:spPr>
              <a:xfrm>
                <a:off x="3172119" y="2785974"/>
                <a:ext cx="3672736" cy="8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∝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𝑙𝑖𝑠𝑡𝑒𝑛𝑖𝑛𝑔</m:t>
                          </m:r>
                        </m:den>
                      </m:f>
                    </m:oMath>
                  </m:oMathPara>
                </a14:m>
                <a:endParaRPr lang="en-CN" sz="2800" dirty="0">
                  <a:latin typeface="Chalkboard SE" panose="03050602040202020205" pitchFamily="66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D6625-4612-C547-B310-1749F9F6D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19" y="2785974"/>
                <a:ext cx="3672736" cy="884986"/>
              </a:xfrm>
              <a:prstGeom prst="rect">
                <a:avLst/>
              </a:prstGeom>
              <a:blipFill>
                <a:blip r:embed="rId3"/>
                <a:stretch>
                  <a:fillRect l="-2062" t="-1429" r="-1718" b="-1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0769D6D-085E-854C-9749-09AC987FCA0A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771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eart with solid fill">
            <a:extLst>
              <a:ext uri="{FF2B5EF4-FFF2-40B4-BE49-F238E27FC236}">
                <a16:creationId xmlns:a16="http://schemas.microsoft.com/office/drawing/2014/main" id="{22481C55-7783-FD4F-82C4-3F171C8D8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812" y="1200113"/>
            <a:ext cx="914400" cy="664388"/>
          </a:xfrm>
          <a:prstGeom prst="rect">
            <a:avLst/>
          </a:prstGeom>
        </p:spPr>
      </p:pic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908C4315-3F21-874F-99E4-7D03D6E24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50" y="111438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C355D-0E36-7D4D-975D-C2E02F8026D4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29750-742C-8142-861B-7CDF59DAF4D1}"/>
              </a:ext>
            </a:extLst>
          </p:cNvPr>
          <p:cNvSpPr txBox="1"/>
          <p:nvPr/>
        </p:nvSpPr>
        <p:spPr>
          <a:xfrm>
            <a:off x="2437194" y="2028787"/>
            <a:ext cx="178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120" dirty="0">
                <a:latin typeface="Glacial Indifference" pitchFamily="2" charset="0"/>
                <a:cs typeface="Aharoni" panose="02010803020104030203" pitchFamily="2" charset="-79"/>
              </a:rPr>
              <a:t>ATTRACTIVE</a:t>
            </a:r>
            <a:endParaRPr lang="en-CN" sz="200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9F510-2DDC-FE4E-A9F1-8DAAB5828CBD}"/>
              </a:ext>
            </a:extLst>
          </p:cNvPr>
          <p:cNvSpPr txBox="1"/>
          <p:nvPr/>
        </p:nvSpPr>
        <p:spPr>
          <a:xfrm>
            <a:off x="6638499" y="2028787"/>
            <a:ext cx="140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120" dirty="0">
                <a:latin typeface="Glacial Indifference" pitchFamily="2" charset="0"/>
                <a:cs typeface="Aharoni" panose="02010803020104030203" pitchFamily="2" charset="-79"/>
              </a:rPr>
              <a:t>CREDIBLE</a:t>
            </a:r>
            <a:endParaRPr lang="en-CN" sz="200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F15AF-384A-D84F-998E-64F6180A92FC}"/>
              </a:ext>
            </a:extLst>
          </p:cNvPr>
          <p:cNvSpPr txBox="1"/>
          <p:nvPr/>
        </p:nvSpPr>
        <p:spPr>
          <a:xfrm>
            <a:off x="2057475" y="3001294"/>
            <a:ext cx="2547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halkboard SE" panose="03050602040202020205" pitchFamily="66" charset="77"/>
              </a:rPr>
              <a:t>Distinction with</a:t>
            </a:r>
          </a:p>
          <a:p>
            <a:pPr algn="ctr"/>
            <a:r>
              <a:rPr lang="en-US" sz="2000" dirty="0">
                <a:latin typeface="Chalkboard SE" panose="03050602040202020205" pitchFamily="66" charset="77"/>
              </a:rPr>
              <a:t>color, size, and taste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7643C-4961-CD4D-A1AD-FE3B12B7053F}"/>
              </a:ext>
            </a:extLst>
          </p:cNvPr>
          <p:cNvSpPr txBox="1"/>
          <p:nvPr/>
        </p:nvSpPr>
        <p:spPr>
          <a:xfrm>
            <a:off x="5505177" y="3001294"/>
            <a:ext cx="347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halkboard SE" panose="03050602040202020205" pitchFamily="66" charset="77"/>
              </a:rPr>
              <a:t>Using of</a:t>
            </a:r>
          </a:p>
          <a:p>
            <a:pPr algn="ctr"/>
            <a:r>
              <a:rPr lang="en-US" sz="2000" dirty="0">
                <a:latin typeface="Chalkboard SE" panose="03050602040202020205" pitchFamily="66" charset="77"/>
              </a:rPr>
              <a:t>figure, graph, and repetition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EDDF6-366B-184A-887F-6CBC7B7B42BF}"/>
              </a:ext>
            </a:extLst>
          </p:cNvPr>
          <p:cNvSpPr txBox="1"/>
          <p:nvPr/>
        </p:nvSpPr>
        <p:spPr>
          <a:xfrm>
            <a:off x="2816913" y="4556606"/>
            <a:ext cx="10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120" dirty="0">
                <a:latin typeface="Glacial Indifference" pitchFamily="2" charset="0"/>
                <a:cs typeface="Aharoni" panose="02010803020104030203" pitchFamily="2" charset="-79"/>
              </a:rPr>
              <a:t>BODY</a:t>
            </a:r>
            <a:endParaRPr lang="en-CN" sz="240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B188B-D347-334F-B10C-B7A5987F1D6A}"/>
              </a:ext>
            </a:extLst>
          </p:cNvPr>
          <p:cNvSpPr txBox="1"/>
          <p:nvPr/>
        </p:nvSpPr>
        <p:spPr>
          <a:xfrm>
            <a:off x="5945746" y="4555499"/>
            <a:ext cx="278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120" dirty="0">
                <a:latin typeface="Glacial Indifference" pitchFamily="2" charset="0"/>
                <a:cs typeface="Aharoni" panose="02010803020104030203" pitchFamily="2" charset="-79"/>
              </a:rPr>
              <a:t>SUPPLEMENTARY</a:t>
            </a:r>
            <a:endParaRPr lang="en-CN" sz="240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35412-289B-2347-8D83-CD8404A0E831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585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D7382-0609-154A-B908-FC7FF1B947AD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C6454-3301-2A45-9A15-D57592F339CF}"/>
              </a:ext>
            </a:extLst>
          </p:cNvPr>
          <p:cNvSpPr txBox="1"/>
          <p:nvPr/>
        </p:nvSpPr>
        <p:spPr>
          <a:xfrm>
            <a:off x="713338" y="614363"/>
            <a:ext cx="3368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90EC7-4A20-A244-8AE2-1F8085CE4277}"/>
              </a:ext>
            </a:extLst>
          </p:cNvPr>
          <p:cNvSpPr txBox="1"/>
          <p:nvPr/>
        </p:nvSpPr>
        <p:spPr>
          <a:xfrm>
            <a:off x="921442" y="1630026"/>
            <a:ext cx="492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Use color to mention key message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1A4043-4423-554B-84C3-BBBF763B9BF2}"/>
              </a:ext>
            </a:extLst>
          </p:cNvPr>
          <p:cNvGrpSpPr/>
          <p:nvPr/>
        </p:nvGrpSpPr>
        <p:grpSpPr>
          <a:xfrm>
            <a:off x="1701518" y="2905423"/>
            <a:ext cx="5172932" cy="2230994"/>
            <a:chOff x="2495550" y="2712983"/>
            <a:chExt cx="3600449" cy="2309849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327A705-4CB4-7B47-9DC8-29765C1A1F7A}"/>
                </a:ext>
              </a:extLst>
            </p:cNvPr>
            <p:cNvSpPr/>
            <p:nvPr/>
          </p:nvSpPr>
          <p:spPr>
            <a:xfrm>
              <a:off x="2495550" y="2995381"/>
              <a:ext cx="3600449" cy="1886253"/>
            </a:xfrm>
            <a:custGeom>
              <a:avLst/>
              <a:gdLst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64925 w 6087737"/>
                <a:gd name="connsiteY0" fmla="*/ 2628900 h 2628900"/>
                <a:gd name="connsiteX1" fmla="*/ 3043869 w 6087737"/>
                <a:gd name="connsiteY1" fmla="*/ 0 h 2628900"/>
                <a:gd name="connsiteX2" fmla="*/ 6022812 w 6087737"/>
                <a:gd name="connsiteY2" fmla="*/ 2628900 h 2628900"/>
                <a:gd name="connsiteX3" fmla="*/ 64925 w 6087737"/>
                <a:gd name="connsiteY3" fmla="*/ 2628900 h 2628900"/>
                <a:gd name="connsiteX0" fmla="*/ 0 w 6022812"/>
                <a:gd name="connsiteY0" fmla="*/ 2628900 h 2628900"/>
                <a:gd name="connsiteX1" fmla="*/ 2978944 w 6022812"/>
                <a:gd name="connsiteY1" fmla="*/ 0 h 2628900"/>
                <a:gd name="connsiteX2" fmla="*/ 5957887 w 6022812"/>
                <a:gd name="connsiteY2" fmla="*/ 2628900 h 2628900"/>
                <a:gd name="connsiteX3" fmla="*/ 0 w 6022812"/>
                <a:gd name="connsiteY3" fmla="*/ 2628900 h 2628900"/>
                <a:gd name="connsiteX0" fmla="*/ 0 w 6022812"/>
                <a:gd name="connsiteY0" fmla="*/ 2628900 h 2628900"/>
                <a:gd name="connsiteX1" fmla="*/ 2978944 w 6022812"/>
                <a:gd name="connsiteY1" fmla="*/ 0 h 2628900"/>
                <a:gd name="connsiteX2" fmla="*/ 5957887 w 6022812"/>
                <a:gd name="connsiteY2" fmla="*/ 2628900 h 2628900"/>
                <a:gd name="connsiteX3" fmla="*/ 0 w 6022812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218702 h 2218702"/>
                <a:gd name="connsiteX1" fmla="*/ 2978944 w 5957887"/>
                <a:gd name="connsiteY1" fmla="*/ 0 h 2218702"/>
                <a:gd name="connsiteX2" fmla="*/ 5957887 w 5957887"/>
                <a:gd name="connsiteY2" fmla="*/ 2218702 h 2218702"/>
                <a:gd name="connsiteX3" fmla="*/ 0 w 5957887"/>
                <a:gd name="connsiteY3" fmla="*/ 2218702 h 221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87" h="2218702">
                  <a:moveTo>
                    <a:pt x="0" y="2218702"/>
                  </a:moveTo>
                  <a:cubicBezTo>
                    <a:pt x="1559536" y="1247201"/>
                    <a:pt x="1985963" y="0"/>
                    <a:pt x="2978944" y="0"/>
                  </a:cubicBezTo>
                  <a:cubicBezTo>
                    <a:pt x="3971925" y="0"/>
                    <a:pt x="4174241" y="1064162"/>
                    <a:pt x="5957887" y="2218702"/>
                  </a:cubicBezTo>
                  <a:lnTo>
                    <a:pt x="0" y="22187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43170-50B2-044F-A4F7-CDF849327452}"/>
                </a:ext>
              </a:extLst>
            </p:cNvPr>
            <p:cNvSpPr/>
            <p:nvPr/>
          </p:nvSpPr>
          <p:spPr>
            <a:xfrm>
              <a:off x="4633278" y="2712983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33E1DD-88C3-6E43-8417-8D7B44DC9D52}"/>
                </a:ext>
              </a:extLst>
            </p:cNvPr>
            <p:cNvSpPr/>
            <p:nvPr/>
          </p:nvSpPr>
          <p:spPr>
            <a:xfrm>
              <a:off x="5362323" y="2854181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C31EDD-6B5E-CB43-A8DA-DF639D288AC9}"/>
                </a:ext>
              </a:extLst>
            </p:cNvPr>
            <p:cNvSpPr/>
            <p:nvPr/>
          </p:nvSpPr>
          <p:spPr>
            <a:xfrm>
              <a:off x="3922461" y="2764548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63D74D-5BC9-1B4C-9E26-21B1F2E566D0}"/>
                </a:ext>
              </a:extLst>
            </p:cNvPr>
            <p:cNvSpPr/>
            <p:nvPr/>
          </p:nvSpPr>
          <p:spPr>
            <a:xfrm>
              <a:off x="3188785" y="2854181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DAA5B-AA6B-FB47-902F-452B99F892A8}"/>
              </a:ext>
            </a:extLst>
          </p:cNvPr>
          <p:cNvSpPr/>
          <p:nvPr/>
        </p:nvSpPr>
        <p:spPr>
          <a:xfrm>
            <a:off x="2759111" y="3317197"/>
            <a:ext cx="1004865" cy="1682842"/>
          </a:xfrm>
          <a:custGeom>
            <a:avLst/>
            <a:gdLst>
              <a:gd name="connsiteX0" fmla="*/ 0 w 1066800"/>
              <a:gd name="connsiteY0" fmla="*/ 0 h 1871837"/>
              <a:gd name="connsiteX1" fmla="*/ 1066800 w 1066800"/>
              <a:gd name="connsiteY1" fmla="*/ 0 h 1871837"/>
              <a:gd name="connsiteX2" fmla="*/ 1066800 w 1066800"/>
              <a:gd name="connsiteY2" fmla="*/ 1871837 h 1871837"/>
              <a:gd name="connsiteX3" fmla="*/ 0 w 1066800"/>
              <a:gd name="connsiteY3" fmla="*/ 1871837 h 1871837"/>
              <a:gd name="connsiteX4" fmla="*/ 0 w 1066800"/>
              <a:gd name="connsiteY4" fmla="*/ 0 h 1871837"/>
              <a:gd name="connsiteX0" fmla="*/ 0 w 1066800"/>
              <a:gd name="connsiteY0" fmla="*/ 1023668 h 1871837"/>
              <a:gd name="connsiteX1" fmla="*/ 1066800 w 1066800"/>
              <a:gd name="connsiteY1" fmla="*/ 0 h 1871837"/>
              <a:gd name="connsiteX2" fmla="*/ 1066800 w 1066800"/>
              <a:gd name="connsiteY2" fmla="*/ 1871837 h 1871837"/>
              <a:gd name="connsiteX3" fmla="*/ 0 w 1066800"/>
              <a:gd name="connsiteY3" fmla="*/ 1871837 h 1871837"/>
              <a:gd name="connsiteX4" fmla="*/ 0 w 1066800"/>
              <a:gd name="connsiteY4" fmla="*/ 1023668 h 1871837"/>
              <a:gd name="connsiteX0" fmla="*/ 0 w 1066800"/>
              <a:gd name="connsiteY0" fmla="*/ 994913 h 1871837"/>
              <a:gd name="connsiteX1" fmla="*/ 1066800 w 1066800"/>
              <a:gd name="connsiteY1" fmla="*/ 0 h 1871837"/>
              <a:gd name="connsiteX2" fmla="*/ 1066800 w 1066800"/>
              <a:gd name="connsiteY2" fmla="*/ 1871837 h 1871837"/>
              <a:gd name="connsiteX3" fmla="*/ 0 w 1066800"/>
              <a:gd name="connsiteY3" fmla="*/ 1871837 h 1871837"/>
              <a:gd name="connsiteX4" fmla="*/ 0 w 1066800"/>
              <a:gd name="connsiteY4" fmla="*/ 994913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975" h="1871837">
                <a:moveTo>
                  <a:pt x="0" y="985388"/>
                </a:moveTo>
                <a:cubicBezTo>
                  <a:pt x="461433" y="495000"/>
                  <a:pt x="814917" y="150663"/>
                  <a:pt x="1069975" y="0"/>
                </a:cubicBezTo>
                <a:lnTo>
                  <a:pt x="1069975" y="1871837"/>
                </a:lnTo>
                <a:lnTo>
                  <a:pt x="3175" y="1871837"/>
                </a:lnTo>
                <a:cubicBezTo>
                  <a:pt x="2117" y="1576354"/>
                  <a:pt x="1058" y="1280871"/>
                  <a:pt x="0" y="985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6E1ED-9CF2-D14A-AFDA-C968A2D55BE3}"/>
              </a:ext>
            </a:extLst>
          </p:cNvPr>
          <p:cNvGrpSpPr/>
          <p:nvPr/>
        </p:nvGrpSpPr>
        <p:grpSpPr>
          <a:xfrm>
            <a:off x="2816301" y="2375057"/>
            <a:ext cx="849390" cy="830821"/>
            <a:chOff x="2792047" y="2277824"/>
            <a:chExt cx="849390" cy="830821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17B756F1-FC41-9344-9363-87EB82A6DD38}"/>
                </a:ext>
              </a:extLst>
            </p:cNvPr>
            <p:cNvSpPr/>
            <p:nvPr/>
          </p:nvSpPr>
          <p:spPr>
            <a:xfrm rot="8137967">
              <a:off x="2792047" y="2277824"/>
              <a:ext cx="849390" cy="830821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9D3315-2316-214F-B5C2-008BA2FA2B66}"/>
                </a:ext>
              </a:extLst>
            </p:cNvPr>
            <p:cNvSpPr/>
            <p:nvPr/>
          </p:nvSpPr>
          <p:spPr>
            <a:xfrm>
              <a:off x="2890924" y="2381142"/>
              <a:ext cx="651636" cy="624183"/>
            </a:xfrm>
            <a:prstGeom prst="ellipse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C0770D-7330-604A-82A7-5443F0ED060F}"/>
                </a:ext>
              </a:extLst>
            </p:cNvPr>
            <p:cNvSpPr txBox="1"/>
            <p:nvPr/>
          </p:nvSpPr>
          <p:spPr>
            <a:xfrm>
              <a:off x="2902471" y="2492398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halkboard SE" panose="03050602040202020205" pitchFamily="66" charset="77"/>
                  <a:cs typeface="Aharoni" panose="02010803020104030203" pitchFamily="2" charset="-79"/>
                </a:rPr>
                <a:t>35%</a:t>
              </a:r>
              <a:endParaRPr lang="en-CN" sz="2000" dirty="0">
                <a:latin typeface="Chalkboard SE" panose="03050602040202020205" pitchFamily="66" charset="77"/>
                <a:cs typeface="Aharoni" panose="02010803020104030203" pitchFamily="2" charset="-79"/>
              </a:endParaRPr>
            </a:p>
          </p:txBody>
        </p:sp>
      </p:grpSp>
      <p:pic>
        <p:nvPicPr>
          <p:cNvPr id="31" name="Graphic 30" descr="Heart with solid fill">
            <a:extLst>
              <a:ext uri="{FF2B5EF4-FFF2-40B4-BE49-F238E27FC236}">
                <a16:creationId xmlns:a16="http://schemas.microsoft.com/office/drawing/2014/main" id="{300159EA-0BD6-8F4E-A5F8-404233B9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3937" y="1812643"/>
            <a:ext cx="393032" cy="383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05FE7D-8D9B-E64A-BAA0-A4693B014A8D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735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D7382-0609-154A-B908-FC7FF1B947AD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C6454-3301-2A45-9A15-D57592F339CF}"/>
              </a:ext>
            </a:extLst>
          </p:cNvPr>
          <p:cNvSpPr txBox="1"/>
          <p:nvPr/>
        </p:nvSpPr>
        <p:spPr>
          <a:xfrm>
            <a:off x="713338" y="614363"/>
            <a:ext cx="3368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90EC7-4A20-A244-8AE2-1F8085CE4277}"/>
              </a:ext>
            </a:extLst>
          </p:cNvPr>
          <p:cNvSpPr txBox="1"/>
          <p:nvPr/>
        </p:nvSpPr>
        <p:spPr>
          <a:xfrm>
            <a:off x="921442" y="1630026"/>
            <a:ext cx="492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Use color to mention key message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1A4043-4423-554B-84C3-BBBF763B9BF2}"/>
              </a:ext>
            </a:extLst>
          </p:cNvPr>
          <p:cNvGrpSpPr/>
          <p:nvPr/>
        </p:nvGrpSpPr>
        <p:grpSpPr>
          <a:xfrm>
            <a:off x="1701518" y="2905423"/>
            <a:ext cx="5172932" cy="2230994"/>
            <a:chOff x="2495550" y="2712983"/>
            <a:chExt cx="3600449" cy="2309849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327A705-4CB4-7B47-9DC8-29765C1A1F7A}"/>
                </a:ext>
              </a:extLst>
            </p:cNvPr>
            <p:cNvSpPr/>
            <p:nvPr/>
          </p:nvSpPr>
          <p:spPr>
            <a:xfrm>
              <a:off x="2495550" y="2995381"/>
              <a:ext cx="3600449" cy="1886253"/>
            </a:xfrm>
            <a:custGeom>
              <a:avLst/>
              <a:gdLst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64925 w 6087737"/>
                <a:gd name="connsiteY0" fmla="*/ 2628900 h 2628900"/>
                <a:gd name="connsiteX1" fmla="*/ 3043869 w 6087737"/>
                <a:gd name="connsiteY1" fmla="*/ 0 h 2628900"/>
                <a:gd name="connsiteX2" fmla="*/ 6022812 w 6087737"/>
                <a:gd name="connsiteY2" fmla="*/ 2628900 h 2628900"/>
                <a:gd name="connsiteX3" fmla="*/ 64925 w 6087737"/>
                <a:gd name="connsiteY3" fmla="*/ 2628900 h 2628900"/>
                <a:gd name="connsiteX0" fmla="*/ 0 w 6022812"/>
                <a:gd name="connsiteY0" fmla="*/ 2628900 h 2628900"/>
                <a:gd name="connsiteX1" fmla="*/ 2978944 w 6022812"/>
                <a:gd name="connsiteY1" fmla="*/ 0 h 2628900"/>
                <a:gd name="connsiteX2" fmla="*/ 5957887 w 6022812"/>
                <a:gd name="connsiteY2" fmla="*/ 2628900 h 2628900"/>
                <a:gd name="connsiteX3" fmla="*/ 0 w 6022812"/>
                <a:gd name="connsiteY3" fmla="*/ 2628900 h 2628900"/>
                <a:gd name="connsiteX0" fmla="*/ 0 w 6022812"/>
                <a:gd name="connsiteY0" fmla="*/ 2628900 h 2628900"/>
                <a:gd name="connsiteX1" fmla="*/ 2978944 w 6022812"/>
                <a:gd name="connsiteY1" fmla="*/ 0 h 2628900"/>
                <a:gd name="connsiteX2" fmla="*/ 5957887 w 6022812"/>
                <a:gd name="connsiteY2" fmla="*/ 2628900 h 2628900"/>
                <a:gd name="connsiteX3" fmla="*/ 0 w 6022812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628900 h 2628900"/>
                <a:gd name="connsiteX1" fmla="*/ 2978944 w 5957887"/>
                <a:gd name="connsiteY1" fmla="*/ 0 h 2628900"/>
                <a:gd name="connsiteX2" fmla="*/ 5957887 w 5957887"/>
                <a:gd name="connsiteY2" fmla="*/ 2628900 h 2628900"/>
                <a:gd name="connsiteX3" fmla="*/ 0 w 5957887"/>
                <a:gd name="connsiteY3" fmla="*/ 2628900 h 2628900"/>
                <a:gd name="connsiteX0" fmla="*/ 0 w 5957887"/>
                <a:gd name="connsiteY0" fmla="*/ 2218702 h 2218702"/>
                <a:gd name="connsiteX1" fmla="*/ 2978944 w 5957887"/>
                <a:gd name="connsiteY1" fmla="*/ 0 h 2218702"/>
                <a:gd name="connsiteX2" fmla="*/ 5957887 w 5957887"/>
                <a:gd name="connsiteY2" fmla="*/ 2218702 h 2218702"/>
                <a:gd name="connsiteX3" fmla="*/ 0 w 5957887"/>
                <a:gd name="connsiteY3" fmla="*/ 2218702 h 221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887" h="2218702">
                  <a:moveTo>
                    <a:pt x="0" y="2218702"/>
                  </a:moveTo>
                  <a:cubicBezTo>
                    <a:pt x="1559536" y="1247201"/>
                    <a:pt x="1985963" y="0"/>
                    <a:pt x="2978944" y="0"/>
                  </a:cubicBezTo>
                  <a:cubicBezTo>
                    <a:pt x="3971925" y="0"/>
                    <a:pt x="4174241" y="1064162"/>
                    <a:pt x="5957887" y="2218702"/>
                  </a:cubicBezTo>
                  <a:lnTo>
                    <a:pt x="0" y="22187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43170-50B2-044F-A4F7-CDF849327452}"/>
                </a:ext>
              </a:extLst>
            </p:cNvPr>
            <p:cNvSpPr/>
            <p:nvPr/>
          </p:nvSpPr>
          <p:spPr>
            <a:xfrm>
              <a:off x="4633278" y="2712983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33E1DD-88C3-6E43-8417-8D7B44DC9D52}"/>
                </a:ext>
              </a:extLst>
            </p:cNvPr>
            <p:cNvSpPr/>
            <p:nvPr/>
          </p:nvSpPr>
          <p:spPr>
            <a:xfrm>
              <a:off x="5362323" y="2854181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C31EDD-6B5E-CB43-A8DA-DF639D288AC9}"/>
                </a:ext>
              </a:extLst>
            </p:cNvPr>
            <p:cNvSpPr/>
            <p:nvPr/>
          </p:nvSpPr>
          <p:spPr>
            <a:xfrm>
              <a:off x="3922461" y="2764548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63D74D-5BC9-1B4C-9E26-21B1F2E566D0}"/>
                </a:ext>
              </a:extLst>
            </p:cNvPr>
            <p:cNvSpPr/>
            <p:nvPr/>
          </p:nvSpPr>
          <p:spPr>
            <a:xfrm>
              <a:off x="3188785" y="2854181"/>
              <a:ext cx="45719" cy="2168651"/>
            </a:xfrm>
            <a:prstGeom prst="rect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DAA5B-AA6B-FB47-902F-452B99F892A8}"/>
              </a:ext>
            </a:extLst>
          </p:cNvPr>
          <p:cNvSpPr/>
          <p:nvPr/>
        </p:nvSpPr>
        <p:spPr>
          <a:xfrm>
            <a:off x="2759111" y="3317197"/>
            <a:ext cx="1004865" cy="1682842"/>
          </a:xfrm>
          <a:custGeom>
            <a:avLst/>
            <a:gdLst>
              <a:gd name="connsiteX0" fmla="*/ 0 w 1066800"/>
              <a:gd name="connsiteY0" fmla="*/ 0 h 1871837"/>
              <a:gd name="connsiteX1" fmla="*/ 1066800 w 1066800"/>
              <a:gd name="connsiteY1" fmla="*/ 0 h 1871837"/>
              <a:gd name="connsiteX2" fmla="*/ 1066800 w 1066800"/>
              <a:gd name="connsiteY2" fmla="*/ 1871837 h 1871837"/>
              <a:gd name="connsiteX3" fmla="*/ 0 w 1066800"/>
              <a:gd name="connsiteY3" fmla="*/ 1871837 h 1871837"/>
              <a:gd name="connsiteX4" fmla="*/ 0 w 1066800"/>
              <a:gd name="connsiteY4" fmla="*/ 0 h 1871837"/>
              <a:gd name="connsiteX0" fmla="*/ 0 w 1066800"/>
              <a:gd name="connsiteY0" fmla="*/ 1023668 h 1871837"/>
              <a:gd name="connsiteX1" fmla="*/ 1066800 w 1066800"/>
              <a:gd name="connsiteY1" fmla="*/ 0 h 1871837"/>
              <a:gd name="connsiteX2" fmla="*/ 1066800 w 1066800"/>
              <a:gd name="connsiteY2" fmla="*/ 1871837 h 1871837"/>
              <a:gd name="connsiteX3" fmla="*/ 0 w 1066800"/>
              <a:gd name="connsiteY3" fmla="*/ 1871837 h 1871837"/>
              <a:gd name="connsiteX4" fmla="*/ 0 w 1066800"/>
              <a:gd name="connsiteY4" fmla="*/ 1023668 h 1871837"/>
              <a:gd name="connsiteX0" fmla="*/ 0 w 1066800"/>
              <a:gd name="connsiteY0" fmla="*/ 994913 h 1871837"/>
              <a:gd name="connsiteX1" fmla="*/ 1066800 w 1066800"/>
              <a:gd name="connsiteY1" fmla="*/ 0 h 1871837"/>
              <a:gd name="connsiteX2" fmla="*/ 1066800 w 1066800"/>
              <a:gd name="connsiteY2" fmla="*/ 1871837 h 1871837"/>
              <a:gd name="connsiteX3" fmla="*/ 0 w 1066800"/>
              <a:gd name="connsiteY3" fmla="*/ 1871837 h 1871837"/>
              <a:gd name="connsiteX4" fmla="*/ 0 w 1066800"/>
              <a:gd name="connsiteY4" fmla="*/ 994913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  <a:gd name="connsiteX0" fmla="*/ 0 w 1069975"/>
              <a:gd name="connsiteY0" fmla="*/ 985388 h 1871837"/>
              <a:gd name="connsiteX1" fmla="*/ 1069975 w 1069975"/>
              <a:gd name="connsiteY1" fmla="*/ 0 h 1871837"/>
              <a:gd name="connsiteX2" fmla="*/ 1069975 w 1069975"/>
              <a:gd name="connsiteY2" fmla="*/ 1871837 h 1871837"/>
              <a:gd name="connsiteX3" fmla="*/ 3175 w 1069975"/>
              <a:gd name="connsiteY3" fmla="*/ 1871837 h 1871837"/>
              <a:gd name="connsiteX4" fmla="*/ 0 w 1069975"/>
              <a:gd name="connsiteY4" fmla="*/ 985388 h 18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975" h="1871837">
                <a:moveTo>
                  <a:pt x="0" y="985388"/>
                </a:moveTo>
                <a:cubicBezTo>
                  <a:pt x="461433" y="495000"/>
                  <a:pt x="814917" y="150663"/>
                  <a:pt x="1069975" y="0"/>
                </a:cubicBezTo>
                <a:lnTo>
                  <a:pt x="1069975" y="1871837"/>
                </a:lnTo>
                <a:lnTo>
                  <a:pt x="3175" y="1871837"/>
                </a:lnTo>
                <a:cubicBezTo>
                  <a:pt x="2117" y="1576354"/>
                  <a:pt x="1058" y="1280871"/>
                  <a:pt x="0" y="985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6E1ED-9CF2-D14A-AFDA-C968A2D55BE3}"/>
              </a:ext>
            </a:extLst>
          </p:cNvPr>
          <p:cNvGrpSpPr/>
          <p:nvPr/>
        </p:nvGrpSpPr>
        <p:grpSpPr>
          <a:xfrm>
            <a:off x="2816301" y="2375057"/>
            <a:ext cx="849390" cy="830821"/>
            <a:chOff x="2792047" y="2277824"/>
            <a:chExt cx="849390" cy="830821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17B756F1-FC41-9344-9363-87EB82A6DD38}"/>
                </a:ext>
              </a:extLst>
            </p:cNvPr>
            <p:cNvSpPr/>
            <p:nvPr/>
          </p:nvSpPr>
          <p:spPr>
            <a:xfrm rot="8137967">
              <a:off x="2792047" y="2277824"/>
              <a:ext cx="849390" cy="830821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9D3315-2316-214F-B5C2-008BA2FA2B66}"/>
                </a:ext>
              </a:extLst>
            </p:cNvPr>
            <p:cNvSpPr/>
            <p:nvPr/>
          </p:nvSpPr>
          <p:spPr>
            <a:xfrm>
              <a:off x="2890924" y="2381142"/>
              <a:ext cx="651636" cy="624183"/>
            </a:xfrm>
            <a:prstGeom prst="ellipse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C0770D-7330-604A-82A7-5443F0ED060F}"/>
                </a:ext>
              </a:extLst>
            </p:cNvPr>
            <p:cNvSpPr txBox="1"/>
            <p:nvPr/>
          </p:nvSpPr>
          <p:spPr>
            <a:xfrm>
              <a:off x="2902471" y="2492398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halkboard SE" panose="03050602040202020205" pitchFamily="66" charset="77"/>
                  <a:cs typeface="Aharoni" panose="02010803020104030203" pitchFamily="2" charset="-79"/>
                </a:rPr>
                <a:t>35%</a:t>
              </a:r>
              <a:endParaRPr lang="en-CN" sz="2000" dirty="0">
                <a:latin typeface="Chalkboard SE" panose="03050602040202020205" pitchFamily="66" charset="77"/>
                <a:cs typeface="Aharoni" panose="02010803020104030203" pitchFamily="2" charset="-79"/>
              </a:endParaRPr>
            </a:p>
          </p:txBody>
        </p:sp>
      </p:grpSp>
      <p:sp>
        <p:nvSpPr>
          <p:cNvPr id="6" name="Triangle 5">
            <a:extLst>
              <a:ext uri="{FF2B5EF4-FFF2-40B4-BE49-F238E27FC236}">
                <a16:creationId xmlns:a16="http://schemas.microsoft.com/office/drawing/2014/main" id="{BEDAF2C9-34F3-2642-A06E-E7AA44887B63}"/>
              </a:ext>
            </a:extLst>
          </p:cNvPr>
          <p:cNvSpPr/>
          <p:nvPr/>
        </p:nvSpPr>
        <p:spPr>
          <a:xfrm>
            <a:off x="1701518" y="4254499"/>
            <a:ext cx="1004255" cy="745539"/>
          </a:xfrm>
          <a:custGeom>
            <a:avLst/>
            <a:gdLst>
              <a:gd name="connsiteX0" fmla="*/ 0 w 996003"/>
              <a:gd name="connsiteY0" fmla="*/ 628064 h 628064"/>
              <a:gd name="connsiteX1" fmla="*/ 498002 w 996003"/>
              <a:gd name="connsiteY1" fmla="*/ 0 h 628064"/>
              <a:gd name="connsiteX2" fmla="*/ 996003 w 996003"/>
              <a:gd name="connsiteY2" fmla="*/ 628064 h 628064"/>
              <a:gd name="connsiteX3" fmla="*/ 0 w 996003"/>
              <a:gd name="connsiteY3" fmla="*/ 628064 h 628064"/>
              <a:gd name="connsiteX0" fmla="*/ 0 w 996003"/>
              <a:gd name="connsiteY0" fmla="*/ 742364 h 742364"/>
              <a:gd name="connsiteX1" fmla="*/ 990127 w 996003"/>
              <a:gd name="connsiteY1" fmla="*/ 0 h 742364"/>
              <a:gd name="connsiteX2" fmla="*/ 996003 w 996003"/>
              <a:gd name="connsiteY2" fmla="*/ 742364 h 742364"/>
              <a:gd name="connsiteX3" fmla="*/ 0 w 996003"/>
              <a:gd name="connsiteY3" fmla="*/ 742364 h 742364"/>
              <a:gd name="connsiteX0" fmla="*/ 0 w 996003"/>
              <a:gd name="connsiteY0" fmla="*/ 742364 h 742364"/>
              <a:gd name="connsiteX1" fmla="*/ 990127 w 996003"/>
              <a:gd name="connsiteY1" fmla="*/ 0 h 742364"/>
              <a:gd name="connsiteX2" fmla="*/ 996003 w 996003"/>
              <a:gd name="connsiteY2" fmla="*/ 742364 h 742364"/>
              <a:gd name="connsiteX3" fmla="*/ 0 w 996003"/>
              <a:gd name="connsiteY3" fmla="*/ 742364 h 742364"/>
              <a:gd name="connsiteX0" fmla="*/ 0 w 996003"/>
              <a:gd name="connsiteY0" fmla="*/ 742364 h 742364"/>
              <a:gd name="connsiteX1" fmla="*/ 990127 w 996003"/>
              <a:gd name="connsiteY1" fmla="*/ 0 h 742364"/>
              <a:gd name="connsiteX2" fmla="*/ 996003 w 996003"/>
              <a:gd name="connsiteY2" fmla="*/ 742364 h 742364"/>
              <a:gd name="connsiteX3" fmla="*/ 0 w 996003"/>
              <a:gd name="connsiteY3" fmla="*/ 742364 h 742364"/>
              <a:gd name="connsiteX0" fmla="*/ 0 w 996003"/>
              <a:gd name="connsiteY0" fmla="*/ 742364 h 742364"/>
              <a:gd name="connsiteX1" fmla="*/ 990127 w 996003"/>
              <a:gd name="connsiteY1" fmla="*/ 0 h 742364"/>
              <a:gd name="connsiteX2" fmla="*/ 996003 w 996003"/>
              <a:gd name="connsiteY2" fmla="*/ 742364 h 742364"/>
              <a:gd name="connsiteX3" fmla="*/ 0 w 996003"/>
              <a:gd name="connsiteY3" fmla="*/ 742364 h 742364"/>
              <a:gd name="connsiteX0" fmla="*/ 0 w 996003"/>
              <a:gd name="connsiteY0" fmla="*/ 742364 h 742364"/>
              <a:gd name="connsiteX1" fmla="*/ 990127 w 996003"/>
              <a:gd name="connsiteY1" fmla="*/ 0 h 742364"/>
              <a:gd name="connsiteX2" fmla="*/ 996003 w 996003"/>
              <a:gd name="connsiteY2" fmla="*/ 742364 h 742364"/>
              <a:gd name="connsiteX3" fmla="*/ 0 w 996003"/>
              <a:gd name="connsiteY3" fmla="*/ 742364 h 742364"/>
              <a:gd name="connsiteX0" fmla="*/ 0 w 996003"/>
              <a:gd name="connsiteY0" fmla="*/ 742364 h 742364"/>
              <a:gd name="connsiteX1" fmla="*/ 990127 w 996003"/>
              <a:gd name="connsiteY1" fmla="*/ 0 h 742364"/>
              <a:gd name="connsiteX2" fmla="*/ 996003 w 996003"/>
              <a:gd name="connsiteY2" fmla="*/ 742364 h 742364"/>
              <a:gd name="connsiteX3" fmla="*/ 0 w 996003"/>
              <a:gd name="connsiteY3" fmla="*/ 742364 h 742364"/>
              <a:gd name="connsiteX0" fmla="*/ 0 w 996003"/>
              <a:gd name="connsiteY0" fmla="*/ 742364 h 742364"/>
              <a:gd name="connsiteX1" fmla="*/ 990127 w 996003"/>
              <a:gd name="connsiteY1" fmla="*/ 0 h 742364"/>
              <a:gd name="connsiteX2" fmla="*/ 996003 w 996003"/>
              <a:gd name="connsiteY2" fmla="*/ 742364 h 742364"/>
              <a:gd name="connsiteX3" fmla="*/ 0 w 996003"/>
              <a:gd name="connsiteY3" fmla="*/ 742364 h 742364"/>
              <a:gd name="connsiteX0" fmla="*/ 0 w 996003"/>
              <a:gd name="connsiteY0" fmla="*/ 745539 h 745539"/>
              <a:gd name="connsiteX1" fmla="*/ 986978 w 996003"/>
              <a:gd name="connsiteY1" fmla="*/ 0 h 745539"/>
              <a:gd name="connsiteX2" fmla="*/ 996003 w 996003"/>
              <a:gd name="connsiteY2" fmla="*/ 745539 h 745539"/>
              <a:gd name="connsiteX3" fmla="*/ 0 w 996003"/>
              <a:gd name="connsiteY3" fmla="*/ 745539 h 74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003" h="745539">
                <a:moveTo>
                  <a:pt x="0" y="745539"/>
                </a:moveTo>
                <a:cubicBezTo>
                  <a:pt x="406242" y="491734"/>
                  <a:pt x="571211" y="380805"/>
                  <a:pt x="986978" y="0"/>
                </a:cubicBezTo>
                <a:cubicBezTo>
                  <a:pt x="988937" y="247455"/>
                  <a:pt x="994044" y="498084"/>
                  <a:pt x="996003" y="745539"/>
                </a:cubicBezTo>
                <a:lnTo>
                  <a:pt x="0" y="74553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F8A1BDA-13C4-3D46-BAD2-51CA2C38B98C}"/>
              </a:ext>
            </a:extLst>
          </p:cNvPr>
          <p:cNvSpPr/>
          <p:nvPr/>
        </p:nvSpPr>
        <p:spPr>
          <a:xfrm>
            <a:off x="5886031" y="4273550"/>
            <a:ext cx="988419" cy="726488"/>
          </a:xfrm>
          <a:custGeom>
            <a:avLst/>
            <a:gdLst>
              <a:gd name="connsiteX0" fmla="*/ 0 w 988419"/>
              <a:gd name="connsiteY0" fmla="*/ 377238 h 377238"/>
              <a:gd name="connsiteX1" fmla="*/ 494210 w 988419"/>
              <a:gd name="connsiteY1" fmla="*/ 0 h 377238"/>
              <a:gd name="connsiteX2" fmla="*/ 988419 w 988419"/>
              <a:gd name="connsiteY2" fmla="*/ 377238 h 377238"/>
              <a:gd name="connsiteX3" fmla="*/ 0 w 988419"/>
              <a:gd name="connsiteY3" fmla="*/ 377238 h 377238"/>
              <a:gd name="connsiteX0" fmla="*/ 0 w 988419"/>
              <a:gd name="connsiteY0" fmla="*/ 720138 h 720138"/>
              <a:gd name="connsiteX1" fmla="*/ 2085 w 988419"/>
              <a:gd name="connsiteY1" fmla="*/ 0 h 720138"/>
              <a:gd name="connsiteX2" fmla="*/ 988419 w 988419"/>
              <a:gd name="connsiteY2" fmla="*/ 720138 h 720138"/>
              <a:gd name="connsiteX3" fmla="*/ 0 w 988419"/>
              <a:gd name="connsiteY3" fmla="*/ 720138 h 72013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  <a:gd name="connsiteX0" fmla="*/ 0 w 988419"/>
              <a:gd name="connsiteY0" fmla="*/ 726488 h 726488"/>
              <a:gd name="connsiteX1" fmla="*/ 2085 w 988419"/>
              <a:gd name="connsiteY1" fmla="*/ 0 h 726488"/>
              <a:gd name="connsiteX2" fmla="*/ 988419 w 988419"/>
              <a:gd name="connsiteY2" fmla="*/ 726488 h 726488"/>
              <a:gd name="connsiteX3" fmla="*/ 0 w 988419"/>
              <a:gd name="connsiteY3" fmla="*/ 726488 h 72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419" h="726488">
                <a:moveTo>
                  <a:pt x="0" y="726488"/>
                </a:moveTo>
                <a:lnTo>
                  <a:pt x="2085" y="0"/>
                </a:lnTo>
                <a:cubicBezTo>
                  <a:pt x="451513" y="378688"/>
                  <a:pt x="459616" y="385900"/>
                  <a:pt x="988419" y="726488"/>
                </a:cubicBezTo>
                <a:lnTo>
                  <a:pt x="0" y="7264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323D4-96FB-064A-90B7-D92F7EB6E512}"/>
              </a:ext>
            </a:extLst>
          </p:cNvPr>
          <p:cNvSpPr/>
          <p:nvPr/>
        </p:nvSpPr>
        <p:spPr>
          <a:xfrm>
            <a:off x="4835402" y="3330574"/>
            <a:ext cx="984941" cy="1669463"/>
          </a:xfrm>
          <a:custGeom>
            <a:avLst/>
            <a:gdLst>
              <a:gd name="connsiteX0" fmla="*/ 0 w 981766"/>
              <a:gd name="connsiteY0" fmla="*/ 0 h 783638"/>
              <a:gd name="connsiteX1" fmla="*/ 981766 w 981766"/>
              <a:gd name="connsiteY1" fmla="*/ 0 h 783638"/>
              <a:gd name="connsiteX2" fmla="*/ 981766 w 981766"/>
              <a:gd name="connsiteY2" fmla="*/ 783638 h 783638"/>
              <a:gd name="connsiteX3" fmla="*/ 0 w 981766"/>
              <a:gd name="connsiteY3" fmla="*/ 783638 h 783638"/>
              <a:gd name="connsiteX4" fmla="*/ 0 w 981766"/>
              <a:gd name="connsiteY4" fmla="*/ 0 h 783638"/>
              <a:gd name="connsiteX0" fmla="*/ 0 w 984941"/>
              <a:gd name="connsiteY0" fmla="*/ 0 h 1669463"/>
              <a:gd name="connsiteX1" fmla="*/ 984941 w 984941"/>
              <a:gd name="connsiteY1" fmla="*/ 885825 h 1669463"/>
              <a:gd name="connsiteX2" fmla="*/ 984941 w 984941"/>
              <a:gd name="connsiteY2" fmla="*/ 1669463 h 1669463"/>
              <a:gd name="connsiteX3" fmla="*/ 3175 w 984941"/>
              <a:gd name="connsiteY3" fmla="*/ 1669463 h 1669463"/>
              <a:gd name="connsiteX4" fmla="*/ 0 w 984941"/>
              <a:gd name="connsiteY4" fmla="*/ 0 h 1669463"/>
              <a:gd name="connsiteX0" fmla="*/ 0 w 984941"/>
              <a:gd name="connsiteY0" fmla="*/ 0 h 1669463"/>
              <a:gd name="connsiteX1" fmla="*/ 984941 w 984941"/>
              <a:gd name="connsiteY1" fmla="*/ 885825 h 1669463"/>
              <a:gd name="connsiteX2" fmla="*/ 984941 w 984941"/>
              <a:gd name="connsiteY2" fmla="*/ 1669463 h 1669463"/>
              <a:gd name="connsiteX3" fmla="*/ 3175 w 984941"/>
              <a:gd name="connsiteY3" fmla="*/ 1669463 h 1669463"/>
              <a:gd name="connsiteX4" fmla="*/ 0 w 984941"/>
              <a:gd name="connsiteY4" fmla="*/ 0 h 1669463"/>
              <a:gd name="connsiteX0" fmla="*/ 0 w 984941"/>
              <a:gd name="connsiteY0" fmla="*/ 0 h 1669463"/>
              <a:gd name="connsiteX1" fmla="*/ 984941 w 984941"/>
              <a:gd name="connsiteY1" fmla="*/ 885825 h 1669463"/>
              <a:gd name="connsiteX2" fmla="*/ 984941 w 984941"/>
              <a:gd name="connsiteY2" fmla="*/ 1669463 h 1669463"/>
              <a:gd name="connsiteX3" fmla="*/ 3175 w 984941"/>
              <a:gd name="connsiteY3" fmla="*/ 1669463 h 1669463"/>
              <a:gd name="connsiteX4" fmla="*/ 0 w 984941"/>
              <a:gd name="connsiteY4" fmla="*/ 0 h 1669463"/>
              <a:gd name="connsiteX0" fmla="*/ 0 w 984941"/>
              <a:gd name="connsiteY0" fmla="*/ 0 h 1669463"/>
              <a:gd name="connsiteX1" fmla="*/ 984941 w 984941"/>
              <a:gd name="connsiteY1" fmla="*/ 885825 h 1669463"/>
              <a:gd name="connsiteX2" fmla="*/ 984941 w 984941"/>
              <a:gd name="connsiteY2" fmla="*/ 1669463 h 1669463"/>
              <a:gd name="connsiteX3" fmla="*/ 3175 w 984941"/>
              <a:gd name="connsiteY3" fmla="*/ 1669463 h 1669463"/>
              <a:gd name="connsiteX4" fmla="*/ 0 w 984941"/>
              <a:gd name="connsiteY4" fmla="*/ 0 h 1669463"/>
              <a:gd name="connsiteX0" fmla="*/ 0 w 984941"/>
              <a:gd name="connsiteY0" fmla="*/ 0 h 1669463"/>
              <a:gd name="connsiteX1" fmla="*/ 984941 w 984941"/>
              <a:gd name="connsiteY1" fmla="*/ 885825 h 1669463"/>
              <a:gd name="connsiteX2" fmla="*/ 984941 w 984941"/>
              <a:gd name="connsiteY2" fmla="*/ 1669463 h 1669463"/>
              <a:gd name="connsiteX3" fmla="*/ 3175 w 984941"/>
              <a:gd name="connsiteY3" fmla="*/ 1669463 h 1669463"/>
              <a:gd name="connsiteX4" fmla="*/ 0 w 984941"/>
              <a:gd name="connsiteY4" fmla="*/ 0 h 166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41" h="1669463">
                <a:moveTo>
                  <a:pt x="0" y="0"/>
                </a:moveTo>
                <a:cubicBezTo>
                  <a:pt x="480714" y="323850"/>
                  <a:pt x="593127" y="546100"/>
                  <a:pt x="984941" y="885825"/>
                </a:cubicBezTo>
                <a:lnTo>
                  <a:pt x="984941" y="1669463"/>
                </a:lnTo>
                <a:lnTo>
                  <a:pt x="3175" y="1669463"/>
                </a:lnTo>
                <a:cubicBezTo>
                  <a:pt x="2117" y="1112975"/>
                  <a:pt x="1058" y="556488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7F7C8-9CCC-584D-BC35-901DC6FA4694}"/>
              </a:ext>
            </a:extLst>
          </p:cNvPr>
          <p:cNvSpPr/>
          <p:nvPr/>
        </p:nvSpPr>
        <p:spPr>
          <a:xfrm>
            <a:off x="3817314" y="3177781"/>
            <a:ext cx="955577" cy="1822256"/>
          </a:xfrm>
          <a:custGeom>
            <a:avLst/>
            <a:gdLst>
              <a:gd name="connsiteX0" fmla="*/ 0 w 955577"/>
              <a:gd name="connsiteY0" fmla="*/ 0 h 1821857"/>
              <a:gd name="connsiteX1" fmla="*/ 955577 w 955577"/>
              <a:gd name="connsiteY1" fmla="*/ 0 h 1821857"/>
              <a:gd name="connsiteX2" fmla="*/ 955577 w 955577"/>
              <a:gd name="connsiteY2" fmla="*/ 1821857 h 1821857"/>
              <a:gd name="connsiteX3" fmla="*/ 0 w 955577"/>
              <a:gd name="connsiteY3" fmla="*/ 1821857 h 1821857"/>
              <a:gd name="connsiteX4" fmla="*/ 0 w 955577"/>
              <a:gd name="connsiteY4" fmla="*/ 0 h 1821857"/>
              <a:gd name="connsiteX0" fmla="*/ 0 w 955577"/>
              <a:gd name="connsiteY0" fmla="*/ 203200 h 1821857"/>
              <a:gd name="connsiteX1" fmla="*/ 955577 w 955577"/>
              <a:gd name="connsiteY1" fmla="*/ 0 h 1821857"/>
              <a:gd name="connsiteX2" fmla="*/ 955577 w 955577"/>
              <a:gd name="connsiteY2" fmla="*/ 1821857 h 1821857"/>
              <a:gd name="connsiteX3" fmla="*/ 0 w 955577"/>
              <a:gd name="connsiteY3" fmla="*/ 1821857 h 1821857"/>
              <a:gd name="connsiteX4" fmla="*/ 0 w 955577"/>
              <a:gd name="connsiteY4" fmla="*/ 203200 h 1821857"/>
              <a:gd name="connsiteX0" fmla="*/ 0 w 955577"/>
              <a:gd name="connsiteY0" fmla="*/ 117475 h 1821857"/>
              <a:gd name="connsiteX1" fmla="*/ 955577 w 955577"/>
              <a:gd name="connsiteY1" fmla="*/ 0 h 1821857"/>
              <a:gd name="connsiteX2" fmla="*/ 955577 w 955577"/>
              <a:gd name="connsiteY2" fmla="*/ 1821857 h 1821857"/>
              <a:gd name="connsiteX3" fmla="*/ 0 w 955577"/>
              <a:gd name="connsiteY3" fmla="*/ 1821857 h 1821857"/>
              <a:gd name="connsiteX4" fmla="*/ 0 w 955577"/>
              <a:gd name="connsiteY4" fmla="*/ 117475 h 1821857"/>
              <a:gd name="connsiteX0" fmla="*/ 0 w 955577"/>
              <a:gd name="connsiteY0" fmla="*/ 0 h 1704382"/>
              <a:gd name="connsiteX1" fmla="*/ 952402 w 955577"/>
              <a:gd name="connsiteY1" fmla="*/ 95250 h 1704382"/>
              <a:gd name="connsiteX2" fmla="*/ 955577 w 955577"/>
              <a:gd name="connsiteY2" fmla="*/ 1704382 h 1704382"/>
              <a:gd name="connsiteX3" fmla="*/ 0 w 955577"/>
              <a:gd name="connsiteY3" fmla="*/ 1704382 h 1704382"/>
              <a:gd name="connsiteX4" fmla="*/ 0 w 955577"/>
              <a:gd name="connsiteY4" fmla="*/ 0 h 1704382"/>
              <a:gd name="connsiteX0" fmla="*/ 0 w 955577"/>
              <a:gd name="connsiteY0" fmla="*/ 0 h 1704382"/>
              <a:gd name="connsiteX1" fmla="*/ 952402 w 955577"/>
              <a:gd name="connsiteY1" fmla="*/ 0 h 1704382"/>
              <a:gd name="connsiteX2" fmla="*/ 955577 w 955577"/>
              <a:gd name="connsiteY2" fmla="*/ 1704382 h 1704382"/>
              <a:gd name="connsiteX3" fmla="*/ 0 w 955577"/>
              <a:gd name="connsiteY3" fmla="*/ 1704382 h 1704382"/>
              <a:gd name="connsiteX4" fmla="*/ 0 w 955577"/>
              <a:gd name="connsiteY4" fmla="*/ 0 h 1704382"/>
              <a:gd name="connsiteX0" fmla="*/ 0 w 955577"/>
              <a:gd name="connsiteY0" fmla="*/ 127000 h 1831382"/>
              <a:gd name="connsiteX1" fmla="*/ 952402 w 955577"/>
              <a:gd name="connsiteY1" fmla="*/ 127000 h 1831382"/>
              <a:gd name="connsiteX2" fmla="*/ 955577 w 955577"/>
              <a:gd name="connsiteY2" fmla="*/ 1831382 h 1831382"/>
              <a:gd name="connsiteX3" fmla="*/ 0 w 955577"/>
              <a:gd name="connsiteY3" fmla="*/ 1831382 h 1831382"/>
              <a:gd name="connsiteX4" fmla="*/ 0 w 955577"/>
              <a:gd name="connsiteY4" fmla="*/ 127000 h 1831382"/>
              <a:gd name="connsiteX0" fmla="*/ 0 w 955577"/>
              <a:gd name="connsiteY0" fmla="*/ 70556 h 1774938"/>
              <a:gd name="connsiteX1" fmla="*/ 952402 w 955577"/>
              <a:gd name="connsiteY1" fmla="*/ 70556 h 1774938"/>
              <a:gd name="connsiteX2" fmla="*/ 955577 w 955577"/>
              <a:gd name="connsiteY2" fmla="*/ 1774938 h 1774938"/>
              <a:gd name="connsiteX3" fmla="*/ 0 w 955577"/>
              <a:gd name="connsiteY3" fmla="*/ 1774938 h 1774938"/>
              <a:gd name="connsiteX4" fmla="*/ 0 w 955577"/>
              <a:gd name="connsiteY4" fmla="*/ 70556 h 1774938"/>
              <a:gd name="connsiteX0" fmla="*/ 0 w 955577"/>
              <a:gd name="connsiteY0" fmla="*/ 119944 h 1824326"/>
              <a:gd name="connsiteX1" fmla="*/ 952402 w 955577"/>
              <a:gd name="connsiteY1" fmla="*/ 119944 h 1824326"/>
              <a:gd name="connsiteX2" fmla="*/ 955577 w 955577"/>
              <a:gd name="connsiteY2" fmla="*/ 1824326 h 1824326"/>
              <a:gd name="connsiteX3" fmla="*/ 0 w 955577"/>
              <a:gd name="connsiteY3" fmla="*/ 1824326 h 1824326"/>
              <a:gd name="connsiteX4" fmla="*/ 0 w 955577"/>
              <a:gd name="connsiteY4" fmla="*/ 119944 h 1824326"/>
              <a:gd name="connsiteX0" fmla="*/ 0 w 955577"/>
              <a:gd name="connsiteY0" fmla="*/ 182724 h 1887106"/>
              <a:gd name="connsiteX1" fmla="*/ 952402 w 955577"/>
              <a:gd name="connsiteY1" fmla="*/ 182724 h 1887106"/>
              <a:gd name="connsiteX2" fmla="*/ 955577 w 955577"/>
              <a:gd name="connsiteY2" fmla="*/ 1887106 h 1887106"/>
              <a:gd name="connsiteX3" fmla="*/ 0 w 955577"/>
              <a:gd name="connsiteY3" fmla="*/ 1887106 h 1887106"/>
              <a:gd name="connsiteX4" fmla="*/ 0 w 955577"/>
              <a:gd name="connsiteY4" fmla="*/ 182724 h 1887106"/>
              <a:gd name="connsiteX0" fmla="*/ 0 w 955577"/>
              <a:gd name="connsiteY0" fmla="*/ 152413 h 1856795"/>
              <a:gd name="connsiteX1" fmla="*/ 952402 w 955577"/>
              <a:gd name="connsiteY1" fmla="*/ 152413 h 1856795"/>
              <a:gd name="connsiteX2" fmla="*/ 955577 w 955577"/>
              <a:gd name="connsiteY2" fmla="*/ 1856795 h 1856795"/>
              <a:gd name="connsiteX3" fmla="*/ 0 w 955577"/>
              <a:gd name="connsiteY3" fmla="*/ 1856795 h 1856795"/>
              <a:gd name="connsiteX4" fmla="*/ 0 w 955577"/>
              <a:gd name="connsiteY4" fmla="*/ 152413 h 1856795"/>
              <a:gd name="connsiteX0" fmla="*/ 0 w 955577"/>
              <a:gd name="connsiteY0" fmla="*/ 97690 h 1802072"/>
              <a:gd name="connsiteX1" fmla="*/ 952402 w 955577"/>
              <a:gd name="connsiteY1" fmla="*/ 97690 h 1802072"/>
              <a:gd name="connsiteX2" fmla="*/ 955577 w 955577"/>
              <a:gd name="connsiteY2" fmla="*/ 1802072 h 1802072"/>
              <a:gd name="connsiteX3" fmla="*/ 0 w 955577"/>
              <a:gd name="connsiteY3" fmla="*/ 1802072 h 1802072"/>
              <a:gd name="connsiteX4" fmla="*/ 0 w 955577"/>
              <a:gd name="connsiteY4" fmla="*/ 97690 h 1802072"/>
              <a:gd name="connsiteX0" fmla="*/ 0 w 955577"/>
              <a:gd name="connsiteY0" fmla="*/ 105111 h 1809493"/>
              <a:gd name="connsiteX1" fmla="*/ 952402 w 955577"/>
              <a:gd name="connsiteY1" fmla="*/ 105111 h 1809493"/>
              <a:gd name="connsiteX2" fmla="*/ 955577 w 955577"/>
              <a:gd name="connsiteY2" fmla="*/ 1809493 h 1809493"/>
              <a:gd name="connsiteX3" fmla="*/ 0 w 955577"/>
              <a:gd name="connsiteY3" fmla="*/ 1809493 h 1809493"/>
              <a:gd name="connsiteX4" fmla="*/ 0 w 955577"/>
              <a:gd name="connsiteY4" fmla="*/ 105111 h 1809493"/>
              <a:gd name="connsiteX0" fmla="*/ 0 w 955577"/>
              <a:gd name="connsiteY0" fmla="*/ 107628 h 1812010"/>
              <a:gd name="connsiteX1" fmla="*/ 952402 w 955577"/>
              <a:gd name="connsiteY1" fmla="*/ 107628 h 1812010"/>
              <a:gd name="connsiteX2" fmla="*/ 955577 w 955577"/>
              <a:gd name="connsiteY2" fmla="*/ 1812010 h 1812010"/>
              <a:gd name="connsiteX3" fmla="*/ 0 w 955577"/>
              <a:gd name="connsiteY3" fmla="*/ 1812010 h 1812010"/>
              <a:gd name="connsiteX4" fmla="*/ 0 w 955577"/>
              <a:gd name="connsiteY4" fmla="*/ 107628 h 1812010"/>
              <a:gd name="connsiteX0" fmla="*/ 0 w 955577"/>
              <a:gd name="connsiteY0" fmla="*/ 115567 h 1819949"/>
              <a:gd name="connsiteX1" fmla="*/ 952402 w 955577"/>
              <a:gd name="connsiteY1" fmla="*/ 115567 h 1819949"/>
              <a:gd name="connsiteX2" fmla="*/ 955577 w 955577"/>
              <a:gd name="connsiteY2" fmla="*/ 1819949 h 1819949"/>
              <a:gd name="connsiteX3" fmla="*/ 0 w 955577"/>
              <a:gd name="connsiteY3" fmla="*/ 1819949 h 1819949"/>
              <a:gd name="connsiteX4" fmla="*/ 0 w 955577"/>
              <a:gd name="connsiteY4" fmla="*/ 115567 h 1819949"/>
              <a:gd name="connsiteX0" fmla="*/ 0 w 955577"/>
              <a:gd name="connsiteY0" fmla="*/ 109860 h 1814242"/>
              <a:gd name="connsiteX1" fmla="*/ 952402 w 955577"/>
              <a:gd name="connsiteY1" fmla="*/ 109860 h 1814242"/>
              <a:gd name="connsiteX2" fmla="*/ 955577 w 955577"/>
              <a:gd name="connsiteY2" fmla="*/ 1814242 h 1814242"/>
              <a:gd name="connsiteX3" fmla="*/ 0 w 955577"/>
              <a:gd name="connsiteY3" fmla="*/ 1814242 h 1814242"/>
              <a:gd name="connsiteX4" fmla="*/ 0 w 955577"/>
              <a:gd name="connsiteY4" fmla="*/ 109860 h 1814242"/>
              <a:gd name="connsiteX0" fmla="*/ 0 w 955577"/>
              <a:gd name="connsiteY0" fmla="*/ 122637 h 1827019"/>
              <a:gd name="connsiteX1" fmla="*/ 952402 w 955577"/>
              <a:gd name="connsiteY1" fmla="*/ 122637 h 1827019"/>
              <a:gd name="connsiteX2" fmla="*/ 955577 w 955577"/>
              <a:gd name="connsiteY2" fmla="*/ 1827019 h 1827019"/>
              <a:gd name="connsiteX3" fmla="*/ 0 w 955577"/>
              <a:gd name="connsiteY3" fmla="*/ 1827019 h 1827019"/>
              <a:gd name="connsiteX4" fmla="*/ 0 w 955577"/>
              <a:gd name="connsiteY4" fmla="*/ 122637 h 1827019"/>
              <a:gd name="connsiteX0" fmla="*/ 0 w 955577"/>
              <a:gd name="connsiteY0" fmla="*/ 80957 h 1785339"/>
              <a:gd name="connsiteX1" fmla="*/ 952402 w 955577"/>
              <a:gd name="connsiteY1" fmla="*/ 80957 h 1785339"/>
              <a:gd name="connsiteX2" fmla="*/ 955577 w 955577"/>
              <a:gd name="connsiteY2" fmla="*/ 1785339 h 1785339"/>
              <a:gd name="connsiteX3" fmla="*/ 0 w 955577"/>
              <a:gd name="connsiteY3" fmla="*/ 1785339 h 1785339"/>
              <a:gd name="connsiteX4" fmla="*/ 0 w 955577"/>
              <a:gd name="connsiteY4" fmla="*/ 80957 h 1785339"/>
              <a:gd name="connsiteX0" fmla="*/ 0 w 955577"/>
              <a:gd name="connsiteY0" fmla="*/ 119110 h 1823492"/>
              <a:gd name="connsiteX1" fmla="*/ 952402 w 955577"/>
              <a:gd name="connsiteY1" fmla="*/ 119110 h 1823492"/>
              <a:gd name="connsiteX2" fmla="*/ 955577 w 955577"/>
              <a:gd name="connsiteY2" fmla="*/ 1823492 h 1823492"/>
              <a:gd name="connsiteX3" fmla="*/ 0 w 955577"/>
              <a:gd name="connsiteY3" fmla="*/ 1823492 h 1823492"/>
              <a:gd name="connsiteX4" fmla="*/ 0 w 955577"/>
              <a:gd name="connsiteY4" fmla="*/ 119110 h 1823492"/>
              <a:gd name="connsiteX0" fmla="*/ 0 w 955577"/>
              <a:gd name="connsiteY0" fmla="*/ 88699 h 1793081"/>
              <a:gd name="connsiteX1" fmla="*/ 952402 w 955577"/>
              <a:gd name="connsiteY1" fmla="*/ 88699 h 1793081"/>
              <a:gd name="connsiteX2" fmla="*/ 955577 w 955577"/>
              <a:gd name="connsiteY2" fmla="*/ 1793081 h 1793081"/>
              <a:gd name="connsiteX3" fmla="*/ 0 w 955577"/>
              <a:gd name="connsiteY3" fmla="*/ 1793081 h 1793081"/>
              <a:gd name="connsiteX4" fmla="*/ 0 w 955577"/>
              <a:gd name="connsiteY4" fmla="*/ 88699 h 1793081"/>
              <a:gd name="connsiteX0" fmla="*/ 0 w 955577"/>
              <a:gd name="connsiteY0" fmla="*/ 108039 h 1812421"/>
              <a:gd name="connsiteX1" fmla="*/ 952402 w 955577"/>
              <a:gd name="connsiteY1" fmla="*/ 108039 h 1812421"/>
              <a:gd name="connsiteX2" fmla="*/ 955577 w 955577"/>
              <a:gd name="connsiteY2" fmla="*/ 1812421 h 1812421"/>
              <a:gd name="connsiteX3" fmla="*/ 0 w 955577"/>
              <a:gd name="connsiteY3" fmla="*/ 1812421 h 1812421"/>
              <a:gd name="connsiteX4" fmla="*/ 0 w 955577"/>
              <a:gd name="connsiteY4" fmla="*/ 108039 h 1812421"/>
              <a:gd name="connsiteX0" fmla="*/ 0 w 955577"/>
              <a:gd name="connsiteY0" fmla="*/ 132253 h 1836635"/>
              <a:gd name="connsiteX1" fmla="*/ 952402 w 955577"/>
              <a:gd name="connsiteY1" fmla="*/ 132253 h 1836635"/>
              <a:gd name="connsiteX2" fmla="*/ 955577 w 955577"/>
              <a:gd name="connsiteY2" fmla="*/ 1836635 h 1836635"/>
              <a:gd name="connsiteX3" fmla="*/ 0 w 955577"/>
              <a:gd name="connsiteY3" fmla="*/ 1836635 h 1836635"/>
              <a:gd name="connsiteX4" fmla="*/ 0 w 955577"/>
              <a:gd name="connsiteY4" fmla="*/ 132253 h 1836635"/>
              <a:gd name="connsiteX0" fmla="*/ 0 w 955577"/>
              <a:gd name="connsiteY0" fmla="*/ 110809 h 1815191"/>
              <a:gd name="connsiteX1" fmla="*/ 952402 w 955577"/>
              <a:gd name="connsiteY1" fmla="*/ 110809 h 1815191"/>
              <a:gd name="connsiteX2" fmla="*/ 955577 w 955577"/>
              <a:gd name="connsiteY2" fmla="*/ 1815191 h 1815191"/>
              <a:gd name="connsiteX3" fmla="*/ 0 w 955577"/>
              <a:gd name="connsiteY3" fmla="*/ 1815191 h 1815191"/>
              <a:gd name="connsiteX4" fmla="*/ 0 w 955577"/>
              <a:gd name="connsiteY4" fmla="*/ 110809 h 1815191"/>
              <a:gd name="connsiteX0" fmla="*/ 0 w 955577"/>
              <a:gd name="connsiteY0" fmla="*/ 117874 h 1822256"/>
              <a:gd name="connsiteX1" fmla="*/ 952402 w 955577"/>
              <a:gd name="connsiteY1" fmla="*/ 117874 h 1822256"/>
              <a:gd name="connsiteX2" fmla="*/ 955577 w 955577"/>
              <a:gd name="connsiteY2" fmla="*/ 1822256 h 1822256"/>
              <a:gd name="connsiteX3" fmla="*/ 0 w 955577"/>
              <a:gd name="connsiteY3" fmla="*/ 1822256 h 1822256"/>
              <a:gd name="connsiteX4" fmla="*/ 0 w 955577"/>
              <a:gd name="connsiteY4" fmla="*/ 117874 h 182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577" h="1822256">
                <a:moveTo>
                  <a:pt x="0" y="117874"/>
                </a:moveTo>
                <a:cubicBezTo>
                  <a:pt x="288892" y="-37701"/>
                  <a:pt x="660335" y="-40876"/>
                  <a:pt x="952402" y="117874"/>
                </a:cubicBezTo>
                <a:cubicBezTo>
                  <a:pt x="953460" y="654251"/>
                  <a:pt x="954519" y="1285879"/>
                  <a:pt x="955577" y="1822256"/>
                </a:cubicBezTo>
                <a:lnTo>
                  <a:pt x="0" y="1822256"/>
                </a:lnTo>
                <a:lnTo>
                  <a:pt x="0" y="1178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022F6277-937F-6145-9F7B-010C0DA57E00}"/>
              </a:ext>
            </a:extLst>
          </p:cNvPr>
          <p:cNvSpPr/>
          <p:nvPr/>
        </p:nvSpPr>
        <p:spPr>
          <a:xfrm rot="2502684">
            <a:off x="9522517" y="1846546"/>
            <a:ext cx="282804" cy="293042"/>
          </a:xfrm>
          <a:prstGeom prst="plus">
            <a:avLst>
              <a:gd name="adj" fmla="val 4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D82C2B-A5F2-6B4F-9F45-A0107B93E30D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11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E8575-87E6-1D41-996F-58C5A400328B}"/>
              </a:ext>
            </a:extLst>
          </p:cNvPr>
          <p:cNvSpPr/>
          <p:nvPr/>
        </p:nvSpPr>
        <p:spPr>
          <a:xfrm>
            <a:off x="6261086" y="2631006"/>
            <a:ext cx="4627339" cy="281940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DCB81-253B-1248-801E-162225F3EAE6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1C339-82A7-B94D-8CF8-E20AA1134E23}"/>
              </a:ext>
            </a:extLst>
          </p:cNvPr>
          <p:cNvSpPr txBox="1"/>
          <p:nvPr/>
        </p:nvSpPr>
        <p:spPr>
          <a:xfrm>
            <a:off x="8182853" y="536362"/>
            <a:ext cx="336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25CE-BD3B-194B-8D18-54CC2A5AE271}"/>
              </a:ext>
            </a:extLst>
          </p:cNvPr>
          <p:cNvSpPr txBox="1"/>
          <p:nvPr/>
        </p:nvSpPr>
        <p:spPr>
          <a:xfrm>
            <a:off x="8574756" y="1552025"/>
            <a:ext cx="297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Balancing the 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66752-A68C-A947-A5A1-C85CA68573CF}"/>
              </a:ext>
            </a:extLst>
          </p:cNvPr>
          <p:cNvGrpSpPr/>
          <p:nvPr/>
        </p:nvGrpSpPr>
        <p:grpSpPr>
          <a:xfrm>
            <a:off x="7175714" y="4085990"/>
            <a:ext cx="2976328" cy="1041056"/>
            <a:chOff x="1701518" y="2905423"/>
            <a:chExt cx="5172932" cy="223099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C79812-F270-1747-B581-8349ABFB2FB1}"/>
                </a:ext>
              </a:extLst>
            </p:cNvPr>
            <p:cNvGrpSpPr/>
            <p:nvPr/>
          </p:nvGrpSpPr>
          <p:grpSpPr>
            <a:xfrm>
              <a:off x="1701518" y="2905423"/>
              <a:ext cx="5172932" cy="2230994"/>
              <a:chOff x="2495550" y="2712983"/>
              <a:chExt cx="3600449" cy="2309849"/>
            </a:xfrm>
          </p:grpSpPr>
          <p:sp>
            <p:nvSpPr>
              <p:cNvPr id="17" name="Triangle 6">
                <a:extLst>
                  <a:ext uri="{FF2B5EF4-FFF2-40B4-BE49-F238E27FC236}">
                    <a16:creationId xmlns:a16="http://schemas.microsoft.com/office/drawing/2014/main" id="{FC39AD3B-0C27-D64A-BC56-1298D7FD420A}"/>
                  </a:ext>
                </a:extLst>
              </p:cNvPr>
              <p:cNvSpPr/>
              <p:nvPr/>
            </p:nvSpPr>
            <p:spPr>
              <a:xfrm>
                <a:off x="2495550" y="2995381"/>
                <a:ext cx="3600449" cy="1886253"/>
              </a:xfrm>
              <a:custGeom>
                <a:avLst/>
                <a:gdLst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64925 w 6087737"/>
                  <a:gd name="connsiteY0" fmla="*/ 2628900 h 2628900"/>
                  <a:gd name="connsiteX1" fmla="*/ 3043869 w 6087737"/>
                  <a:gd name="connsiteY1" fmla="*/ 0 h 2628900"/>
                  <a:gd name="connsiteX2" fmla="*/ 6022812 w 6087737"/>
                  <a:gd name="connsiteY2" fmla="*/ 2628900 h 2628900"/>
                  <a:gd name="connsiteX3" fmla="*/ 64925 w 6087737"/>
                  <a:gd name="connsiteY3" fmla="*/ 2628900 h 2628900"/>
                  <a:gd name="connsiteX0" fmla="*/ 0 w 6022812"/>
                  <a:gd name="connsiteY0" fmla="*/ 2628900 h 2628900"/>
                  <a:gd name="connsiteX1" fmla="*/ 2978944 w 6022812"/>
                  <a:gd name="connsiteY1" fmla="*/ 0 h 2628900"/>
                  <a:gd name="connsiteX2" fmla="*/ 5957887 w 6022812"/>
                  <a:gd name="connsiteY2" fmla="*/ 2628900 h 2628900"/>
                  <a:gd name="connsiteX3" fmla="*/ 0 w 6022812"/>
                  <a:gd name="connsiteY3" fmla="*/ 2628900 h 2628900"/>
                  <a:gd name="connsiteX0" fmla="*/ 0 w 6022812"/>
                  <a:gd name="connsiteY0" fmla="*/ 2628900 h 2628900"/>
                  <a:gd name="connsiteX1" fmla="*/ 2978944 w 6022812"/>
                  <a:gd name="connsiteY1" fmla="*/ 0 h 2628900"/>
                  <a:gd name="connsiteX2" fmla="*/ 5957887 w 6022812"/>
                  <a:gd name="connsiteY2" fmla="*/ 2628900 h 2628900"/>
                  <a:gd name="connsiteX3" fmla="*/ 0 w 6022812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628900 h 2628900"/>
                  <a:gd name="connsiteX1" fmla="*/ 2978944 w 5957887"/>
                  <a:gd name="connsiteY1" fmla="*/ 0 h 2628900"/>
                  <a:gd name="connsiteX2" fmla="*/ 5957887 w 5957887"/>
                  <a:gd name="connsiteY2" fmla="*/ 2628900 h 2628900"/>
                  <a:gd name="connsiteX3" fmla="*/ 0 w 5957887"/>
                  <a:gd name="connsiteY3" fmla="*/ 2628900 h 2628900"/>
                  <a:gd name="connsiteX0" fmla="*/ 0 w 5957887"/>
                  <a:gd name="connsiteY0" fmla="*/ 2218702 h 2218702"/>
                  <a:gd name="connsiteX1" fmla="*/ 2978944 w 5957887"/>
                  <a:gd name="connsiteY1" fmla="*/ 0 h 2218702"/>
                  <a:gd name="connsiteX2" fmla="*/ 5957887 w 5957887"/>
                  <a:gd name="connsiteY2" fmla="*/ 2218702 h 2218702"/>
                  <a:gd name="connsiteX3" fmla="*/ 0 w 5957887"/>
                  <a:gd name="connsiteY3" fmla="*/ 2218702 h 221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7887" h="2218702">
                    <a:moveTo>
                      <a:pt x="0" y="2218702"/>
                    </a:moveTo>
                    <a:cubicBezTo>
                      <a:pt x="1559536" y="1247201"/>
                      <a:pt x="1985963" y="0"/>
                      <a:pt x="2978944" y="0"/>
                    </a:cubicBezTo>
                    <a:cubicBezTo>
                      <a:pt x="3971925" y="0"/>
                      <a:pt x="4174241" y="1064162"/>
                      <a:pt x="5957887" y="2218702"/>
                    </a:cubicBezTo>
                    <a:lnTo>
                      <a:pt x="0" y="221870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B8BB2D-3FB5-8B4C-B84D-1DAC25ED1578}"/>
                  </a:ext>
                </a:extLst>
              </p:cNvPr>
              <p:cNvSpPr/>
              <p:nvPr/>
            </p:nvSpPr>
            <p:spPr>
              <a:xfrm>
                <a:off x="4633278" y="2712983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209121-1CB2-9248-85D0-E8D3CE62474D}"/>
                  </a:ext>
                </a:extLst>
              </p:cNvPr>
              <p:cNvSpPr/>
              <p:nvPr/>
            </p:nvSpPr>
            <p:spPr>
              <a:xfrm>
                <a:off x="5362323" y="2854181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BCEF449-C661-414A-8D59-D0A14D5131AC}"/>
                  </a:ext>
                </a:extLst>
              </p:cNvPr>
              <p:cNvSpPr/>
              <p:nvPr/>
            </p:nvSpPr>
            <p:spPr>
              <a:xfrm>
                <a:off x="3922461" y="2764548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32CC73-A635-1348-B64C-B81C3EA07F76}"/>
                  </a:ext>
                </a:extLst>
              </p:cNvPr>
              <p:cNvSpPr/>
              <p:nvPr/>
            </p:nvSpPr>
            <p:spPr>
              <a:xfrm>
                <a:off x="3188785" y="2854181"/>
                <a:ext cx="45719" cy="2168651"/>
              </a:xfrm>
              <a:prstGeom prst="rect">
                <a:avLst/>
              </a:prstGeom>
              <a:solidFill>
                <a:srgbClr val="F0EF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F4208A84-0011-0046-BBDF-C982D7BDBFEB}"/>
                </a:ext>
              </a:extLst>
            </p:cNvPr>
            <p:cNvSpPr/>
            <p:nvPr/>
          </p:nvSpPr>
          <p:spPr>
            <a:xfrm>
              <a:off x="2759111" y="3317197"/>
              <a:ext cx="1004865" cy="1682842"/>
            </a:xfrm>
            <a:custGeom>
              <a:avLst/>
              <a:gdLst>
                <a:gd name="connsiteX0" fmla="*/ 0 w 1066800"/>
                <a:gd name="connsiteY0" fmla="*/ 0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0 h 1871837"/>
                <a:gd name="connsiteX0" fmla="*/ 0 w 1066800"/>
                <a:gd name="connsiteY0" fmla="*/ 1023668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1023668 h 1871837"/>
                <a:gd name="connsiteX0" fmla="*/ 0 w 1066800"/>
                <a:gd name="connsiteY0" fmla="*/ 994913 h 1871837"/>
                <a:gd name="connsiteX1" fmla="*/ 1066800 w 1066800"/>
                <a:gd name="connsiteY1" fmla="*/ 0 h 1871837"/>
                <a:gd name="connsiteX2" fmla="*/ 1066800 w 1066800"/>
                <a:gd name="connsiteY2" fmla="*/ 1871837 h 1871837"/>
                <a:gd name="connsiteX3" fmla="*/ 0 w 1066800"/>
                <a:gd name="connsiteY3" fmla="*/ 1871837 h 1871837"/>
                <a:gd name="connsiteX4" fmla="*/ 0 w 1066800"/>
                <a:gd name="connsiteY4" fmla="*/ 994913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  <a:gd name="connsiteX0" fmla="*/ 0 w 1069975"/>
                <a:gd name="connsiteY0" fmla="*/ 985388 h 1871837"/>
                <a:gd name="connsiteX1" fmla="*/ 1069975 w 1069975"/>
                <a:gd name="connsiteY1" fmla="*/ 0 h 1871837"/>
                <a:gd name="connsiteX2" fmla="*/ 1069975 w 1069975"/>
                <a:gd name="connsiteY2" fmla="*/ 1871837 h 1871837"/>
                <a:gd name="connsiteX3" fmla="*/ 3175 w 1069975"/>
                <a:gd name="connsiteY3" fmla="*/ 1871837 h 1871837"/>
                <a:gd name="connsiteX4" fmla="*/ 0 w 1069975"/>
                <a:gd name="connsiteY4" fmla="*/ 985388 h 187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975" h="1871837">
                  <a:moveTo>
                    <a:pt x="0" y="985388"/>
                  </a:moveTo>
                  <a:cubicBezTo>
                    <a:pt x="461433" y="495000"/>
                    <a:pt x="814917" y="150663"/>
                    <a:pt x="1069975" y="0"/>
                  </a:cubicBezTo>
                  <a:lnTo>
                    <a:pt x="1069975" y="1871837"/>
                  </a:lnTo>
                  <a:lnTo>
                    <a:pt x="3175" y="1871837"/>
                  </a:lnTo>
                  <a:cubicBezTo>
                    <a:pt x="2117" y="1576354"/>
                    <a:pt x="1058" y="1280871"/>
                    <a:pt x="0" y="9853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BD3DA9-1DCA-0E41-A909-EB8DCD0D7FD5}"/>
              </a:ext>
            </a:extLst>
          </p:cNvPr>
          <p:cNvGrpSpPr/>
          <p:nvPr/>
        </p:nvGrpSpPr>
        <p:grpSpPr>
          <a:xfrm>
            <a:off x="7695386" y="3616605"/>
            <a:ext cx="620346" cy="604148"/>
            <a:chOff x="2792047" y="2277824"/>
            <a:chExt cx="849390" cy="830821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F0C79035-352B-4241-BD06-10E871BEF82A}"/>
                </a:ext>
              </a:extLst>
            </p:cNvPr>
            <p:cNvSpPr/>
            <p:nvPr/>
          </p:nvSpPr>
          <p:spPr>
            <a:xfrm rot="8137967">
              <a:off x="2792047" y="2277824"/>
              <a:ext cx="849390" cy="830821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45727-0C57-9B48-9A11-97791BBEE486}"/>
                </a:ext>
              </a:extLst>
            </p:cNvPr>
            <p:cNvSpPr/>
            <p:nvPr/>
          </p:nvSpPr>
          <p:spPr>
            <a:xfrm>
              <a:off x="2890924" y="2381142"/>
              <a:ext cx="651636" cy="624183"/>
            </a:xfrm>
            <a:prstGeom prst="ellipse">
              <a:avLst/>
            </a:prstGeom>
            <a:solidFill>
              <a:srgbClr val="F0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20F010-DD83-DE40-ACEF-73508075C24D}"/>
                </a:ext>
              </a:extLst>
            </p:cNvPr>
            <p:cNvSpPr txBox="1"/>
            <p:nvPr/>
          </p:nvSpPr>
          <p:spPr>
            <a:xfrm>
              <a:off x="2902472" y="2492398"/>
              <a:ext cx="665482" cy="380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halkboard SE" panose="03050602040202020205" pitchFamily="66" charset="77"/>
                  <a:cs typeface="Aharoni" panose="02010803020104030203" pitchFamily="2" charset="-79"/>
                </a:rPr>
                <a:t>35%</a:t>
              </a:r>
              <a:endParaRPr lang="en-CN" sz="1200" dirty="0">
                <a:latin typeface="Chalkboard SE" panose="03050602040202020205" pitchFamily="66" charset="77"/>
                <a:cs typeface="Aharoni" panose="02010803020104030203" pitchFamily="2" charset="-79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4103B35-41AE-1A4D-BBDE-FB64C22489DD}"/>
              </a:ext>
            </a:extLst>
          </p:cNvPr>
          <p:cNvSpPr/>
          <p:nvPr/>
        </p:nvSpPr>
        <p:spPr>
          <a:xfrm>
            <a:off x="1843860" y="882006"/>
            <a:ext cx="2285304" cy="508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8C26A-C96B-8146-9BF1-5859782C0450}"/>
              </a:ext>
            </a:extLst>
          </p:cNvPr>
          <p:cNvSpPr/>
          <p:nvPr/>
        </p:nvSpPr>
        <p:spPr>
          <a:xfrm>
            <a:off x="4218761" y="882006"/>
            <a:ext cx="1409003" cy="508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C82F59-24C6-3445-A8FE-5D9EDA331D53}"/>
              </a:ext>
            </a:extLst>
          </p:cNvPr>
          <p:cNvSpPr/>
          <p:nvPr/>
        </p:nvSpPr>
        <p:spPr>
          <a:xfrm>
            <a:off x="5717361" y="882006"/>
            <a:ext cx="526500" cy="508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45EE58-8ADA-4B42-9550-C9723C4E4C08}"/>
              </a:ext>
            </a:extLst>
          </p:cNvPr>
          <p:cNvSpPr txBox="1"/>
          <p:nvPr/>
        </p:nvSpPr>
        <p:spPr>
          <a:xfrm>
            <a:off x="2724036" y="929272"/>
            <a:ext cx="52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70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BB5F2-EE1B-8E47-AB4D-314033723A17}"/>
              </a:ext>
            </a:extLst>
          </p:cNvPr>
          <p:cNvSpPr txBox="1"/>
          <p:nvPr/>
        </p:nvSpPr>
        <p:spPr>
          <a:xfrm>
            <a:off x="4690138" y="93383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25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32AC92-D690-7D4D-A1E0-B1FF26BD6638}"/>
              </a:ext>
            </a:extLst>
          </p:cNvPr>
          <p:cNvSpPr txBox="1"/>
          <p:nvPr/>
        </p:nvSpPr>
        <p:spPr>
          <a:xfrm>
            <a:off x="5796615" y="929272"/>
            <a:ext cx="359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5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32F9E8-8FE8-E34C-A996-8698E4383795}"/>
              </a:ext>
            </a:extLst>
          </p:cNvPr>
          <p:cNvSpPr txBox="1"/>
          <p:nvPr/>
        </p:nvSpPr>
        <p:spPr>
          <a:xfrm>
            <a:off x="2173562" y="543452"/>
            <a:ext cx="1767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Background color</a:t>
            </a:r>
            <a:endParaRPr lang="en-CN" sz="16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73830A-8082-EA47-9BAA-E39D0CE1603B}"/>
              </a:ext>
            </a:extLst>
          </p:cNvPr>
          <p:cNvSpPr txBox="1"/>
          <p:nvPr/>
        </p:nvSpPr>
        <p:spPr>
          <a:xfrm>
            <a:off x="4376768" y="543452"/>
            <a:ext cx="1138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Main color</a:t>
            </a:r>
            <a:endParaRPr lang="en-CN" sz="16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CE00D-77EC-B74C-87A8-FDFA2B422076}"/>
              </a:ext>
            </a:extLst>
          </p:cNvPr>
          <p:cNvSpPr txBox="1"/>
          <p:nvPr/>
        </p:nvSpPr>
        <p:spPr>
          <a:xfrm>
            <a:off x="5320975" y="1461849"/>
            <a:ext cx="131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Chalkboard SE" panose="03050602040202020205" pitchFamily="66" charset="77"/>
                <a:cs typeface="Aharoni" panose="02010803020104030203" pitchFamily="2" charset="-79"/>
              </a:rPr>
              <a:t>Accent color</a:t>
            </a:r>
            <a:endParaRPr lang="en-CN" sz="1600" dirty="0">
              <a:solidFill>
                <a:schemeClr val="accent2"/>
              </a:solidFill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7F38B-F05B-834C-A265-E5061E19A670}"/>
              </a:ext>
            </a:extLst>
          </p:cNvPr>
          <p:cNvSpPr txBox="1"/>
          <p:nvPr/>
        </p:nvSpPr>
        <p:spPr>
          <a:xfrm>
            <a:off x="7015129" y="2959149"/>
            <a:ext cx="31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halkboard SE" panose="03050602040202020205" pitchFamily="66" charset="77"/>
                <a:cs typeface="Aharoni" panose="02010803020104030203" pitchFamily="2" charset="-79"/>
              </a:rPr>
              <a:t>Water condition of XTBG plants</a:t>
            </a:r>
            <a:endParaRPr lang="en-CN" sz="1600" dirty="0">
              <a:solidFill>
                <a:schemeClr val="tx1">
                  <a:lumMod val="50000"/>
                  <a:lumOff val="50000"/>
                </a:schemeClr>
              </a:solidFill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46300D-04F6-E540-A5F5-BD144D82B8B4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846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DCB81-253B-1248-801E-162225F3EAE6}"/>
              </a:ext>
            </a:extLst>
          </p:cNvPr>
          <p:cNvSpPr txBox="1"/>
          <p:nvPr/>
        </p:nvSpPr>
        <p:spPr>
          <a:xfrm>
            <a:off x="9866969" y="6067722"/>
            <a:ext cx="1403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SEPTEMBER 2021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1C339-82A7-B94D-8CF8-E20AA1134E23}"/>
              </a:ext>
            </a:extLst>
          </p:cNvPr>
          <p:cNvSpPr txBox="1"/>
          <p:nvPr/>
        </p:nvSpPr>
        <p:spPr>
          <a:xfrm>
            <a:off x="8182853" y="536362"/>
            <a:ext cx="336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6000" b="1" dirty="0">
                <a:latin typeface="Chalkboard SE" panose="03050602040202020205" pitchFamily="66" charset="77"/>
                <a:cs typeface="Aharoni" panose="02010803020104030203" pitchFamily="2" charset="-79"/>
              </a:rPr>
              <a:t>TIPS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25CE-BD3B-194B-8D18-54CC2A5AE271}"/>
              </a:ext>
            </a:extLst>
          </p:cNvPr>
          <p:cNvSpPr txBox="1"/>
          <p:nvPr/>
        </p:nvSpPr>
        <p:spPr>
          <a:xfrm>
            <a:off x="8574756" y="1552025"/>
            <a:ext cx="2976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Balancing the 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2F5914-E388-D848-A11D-02AD8023E1C5}"/>
              </a:ext>
            </a:extLst>
          </p:cNvPr>
          <p:cNvSpPr/>
          <p:nvPr/>
        </p:nvSpPr>
        <p:spPr>
          <a:xfrm>
            <a:off x="8007579" y="2358082"/>
            <a:ext cx="524753" cy="52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BBABB-D953-BC48-9442-6278207C41A3}"/>
              </a:ext>
            </a:extLst>
          </p:cNvPr>
          <p:cNvSpPr/>
          <p:nvPr/>
        </p:nvSpPr>
        <p:spPr>
          <a:xfrm>
            <a:off x="8007579" y="4878640"/>
            <a:ext cx="524753" cy="520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89C210-C132-7E4D-B844-B78862712269}"/>
              </a:ext>
            </a:extLst>
          </p:cNvPr>
          <p:cNvSpPr/>
          <p:nvPr/>
        </p:nvSpPr>
        <p:spPr>
          <a:xfrm>
            <a:off x="6678403" y="3660630"/>
            <a:ext cx="524753" cy="5207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B50DB-6B65-A24B-9E29-2CC661229235}"/>
              </a:ext>
            </a:extLst>
          </p:cNvPr>
          <p:cNvSpPr/>
          <p:nvPr/>
        </p:nvSpPr>
        <p:spPr>
          <a:xfrm>
            <a:off x="9283428" y="3660630"/>
            <a:ext cx="524753" cy="520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CD14D8-CF2A-8E41-A9A5-3A3E55ACB7FB}"/>
              </a:ext>
            </a:extLst>
          </p:cNvPr>
          <p:cNvSpPr/>
          <p:nvPr/>
        </p:nvSpPr>
        <p:spPr>
          <a:xfrm>
            <a:off x="8948116" y="2800350"/>
            <a:ext cx="524753" cy="52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86015C-DF26-214E-B205-891D64E64A01}"/>
              </a:ext>
            </a:extLst>
          </p:cNvPr>
          <p:cNvSpPr/>
          <p:nvPr/>
        </p:nvSpPr>
        <p:spPr>
          <a:xfrm>
            <a:off x="7067042" y="2800350"/>
            <a:ext cx="524753" cy="5207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F566A2-A3DC-544C-9193-6BC24B1A72E9}"/>
              </a:ext>
            </a:extLst>
          </p:cNvPr>
          <p:cNvSpPr/>
          <p:nvPr/>
        </p:nvSpPr>
        <p:spPr>
          <a:xfrm>
            <a:off x="7081810" y="4427050"/>
            <a:ext cx="524753" cy="5207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5812D4-6156-6C47-B4F2-8EB9351C8283}"/>
              </a:ext>
            </a:extLst>
          </p:cNvPr>
          <p:cNvSpPr/>
          <p:nvPr/>
        </p:nvSpPr>
        <p:spPr>
          <a:xfrm>
            <a:off x="8933348" y="4427050"/>
            <a:ext cx="524753" cy="5207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5E218282-6777-9A40-8487-023D99F7E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388" y="6858000"/>
            <a:ext cx="720938" cy="720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ABA62-3D8B-3D4C-830E-38B454AC0967}"/>
              </a:ext>
            </a:extLst>
          </p:cNvPr>
          <p:cNvSpPr txBox="1"/>
          <p:nvPr/>
        </p:nvSpPr>
        <p:spPr>
          <a:xfrm>
            <a:off x="7714258" y="3429000"/>
            <a:ext cx="1111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Accent</a:t>
            </a:r>
            <a:b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</a:br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colors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44160-9945-454D-BAC1-9E5F3E08F034}"/>
              </a:ext>
            </a:extLst>
          </p:cNvPr>
          <p:cNvSpPr/>
          <p:nvPr/>
        </p:nvSpPr>
        <p:spPr>
          <a:xfrm>
            <a:off x="1843860" y="882006"/>
            <a:ext cx="2285304" cy="508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3960-063D-3B44-BEB6-14FCC1222BE1}"/>
              </a:ext>
            </a:extLst>
          </p:cNvPr>
          <p:cNvSpPr/>
          <p:nvPr/>
        </p:nvSpPr>
        <p:spPr>
          <a:xfrm>
            <a:off x="4218761" y="882006"/>
            <a:ext cx="1409003" cy="508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BE9DB-E388-A745-8C73-930C641EB478}"/>
              </a:ext>
            </a:extLst>
          </p:cNvPr>
          <p:cNvSpPr/>
          <p:nvPr/>
        </p:nvSpPr>
        <p:spPr>
          <a:xfrm>
            <a:off x="5717361" y="882006"/>
            <a:ext cx="526500" cy="508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77E3E-34A4-DA4E-8CF1-808E4010F98D}"/>
              </a:ext>
            </a:extLst>
          </p:cNvPr>
          <p:cNvSpPr txBox="1"/>
          <p:nvPr/>
        </p:nvSpPr>
        <p:spPr>
          <a:xfrm>
            <a:off x="2724036" y="929272"/>
            <a:ext cx="52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70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76314-9EC4-1F4B-899E-BB4790E259E4}"/>
              </a:ext>
            </a:extLst>
          </p:cNvPr>
          <p:cNvSpPr txBox="1"/>
          <p:nvPr/>
        </p:nvSpPr>
        <p:spPr>
          <a:xfrm>
            <a:off x="4690138" y="93383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25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881E5-DE24-3A4A-8E7F-689A95995014}"/>
              </a:ext>
            </a:extLst>
          </p:cNvPr>
          <p:cNvSpPr txBox="1"/>
          <p:nvPr/>
        </p:nvSpPr>
        <p:spPr>
          <a:xfrm>
            <a:off x="5796615" y="929272"/>
            <a:ext cx="359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halkboard SE" panose="03050602040202020205" pitchFamily="66" charset="77"/>
                <a:cs typeface="Aharoni" panose="02010803020104030203" pitchFamily="2" charset="-79"/>
              </a:rPr>
              <a:t>5</a:t>
            </a:r>
            <a:endParaRPr lang="en-CN" sz="24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C659A-3B85-D143-B9E4-0489FDB12B32}"/>
              </a:ext>
            </a:extLst>
          </p:cNvPr>
          <p:cNvSpPr txBox="1"/>
          <p:nvPr/>
        </p:nvSpPr>
        <p:spPr>
          <a:xfrm>
            <a:off x="2173562" y="543452"/>
            <a:ext cx="1767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Background color</a:t>
            </a:r>
            <a:endParaRPr lang="en-CN" sz="16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A562B5-59D5-9547-8DB2-9EC048B0199E}"/>
              </a:ext>
            </a:extLst>
          </p:cNvPr>
          <p:cNvSpPr txBox="1"/>
          <p:nvPr/>
        </p:nvSpPr>
        <p:spPr>
          <a:xfrm>
            <a:off x="4376768" y="543452"/>
            <a:ext cx="1138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halkboard SE" panose="03050602040202020205" pitchFamily="66" charset="77"/>
                <a:cs typeface="Aharoni" panose="02010803020104030203" pitchFamily="2" charset="-79"/>
              </a:rPr>
              <a:t>Main color</a:t>
            </a:r>
            <a:endParaRPr lang="en-CN" sz="1600" dirty="0"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ECD77-96DA-144B-BDA2-DA374E61E8FC}"/>
              </a:ext>
            </a:extLst>
          </p:cNvPr>
          <p:cNvSpPr txBox="1"/>
          <p:nvPr/>
        </p:nvSpPr>
        <p:spPr>
          <a:xfrm>
            <a:off x="5320975" y="1461849"/>
            <a:ext cx="131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Chalkboard SE" panose="03050602040202020205" pitchFamily="66" charset="77"/>
                <a:cs typeface="Aharoni" panose="02010803020104030203" pitchFamily="2" charset="-79"/>
              </a:rPr>
              <a:t>Accent color</a:t>
            </a:r>
            <a:endParaRPr lang="en-CN" sz="1600" dirty="0">
              <a:solidFill>
                <a:schemeClr val="accent2"/>
              </a:solidFill>
              <a:latin typeface="Chalkboard SE" panose="03050602040202020205" pitchFamily="66" charset="77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E5F51-0340-6C4A-9D3E-65B0F29A435B}"/>
              </a:ext>
            </a:extLst>
          </p:cNvPr>
          <p:cNvSpPr txBox="1"/>
          <p:nvPr/>
        </p:nvSpPr>
        <p:spPr>
          <a:xfrm>
            <a:off x="921442" y="6067722"/>
            <a:ext cx="2559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pc="120" dirty="0">
                <a:latin typeface="Glacial Indifference" pitchFamily="2" charset="0"/>
                <a:cs typeface="Aharoni" panose="02010803020104030203" pitchFamily="2" charset="-79"/>
              </a:rPr>
              <a:t>R-WORKSHOP: VISUALIZATION</a:t>
            </a:r>
            <a:endParaRPr lang="en-CN" sz="1050" b="1" spc="120" dirty="0">
              <a:latin typeface="Glacial Indifference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1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291</Words>
  <Application>Microsoft Macintosh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Century Gothic</vt:lpstr>
      <vt:lpstr>Chalkboard SE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Kitudom Nawatbhrist</dc:creator>
  <cp:lastModifiedBy>Kitudom Nawatbhrist</cp:lastModifiedBy>
  <cp:revision>6</cp:revision>
  <dcterms:created xsi:type="dcterms:W3CDTF">2021-09-08T06:12:55Z</dcterms:created>
  <dcterms:modified xsi:type="dcterms:W3CDTF">2021-09-09T08:17:32Z</dcterms:modified>
</cp:coreProperties>
</file>