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8B13-E2FD-874F-A874-37387A3A223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95BE-73CF-3940-A170-227104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205" y="1825625"/>
            <a:ext cx="4913589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18" y="0"/>
            <a:ext cx="718316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19" y="0"/>
            <a:ext cx="7183164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417" y="0"/>
            <a:ext cx="718316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416" y="0"/>
            <a:ext cx="7183166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4415" y="0"/>
            <a:ext cx="7183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2017-10-23T19:47:55Z</dcterms:created>
  <dcterms:modified xsi:type="dcterms:W3CDTF">2017-10-23T21:14:17Z</dcterms:modified>
</cp:coreProperties>
</file>