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882015" y="2587625"/>
            <a:ext cx="2426335" cy="500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publisher_routing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82015" y="943610"/>
            <a:ext cx="2426335" cy="500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QAPUBSUB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82015" y="1765935"/>
            <a:ext cx="2426335" cy="500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base_ps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562985" y="1765935"/>
            <a:ext cx="1064260" cy="500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pika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253990" y="1765935"/>
            <a:ext cx="2426335" cy="500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RabbitMQ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8430260" y="1490345"/>
            <a:ext cx="1656715" cy="14903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Connection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659505" y="1168400"/>
            <a:ext cx="4537075" cy="2510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Broker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81635" y="943610"/>
            <a:ext cx="1639570" cy="3000375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Message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81635" y="1720215"/>
            <a:ext cx="1639570" cy="50038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routing-key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1635" y="2486025"/>
            <a:ext cx="1639570" cy="50038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priority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1635" y="3178810"/>
            <a:ext cx="1639570" cy="50038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delivery-mode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95525" y="1879600"/>
            <a:ext cx="1194435" cy="777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Publisher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4161155"/>
            <a:ext cx="11241405" cy="242824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589645" y="2262505"/>
            <a:ext cx="1416685" cy="500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Channel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277475" y="1741170"/>
            <a:ext cx="1194435" cy="777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Consumer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774440" y="1879600"/>
            <a:ext cx="4303395" cy="15741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Virtual Host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31285" y="2679065"/>
            <a:ext cx="1172210" cy="500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Exchange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07965" y="2679065"/>
            <a:ext cx="1172210" cy="500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Binding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713220" y="2679065"/>
            <a:ext cx="1172210" cy="500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Queue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722880" y="1481455"/>
            <a:ext cx="6765290" cy="935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Exchange 类型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80335" y="2874645"/>
            <a:ext cx="2031365" cy="935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direct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031105" y="2853690"/>
            <a:ext cx="2031365" cy="935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fanout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456805" y="2874645"/>
            <a:ext cx="2031365" cy="935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topic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722880" y="4331970"/>
            <a:ext cx="2031365" cy="935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单播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031105" y="4310380"/>
            <a:ext cx="2031365" cy="935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广播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456805" y="4331970"/>
            <a:ext cx="2031365" cy="935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组播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031365" y="1598295"/>
            <a:ext cx="4095115" cy="91440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rabbitmqctl list_queues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WPS 演示</Application>
  <PresentationFormat>宽屏</PresentationFormat>
  <Paragraphs>72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zhangle</dc:creator>
  <cp:lastModifiedBy>张乐</cp:lastModifiedBy>
  <cp:revision>11</cp:revision>
  <dcterms:created xsi:type="dcterms:W3CDTF">2020-09-29T05:32:00Z</dcterms:created>
  <dcterms:modified xsi:type="dcterms:W3CDTF">2020-09-30T06:33:06Z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