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1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27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89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4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54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3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1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5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2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4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77B8A9-5B89-4783-B51E-2D910AF91B4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ACF8A6-B304-4101-9672-CB42439C1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7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  <p:sldLayoutId id="2147484744" r:id="rId12"/>
    <p:sldLayoutId id="2147484745" r:id="rId13"/>
    <p:sldLayoutId id="2147484746" r:id="rId14"/>
    <p:sldLayoutId id="2147484747" r:id="rId15"/>
    <p:sldLayoutId id="2147484748" r:id="rId16"/>
    <p:sldLayoutId id="2147484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lvy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3025" y="179908"/>
            <a:ext cx="8689976" cy="2509213"/>
          </a:xfrm>
        </p:spPr>
        <p:txBody>
          <a:bodyPr/>
          <a:lstStyle/>
          <a:p>
            <a:r>
              <a:rPr lang="zh-CN" altLang="en-US" dirty="0"/>
              <a:t>自动化测试项目</a:t>
            </a:r>
            <a:r>
              <a:rPr lang="en-US" altLang="zh-CN" dirty="0"/>
              <a:t>—</a:t>
            </a:r>
            <a:r>
              <a:rPr lang="zh-CN" altLang="en-US" dirty="0"/>
              <a:t>驴友网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79348" y="3473244"/>
            <a:ext cx="8689976" cy="1371599"/>
          </a:xfrm>
        </p:spPr>
        <p:txBody>
          <a:bodyPr/>
          <a:lstStyle/>
          <a:p>
            <a:r>
              <a:rPr lang="zh-CN" altLang="en-US" dirty="0"/>
              <a:t>开发人员：张磊</a:t>
            </a:r>
            <a:endParaRPr lang="en-US" altLang="zh-CN" dirty="0"/>
          </a:p>
          <a:p>
            <a:r>
              <a:rPr lang="zh-CN" altLang="en-US" dirty="0"/>
              <a:t>开发周期：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0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项目难点及解决方案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、元素定位</a:t>
            </a:r>
            <a:endParaRPr lang="en-US" altLang="zh-CN" dirty="0"/>
          </a:p>
          <a:p>
            <a:pPr lvl="1"/>
            <a:r>
              <a:rPr lang="zh-CN" altLang="en-US" dirty="0"/>
              <a:t>元素定位贯穿整个测试项目，</a:t>
            </a:r>
            <a:r>
              <a:rPr lang="zh-CN" altLang="en-US" cap="none" dirty="0"/>
              <a:t>部分</a:t>
            </a:r>
            <a:r>
              <a:rPr lang="zh-CN" altLang="en-US" dirty="0"/>
              <a:t>元素定位因为</a:t>
            </a:r>
            <a:r>
              <a:rPr lang="en-US" altLang="zh-CN" dirty="0"/>
              <a:t>web</a:t>
            </a:r>
            <a:r>
              <a:rPr lang="zh-CN" altLang="en-US" dirty="0"/>
              <a:t>的动态效果导致无法直接获取，</a:t>
            </a:r>
            <a:r>
              <a:rPr lang="zh-CN" altLang="en-US" cap="none" dirty="0"/>
              <a:t>例如</a:t>
            </a:r>
            <a:r>
              <a:rPr lang="en-US" altLang="zh-CN" cap="none" dirty="0"/>
              <a:t>display</a:t>
            </a:r>
            <a:r>
              <a:rPr lang="zh-CN" altLang="en-US" cap="none" dirty="0"/>
              <a:t>属性值的改变，</a:t>
            </a:r>
            <a:r>
              <a:rPr lang="en-US" altLang="zh-CN" cap="none" dirty="0" err="1"/>
              <a:t>js</a:t>
            </a:r>
            <a:r>
              <a:rPr lang="zh-CN" altLang="en-US" cap="none" dirty="0"/>
              <a:t>对</a:t>
            </a:r>
            <a:r>
              <a:rPr lang="en-US" altLang="zh-CN" cap="none" dirty="0" err="1"/>
              <a:t>dom</a:t>
            </a:r>
            <a:r>
              <a:rPr lang="zh-CN" altLang="en-US" cap="none" dirty="0"/>
              <a:t>树的操作，动态</a:t>
            </a:r>
            <a:r>
              <a:rPr lang="en-US" altLang="zh-CN" cap="none" dirty="0"/>
              <a:t>id</a:t>
            </a:r>
            <a:r>
              <a:rPr lang="zh-CN" altLang="en-US" cap="none" dirty="0"/>
              <a:t>的生成等，应灵活使用显示等待和多种定位方式</a:t>
            </a:r>
            <a:endParaRPr lang="en-US" altLang="zh-CN" cap="none" dirty="0"/>
          </a:p>
          <a:p>
            <a:r>
              <a:rPr lang="en-US" altLang="zh-CN" cap="none" dirty="0"/>
              <a:t>2</a:t>
            </a:r>
            <a:r>
              <a:rPr lang="zh-CN" altLang="en-US" cap="none" dirty="0"/>
              <a:t>、断言</a:t>
            </a:r>
            <a:endParaRPr lang="en-US" altLang="zh-CN" cap="none" dirty="0"/>
          </a:p>
          <a:p>
            <a:pPr lvl="1"/>
            <a:r>
              <a:rPr lang="zh-CN" altLang="en-US" cap="none" dirty="0"/>
              <a:t>测试用例需要一个结果进行</a:t>
            </a:r>
            <a:r>
              <a:rPr lang="en-US" altLang="zh-CN" cap="none" dirty="0"/>
              <a:t>ok/fail</a:t>
            </a:r>
            <a:r>
              <a:rPr lang="zh-CN" altLang="en-US" cap="none" dirty="0"/>
              <a:t>状态的判断，如何准确有效进行断言是对项目稳定性和测试准确性的考验</a:t>
            </a:r>
            <a:endParaRPr lang="en-US" altLang="zh-CN" cap="none" dirty="0"/>
          </a:p>
          <a:p>
            <a:r>
              <a:rPr lang="en-US" altLang="zh-CN" cap="none" dirty="0"/>
              <a:t>3</a:t>
            </a:r>
            <a:r>
              <a:rPr lang="zh-CN" altLang="en-US" cap="none" dirty="0"/>
              <a:t>、截图</a:t>
            </a:r>
            <a:endParaRPr lang="en-US" altLang="zh-CN" cap="none" dirty="0"/>
          </a:p>
          <a:p>
            <a:pPr lvl="1"/>
            <a:r>
              <a:rPr lang="zh-CN" altLang="en-US" cap="none" dirty="0"/>
              <a:t>因为测试报告和相关截图保存在特定的目录下，故应当考虑如何准确保存截图，</a:t>
            </a:r>
            <a:r>
              <a:rPr lang="en-US" altLang="zh-CN" cap="none" dirty="0" err="1"/>
              <a:t>os</a:t>
            </a:r>
            <a:r>
              <a:rPr lang="zh-CN" altLang="en-US" cap="none" dirty="0"/>
              <a:t>模块的使用十分有效</a:t>
            </a:r>
            <a:endParaRPr lang="en-US" altLang="zh-CN" cap="none" dirty="0"/>
          </a:p>
          <a:p>
            <a:r>
              <a:rPr lang="en-US" altLang="zh-CN" cap="none" dirty="0"/>
              <a:t>4</a:t>
            </a:r>
            <a:r>
              <a:rPr lang="zh-CN" altLang="en-US" cap="none" dirty="0"/>
              <a:t>、测试用例的书写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200453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一、对自动化测试的基本流程有个进一步了解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二、增加了面向对象思想和相应函数封装的理解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三、熟练掌握了</a:t>
            </a:r>
            <a:r>
              <a:rPr lang="en-US" altLang="zh-CN" cap="none" dirty="0"/>
              <a:t>selenium</a:t>
            </a:r>
            <a:r>
              <a:rPr lang="zh-CN" altLang="en-US" cap="none" dirty="0"/>
              <a:t>和</a:t>
            </a:r>
            <a:r>
              <a:rPr lang="en-US" altLang="zh-CN" cap="none" dirty="0" err="1"/>
              <a:t>unittest</a:t>
            </a:r>
            <a:r>
              <a:rPr lang="zh-CN" altLang="en-US" cap="none" dirty="0"/>
              <a:t>的相关操作</a:t>
            </a:r>
            <a:endParaRPr lang="en-US" altLang="zh-CN" cap="none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一、使用工具：</a:t>
            </a:r>
            <a:r>
              <a:rPr lang="en-US" altLang="zh-CN" cap="none" dirty="0" err="1"/>
              <a:t>Pycharm</a:t>
            </a:r>
            <a:r>
              <a:rPr lang="zh-CN" altLang="en-US" cap="none" dirty="0"/>
              <a:t>、</a:t>
            </a:r>
            <a:r>
              <a:rPr lang="en-US" altLang="zh-CN" cap="none" dirty="0"/>
              <a:t>Chrome</a:t>
            </a:r>
          </a:p>
          <a:p>
            <a:endParaRPr lang="en-US" altLang="zh-CN" cap="none" dirty="0"/>
          </a:p>
          <a:p>
            <a:pPr marL="0" indent="0">
              <a:buNone/>
            </a:pPr>
            <a:r>
              <a:rPr lang="zh-CN" altLang="en-US" cap="none" dirty="0"/>
              <a:t>二、使用技术：</a:t>
            </a:r>
            <a:r>
              <a:rPr lang="en-US" altLang="zh-CN" cap="none" dirty="0"/>
              <a:t>selenium</a:t>
            </a:r>
            <a:r>
              <a:rPr lang="zh-CN" altLang="en-US" cap="none" dirty="0"/>
              <a:t>、</a:t>
            </a:r>
            <a:r>
              <a:rPr lang="en-US" altLang="zh-CN" cap="none" dirty="0" err="1"/>
              <a:t>unittest</a:t>
            </a:r>
            <a:endParaRPr lang="en-US" altLang="zh-CN" cap="none" dirty="0"/>
          </a:p>
          <a:p>
            <a:endParaRPr lang="en-US" altLang="zh-CN" cap="none" dirty="0"/>
          </a:p>
          <a:p>
            <a:pPr marL="0" indent="0">
              <a:buNone/>
            </a:pPr>
            <a:r>
              <a:rPr lang="zh-CN" altLang="en-US" cap="none" dirty="0"/>
              <a:t>三、测试网址：</a:t>
            </a:r>
            <a:r>
              <a:rPr lang="en-US" altLang="zh-CN" cap="none" dirty="0">
                <a:hlinkClick r:id="rId2"/>
              </a:rPr>
              <a:t>http://home.lvy.cn/</a:t>
            </a:r>
            <a:endParaRPr lang="en-US" altLang="zh-CN" cap="none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22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测试功能和场景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功能一：登录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：账号密码为空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是否出现‘抱歉，密码空或包含非法字符’字样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：账号密码不匹配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是否出现‘登录失败，您还可以尝试’字样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：账号密码正确，登陆成功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用户名是否正确显示</a:t>
            </a:r>
          </a:p>
        </p:txBody>
      </p:sp>
    </p:spTree>
    <p:extLst>
      <p:ext uri="{BB962C8B-B14F-4D97-AF65-F5344CB8AC3E}">
        <p14:creationId xmlns:p14="http://schemas.microsoft.com/office/powerpoint/2010/main" val="184586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测试功能和场景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功能二：帖子搜索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：搜索内容为空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是否成功跳转到搜索界面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：搜索内容不存在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是否出现‘对不起，没有找到匹配结果’字样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：搜索成功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搜索关键字是否正确出现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24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测试功能和场景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功能三：帖子发送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：标题或者文章为空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是否出现‘抱歉，您尚未输入标题或内容’字样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：发送标题字数过长（大于</a:t>
            </a:r>
            <a:r>
              <a:rPr lang="en-US" altLang="zh-CN" dirty="0"/>
              <a:t>100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是否出现‘您的帖子长度不符合要求’字样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：发帖成功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发表内容是否出现在页面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39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测试功能和场景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功能四：</a:t>
            </a:r>
            <a:r>
              <a:rPr lang="zh-CN" altLang="en-US"/>
              <a:t>查看帖子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场景：帖子内容正确展现（随机）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点击前帖子标题和点击后标题在可展示范围内是否相符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（回帖）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7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测试功能和场景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功能五：发表个人状态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：发送状态为空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不发生变化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：发送状态字数过长（大于</a:t>
            </a:r>
            <a:r>
              <a:rPr lang="en-US" altLang="zh-CN" dirty="0"/>
              <a:t>100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是否只将状态部分展示在状态栏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：状态发送成功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刚发布的状态是否出现在状态栏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18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测试功能和场景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功能六：删除个人状态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：点击删除后取消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状态没有删除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：点击删除后确认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状态成功删除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244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72394" y="1928554"/>
            <a:ext cx="10363826" cy="3424107"/>
          </a:xfrm>
        </p:spPr>
        <p:txBody>
          <a:bodyPr>
            <a:noAutofit/>
          </a:bodyPr>
          <a:lstStyle/>
          <a:p>
            <a:r>
              <a:rPr lang="zh-CN" altLang="en-US" dirty="0"/>
              <a:t>为了方便后期可能出现的代码维护，并帮助自己进一步理解面向对象思想，本次测试项目使用了</a:t>
            </a:r>
            <a:r>
              <a:rPr lang="en-US" altLang="zh-CN" cap="none" dirty="0" err="1"/>
              <a:t>page_object</a:t>
            </a:r>
            <a:r>
              <a:rPr lang="zh-CN" altLang="en-US" cap="none" dirty="0"/>
              <a:t>思想，将程序代码分成主要以下几部分：</a:t>
            </a:r>
            <a:endParaRPr lang="en-US" altLang="zh-CN" cap="none" dirty="0"/>
          </a:p>
          <a:p>
            <a:pPr lvl="1"/>
            <a:r>
              <a:rPr lang="en-US" altLang="zh-CN" sz="2000" cap="none" dirty="0"/>
              <a:t>1</a:t>
            </a:r>
            <a:r>
              <a:rPr lang="zh-CN" altLang="en-US" sz="2000" cap="none" dirty="0"/>
              <a:t>、将</a:t>
            </a:r>
            <a:r>
              <a:rPr lang="en-US" altLang="zh-CN" sz="2000" cap="none" dirty="0"/>
              <a:t>selenium</a:t>
            </a:r>
            <a:r>
              <a:rPr lang="zh-CN" altLang="en-US" sz="2000" cap="none" dirty="0"/>
              <a:t>的基本操作，例如</a:t>
            </a:r>
            <a:r>
              <a:rPr lang="en-US" altLang="zh-CN" sz="2000" cap="none" dirty="0" err="1"/>
              <a:t>send_keys</a:t>
            </a:r>
            <a:r>
              <a:rPr lang="zh-CN" altLang="en-US" sz="2000" cap="none" dirty="0"/>
              <a:t>、</a:t>
            </a:r>
            <a:r>
              <a:rPr lang="en-US" altLang="zh-CN" sz="2000" cap="none" dirty="0" err="1"/>
              <a:t>find_element</a:t>
            </a:r>
            <a:r>
              <a:rPr lang="zh-CN" altLang="en-US" sz="2000" cap="none" dirty="0"/>
              <a:t>等，封装到了</a:t>
            </a:r>
            <a:r>
              <a:rPr lang="en-US" altLang="zh-CN" sz="2000" cap="none" dirty="0"/>
              <a:t>base.py</a:t>
            </a:r>
            <a:r>
              <a:rPr lang="zh-CN" altLang="en-US" sz="2000" cap="none" dirty="0"/>
              <a:t>文件的</a:t>
            </a:r>
            <a:r>
              <a:rPr lang="en-US" altLang="zh-CN" sz="2000" cap="none" dirty="0"/>
              <a:t>page</a:t>
            </a:r>
            <a:r>
              <a:rPr lang="zh-CN" altLang="en-US" sz="2000" cap="none" dirty="0"/>
              <a:t>类</a:t>
            </a:r>
            <a:endParaRPr lang="en-US" altLang="zh-CN" sz="2000" cap="none" dirty="0"/>
          </a:p>
          <a:p>
            <a:pPr lvl="1"/>
            <a:r>
              <a:rPr lang="en-US" altLang="zh-CN" sz="2000" dirty="0"/>
              <a:t>2</a:t>
            </a:r>
            <a:r>
              <a:rPr lang="zh-CN" altLang="en-US" sz="2000" dirty="0"/>
              <a:t>、通过对</a:t>
            </a:r>
            <a:r>
              <a:rPr lang="en-US" altLang="zh-CN" sz="2000" cap="none" dirty="0"/>
              <a:t>page</a:t>
            </a:r>
            <a:r>
              <a:rPr lang="zh-CN" altLang="en-US" sz="2000" cap="none" dirty="0"/>
              <a:t>类的继承和相应函数的使用，将每个单独的功能所需要用到的具体操作和相关定位，封装到了*</a:t>
            </a:r>
            <a:r>
              <a:rPr lang="en-US" altLang="zh-CN" sz="2000" cap="none" dirty="0"/>
              <a:t>page.py</a:t>
            </a:r>
            <a:r>
              <a:rPr lang="zh-CN" altLang="en-US" sz="2000" cap="none" dirty="0"/>
              <a:t>文件</a:t>
            </a:r>
            <a:endParaRPr lang="en-US" altLang="zh-CN" sz="2000" cap="none" dirty="0"/>
          </a:p>
          <a:p>
            <a:pPr lvl="1"/>
            <a:r>
              <a:rPr lang="en-US" altLang="zh-CN" sz="2000" cap="none" dirty="0"/>
              <a:t>3</a:t>
            </a:r>
            <a:r>
              <a:rPr lang="zh-CN" altLang="en-US" sz="2000" cap="none" dirty="0"/>
              <a:t>、通过调用相应功能*</a:t>
            </a:r>
            <a:r>
              <a:rPr lang="en-US" altLang="zh-CN" sz="2000" cap="none" dirty="0"/>
              <a:t>page.py</a:t>
            </a:r>
            <a:r>
              <a:rPr lang="zh-CN" altLang="en-US" sz="2000" cap="none" dirty="0"/>
              <a:t>文件下的函数，将每个功能所需要测试的场景封装成测试用例</a:t>
            </a:r>
            <a:endParaRPr lang="en-US" altLang="zh-CN" sz="2000" cap="none" dirty="0"/>
          </a:p>
          <a:p>
            <a:pPr lvl="1"/>
            <a:r>
              <a:rPr lang="en-US" altLang="zh-CN" sz="2000" cap="none" dirty="0"/>
              <a:t>4</a:t>
            </a:r>
            <a:r>
              <a:rPr lang="zh-CN" altLang="en-US" sz="2000" cap="none" dirty="0"/>
              <a:t>、将测试报告、测试环境的初始化和还原等相关代码放置在特定的目录</a:t>
            </a:r>
            <a:endParaRPr lang="en-US" altLang="zh-CN" sz="2000" cap="none" dirty="0"/>
          </a:p>
          <a:p>
            <a:pPr lvl="1"/>
            <a:r>
              <a:rPr lang="en-US" altLang="zh-CN" sz="2000" cap="none" dirty="0"/>
              <a:t>5</a:t>
            </a:r>
            <a:r>
              <a:rPr lang="zh-CN" altLang="en-US" sz="2000" cap="none" dirty="0"/>
              <a:t>、完成测试报告的批量执行和邮件的发送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093096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852</TotalTime>
  <Words>480</Words>
  <Application>Microsoft Office PowerPoint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Tw Cen MT</vt:lpstr>
      <vt:lpstr>水滴</vt:lpstr>
      <vt:lpstr>自动化测试项目—驴友网</vt:lpstr>
      <vt:lpstr>项目相关</vt:lpstr>
      <vt:lpstr>测试功能和场景</vt:lpstr>
      <vt:lpstr>测试功能和场景</vt:lpstr>
      <vt:lpstr>测试功能和场景</vt:lpstr>
      <vt:lpstr>测试功能和场景</vt:lpstr>
      <vt:lpstr>测试功能和场景</vt:lpstr>
      <vt:lpstr>测试功能和场景</vt:lpstr>
      <vt:lpstr>项目思路</vt:lpstr>
      <vt:lpstr>项目难点及解决方案</vt:lpstr>
      <vt:lpstr>项目总结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10570</dc:creator>
  <cp:lastModifiedBy>zhang Mr.</cp:lastModifiedBy>
  <cp:revision>29</cp:revision>
  <dcterms:created xsi:type="dcterms:W3CDTF">2018-04-09T05:56:06Z</dcterms:created>
  <dcterms:modified xsi:type="dcterms:W3CDTF">2018-04-10T14:07:19Z</dcterms:modified>
</cp:coreProperties>
</file>