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7200">
                <a:latin typeface="+mj-lt"/>
                <a:ea typeface="+mj-ea"/>
                <a:cs typeface="+mj-cs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PingFang SC Regula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尚贝里学联2017年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迎新晚会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1766972070"/>
              </p:ext>
            </p:extLst>
          </p:nvPr>
        </p:nvGraphicFramePr>
        <p:xfrm>
          <a:off x="1778000" y="1498600"/>
          <a:ext cx="20815300" cy="107061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220"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Gare（火车站）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Curial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2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A - 大湖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7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A - Jacob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1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C - De Gaulle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1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c -
Charle Centre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2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20:50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21:02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20:5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3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20: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40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2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21: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10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21: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23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21: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10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21:0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3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220">
                <a:tc>
                  <a:txBody>
                    <a:bodyPr/>
                    <a:lstStyle/>
                    <a:p>
                      <a:pPr>
                        <a:defRPr sz="7200">
                          <a:latin typeface="+mj-lt"/>
                          <a:ea typeface="+mj-ea"/>
                          <a:cs typeface="+mj-cs"/>
                          <a:sym typeface="PingFang SC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</a:t>
                      </a:r>
                      <a:r>
                        <a:rPr lang="en-US" altLang="zh-CN" sz="72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PingFang SC Regular"/>
                        </a:rPr>
                        <a:t>2:19</a:t>
                      </a:r>
                      <a:endParaRPr sz="7200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PingFang SC Regula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7200">
                          <a:latin typeface="+mj-lt"/>
                          <a:ea typeface="+mj-ea"/>
                          <a:cs typeface="+mj-cs"/>
                          <a:sym typeface="PingFang SC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7200">
                          <a:latin typeface="+mj-lt"/>
                          <a:ea typeface="+mj-ea"/>
                          <a:cs typeface="+mj-cs"/>
                          <a:sym typeface="PingFang SC Regular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PingFang SC Regular"/>
        <a:ea typeface="PingFang SC Regular"/>
        <a:cs typeface="PingFang SC Regula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PingFang SC Regular"/>
        <a:ea typeface="PingFang SC Regular"/>
        <a:cs typeface="PingFang SC Regula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自定义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Chalkduster</vt:lpstr>
      <vt:lpstr>Helvetica Neue</vt:lpstr>
      <vt:lpstr>PingFang SC Regular</vt:lpstr>
      <vt:lpstr>Chalkboard</vt:lpstr>
      <vt:lpstr>尚贝里学联2017年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尚贝里学联2017年</dc:title>
  <dc:creator>Ian Button</dc:creator>
  <cp:lastModifiedBy>Ian Button</cp:lastModifiedBy>
  <cp:revision>3</cp:revision>
  <dcterms:modified xsi:type="dcterms:W3CDTF">2018-10-16T12:16:24Z</dcterms:modified>
</cp:coreProperties>
</file>