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C5FF"/>
    <a:srgbClr val="D60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84" y="-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3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24" y="11400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e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心洗公众号开发功能要求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3501" y="498266"/>
            <a:ext cx="138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  我要洗车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左大括号 6"/>
          <p:cNvSpPr/>
          <p:nvPr/>
        </p:nvSpPr>
        <p:spPr>
          <a:xfrm rot="5400000">
            <a:off x="4230216" y="-599638"/>
            <a:ext cx="324000" cy="4248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67578" y="1802025"/>
            <a:ext cx="2028558" cy="841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rgbClr val="0070C0"/>
                </a:solidFill>
              </a:rPr>
              <a:t>立即</a:t>
            </a:r>
            <a:r>
              <a:rPr lang="zh-CN" altLang="en-US" sz="1400" dirty="0" smtClean="0">
                <a:solidFill>
                  <a:srgbClr val="0070C0"/>
                </a:solidFill>
              </a:rPr>
              <a:t>洗车</a:t>
            </a:r>
            <a:r>
              <a:rPr lang="zh-CN" altLang="en-US" sz="1100" dirty="0" smtClean="0"/>
              <a:t>：当出现排队大于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小时，系统自动提醒您当前排队大于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小时，是否接受预约洗车</a:t>
            </a:r>
            <a:endParaRPr lang="zh-CN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940152" y="1802025"/>
            <a:ext cx="3203848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70C0"/>
                </a:solidFill>
              </a:rPr>
              <a:t>预约洗车</a:t>
            </a:r>
            <a:r>
              <a:rPr lang="zh-CN" altLang="en-US" sz="1400" dirty="0" smtClean="0"/>
              <a:t>：</a:t>
            </a:r>
            <a:r>
              <a:rPr lang="zh-CN" altLang="en-US" sz="1200" dirty="0" smtClean="0"/>
              <a:t>按一天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小时工作时间进行列表，该列表可以在同一时间段被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个人预约（因为有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个车位），且每个时间是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个半小时隔断，当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个客户选择该时间段后该部分变灰，这样就不能再选该时段，最多可提前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天预约。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4741" y="1799617"/>
            <a:ext cx="1383568" cy="81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rgbClr val="0070C0"/>
                </a:solidFill>
              </a:rPr>
              <a:t>服务</a:t>
            </a:r>
            <a:r>
              <a:rPr lang="zh-CN" altLang="en-US" sz="1400" dirty="0" smtClean="0">
                <a:solidFill>
                  <a:srgbClr val="0070C0"/>
                </a:solidFill>
              </a:rPr>
              <a:t>流程</a:t>
            </a:r>
            <a:r>
              <a:rPr lang="zh-CN" altLang="en-US" sz="1100" dirty="0" smtClean="0"/>
              <a:t>：下单</a:t>
            </a:r>
            <a:r>
              <a:rPr lang="en-US" altLang="zh-CN" sz="1100" dirty="0" smtClean="0"/>
              <a:t>-</a:t>
            </a:r>
            <a:r>
              <a:rPr lang="zh-CN" altLang="en-US" sz="1100" dirty="0" smtClean="0"/>
              <a:t>专业人员上门接车</a:t>
            </a:r>
            <a:r>
              <a:rPr lang="en-US" altLang="zh-CN" sz="1100" dirty="0" smtClean="0"/>
              <a:t>-</a:t>
            </a:r>
            <a:r>
              <a:rPr lang="zh-CN" altLang="en-US" sz="1100" dirty="0" smtClean="0"/>
              <a:t>汽车清洗</a:t>
            </a:r>
            <a:r>
              <a:rPr lang="en-US" altLang="zh-CN" sz="1100" dirty="0" smtClean="0"/>
              <a:t>-</a:t>
            </a:r>
            <a:r>
              <a:rPr lang="zh-CN" altLang="en-US" sz="1100" dirty="0" smtClean="0"/>
              <a:t>送还汽车</a:t>
            </a:r>
            <a:r>
              <a:rPr lang="en-US" altLang="zh-CN" sz="1100" dirty="0" smtClean="0"/>
              <a:t>-</a:t>
            </a:r>
            <a:r>
              <a:rPr lang="zh-CN" altLang="en-US" sz="1100" dirty="0" smtClean="0"/>
              <a:t>服务完成</a:t>
            </a:r>
            <a:endParaRPr lang="zh-CN" altLang="en-US" sz="1100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4459363" y="2649200"/>
            <a:ext cx="9938" cy="426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77516" y="3075807"/>
            <a:ext cx="3602796" cy="2846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 smtClean="0">
                <a:solidFill>
                  <a:srgbClr val="0070C0"/>
                </a:solidFill>
              </a:rPr>
              <a:t>需要填写信息：</a:t>
            </a:r>
            <a:endParaRPr lang="en-US" altLang="zh-CN" sz="1400" dirty="0" smtClean="0">
              <a:solidFill>
                <a:srgbClr val="0070C0"/>
              </a:solidFill>
            </a:endParaRPr>
          </a:p>
          <a:p>
            <a:pPr algn="just"/>
            <a:r>
              <a:rPr lang="zh-CN" altLang="en-US" sz="1100" dirty="0" smtClean="0"/>
              <a:t>一、</a:t>
            </a:r>
            <a:endParaRPr lang="en-US" altLang="zh-CN" sz="1100" dirty="0" smtClean="0"/>
          </a:p>
          <a:p>
            <a:pPr algn="just"/>
            <a:r>
              <a:rPr lang="en-US" altLang="zh-CN" sz="1100" dirty="0" smtClean="0"/>
              <a:t>1.</a:t>
            </a:r>
            <a:r>
              <a:rPr lang="zh-CN" altLang="en-US" sz="1100" dirty="0" smtClean="0"/>
              <a:t>车型选择（可下来：微型车、普通轿车、</a:t>
            </a:r>
            <a:r>
              <a:rPr lang="en-US" altLang="zh-CN" sz="1100" dirty="0" smtClean="0"/>
              <a:t>SUV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MPV</a:t>
            </a:r>
            <a:r>
              <a:rPr lang="zh-CN" altLang="en-US" sz="1100" dirty="0" smtClean="0"/>
              <a:t>）</a:t>
            </a:r>
            <a:endParaRPr lang="en-US" altLang="zh-CN" sz="1100" dirty="0" smtClean="0"/>
          </a:p>
          <a:p>
            <a:pPr algn="just"/>
            <a:r>
              <a:rPr lang="en-US" altLang="zh-CN" sz="1100" dirty="0"/>
              <a:t>2</a:t>
            </a:r>
            <a:r>
              <a:rPr lang="en-US" altLang="zh-CN" sz="1100" dirty="0" smtClean="0"/>
              <a:t>.</a:t>
            </a:r>
            <a:r>
              <a:rPr lang="zh-CN" altLang="en-US" sz="1100" dirty="0" smtClean="0"/>
              <a:t>牌照</a:t>
            </a:r>
            <a:r>
              <a:rPr lang="zh-CN" altLang="en-US" sz="1100" dirty="0"/>
              <a:t>（下拉可选，只要客户注册信息和添加车辆即可）</a:t>
            </a:r>
            <a:endParaRPr lang="en-US" altLang="zh-CN" sz="1100" dirty="0"/>
          </a:p>
          <a:p>
            <a:pPr algn="just"/>
            <a:r>
              <a:rPr lang="en-US" altLang="zh-CN" sz="1100" dirty="0"/>
              <a:t>3</a:t>
            </a:r>
            <a:r>
              <a:rPr lang="en-US" altLang="zh-CN" sz="1100" dirty="0" smtClean="0"/>
              <a:t>.</a:t>
            </a:r>
            <a:r>
              <a:rPr lang="zh-CN" altLang="en-US" sz="1100" dirty="0"/>
              <a:t>车主位置（常用位置、即时位置）</a:t>
            </a:r>
            <a:endParaRPr lang="en-US" altLang="zh-CN" sz="1100" dirty="0"/>
          </a:p>
          <a:p>
            <a:pPr algn="just"/>
            <a:r>
              <a:rPr lang="en-US" altLang="zh-CN" sz="1100" dirty="0"/>
              <a:t>4</a:t>
            </a:r>
            <a:r>
              <a:rPr lang="en-US" altLang="zh-CN" sz="1100" dirty="0" smtClean="0"/>
              <a:t>.</a:t>
            </a:r>
            <a:r>
              <a:rPr lang="zh-CN" altLang="en-US" sz="1100" dirty="0"/>
              <a:t>联系方式</a:t>
            </a:r>
            <a:endParaRPr lang="en-US" altLang="zh-CN" sz="1100" dirty="0"/>
          </a:p>
          <a:p>
            <a:pPr algn="just"/>
            <a:r>
              <a:rPr lang="en-US" altLang="zh-CN" sz="1100" dirty="0"/>
              <a:t>5</a:t>
            </a:r>
            <a:r>
              <a:rPr lang="en-US" altLang="zh-CN" sz="1100" dirty="0" smtClean="0"/>
              <a:t>.</a:t>
            </a:r>
            <a:r>
              <a:rPr lang="zh-CN" altLang="en-US" sz="1100" dirty="0"/>
              <a:t>姓名</a:t>
            </a:r>
            <a:endParaRPr lang="en-US" altLang="zh-CN" sz="1100" dirty="0"/>
          </a:p>
          <a:p>
            <a:pPr algn="just"/>
            <a:r>
              <a:rPr lang="en-US" altLang="zh-CN" sz="1100" dirty="0"/>
              <a:t>6</a:t>
            </a:r>
            <a:r>
              <a:rPr lang="en-US" altLang="zh-CN" sz="1100" dirty="0" smtClean="0"/>
              <a:t>.</a:t>
            </a:r>
            <a:r>
              <a:rPr lang="zh-CN" altLang="en-US" sz="1100" dirty="0"/>
              <a:t>进行</a:t>
            </a:r>
            <a:r>
              <a:rPr lang="zh-CN" altLang="en-US" sz="1100" dirty="0" smtClean="0"/>
              <a:t>支付（支付宝，微信）</a:t>
            </a:r>
            <a:endParaRPr lang="en-US" altLang="zh-CN" sz="1100" dirty="0"/>
          </a:p>
          <a:p>
            <a:pPr algn="just"/>
            <a:r>
              <a:rPr lang="en-US" altLang="zh-CN" sz="1100" dirty="0"/>
              <a:t>7</a:t>
            </a:r>
            <a:r>
              <a:rPr lang="en-US" altLang="zh-CN" sz="1100" dirty="0" smtClean="0"/>
              <a:t>.</a:t>
            </a:r>
            <a:r>
              <a:rPr lang="zh-CN" altLang="en-US" sz="1100" dirty="0"/>
              <a:t>生成上门取车时间</a:t>
            </a:r>
            <a:endParaRPr lang="en-US" altLang="zh-CN" sz="1100" dirty="0"/>
          </a:p>
          <a:p>
            <a:pPr algn="just"/>
            <a:r>
              <a:rPr lang="en-US" altLang="zh-CN" sz="1100" dirty="0"/>
              <a:t>8</a:t>
            </a:r>
            <a:r>
              <a:rPr lang="en-US" altLang="zh-CN" sz="1100" dirty="0" smtClean="0"/>
              <a:t>.</a:t>
            </a:r>
            <a:r>
              <a:rPr lang="zh-CN" altLang="en-US" sz="1100" dirty="0"/>
              <a:t>工作人员电话</a:t>
            </a:r>
            <a:r>
              <a:rPr lang="zh-CN" altLang="en-US" sz="1100" dirty="0" smtClean="0"/>
              <a:t>确认（车型、位置、联系方式）</a:t>
            </a:r>
            <a:endParaRPr lang="en-US" altLang="zh-CN" sz="1100" dirty="0" smtClean="0"/>
          </a:p>
          <a:p>
            <a:pPr algn="just"/>
            <a:r>
              <a:rPr lang="zh-CN" altLang="en-US" sz="1100" dirty="0" smtClean="0"/>
              <a:t>以上可保存为常规模板</a:t>
            </a:r>
            <a:endParaRPr lang="en-US" altLang="zh-CN" sz="1100" dirty="0" smtClean="0"/>
          </a:p>
          <a:p>
            <a:pPr algn="just"/>
            <a:r>
              <a:rPr lang="zh-CN" altLang="en-US" sz="1100" dirty="0" smtClean="0"/>
              <a:t>二、新用户按上面要求填写</a:t>
            </a:r>
            <a:endParaRPr lang="en-US" altLang="zh-CN" sz="1100" dirty="0" smtClean="0"/>
          </a:p>
          <a:p>
            <a:pPr algn="just"/>
            <a:r>
              <a:rPr lang="zh-CN" altLang="en-US" sz="1100" dirty="0" smtClean="0"/>
              <a:t>模板如下：</a:t>
            </a:r>
            <a:endParaRPr lang="en-US" altLang="zh-CN" sz="1100" dirty="0" smtClean="0"/>
          </a:p>
          <a:p>
            <a:pPr algn="just"/>
            <a:r>
              <a:rPr lang="zh-CN" altLang="en-US" sz="1100" dirty="0" smtClean="0">
                <a:sym typeface="Wingdings"/>
              </a:rPr>
              <a:t>常用客户</a:t>
            </a:r>
            <a:endParaRPr lang="en-US" altLang="zh-CN" sz="1100" dirty="0" smtClean="0">
              <a:sym typeface="Wingdings"/>
            </a:endParaRPr>
          </a:p>
          <a:p>
            <a:pPr algn="just"/>
            <a:r>
              <a:rPr lang="zh-CN" altLang="en-US" sz="1100" dirty="0" smtClean="0">
                <a:sym typeface="Wingdings"/>
              </a:rPr>
              <a:t>新客户（每次填写完，提醒是否保存）</a:t>
            </a:r>
            <a:endParaRPr lang="en-US" altLang="zh-CN" sz="1100" dirty="0" smtClean="0">
              <a:sym typeface="Wingdings"/>
            </a:endParaRPr>
          </a:p>
          <a:p>
            <a:pPr algn="just"/>
            <a:endParaRPr lang="en-US" altLang="zh-CN" sz="1100" dirty="0" smtClean="0"/>
          </a:p>
        </p:txBody>
      </p:sp>
      <p:cxnSp>
        <p:nvCxnSpPr>
          <p:cNvPr id="16" name="直接箭头连接符 15"/>
          <p:cNvCxnSpPr>
            <a:stCxn id="4" idx="2"/>
          </p:cNvCxnSpPr>
          <p:nvPr/>
        </p:nvCxnSpPr>
        <p:spPr>
          <a:xfrm flipH="1">
            <a:off x="4315346" y="867598"/>
            <a:ext cx="9939" cy="201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24781" y="1068875"/>
            <a:ext cx="403244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B050"/>
                </a:solidFill>
              </a:rPr>
              <a:t>进行车型选择：小型轿车、普通轿车、</a:t>
            </a:r>
            <a:r>
              <a:rPr lang="en-US" altLang="zh-CN" sz="1600" dirty="0" smtClean="0">
                <a:solidFill>
                  <a:srgbClr val="00B050"/>
                </a:solidFill>
              </a:rPr>
              <a:t>SUV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1720" y="3264535"/>
            <a:ext cx="1383568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 smtClean="0">
                <a:solidFill>
                  <a:srgbClr val="0070C0"/>
                </a:solidFill>
              </a:rPr>
              <a:t>车辆信息跟踪：</a:t>
            </a:r>
            <a:r>
              <a:rPr lang="en-US" altLang="zh-CN" sz="1100" dirty="0" smtClean="0"/>
              <a:t>1.</a:t>
            </a:r>
            <a:r>
              <a:rPr lang="zh-CN" altLang="en-US" sz="1100" dirty="0" smtClean="0"/>
              <a:t>车辆已取</a:t>
            </a:r>
            <a:endParaRPr lang="en-US" altLang="zh-CN" sz="1100" dirty="0" smtClean="0"/>
          </a:p>
          <a:p>
            <a:pPr algn="just"/>
            <a:r>
              <a:rPr lang="en-US" altLang="zh-CN" sz="1100" dirty="0" smtClean="0"/>
              <a:t>2.</a:t>
            </a:r>
            <a:r>
              <a:rPr lang="zh-CN" altLang="en-US" sz="1100" dirty="0" smtClean="0"/>
              <a:t>车辆排队中</a:t>
            </a:r>
            <a:endParaRPr lang="en-US" altLang="zh-CN" sz="1100" dirty="0" smtClean="0"/>
          </a:p>
          <a:p>
            <a:pPr algn="just"/>
            <a:r>
              <a:rPr lang="en-US" altLang="zh-CN" sz="1100" dirty="0" smtClean="0"/>
              <a:t>3.</a:t>
            </a:r>
            <a:r>
              <a:rPr lang="zh-CN" altLang="en-US" sz="1100" dirty="0" smtClean="0"/>
              <a:t>正在清洗</a:t>
            </a:r>
            <a:endParaRPr lang="en-US" altLang="zh-CN" sz="1100" dirty="0" smtClean="0"/>
          </a:p>
          <a:p>
            <a:pPr algn="just"/>
            <a:r>
              <a:rPr lang="en-US" altLang="zh-CN" sz="1100" dirty="0" smtClean="0"/>
              <a:t>4.</a:t>
            </a:r>
            <a:r>
              <a:rPr lang="zh-CN" altLang="en-US" sz="1100" dirty="0" smtClean="0"/>
              <a:t>车辆派送中</a:t>
            </a:r>
            <a:endParaRPr lang="en-US" altLang="zh-CN" sz="1100" dirty="0" smtClean="0"/>
          </a:p>
          <a:p>
            <a:pPr algn="just"/>
            <a:r>
              <a:rPr lang="en-US" altLang="zh-CN" sz="1100" dirty="0" smtClean="0"/>
              <a:t>5.</a:t>
            </a:r>
            <a:r>
              <a:rPr lang="zh-CN" altLang="en-US" sz="1100" dirty="0" smtClean="0"/>
              <a:t>车辆已接收</a:t>
            </a:r>
            <a:endParaRPr lang="en-US" altLang="zh-CN" sz="1100" dirty="0" smtClean="0"/>
          </a:p>
          <a:p>
            <a:pPr algn="just"/>
            <a:r>
              <a:rPr lang="en-US" altLang="zh-CN" sz="1100" dirty="0" smtClean="0"/>
              <a:t>6.</a:t>
            </a:r>
            <a:r>
              <a:rPr lang="zh-CN" altLang="en-US" sz="1100" dirty="0" smtClean="0"/>
              <a:t>完成服务</a:t>
            </a:r>
            <a:endParaRPr lang="en-US" altLang="zh-CN" sz="1100" dirty="0" smtClean="0"/>
          </a:p>
          <a:p>
            <a:pPr algn="just"/>
            <a:r>
              <a:rPr lang="zh-CN" altLang="en-US" sz="1100" dirty="0" smtClean="0"/>
              <a:t>以上可以通过</a:t>
            </a:r>
            <a:r>
              <a:rPr lang="en-US" altLang="zh-CN" sz="1100" dirty="0" smtClean="0"/>
              <a:t>GPS</a:t>
            </a:r>
            <a:r>
              <a:rPr lang="zh-CN" altLang="en-US" sz="1100" dirty="0" smtClean="0"/>
              <a:t>显示车辆运行状态，同时每一辆车具有视频监视清洗过程及最终上传。</a:t>
            </a:r>
            <a:endParaRPr lang="zh-CN" altLang="en-US" sz="1100" dirty="0"/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3577341" y="3825712"/>
            <a:ext cx="0" cy="288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-756592" y="771550"/>
            <a:ext cx="2736000" cy="4176464"/>
            <a:chOff x="-756592" y="771550"/>
            <a:chExt cx="2736000" cy="4176464"/>
          </a:xfrm>
        </p:grpSpPr>
        <p:sp>
          <p:nvSpPr>
            <p:cNvPr id="23" name="矩形 22"/>
            <p:cNvSpPr/>
            <p:nvPr/>
          </p:nvSpPr>
          <p:spPr>
            <a:xfrm>
              <a:off x="-756592" y="771550"/>
              <a:ext cx="2736000" cy="41764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-756592" y="771550"/>
              <a:ext cx="2736000" cy="129614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图片</a:t>
              </a:r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525820" y="3350861"/>
              <a:ext cx="9000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 smtClean="0"/>
                <a:t>服务流程</a:t>
              </a:r>
              <a:endParaRPr lang="zh-CN" altLang="en-US" sz="11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70324" y="3357190"/>
              <a:ext cx="9000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/>
                <a:t>立即洗车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525820" y="3873496"/>
              <a:ext cx="9000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 smtClean="0"/>
                <a:t>预约洗车</a:t>
              </a:r>
              <a:endParaRPr lang="zh-CN" alt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4420" y="3898035"/>
              <a:ext cx="9000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 smtClean="0"/>
                <a:t>车辆状态</a:t>
              </a:r>
              <a:endParaRPr lang="zh-CN" altLang="en-US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-432472" y="2283718"/>
              <a:ext cx="75600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微型车</a:t>
              </a:r>
              <a:endParaRPr lang="en-US" altLang="zh-CN" sz="1100" dirty="0" smtClean="0"/>
            </a:p>
            <a:p>
              <a:pPr algn="ctr"/>
              <a:r>
                <a:rPr lang="en-US" altLang="zh-CN" sz="1100" dirty="0" smtClean="0"/>
                <a:t>128</a:t>
              </a:r>
              <a:r>
                <a:rPr lang="zh-CN" altLang="en-US" sz="1100" dirty="0" smtClean="0">
                  <a:sym typeface="Wingdings"/>
                </a:rPr>
                <a:t>    </a:t>
              </a:r>
              <a:endParaRPr lang="zh-CN" altLang="en-US" sz="11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899592" y="2279974"/>
              <a:ext cx="75600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普通轿车</a:t>
              </a:r>
              <a:endParaRPr lang="en-US" altLang="zh-CN" sz="1100" dirty="0" smtClean="0"/>
            </a:p>
            <a:p>
              <a:pPr algn="ctr"/>
              <a:r>
                <a:rPr lang="en-US" altLang="zh-CN" sz="1100" dirty="0" smtClean="0"/>
                <a:t>168</a:t>
              </a:r>
              <a:endParaRPr lang="zh-CN" altLang="en-US" sz="11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-432472" y="2809896"/>
              <a:ext cx="756000" cy="421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SUV</a:t>
              </a:r>
              <a:r>
                <a:rPr lang="zh-CN" altLang="en-US" sz="1100" dirty="0" smtClean="0"/>
                <a:t>（五座）</a:t>
              </a:r>
              <a:endParaRPr lang="en-US" altLang="zh-CN" sz="1100" dirty="0" smtClean="0"/>
            </a:p>
            <a:p>
              <a:pPr algn="ctr"/>
              <a:r>
                <a:rPr lang="en-US" altLang="zh-CN" sz="1100" dirty="0" smtClean="0"/>
                <a:t>188</a:t>
              </a:r>
              <a:endParaRPr lang="zh-CN" alt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44464" y="4640237"/>
              <a:ext cx="54000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洗车</a:t>
              </a:r>
              <a:endParaRPr lang="zh-CN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3600" y="4640237"/>
              <a:ext cx="28800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我</a:t>
              </a:r>
              <a:endParaRPr lang="zh-CN" altLang="en-US" sz="1400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899592" y="2809896"/>
            <a:ext cx="756000" cy="42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MPV</a:t>
            </a:r>
          </a:p>
          <a:p>
            <a:pPr algn="ctr"/>
            <a:r>
              <a:rPr lang="en-US" altLang="zh-CN" sz="1100" dirty="0" smtClean="0"/>
              <a:t>198</a:t>
            </a:r>
            <a:endParaRPr lang="zh-CN" altLang="en-US" sz="1100" dirty="0"/>
          </a:p>
        </p:txBody>
      </p:sp>
      <p:sp>
        <p:nvSpPr>
          <p:cNvPr id="15" name="矩形 14"/>
          <p:cNvSpPr/>
          <p:nvPr/>
        </p:nvSpPr>
        <p:spPr>
          <a:xfrm>
            <a:off x="-756592" y="771550"/>
            <a:ext cx="2736000" cy="3600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4250" y="823813"/>
            <a:ext cx="111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南京江湾店</a:t>
            </a:r>
            <a:endParaRPr lang="zh-CN" altLang="en-US" sz="1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10508" y="855232"/>
            <a:ext cx="111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切换门店</a:t>
            </a:r>
            <a:endParaRPr lang="zh-CN" altLang="en-US" sz="11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23216" y="4640237"/>
            <a:ext cx="7200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E</a:t>
            </a:r>
            <a:r>
              <a:rPr lang="zh-CN" altLang="en-US" sz="1400" dirty="0" smtClean="0"/>
              <a:t>心洗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4472" y="1635646"/>
            <a:ext cx="1458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把时间还给客户</a:t>
            </a:r>
            <a:endParaRPr lang="zh-CN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-756592" y="4640237"/>
            <a:ext cx="5400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主页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93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5896" y="63851"/>
            <a:ext cx="33123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个人</a:t>
            </a:r>
            <a:r>
              <a:rPr lang="zh-CN" altLang="en-US" dirty="0" smtClean="0">
                <a:solidFill>
                  <a:srgbClr val="FF0000"/>
                </a:solidFill>
              </a:rPr>
              <a:t>中心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通过输入手机号进入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左大括号 2"/>
          <p:cNvSpPr/>
          <p:nvPr/>
        </p:nvSpPr>
        <p:spPr>
          <a:xfrm rot="5400000">
            <a:off x="4086296" y="-1972520"/>
            <a:ext cx="432048" cy="6300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42389" y="1401119"/>
            <a:ext cx="1383568" cy="98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 smtClean="0">
                <a:solidFill>
                  <a:srgbClr val="0070C0"/>
                </a:solidFill>
              </a:rPr>
              <a:t>车辆信息</a:t>
            </a:r>
            <a:r>
              <a:rPr lang="zh-CN" altLang="en-US" sz="1100" dirty="0" smtClean="0"/>
              <a:t>：</a:t>
            </a:r>
            <a:endParaRPr lang="en-US" altLang="zh-CN" sz="1100" dirty="0" smtClean="0"/>
          </a:p>
          <a:p>
            <a:pPr algn="just"/>
            <a:r>
              <a:rPr lang="zh-CN" altLang="en-US" sz="1100" dirty="0" smtClean="0"/>
              <a:t>添加车辆信息</a:t>
            </a:r>
            <a:endParaRPr lang="en-US" altLang="zh-CN" sz="1100" dirty="0" smtClean="0"/>
          </a:p>
          <a:p>
            <a:pPr algn="just"/>
            <a:r>
              <a:rPr lang="en-US" altLang="zh-CN" sz="1100" dirty="0" smtClean="0"/>
              <a:t>1.</a:t>
            </a:r>
            <a:r>
              <a:rPr lang="zh-CN" altLang="en-US" sz="1100" dirty="0" smtClean="0"/>
              <a:t>型号</a:t>
            </a:r>
            <a:endParaRPr lang="en-US" altLang="zh-CN" sz="1100" dirty="0" smtClean="0"/>
          </a:p>
          <a:p>
            <a:pPr algn="just"/>
            <a:r>
              <a:rPr lang="en-US" altLang="zh-CN" sz="1100" dirty="0" smtClean="0"/>
              <a:t>2.</a:t>
            </a:r>
            <a:r>
              <a:rPr lang="zh-CN" altLang="en-US" sz="1100" dirty="0"/>
              <a:t>牌照</a:t>
            </a:r>
            <a:endParaRPr lang="en-US" altLang="zh-CN" sz="1100" dirty="0" smtClean="0"/>
          </a:p>
          <a:p>
            <a:pPr algn="just"/>
            <a:endParaRPr lang="zh-CN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3995936" y="1399283"/>
            <a:ext cx="19442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rgbClr val="0070C0"/>
                </a:solidFill>
              </a:rPr>
              <a:t>车辆相册</a:t>
            </a:r>
            <a:r>
              <a:rPr lang="zh-CN" altLang="en-US" sz="1400" dirty="0" smtClean="0"/>
              <a:t>：</a:t>
            </a:r>
            <a:r>
              <a:rPr lang="zh-CN" altLang="en-US" sz="1100" dirty="0"/>
              <a:t>每一次订单在接车前对</a:t>
            </a:r>
            <a:r>
              <a:rPr lang="zh-CN" altLang="en-US" sz="1100" dirty="0" smtClean="0"/>
              <a:t>车辆操控台，</a:t>
            </a:r>
            <a:r>
              <a:rPr lang="en-US" altLang="zh-CN" sz="1100" dirty="0" smtClean="0"/>
              <a:t>4</a:t>
            </a:r>
            <a:r>
              <a:rPr lang="zh-CN" altLang="en-US" sz="1100" dirty="0"/>
              <a:t>角，车盖、尾部及车门侧面进行拍照，防止在接车及精细过程中碰</a:t>
            </a:r>
            <a:r>
              <a:rPr lang="zh-CN" altLang="en-US" sz="1100" dirty="0" smtClean="0"/>
              <a:t>擦；</a:t>
            </a:r>
            <a:endParaRPr lang="en-US" altLang="zh-CN" sz="1100" dirty="0" smtClean="0"/>
          </a:p>
          <a:p>
            <a:pPr algn="just"/>
            <a:r>
              <a:rPr lang="zh-CN" altLang="en-US" sz="1100" dirty="0" smtClean="0"/>
              <a:t>车辆清洗完毕后同样对相同部位进行拍照留存。</a:t>
            </a:r>
            <a:endParaRPr lang="en-US" altLang="zh-CN" sz="11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9552" y="1398711"/>
            <a:ext cx="1383568" cy="3524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 smtClean="0">
                <a:solidFill>
                  <a:srgbClr val="0070C0"/>
                </a:solidFill>
              </a:rPr>
              <a:t>个人信息</a:t>
            </a:r>
            <a:r>
              <a:rPr lang="zh-CN" altLang="en-US" sz="1100" dirty="0" smtClean="0"/>
              <a:t>：</a:t>
            </a:r>
            <a:endParaRPr lang="en-US" altLang="zh-CN" sz="1100" dirty="0"/>
          </a:p>
          <a:p>
            <a:pPr algn="just"/>
            <a:r>
              <a:rPr lang="en-US" altLang="zh-CN" sz="1100" dirty="0" smtClean="0"/>
              <a:t>1.</a:t>
            </a:r>
            <a:r>
              <a:rPr lang="zh-CN" altLang="en-US" sz="1100" dirty="0" smtClean="0"/>
              <a:t>常用地址（姓名、联系方式）</a:t>
            </a:r>
            <a:endParaRPr lang="en-US" altLang="zh-CN" sz="1100" dirty="0" smtClean="0"/>
          </a:p>
          <a:p>
            <a:pPr algn="just"/>
            <a:r>
              <a:rPr lang="en-US" altLang="zh-CN" sz="1100" dirty="0" smtClean="0"/>
              <a:t>2. </a:t>
            </a:r>
            <a:r>
              <a:rPr lang="zh-CN" altLang="en-US" sz="1100" dirty="0" smtClean="0"/>
              <a:t>会员卡：一元一个积分，根据积分兑换礼品，及提高级别，享受毫无附加条件的尊享会员折扣）</a:t>
            </a:r>
            <a:endParaRPr lang="en-US" altLang="zh-CN" sz="1100" dirty="0" smtClean="0"/>
          </a:p>
          <a:p>
            <a:pPr algn="just"/>
            <a:r>
              <a:rPr lang="en-US" altLang="zh-CN" sz="1100" dirty="0" smtClean="0"/>
              <a:t>3.</a:t>
            </a:r>
            <a:r>
              <a:rPr lang="zh-CN" altLang="en-US" sz="1100" dirty="0" smtClean="0"/>
              <a:t>我的钱包：（充值</a:t>
            </a:r>
            <a:r>
              <a:rPr lang="en-US" altLang="zh-CN" sz="1100" dirty="0" smtClean="0"/>
              <a:t>3000</a:t>
            </a:r>
            <a:r>
              <a:rPr lang="zh-CN" altLang="en-US" sz="1100" dirty="0" smtClean="0"/>
              <a:t>元可享受</a:t>
            </a:r>
            <a:r>
              <a:rPr lang="en-US" altLang="zh-CN" sz="1100" dirty="0" smtClean="0"/>
              <a:t>8.5</a:t>
            </a:r>
            <a:r>
              <a:rPr lang="zh-CN" altLang="en-US" sz="1100" dirty="0" smtClean="0"/>
              <a:t>折优惠），根据下单情况每次提醒是否通过我的钱包扣除。</a:t>
            </a:r>
            <a:endParaRPr lang="en-US" altLang="zh-CN" sz="1100" dirty="0" smtClean="0"/>
          </a:p>
          <a:p>
            <a:pPr algn="just"/>
            <a:r>
              <a:rPr lang="en-US" altLang="zh-CN" sz="1100" dirty="0"/>
              <a:t>4</a:t>
            </a:r>
            <a:r>
              <a:rPr lang="en-US" altLang="zh-CN" sz="1100" dirty="0" smtClean="0"/>
              <a:t>.</a:t>
            </a:r>
            <a:r>
              <a:rPr lang="zh-CN" altLang="en-US" sz="1100" dirty="0" smtClean="0"/>
              <a:t>我的订单（可查询每次消费记录）</a:t>
            </a:r>
            <a:endParaRPr lang="en-US" altLang="zh-CN" sz="1100" dirty="0" smtClean="0"/>
          </a:p>
          <a:p>
            <a:pPr algn="just"/>
            <a:r>
              <a:rPr lang="en-US" altLang="zh-CN" sz="1100" dirty="0" smtClean="0"/>
              <a:t>5.</a:t>
            </a:r>
            <a:r>
              <a:rPr lang="zh-CN" altLang="en-US" sz="1100" dirty="0" smtClean="0"/>
              <a:t>我的红包（未使用、已使用、已过期）</a:t>
            </a:r>
            <a:endParaRPr lang="en-US" altLang="zh-CN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123728" y="628681"/>
            <a:ext cx="432048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</a:rPr>
              <a:t>个人</a:t>
            </a:r>
            <a:r>
              <a:rPr lang="zh-CN" altLang="en-US" sz="1600" dirty="0" smtClean="0">
                <a:solidFill>
                  <a:srgbClr val="00B050"/>
                </a:solidFill>
              </a:rPr>
              <a:t>信息、</a:t>
            </a:r>
            <a:r>
              <a:rPr lang="zh-CN" altLang="en-US" sz="1600" dirty="0">
                <a:solidFill>
                  <a:srgbClr val="00B050"/>
                </a:solidFill>
              </a:rPr>
              <a:t>车辆</a:t>
            </a:r>
            <a:r>
              <a:rPr lang="zh-CN" altLang="en-US" sz="1600" dirty="0" smtClean="0">
                <a:solidFill>
                  <a:srgbClr val="00B050"/>
                </a:solidFill>
              </a:rPr>
              <a:t>信息、车辆相册、用户协议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230774" y="427404"/>
            <a:ext cx="9939" cy="201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39552" y="1059582"/>
            <a:ext cx="1383568" cy="333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余额  级别  折扣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228184" y="1401119"/>
            <a:ext cx="1944216" cy="98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 smtClean="0">
                <a:solidFill>
                  <a:srgbClr val="0070C0"/>
                </a:solidFill>
              </a:rPr>
              <a:t>用户协议</a:t>
            </a:r>
            <a:r>
              <a:rPr lang="zh-CN" altLang="en-US" sz="1400" dirty="0" smtClean="0"/>
              <a:t>：</a:t>
            </a:r>
            <a:r>
              <a:rPr lang="zh-CN" altLang="en-US" sz="1100" dirty="0"/>
              <a:t>在服务前基于本协议</a:t>
            </a:r>
            <a:r>
              <a:rPr lang="zh-CN" altLang="en-US" sz="1100" dirty="0" smtClean="0"/>
              <a:t>进行。设计一个链接，当用户第一次点击任意主菜单按钮时，会跳出，点击同意会进入主页面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75298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5896" y="63851"/>
            <a:ext cx="1368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</a:t>
            </a:r>
            <a:r>
              <a:rPr lang="zh-CN" altLang="en-US" dirty="0" smtClean="0">
                <a:solidFill>
                  <a:srgbClr val="FF0000"/>
                </a:solidFill>
              </a:rPr>
              <a:t>心洗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左大括号 2"/>
          <p:cNvSpPr/>
          <p:nvPr/>
        </p:nvSpPr>
        <p:spPr>
          <a:xfrm rot="5400000">
            <a:off x="4067480" y="-2998520"/>
            <a:ext cx="432048" cy="835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64088" y="1402557"/>
            <a:ext cx="19442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rgbClr val="00B0F0"/>
                </a:solidFill>
              </a:rPr>
              <a:t>投诉建议</a:t>
            </a:r>
            <a:r>
              <a:rPr lang="zh-CN" altLang="en-US" sz="1400" dirty="0" smtClean="0"/>
              <a:t>：</a:t>
            </a:r>
            <a:r>
              <a:rPr lang="zh-CN" altLang="en-US" sz="1100" dirty="0"/>
              <a:t>一个留言框</a:t>
            </a:r>
            <a:endParaRPr lang="en-US" altLang="zh-CN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-584280" y="1374977"/>
            <a:ext cx="2484000" cy="252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 smtClean="0">
                <a:solidFill>
                  <a:srgbClr val="0070C0"/>
                </a:solidFill>
              </a:rPr>
              <a:t>服务内容</a:t>
            </a:r>
            <a:r>
              <a:rPr lang="zh-CN" altLang="en-US" sz="1100" dirty="0" smtClean="0"/>
              <a:t>：</a:t>
            </a:r>
            <a:endParaRPr lang="en-US" altLang="zh-CN" sz="1100" dirty="0"/>
          </a:p>
          <a:p>
            <a:pPr algn="just"/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精洗过程</a:t>
            </a:r>
            <a:r>
              <a:rPr lang="zh-CN" altLang="en-US" sz="1100" dirty="0" smtClean="0"/>
              <a:t>：</a:t>
            </a:r>
            <a:endParaRPr lang="en-US" altLang="zh-CN" sz="1100" dirty="0" smtClean="0"/>
          </a:p>
          <a:p>
            <a:pPr algn="just"/>
            <a:endParaRPr lang="en-US" altLang="zh-CN" sz="1100" dirty="0"/>
          </a:p>
          <a:p>
            <a:pPr algn="just"/>
            <a:r>
              <a:rPr lang="en-US" altLang="zh-CN" sz="1100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1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、底盘、车身、发动机舱、车门车窗、轮圈初步清洗</a:t>
            </a:r>
            <a:endParaRPr lang="en-US" altLang="zh-CN" sz="1100" dirty="0" smtClean="0">
              <a:solidFill>
                <a:srgbClr val="00B0F0"/>
              </a:solidFill>
              <a:latin typeface="黑体" pitchFamily="49" charset="-122"/>
              <a:ea typeface="黑体" pitchFamily="49" charset="-122"/>
            </a:endParaRPr>
          </a:p>
          <a:p>
            <a:pPr algn="just"/>
            <a:endParaRPr lang="en-US" altLang="zh-CN" sz="1100" dirty="0">
              <a:solidFill>
                <a:srgbClr val="00B0F0"/>
              </a:solidFill>
              <a:latin typeface="黑体" pitchFamily="49" charset="-122"/>
              <a:ea typeface="黑体" pitchFamily="49" charset="-122"/>
            </a:endParaRPr>
          </a:p>
          <a:p>
            <a:pPr algn="just"/>
            <a:endParaRPr lang="en-US" altLang="zh-CN" sz="1100" dirty="0" smtClean="0">
              <a:solidFill>
                <a:srgbClr val="00B0F0"/>
              </a:solidFill>
              <a:latin typeface="黑体" pitchFamily="49" charset="-122"/>
              <a:ea typeface="黑体" pitchFamily="49" charset="-122"/>
            </a:endParaRPr>
          </a:p>
          <a:p>
            <a:pPr algn="just"/>
            <a:endParaRPr lang="en-US" altLang="zh-CN" sz="1100" dirty="0">
              <a:solidFill>
                <a:srgbClr val="00B0F0"/>
              </a:solidFill>
              <a:latin typeface="黑体" pitchFamily="49" charset="-122"/>
              <a:ea typeface="黑体" pitchFamily="49" charset="-122"/>
            </a:endParaRPr>
          </a:p>
          <a:p>
            <a:pPr algn="just"/>
            <a:endParaRPr lang="en-US" altLang="zh-CN" sz="1100" dirty="0" smtClean="0">
              <a:solidFill>
                <a:srgbClr val="00B0F0"/>
              </a:solidFill>
              <a:latin typeface="黑体" pitchFamily="49" charset="-122"/>
              <a:ea typeface="黑体" pitchFamily="49" charset="-122"/>
            </a:endParaRPr>
          </a:p>
          <a:p>
            <a:pPr algn="just"/>
            <a:r>
              <a:rPr lang="en-US" altLang="zh-CN" sz="11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1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、精洗过程</a:t>
            </a:r>
            <a:endParaRPr lang="en-US" altLang="zh-CN" sz="1100" dirty="0" smtClean="0">
              <a:solidFill>
                <a:srgbClr val="00B0F0"/>
              </a:solidFill>
              <a:latin typeface="黑体" pitchFamily="49" charset="-122"/>
              <a:ea typeface="黑体" pitchFamily="49" charset="-122"/>
            </a:endParaRPr>
          </a:p>
          <a:p>
            <a:pPr algn="just"/>
            <a:endParaRPr lang="en-US" altLang="zh-CN" sz="1100" dirty="0">
              <a:solidFill>
                <a:srgbClr val="00B0F0"/>
              </a:solidFill>
              <a:latin typeface="黑体" pitchFamily="49" charset="-122"/>
              <a:ea typeface="黑体" pitchFamily="49" charset="-122"/>
            </a:endParaRPr>
          </a:p>
          <a:p>
            <a:pPr algn="just"/>
            <a:endParaRPr lang="en-US" altLang="zh-CN" sz="1100" dirty="0" smtClean="0">
              <a:solidFill>
                <a:srgbClr val="00B0F0"/>
              </a:solidFill>
              <a:latin typeface="黑体" pitchFamily="49" charset="-122"/>
              <a:ea typeface="黑体" pitchFamily="49" charset="-122"/>
            </a:endParaRPr>
          </a:p>
          <a:p>
            <a:pPr algn="just"/>
            <a:endParaRPr lang="en-US" altLang="zh-CN" sz="1100" dirty="0">
              <a:solidFill>
                <a:srgbClr val="00B0F0"/>
              </a:solidFill>
              <a:latin typeface="黑体" pitchFamily="49" charset="-122"/>
              <a:ea typeface="黑体" pitchFamily="49" charset="-122"/>
            </a:endParaRPr>
          </a:p>
          <a:p>
            <a:pPr algn="just"/>
            <a:endParaRPr lang="en-US" altLang="zh-CN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23728" y="628681"/>
            <a:ext cx="432048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</a:rPr>
              <a:t>服务</a:t>
            </a:r>
            <a:r>
              <a:rPr lang="zh-CN" altLang="en-US" sz="1600" dirty="0" smtClean="0">
                <a:solidFill>
                  <a:srgbClr val="00B050"/>
                </a:solidFill>
              </a:rPr>
              <a:t>内容、常见问题、投诉建议、联系客服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230774" y="427404"/>
            <a:ext cx="9939" cy="201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944080" y="1401119"/>
            <a:ext cx="3348000" cy="4392000"/>
            <a:chOff x="1115616" y="1401119"/>
            <a:chExt cx="3348000" cy="4392000"/>
          </a:xfrm>
        </p:grpSpPr>
        <p:sp>
          <p:nvSpPr>
            <p:cNvPr id="4" name="TextBox 3"/>
            <p:cNvSpPr txBox="1"/>
            <p:nvPr/>
          </p:nvSpPr>
          <p:spPr>
            <a:xfrm>
              <a:off x="1115616" y="1401119"/>
              <a:ext cx="3348000" cy="439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 smtClean="0">
                  <a:solidFill>
                    <a:srgbClr val="00B0F0"/>
                  </a:solidFill>
                </a:rPr>
                <a:t>常见问题解答</a:t>
              </a:r>
              <a:r>
                <a:rPr lang="zh-CN" altLang="en-US" sz="1100" dirty="0" smtClean="0">
                  <a:solidFill>
                    <a:srgbClr val="00B0F0"/>
                  </a:solidFill>
                </a:rPr>
                <a:t>：</a:t>
              </a:r>
              <a:endParaRPr lang="en-US" altLang="zh-CN" sz="1100" dirty="0" smtClean="0">
                <a:solidFill>
                  <a:srgbClr val="00B0F0"/>
                </a:solidFill>
              </a:endParaRPr>
            </a:p>
            <a:p>
              <a:pPr algn="just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关于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e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心洗车</a:t>
              </a:r>
              <a:endParaRPr lang="en-US" altLang="zh-CN" sz="1200" dirty="0">
                <a:latin typeface="黑体" pitchFamily="49" charset="-122"/>
                <a:ea typeface="黑体" pitchFamily="49" charset="-122"/>
              </a:endParaRPr>
            </a:p>
            <a:p>
              <a:pPr algn="just"/>
              <a:endParaRPr lang="en-US" altLang="zh-CN" sz="1100" dirty="0" smtClean="0"/>
            </a:p>
            <a:p>
              <a:pPr algn="just"/>
              <a:r>
                <a:rPr lang="en-US" altLang="zh-CN" sz="1100" dirty="0" smtClean="0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1100" dirty="0" smtClean="0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1100" dirty="0" smtClean="0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e</a:t>
              </a:r>
              <a:r>
                <a:rPr lang="zh-CN" altLang="en-US" sz="1100" dirty="0" smtClean="0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心洗车不同之处是什么？</a:t>
              </a:r>
              <a:endParaRPr lang="en-US" altLang="zh-CN" sz="11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just"/>
              <a:endParaRPr lang="en-US" altLang="zh-CN" sz="1100" dirty="0"/>
            </a:p>
            <a:p>
              <a:pPr algn="just"/>
              <a:endParaRPr lang="en-US" altLang="zh-CN" sz="1100" dirty="0" smtClean="0"/>
            </a:p>
            <a:p>
              <a:pPr algn="just"/>
              <a:endParaRPr lang="en-US" altLang="zh-CN" sz="1100" dirty="0"/>
            </a:p>
            <a:p>
              <a:pPr algn="just"/>
              <a:endParaRPr lang="en-US" altLang="zh-CN" sz="1100" dirty="0" smtClean="0"/>
            </a:p>
            <a:p>
              <a:pPr algn="just"/>
              <a:endParaRPr lang="en-US" altLang="zh-CN" sz="1100" dirty="0" smtClean="0"/>
            </a:p>
            <a:p>
              <a:pPr algn="just"/>
              <a:r>
                <a:rPr lang="en-US" altLang="zh-CN" sz="1100" dirty="0" smtClean="0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sz="1100" dirty="0" smtClean="0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1100" dirty="0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 e</a:t>
              </a:r>
              <a:r>
                <a:rPr lang="zh-CN" altLang="en-US" sz="1100" dirty="0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心</a:t>
              </a:r>
              <a:r>
                <a:rPr lang="zh-CN" altLang="en-US" sz="1100" dirty="0" smtClean="0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洗车服务性价比如何？</a:t>
              </a:r>
              <a:endParaRPr lang="en-US" altLang="zh-CN" sz="11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just"/>
              <a:endParaRPr lang="en-US" altLang="zh-CN" sz="1100" dirty="0"/>
            </a:p>
            <a:p>
              <a:pPr algn="just"/>
              <a:r>
                <a:rPr lang="zh-CN" altLang="en-US" sz="1100" dirty="0" smtClean="0">
                  <a:latin typeface="黑体" pitchFamily="49" charset="-122"/>
                  <a:ea typeface="黑体" pitchFamily="49" charset="-122"/>
                </a:rPr>
                <a:t>关于服务</a:t>
              </a:r>
              <a:endParaRPr lang="en-US" altLang="zh-CN" sz="1100" dirty="0" smtClean="0">
                <a:latin typeface="黑体" pitchFamily="49" charset="-122"/>
                <a:ea typeface="黑体" pitchFamily="49" charset="-122"/>
              </a:endParaRPr>
            </a:p>
            <a:p>
              <a:pPr algn="just"/>
              <a:endParaRPr lang="en-US" altLang="zh-CN" sz="1100" dirty="0">
                <a:latin typeface="黑体" pitchFamily="49" charset="-122"/>
                <a:ea typeface="黑体" pitchFamily="49" charset="-122"/>
              </a:endParaRPr>
            </a:p>
            <a:p>
              <a:pPr algn="just"/>
              <a:r>
                <a:rPr lang="en-US" altLang="zh-CN" sz="1100" dirty="0" smtClean="0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1100" dirty="0" smtClean="0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、车送到哪里洗？</a:t>
              </a:r>
              <a:endParaRPr lang="en-US" altLang="zh-CN" sz="11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just"/>
              <a:endParaRPr lang="en-US" altLang="zh-CN" sz="1100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just"/>
              <a:endParaRPr lang="en-US" altLang="zh-CN" sz="1100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just"/>
              <a:endParaRPr lang="en-US" altLang="zh-CN" sz="1100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just"/>
              <a:endParaRPr lang="en-US" altLang="zh-CN" sz="1100" dirty="0" smtClean="0"/>
            </a:p>
            <a:p>
              <a:pPr algn="just"/>
              <a:r>
                <a:rPr lang="en-US" altLang="zh-CN" sz="1100" dirty="0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sz="1100" dirty="0" smtClean="0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、车辆洗的不满意怎么办？</a:t>
              </a:r>
              <a:endParaRPr lang="en-US" altLang="zh-CN" sz="1100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just"/>
              <a:endParaRPr lang="en-US" altLang="zh-CN" sz="1100" dirty="0"/>
            </a:p>
            <a:p>
              <a:pPr algn="just"/>
              <a:endParaRPr lang="en-US" altLang="zh-CN" sz="1100" dirty="0" smtClean="0"/>
            </a:p>
            <a:p>
              <a:pPr algn="just"/>
              <a:endParaRPr lang="en-US" altLang="zh-CN" sz="1100" dirty="0"/>
            </a:p>
            <a:p>
              <a:pPr algn="just"/>
              <a:r>
                <a:rPr lang="en-US" altLang="zh-CN" sz="1100" dirty="0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1100" dirty="0" smtClean="0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、车辆应该多久洗一次？</a:t>
              </a:r>
              <a:endParaRPr lang="en-US" altLang="zh-CN" sz="1100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just"/>
              <a:endParaRPr lang="en-US" altLang="zh-CN" sz="1100" dirty="0"/>
            </a:p>
            <a:p>
              <a:pPr algn="just"/>
              <a:endParaRPr lang="en-US" altLang="zh-CN" sz="1100" dirty="0" smtClean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331640" y="2211710"/>
              <a:ext cx="648072" cy="15983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/>
                <a:t>经营模式</a:t>
              </a:r>
              <a:endParaRPr lang="zh-CN" altLang="en-US" sz="800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331640" y="2483920"/>
              <a:ext cx="648072" cy="15983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服务</a:t>
              </a:r>
              <a:r>
                <a:rPr lang="zh-CN" altLang="en-US" sz="800" dirty="0" smtClean="0"/>
                <a:t>模式</a:t>
              </a:r>
              <a:endParaRPr lang="zh-CN" altLang="en-US" sz="8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439917" y="1402557"/>
            <a:ext cx="1812603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rgbClr val="00B0F0"/>
                </a:solidFill>
              </a:rPr>
              <a:t>联系客服</a:t>
            </a:r>
            <a:r>
              <a:rPr lang="zh-CN" altLang="en-US" sz="1400" dirty="0" smtClean="0"/>
              <a:t>：一个电话</a:t>
            </a:r>
            <a:endParaRPr lang="en-US" altLang="zh-CN" sz="1400" dirty="0" smtClean="0"/>
          </a:p>
          <a:p>
            <a:pPr algn="just"/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259045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3673</TotalTime>
  <Words>685</Words>
  <Application>Microsoft Office PowerPoint</Application>
  <PresentationFormat>全屏显示(16:9)</PresentationFormat>
  <Paragraphs>104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herbert</dc:creator>
  <cp:lastModifiedBy>dell-pc</cp:lastModifiedBy>
  <cp:revision>254</cp:revision>
  <dcterms:created xsi:type="dcterms:W3CDTF">2017-10-01T00:12:42Z</dcterms:created>
  <dcterms:modified xsi:type="dcterms:W3CDTF">2017-12-24T15:05:58Z</dcterms:modified>
</cp:coreProperties>
</file>