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37E4-7173-4820-98CB-CDAA0214076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22C-73EF-4CC6-81A5-5DFF430C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4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37E4-7173-4820-98CB-CDAA0214076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22C-73EF-4CC6-81A5-5DFF430C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9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37E4-7173-4820-98CB-CDAA0214076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22C-73EF-4CC6-81A5-5DFF430C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6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37E4-7173-4820-98CB-CDAA0214076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22C-73EF-4CC6-81A5-5DFF430C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9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37E4-7173-4820-98CB-CDAA0214076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22C-73EF-4CC6-81A5-5DFF430C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7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37E4-7173-4820-98CB-CDAA0214076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22C-73EF-4CC6-81A5-5DFF430C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5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37E4-7173-4820-98CB-CDAA0214076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22C-73EF-4CC6-81A5-5DFF430C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57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37E4-7173-4820-98CB-CDAA0214076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22C-73EF-4CC6-81A5-5DFF430C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7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37E4-7173-4820-98CB-CDAA0214076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22C-73EF-4CC6-81A5-5DFF430C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7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37E4-7173-4820-98CB-CDAA0214076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22C-73EF-4CC6-81A5-5DFF430C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8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37E4-7173-4820-98CB-CDAA0214076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22C-73EF-4CC6-81A5-5DFF430C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7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37E4-7173-4820-98CB-CDAA0214076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6922C-73EF-4CC6-81A5-5DFF430C3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6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8%A7%84%E5%88%99%E5%BC%95%E6%93%8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规则引擎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</a:p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62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、规则引擎介绍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drools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98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94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规则引擎介绍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201" y="1617133"/>
            <a:ext cx="11023600" cy="491913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、什么是规则引擎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规则引擎由推理引擎发展而来，是一种嵌入在应用程序中的组件，实现了将业务决策从应用程序代码中分离出来；</a:t>
            </a:r>
            <a:endParaRPr lang="en-US" altLang="zh-CN" dirty="0" smtClean="0"/>
          </a:p>
          <a:p>
            <a:r>
              <a:rPr lang="zh-CN" altLang="en-US" dirty="0" smtClean="0"/>
              <a:t>并使用预定义的语义模块编写业务决策。可以将一个或多个的事实映射到一个或多个规则上接受数据输入，解释业务规则，并根据业务规则做出业务决策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80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067" y="541867"/>
            <a:ext cx="10735733" cy="5635096"/>
          </a:xfrm>
        </p:spPr>
        <p:txBody>
          <a:bodyPr/>
          <a:lstStyle/>
          <a:p>
            <a:r>
              <a:rPr lang="zh-CN" altLang="en-US" b="1" dirty="0" smtClean="0"/>
              <a:t>主要包括以下三个部分：</a:t>
            </a:r>
          </a:p>
          <a:p>
            <a:r>
              <a:rPr lang="zh-CN" altLang="en-US" dirty="0" smtClean="0"/>
              <a:t>规则库</a:t>
            </a:r>
            <a:r>
              <a:rPr lang="en-US" altLang="zh-CN" dirty="0" smtClean="0"/>
              <a:t>(Rule Base): </a:t>
            </a:r>
            <a:r>
              <a:rPr lang="zh-CN" altLang="en-US" dirty="0" smtClean="0"/>
              <a:t>一个用规则来表达的知识集，包括执行推理所需要的知识。</a:t>
            </a:r>
          </a:p>
          <a:p>
            <a:r>
              <a:rPr lang="zh-CN" altLang="en-US" dirty="0" smtClean="0"/>
              <a:t>工作区</a:t>
            </a:r>
            <a:r>
              <a:rPr lang="en-US" altLang="zh-CN" dirty="0" smtClean="0"/>
              <a:t>(Working Memory): </a:t>
            </a:r>
            <a:r>
              <a:rPr lang="zh-CN" altLang="en-US" dirty="0" smtClean="0"/>
              <a:t>一个事实的集合，包含执行推理所需要的数据。</a:t>
            </a:r>
          </a:p>
          <a:p>
            <a:r>
              <a:rPr lang="zh-CN" altLang="en-US" dirty="0" smtClean="0"/>
              <a:t>推理引擎</a:t>
            </a:r>
            <a:r>
              <a:rPr lang="en-US" altLang="zh-CN" dirty="0" smtClean="0"/>
              <a:t>(Inference Engine): </a:t>
            </a:r>
            <a:r>
              <a:rPr lang="zh-CN" altLang="en-US" dirty="0" smtClean="0"/>
              <a:t>完成推理的过程，找出当前哪条规则需要激活。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  结构图如右图：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062" y="3968220"/>
            <a:ext cx="54006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4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380999"/>
            <a:ext cx="11192933" cy="579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引擎主要包含三个部分：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6"/>
                </a:solidFill>
                <a:effectLst/>
              </a:rPr>
              <a:t>模式匹配器</a:t>
            </a:r>
            <a:r>
              <a:rPr lang="en-US" altLang="zh-CN" dirty="0" smtClean="0">
                <a:effectLst/>
              </a:rPr>
              <a:t>(Pattern Matcher)</a:t>
            </a:r>
            <a:r>
              <a:rPr lang="zh-CN" altLang="en-US" dirty="0" smtClean="0">
                <a:effectLst/>
              </a:rPr>
              <a:t>、</a:t>
            </a:r>
            <a:r>
              <a:rPr lang="zh-CN" altLang="en-US" dirty="0" smtClean="0">
                <a:solidFill>
                  <a:schemeClr val="accent6"/>
                </a:solidFill>
                <a:effectLst/>
              </a:rPr>
              <a:t>议程</a:t>
            </a:r>
            <a:r>
              <a:rPr lang="en-US" altLang="zh-CN" dirty="0" smtClean="0">
                <a:effectLst/>
              </a:rPr>
              <a:t>(Agenda)</a:t>
            </a:r>
            <a:r>
              <a:rPr lang="zh-CN" altLang="en-US" dirty="0" smtClean="0">
                <a:effectLst/>
              </a:rPr>
              <a:t>和</a:t>
            </a:r>
            <a:r>
              <a:rPr lang="zh-CN" altLang="en-US" dirty="0" smtClean="0">
                <a:solidFill>
                  <a:schemeClr val="accent6"/>
                </a:solidFill>
                <a:effectLst/>
              </a:rPr>
              <a:t>执行引擎</a:t>
            </a:r>
            <a:r>
              <a:rPr lang="en-US" altLang="zh-CN" dirty="0" smtClean="0">
                <a:effectLst/>
              </a:rPr>
              <a:t>(Execution Engine)</a:t>
            </a:r>
            <a:r>
              <a:rPr lang="zh-CN" altLang="en-US" dirty="0" smtClean="0">
                <a:effectLst/>
              </a:rPr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主要流程如下：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将事实输入到</a:t>
            </a:r>
            <a:r>
              <a:rPr lang="en-US" altLang="zh-CN" dirty="0" smtClean="0"/>
              <a:t>Working Memory</a:t>
            </a:r>
            <a:r>
              <a:rPr lang="zh-CN" altLang="en-US" dirty="0" smtClean="0"/>
              <a:t>中。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Pattern Matcher</a:t>
            </a:r>
            <a:r>
              <a:rPr lang="zh-CN" altLang="en-US" dirty="0" smtClean="0"/>
              <a:t>比较规则库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中的规则和工作区中的事实，判断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能够和事实匹配的规则，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即激活规则。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、如果执行规则存在冲突，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即同时激活了多个规则，将冲突的规则放入冲突集合。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、解决冲突，将激活的规则按顺序放入</a:t>
            </a:r>
            <a:r>
              <a:rPr lang="en-US" altLang="zh-CN" dirty="0" smtClean="0"/>
              <a:t>Agenda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、使用推理引擎执行</a:t>
            </a:r>
            <a:r>
              <a:rPr lang="en-US" altLang="zh-CN" dirty="0" smtClean="0"/>
              <a:t>Agenda</a:t>
            </a:r>
            <a:r>
              <a:rPr lang="zh-CN" altLang="en-US" dirty="0" smtClean="0"/>
              <a:t>中的规则。重复步骤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至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，直到执行完所有</a:t>
            </a:r>
            <a:r>
              <a:rPr lang="en-US" altLang="zh-CN" dirty="0" smtClean="0"/>
              <a:t>Agenda</a:t>
            </a:r>
            <a:r>
              <a:rPr lang="zh-CN" altLang="en-US" dirty="0" smtClean="0"/>
              <a:t>中的规则。 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7" y="1856845"/>
            <a:ext cx="56197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5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550333"/>
            <a:ext cx="10922000" cy="562663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、为什么使用规则引擎</a:t>
            </a:r>
            <a:endParaRPr lang="en-US" altLang="zh-CN" dirty="0" smtClean="0"/>
          </a:p>
          <a:p>
            <a:r>
              <a:rPr lang="zh-CN" altLang="en-US" dirty="0" smtClean="0"/>
              <a:t>从应用逻辑和数据中将业务逻辑分离 </a:t>
            </a:r>
            <a:endParaRPr lang="en-US" altLang="zh-CN" dirty="0"/>
          </a:p>
          <a:p>
            <a:r>
              <a:rPr lang="zh-CN" altLang="en-US" dirty="0" smtClean="0"/>
              <a:t>规则有一个非常简单的结构让业务用户开发和维护规则以降低成本。</a:t>
            </a:r>
            <a:endParaRPr lang="en-US" altLang="zh-CN" dirty="0" smtClean="0"/>
          </a:p>
          <a:p>
            <a:r>
              <a:rPr lang="zh-CN" altLang="en-US" dirty="0" smtClean="0"/>
              <a:t>并非所有应用程序都应使用规则引擎。如果业务逻辑代码包括很多 </a:t>
            </a:r>
            <a:r>
              <a:rPr lang="en-US" altLang="zh-CN" dirty="0" smtClean="0"/>
              <a:t>if-else </a:t>
            </a:r>
            <a:r>
              <a:rPr lang="zh-CN" altLang="en-US" dirty="0" smtClean="0"/>
              <a:t>语句，则应考虑使用规则引擎。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49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 （</a:t>
            </a:r>
            <a:r>
              <a:rPr lang="en-US" altLang="zh-CN" dirty="0" err="1" smtClean="0"/>
              <a:t>JBoss</a:t>
            </a:r>
            <a:r>
              <a:rPr lang="en-US" altLang="zh-CN" dirty="0" smtClean="0"/>
              <a:t> Rules </a:t>
            </a:r>
            <a:r>
              <a:rPr lang="zh-CN" altLang="en-US" dirty="0" smtClean="0"/>
              <a:t>）是一个业务逻辑集成平台，基于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算法的产生式规则引擎实现，是</a:t>
            </a:r>
            <a:r>
              <a:rPr lang="en-US" altLang="zh-CN" dirty="0" smtClean="0"/>
              <a:t>Red Hat</a:t>
            </a:r>
            <a:r>
              <a:rPr lang="zh-CN" altLang="en-US" dirty="0" smtClean="0"/>
              <a:t>旗下的开源产品。</a:t>
            </a:r>
            <a:endParaRPr lang="en-US" altLang="zh-CN" dirty="0" smtClean="0"/>
          </a:p>
          <a:p>
            <a:r>
              <a:rPr lang="en-US" altLang="zh-CN" dirty="0" smtClean="0"/>
              <a:t>Drools</a:t>
            </a:r>
            <a:r>
              <a:rPr lang="zh-CN" altLang="en-US" dirty="0" smtClean="0"/>
              <a:t>具有一个易于访问企业策略、易于调整以及易于管理的开源业务</a:t>
            </a:r>
            <a:r>
              <a:rPr lang="zh-CN" altLang="en-US" dirty="0" smtClean="0">
                <a:hlinkClick r:id="rId2"/>
              </a:rPr>
              <a:t>规则引擎</a:t>
            </a:r>
            <a:r>
              <a:rPr lang="zh-CN" altLang="en-US" dirty="0" smtClean="0"/>
              <a:t>，符合业内标准，速度快、效率高。业务分析师或审核人员可以利用它轻松查看业务规则，从而检验是否已编码的规则执行了所需的业务规则。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25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package </a:t>
            </a:r>
            <a:r>
              <a:rPr lang="zh-CN" altLang="en-US" dirty="0"/>
              <a:t>包名</a:t>
            </a:r>
          </a:p>
          <a:p>
            <a:r>
              <a:rPr lang="en-US" altLang="zh-CN" dirty="0"/>
              <a:t>import	</a:t>
            </a:r>
            <a:r>
              <a:rPr lang="zh-CN" altLang="en-US" dirty="0"/>
              <a:t>需要的类</a:t>
            </a:r>
          </a:p>
          <a:p>
            <a:r>
              <a:rPr lang="en-US" altLang="zh-CN" dirty="0"/>
              <a:t>global </a:t>
            </a:r>
            <a:r>
              <a:rPr lang="zh-CN" altLang="en-US" dirty="0"/>
              <a:t>全局变量</a:t>
            </a:r>
          </a:p>
          <a:p>
            <a:r>
              <a:rPr lang="en-US" altLang="zh-CN" dirty="0"/>
              <a:t>function </a:t>
            </a:r>
            <a:r>
              <a:rPr lang="zh-CN" altLang="en-US" dirty="0"/>
              <a:t>函数</a:t>
            </a:r>
          </a:p>
          <a:p>
            <a:endParaRPr lang="zh-CN" altLang="en-US" dirty="0"/>
          </a:p>
          <a:p>
            <a:r>
              <a:rPr lang="en-US" altLang="zh-CN" dirty="0"/>
              <a:t>rule </a:t>
            </a:r>
            <a:r>
              <a:rPr lang="zh-CN" altLang="en-US" dirty="0"/>
              <a:t>规则名</a:t>
            </a:r>
          </a:p>
          <a:p>
            <a:r>
              <a:rPr lang="en-US" altLang="zh-CN" dirty="0"/>
              <a:t>attribute </a:t>
            </a:r>
            <a:r>
              <a:rPr lang="zh-CN" altLang="en-US" dirty="0"/>
              <a:t>属性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when </a:t>
            </a:r>
          </a:p>
          <a:p>
            <a:r>
              <a:rPr lang="en-US" altLang="zh-CN" dirty="0"/>
              <a:t>	LHS </a:t>
            </a:r>
            <a:r>
              <a:rPr lang="zh-CN" altLang="en-US" dirty="0"/>
              <a:t>条件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then</a:t>
            </a:r>
          </a:p>
          <a:p>
            <a:r>
              <a:rPr lang="en-US" altLang="zh-CN" dirty="0"/>
              <a:t>	RHS </a:t>
            </a:r>
            <a:r>
              <a:rPr lang="zh-CN" altLang="en-US" dirty="0"/>
              <a:t>结果</a:t>
            </a:r>
          </a:p>
          <a:p>
            <a:r>
              <a:rPr lang="en-US" altLang="zh-CN" dirty="0"/>
              <a:t>end </a:t>
            </a:r>
          </a:p>
          <a:p>
            <a:endParaRPr lang="en-US" altLang="zh-CN" dirty="0"/>
          </a:p>
          <a:p>
            <a:r>
              <a:rPr lang="en-US" altLang="zh-CN" dirty="0"/>
              <a:t>query </a:t>
            </a:r>
            <a:r>
              <a:rPr lang="zh-CN" altLang="en-US" dirty="0"/>
              <a:t>查询名</a:t>
            </a:r>
          </a:p>
          <a:p>
            <a:r>
              <a:rPr lang="zh-CN" altLang="en-US" dirty="0"/>
              <a:t>  结果名 </a:t>
            </a:r>
            <a:r>
              <a:rPr lang="en-US" altLang="zh-CN" dirty="0"/>
              <a:t>: </a:t>
            </a:r>
            <a:r>
              <a:rPr lang="zh-CN" altLang="en-US" dirty="0"/>
              <a:t>条件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468</Words>
  <Application>Microsoft Macintosh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宋体</vt:lpstr>
      <vt:lpstr>Arial</vt:lpstr>
      <vt:lpstr>Office 主题</vt:lpstr>
      <vt:lpstr>规则引擎</vt:lpstr>
      <vt:lpstr>PowerPoint 演示文稿</vt:lpstr>
      <vt:lpstr>规则引擎介绍</vt:lpstr>
      <vt:lpstr>PowerPoint 演示文稿</vt:lpstr>
      <vt:lpstr>PowerPoint 演示文稿</vt:lpstr>
      <vt:lpstr>PowerPoint 演示文稿</vt:lpstr>
      <vt:lpstr>Drools介绍</vt:lpstr>
      <vt:lpstr>drools语法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规则引擎</dc:title>
  <dc:creator>936721314@qq.com</dc:creator>
  <cp:lastModifiedBy>Microsoft Office 用户</cp:lastModifiedBy>
  <cp:revision>7</cp:revision>
  <dcterms:created xsi:type="dcterms:W3CDTF">2018-04-16T09:18:04Z</dcterms:created>
  <dcterms:modified xsi:type="dcterms:W3CDTF">2019-03-28T05:44:58Z</dcterms:modified>
</cp:coreProperties>
</file>