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2017/9/7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第几个元素 从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1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 从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0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  -&gt;nth-child(1)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仅有一个子元素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同种类型的子元素只有一个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text-shadow</a:t>
            </a:r>
            <a:r>
              <a:rPr lang="en-US" altLang="zh-CN" dirty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轴偏移  </a:t>
            </a:r>
            <a:r>
              <a:rPr lang="en-US" altLang="zh-CN" dirty="0"/>
              <a:t>y</a:t>
            </a:r>
            <a:r>
              <a:rPr lang="zh-CN" altLang="en-US" dirty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多层阴影制作文字立体效果 </a:t>
            </a:r>
            <a:r>
              <a:rPr lang="en-US" altLang="zh-CN" dirty="0"/>
              <a:t>,</a:t>
            </a:r>
            <a:r>
              <a:rPr lang="zh-CN" altLang="en-US" dirty="0"/>
              <a:t>设置多种颜色</a:t>
            </a:r>
            <a:r>
              <a:rPr lang="en-US" altLang="zh-CN" dirty="0"/>
              <a:t>,</a:t>
            </a:r>
            <a:r>
              <a:rPr lang="zh-CN" altLang="en-US" dirty="0"/>
              <a:t>中间以逗号隔开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文字添加边框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sz="2800" dirty="0">
                <a:solidFill>
                  <a:srgbClr val="FF0000"/>
                </a:solidFill>
              </a:rPr>
              <a:t>text-stroke</a:t>
            </a:r>
            <a:r>
              <a:rPr lang="en-US" altLang="zh-CN" sz="2800" dirty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通过设定</a:t>
            </a:r>
            <a:r>
              <a:rPr lang="en-US" altLang="zh-CN" sz="2400" dirty="0"/>
              <a:t>1px</a:t>
            </a:r>
            <a:r>
              <a:rPr lang="zh-CN" altLang="en-US" sz="2400" dirty="0"/>
              <a:t>的透明边框，可以让文字变得平滑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颜色设成透明能创建镂空字体</a:t>
            </a:r>
            <a:endParaRPr lang="en-US" altLang="zh-CN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滤镜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28"/>
            <a:ext cx="8421329" cy="575187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-webkit-filter: normal; </a:t>
            </a:r>
            <a:r>
              <a:rPr lang="zh-CN" altLang="en-US" sz="2000" dirty="0"/>
              <a:t>正常</a:t>
            </a:r>
          </a:p>
          <a:p>
            <a:r>
              <a:rPr lang="en-US" altLang="zh-CN" sz="2000" dirty="0"/>
              <a:t>-webkit-filter: grayscale(1); </a:t>
            </a:r>
            <a:r>
              <a:rPr lang="zh-CN" altLang="en-US" sz="2000" dirty="0"/>
              <a:t>灰度，取值范围</a:t>
            </a:r>
            <a:r>
              <a:rPr lang="en-US" altLang="zh-CN" sz="2000" dirty="0"/>
              <a:t>0-1</a:t>
            </a:r>
          </a:p>
          <a:p>
            <a:r>
              <a:rPr lang="en-US" altLang="zh-CN" sz="2000" dirty="0"/>
              <a:t>-webkit-filter: brightness(0. </a:t>
            </a:r>
            <a:r>
              <a:rPr lang="zh-CN" altLang="en-US" sz="2000" dirty="0"/>
              <a:t>亮度，取值范围</a:t>
            </a:r>
            <a:r>
              <a:rPr lang="en-US" altLang="zh-CN" sz="2000" dirty="0"/>
              <a:t>0-1</a:t>
            </a:r>
          </a:p>
          <a:p>
            <a:r>
              <a:rPr lang="en-US" altLang="zh-CN" sz="2000" dirty="0"/>
              <a:t>-webkit-filter: invert(1); </a:t>
            </a:r>
            <a:r>
              <a:rPr lang="zh-CN" altLang="en-US" sz="2000" dirty="0"/>
              <a:t>反色</a:t>
            </a:r>
            <a:r>
              <a:rPr lang="en-US" altLang="zh-CN" sz="2000" dirty="0"/>
              <a:t>5); </a:t>
            </a:r>
            <a:r>
              <a:rPr lang="zh-CN" altLang="en-US" sz="2000" dirty="0"/>
              <a:t>，取值范围</a:t>
            </a:r>
            <a:r>
              <a:rPr lang="en-US" altLang="zh-CN" sz="2000" dirty="0"/>
              <a:t>0-1, 0</a:t>
            </a:r>
            <a:r>
              <a:rPr lang="zh-CN" altLang="en-US" sz="2000" dirty="0"/>
              <a:t>为原图，</a:t>
            </a:r>
            <a:r>
              <a:rPr lang="en-US" altLang="zh-CN" sz="2000" dirty="0"/>
              <a:t>1</a:t>
            </a:r>
            <a:r>
              <a:rPr lang="zh-CN" altLang="en-US" sz="2000" dirty="0"/>
              <a:t>为彻底反色之后</a:t>
            </a:r>
          </a:p>
          <a:p>
            <a:r>
              <a:rPr lang="en-US" altLang="zh-CN" sz="2000" dirty="0"/>
              <a:t>-webkit-filter: sepia(0.5); </a:t>
            </a:r>
            <a:r>
              <a:rPr lang="zh-CN" altLang="en-US" sz="2000" dirty="0"/>
              <a:t>叠加褐色，取值范围</a:t>
            </a:r>
            <a:r>
              <a:rPr lang="en-US" altLang="zh-CN" sz="2000" dirty="0"/>
              <a:t>0-1</a:t>
            </a:r>
          </a:p>
          <a:p>
            <a:r>
              <a:rPr lang="en-US" altLang="zh-CN" sz="2000" dirty="0"/>
              <a:t>-webkit-filter: hue-rotate(30deg); </a:t>
            </a:r>
            <a:r>
              <a:rPr lang="zh-CN" altLang="en-US" sz="2000" dirty="0"/>
              <a:t>色相（按照色相环进行旋转，顺时针方向，红</a:t>
            </a:r>
            <a:r>
              <a:rPr lang="en-US" altLang="zh-CN" sz="2000" dirty="0"/>
              <a:t>-</a:t>
            </a:r>
            <a:r>
              <a:rPr lang="zh-CN" altLang="en-US" sz="2000" dirty="0"/>
              <a:t>橙</a:t>
            </a:r>
            <a:r>
              <a:rPr lang="en-US" altLang="zh-CN" sz="2000" dirty="0"/>
              <a:t>-</a:t>
            </a:r>
          </a:p>
          <a:p>
            <a:r>
              <a:rPr lang="zh-CN" altLang="en-US" sz="2000" dirty="0"/>
              <a:t>黄</a:t>
            </a:r>
            <a:r>
              <a:rPr lang="en-US" altLang="zh-CN" sz="2000" dirty="0"/>
              <a:t>-</a:t>
            </a:r>
            <a:r>
              <a:rPr lang="zh-CN" altLang="en-US" sz="2000" dirty="0"/>
              <a:t>黄绿</a:t>
            </a:r>
            <a:r>
              <a:rPr lang="en-US" altLang="zh-CN" sz="2000" dirty="0"/>
              <a:t>-</a:t>
            </a:r>
            <a:r>
              <a:rPr lang="zh-CN" altLang="en-US" sz="2000" dirty="0"/>
              <a:t>绿</a:t>
            </a:r>
            <a:r>
              <a:rPr lang="en-US" altLang="zh-CN" sz="2000" dirty="0"/>
              <a:t>-</a:t>
            </a:r>
            <a:r>
              <a:rPr lang="zh-CN" altLang="en-US" sz="2000" dirty="0"/>
              <a:t>蓝绿</a:t>
            </a:r>
            <a:r>
              <a:rPr lang="en-US" altLang="zh-CN" sz="2000" dirty="0"/>
              <a:t>-</a:t>
            </a:r>
            <a:r>
              <a:rPr lang="zh-CN" altLang="en-US" sz="2000" dirty="0"/>
              <a:t>蓝</a:t>
            </a:r>
            <a:r>
              <a:rPr lang="en-US" altLang="zh-CN" sz="2000" dirty="0"/>
              <a:t>-</a:t>
            </a:r>
            <a:r>
              <a:rPr lang="zh-CN" altLang="en-US" sz="2000" dirty="0"/>
              <a:t>蓝紫</a:t>
            </a:r>
            <a:r>
              <a:rPr lang="en-US" altLang="zh-CN" sz="2000" dirty="0"/>
              <a:t>-</a:t>
            </a:r>
            <a:r>
              <a:rPr lang="zh-CN" altLang="en-US" sz="2000" dirty="0"/>
              <a:t>紫</a:t>
            </a:r>
            <a:r>
              <a:rPr lang="en-US" altLang="zh-CN" sz="2000" dirty="0"/>
              <a:t>-</a:t>
            </a:r>
            <a:r>
              <a:rPr lang="zh-CN" altLang="en-US" sz="2000" dirty="0"/>
              <a:t>紫红</a:t>
            </a:r>
            <a:r>
              <a:rPr lang="en-US" altLang="zh-CN" sz="2000" dirty="0"/>
              <a:t>-</a:t>
            </a:r>
            <a:r>
              <a:rPr lang="zh-CN" altLang="en-US" sz="2000" dirty="0"/>
              <a:t>红）此处为叠加黄色滤镜</a:t>
            </a:r>
          </a:p>
          <a:p>
            <a:r>
              <a:rPr lang="en-US" altLang="zh-CN" sz="2000" dirty="0"/>
              <a:t>-webkit-filter: saturate(4); </a:t>
            </a:r>
            <a:r>
              <a:rPr lang="zh-CN" altLang="en-US" sz="2000" dirty="0"/>
              <a:t>饱和度，取值范围</a:t>
            </a:r>
            <a:r>
              <a:rPr lang="en-US" altLang="zh-CN" sz="2000" dirty="0"/>
              <a:t>0 ~ *, 0</a:t>
            </a:r>
            <a:r>
              <a:rPr lang="zh-CN" altLang="en-US" sz="2000" dirty="0"/>
              <a:t>为无饱和度，</a:t>
            </a:r>
            <a:r>
              <a:rPr lang="en-US" altLang="zh-CN" sz="2000" dirty="0"/>
              <a:t>1</a:t>
            </a:r>
            <a:r>
              <a:rPr lang="zh-CN" altLang="en-US" sz="2000" dirty="0"/>
              <a:t>为原图，值越高饱</a:t>
            </a:r>
          </a:p>
          <a:p>
            <a:r>
              <a:rPr lang="zh-CN" altLang="en-US" sz="2000" dirty="0"/>
              <a:t>和度越大</a:t>
            </a:r>
          </a:p>
          <a:p>
            <a:r>
              <a:rPr lang="en-US" altLang="zh-CN" sz="2000" dirty="0"/>
              <a:t>-webkit-filter: contrast(2); </a:t>
            </a:r>
            <a:r>
              <a:rPr lang="zh-CN" altLang="en-US" sz="2000" dirty="0"/>
              <a:t>对比度，取值范围</a:t>
            </a:r>
            <a:r>
              <a:rPr lang="en-US" altLang="zh-CN" sz="2000" dirty="0"/>
              <a:t>0 ~ *, 0</a:t>
            </a:r>
            <a:r>
              <a:rPr lang="zh-CN" altLang="en-US" sz="2000" dirty="0"/>
              <a:t>为无对比度（灰色），</a:t>
            </a:r>
            <a:r>
              <a:rPr lang="en-US" altLang="zh-CN" sz="2000" dirty="0"/>
              <a:t>1</a:t>
            </a:r>
            <a:r>
              <a:rPr lang="zh-CN" altLang="en-US" sz="2000" dirty="0"/>
              <a:t>为原图，</a:t>
            </a:r>
          </a:p>
          <a:p>
            <a:r>
              <a:rPr lang="zh-CN" altLang="en-US" sz="2000" dirty="0"/>
              <a:t>值越高对比度越大</a:t>
            </a:r>
          </a:p>
          <a:p>
            <a:r>
              <a:rPr lang="en-US" altLang="zh-CN" sz="2000" dirty="0"/>
              <a:t>-webkit-filter: opacity(0.8); </a:t>
            </a:r>
            <a:r>
              <a:rPr lang="zh-CN" altLang="en-US" sz="2000" dirty="0"/>
              <a:t>透明度，取值范围</a:t>
            </a:r>
            <a:r>
              <a:rPr lang="en-US" altLang="zh-CN" sz="2000" dirty="0"/>
              <a:t>0 ~ 1, 0</a:t>
            </a:r>
            <a:r>
              <a:rPr lang="zh-CN" altLang="en-US" sz="2000" dirty="0"/>
              <a:t>为全透明，</a:t>
            </a:r>
            <a:r>
              <a:rPr lang="en-US" altLang="zh-CN" sz="2000" dirty="0"/>
              <a:t>1</a:t>
            </a:r>
            <a:r>
              <a:rPr lang="zh-CN" altLang="en-US" sz="2000" dirty="0"/>
              <a:t>为原图</a:t>
            </a:r>
          </a:p>
          <a:p>
            <a:r>
              <a:rPr lang="en-US" altLang="zh-CN" sz="2000" dirty="0"/>
              <a:t>-webkit-filter: drop-shadow(0 0 20px red); </a:t>
            </a:r>
            <a:r>
              <a:rPr lang="zh-CN" altLang="en-US" sz="2000" dirty="0"/>
              <a:t>阴影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遮罩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mask-image</a:t>
            </a:r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mask-position</a:t>
            </a:r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mask-repeat</a:t>
            </a:r>
            <a:endParaRPr lang="zh-CN" altLang="en-US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演示 </a:t>
            </a:r>
            <a:r>
              <a:rPr lang="en-US" altLang="zh-CN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图片遮罩效果</a:t>
            </a:r>
            <a:endParaRPr lang="en-US" altLang="zh-CN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匹配第一首字符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圆角 </a:t>
            </a:r>
            <a:r>
              <a:rPr lang="en-US" altLang="zh-CN" dirty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  <a:endParaRPr lang="en-US" altLang="zh-CN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径向渐变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/>
              <a:t>从“一个点”向多方向颜色渐变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text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文本裁剪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盒子阴影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	</a:t>
            </a:r>
            <a:r>
              <a:rPr lang="en-US" altLang="zh-CN" sz="2400" dirty="0"/>
              <a:t>h :</a:t>
            </a:r>
            <a:r>
              <a:rPr lang="zh-CN" altLang="en-US" sz="2400" dirty="0"/>
              <a:t>水平方向偏移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v : </a:t>
            </a:r>
            <a:r>
              <a:rPr lang="zh-CN" altLang="en-US" sz="2400" dirty="0"/>
              <a:t>垂直方向偏移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blur : </a:t>
            </a:r>
            <a:r>
              <a:rPr lang="zh-CN" altLang="en-US" sz="2400" dirty="0"/>
              <a:t>模糊半径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spread : </a:t>
            </a:r>
            <a:r>
              <a:rPr lang="zh-CN" altLang="en-US" sz="2400" dirty="0"/>
              <a:t>扩展半径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color : </a:t>
            </a:r>
            <a:r>
              <a:rPr lang="zh-CN" altLang="en-US" sz="2400" dirty="0"/>
              <a:t>颜色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inset :</a:t>
            </a:r>
            <a:r>
              <a:rPr lang="zh-CN" altLang="en-US" sz="2400" dirty="0"/>
              <a:t>加上这个表示内阴影 默认是外阴影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9281</TotalTime>
  <Words>802</Words>
  <Application>Microsoft Office PowerPoint</Application>
  <PresentationFormat>全屏显示(4:3)</PresentationFormat>
  <Paragraphs>116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Adobe 楷体 Std R</vt:lpstr>
      <vt:lpstr>宋体</vt:lpstr>
      <vt:lpstr>微软雅黑</vt:lpstr>
      <vt:lpstr>Arial</vt:lpstr>
      <vt:lpstr>Calibri</vt:lpstr>
      <vt:lpstr>Office 主题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  <vt:lpstr>滤镜</vt:lpstr>
      <vt:lpstr>遮罩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有名就别怕痛Mr</cp:lastModifiedBy>
  <cp:revision>184</cp:revision>
  <dcterms:created xsi:type="dcterms:W3CDTF">2015-11-24T05:22:10Z</dcterms:created>
  <dcterms:modified xsi:type="dcterms:W3CDTF">2017-09-07T03:29:56Z</dcterms:modified>
</cp:coreProperties>
</file>