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B2EE4-0417-4151-A306-ED85866A8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7CCF2C-22DC-4B8F-AD7C-D0FA484B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04B72-451A-4648-AA02-1432609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768EC-E855-4DBD-B520-642605F8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61969-3E1E-45BC-9B2A-9A151B9A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74C4D-4A65-4F2C-93BA-3D2923E3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19315-EA9F-4617-9674-C8247CF7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6BB02-3777-4E15-9734-BF23A154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9948B-E2F0-4746-971D-5E51A584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4BB64-834D-4966-B301-014DBDCD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18F1D4-F234-462C-9576-7AD8C135A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D7531-451F-4327-9CF7-CA92C6267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22941-198B-4F01-B59A-5D59F206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170BF-6EB1-4DBA-A5B4-F23F4AAF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F3E13-F684-4D61-9759-F78F3A7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94E6-505B-4495-8F77-DCA06951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AB1EB-0903-4C20-8841-822AB63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021B3-DEFA-4A1D-85E1-745DD188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F6638-C1A6-41A6-AA55-F0BF1C5D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A08C-BC7C-4063-805B-42BEF680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3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B247-1413-4778-A81C-66A1C7BA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C25A4-0353-4290-8F90-DBCE56F1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96D3A-3025-4499-A6E0-52B24FD2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79F07-7400-472A-8952-F1C3CB99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3887-C472-40F7-9038-8474A1FF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6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2BD3-C542-4A4F-9889-9C5E2B78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87C2E-01B5-4CC2-9D9A-ABE7D6D20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3F234-73E2-409D-A8B3-6AC7220A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8295C-18D3-42E3-81EC-32863AFA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18637-7E4C-4B7C-96A8-6B534342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F3304-0F31-4CEC-AA96-E994E728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4EE8-92F6-4F65-9C5B-79734FC0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B3788-024C-4629-8D21-2A8BEDB3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9AEF3F-3EB7-4701-9E07-1E7CF49F9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E83461-076C-4EAD-8F57-92965836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CCF4F-F8FD-46FB-BA4A-3D35055A4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3253A9-EB73-473A-A77D-458FBE05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970305-5087-4B75-9C8A-44692682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5986B-1B4F-4847-94FB-4042DD65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3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F945-D2DA-4ADF-8FF3-3C96FAA3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915FD-CC02-4628-B93B-7313C345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D8B3D-FB7C-4BA3-8363-AE0214CA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DE7C6-7BCB-492D-AAF9-46BDAF02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B9D31-12CC-43FD-9D47-DC004B9D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B5D4FE-88C2-49E0-BAFA-A55CBAE0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78E68E-D3BF-476F-81E9-9BDF41D9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06D04-2492-4C85-B46F-E61CCD4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1B90C-30D3-4355-9B7D-109376B5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6086C5-24B8-4DF4-8765-7A2F70A8B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78561-8642-42EB-BAE7-BC3D1737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F29B8-BB33-4A6B-940A-E6F73C7C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F1BA-B37E-49B0-BA59-BB43FD8C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4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C1220-7586-4D4C-9924-9C0231C1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89392-BBCC-4910-BDE6-9A07892F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80DAD-CE5E-41F2-A238-A43C075EA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3EBA1-B17F-4E40-A335-5681D48B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7602E-33A6-4284-9A42-25FEE94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8073A-BEAA-4398-8B34-71F380AB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031F7-CD89-48D4-B600-D0548C61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F3710-08D5-49E4-A755-B6128DF8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ABC2-CCCA-4ADC-A58C-0367C48BD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BBD3-5E39-4D4B-930A-3C66C62EBE6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00975-6F4F-416B-9059-88109A6B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46122-13F5-40A9-A4B2-4C370ACF4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E3B7-6F42-475E-8C30-65D9D888F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28529DCB-7B78-48DD-94A1-E6E9882F5E28}"/>
              </a:ext>
            </a:extLst>
          </p:cNvPr>
          <p:cNvSpPr/>
          <p:nvPr/>
        </p:nvSpPr>
        <p:spPr>
          <a:xfrm>
            <a:off x="6175534" y="465903"/>
            <a:ext cx="995083" cy="86061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筑紫B丸(公众号：字由心雨)" panose="020B0400000000000000" pitchFamily="34" charset="-122"/>
                <a:ea typeface="筑紫B丸(公众号：字由心雨)" panose="020B0400000000000000" pitchFamily="34" charset="-122"/>
                <a:cs typeface="筑紫B丸(公众号：字由心雨)" panose="020B0400000000000000" pitchFamily="34" charset="-122"/>
              </a:rPr>
              <a:t>3</a:t>
            </a:r>
            <a:endParaRPr lang="zh-CN" altLang="en-US" sz="2800" b="1" dirty="0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063E13-FDC0-4F11-90E0-2501A8323098}"/>
              </a:ext>
            </a:extLst>
          </p:cNvPr>
          <p:cNvSpPr/>
          <p:nvPr/>
        </p:nvSpPr>
        <p:spPr>
          <a:xfrm>
            <a:off x="3931923" y="1707394"/>
            <a:ext cx="995083" cy="86061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筑紫B丸(公众号：字由心雨)" panose="020B0400000000000000" pitchFamily="34" charset="-122"/>
                <a:ea typeface="筑紫B丸(公众号：字由心雨)" panose="020B0400000000000000" pitchFamily="34" charset="-122"/>
                <a:cs typeface="筑紫B丸(公众号：字由心雨)" panose="020B0400000000000000" pitchFamily="34" charset="-122"/>
              </a:rPr>
              <a:t>5</a:t>
            </a:r>
            <a:endParaRPr lang="zh-CN" altLang="en-US" sz="2800" b="1" dirty="0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FE6E2D-9225-47A1-BBDC-275F1E3F40FF}"/>
              </a:ext>
            </a:extLst>
          </p:cNvPr>
          <p:cNvSpPr/>
          <p:nvPr/>
        </p:nvSpPr>
        <p:spPr>
          <a:xfrm>
            <a:off x="9031939" y="1443318"/>
            <a:ext cx="995083" cy="86061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筑紫B丸(公众号：字由心雨)" panose="020B0400000000000000" pitchFamily="34" charset="-122"/>
                <a:ea typeface="筑紫B丸(公众号：字由心雨)" panose="020B0400000000000000" pitchFamily="34" charset="-122"/>
                <a:cs typeface="筑紫B丸(公众号：字由心雨)" panose="020B0400000000000000" pitchFamily="34" charset="-122"/>
              </a:rPr>
              <a:t>1</a:t>
            </a:r>
            <a:endParaRPr lang="zh-CN" altLang="en-US" sz="2800" b="1" dirty="0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D13AAC3-0BDE-4BB1-BBFF-7C792BDC2978}"/>
              </a:ext>
            </a:extLst>
          </p:cNvPr>
          <p:cNvSpPr/>
          <p:nvPr/>
        </p:nvSpPr>
        <p:spPr>
          <a:xfrm>
            <a:off x="1963269" y="2823883"/>
            <a:ext cx="995083" cy="86061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筑紫B丸(公众号：字由心雨)" panose="020B0400000000000000" pitchFamily="34" charset="-122"/>
                <a:ea typeface="筑紫B丸(公众号：字由心雨)" panose="020B0400000000000000" pitchFamily="34" charset="-122"/>
                <a:cs typeface="筑紫B丸(公众号：字由心雨)" panose="020B0400000000000000" pitchFamily="34" charset="-122"/>
              </a:rPr>
              <a:t>6</a:t>
            </a:r>
            <a:endParaRPr lang="zh-CN" altLang="en-US" sz="2800" b="1" dirty="0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8A936D-38AD-4E5F-A5CE-8B7C73E9A27F}"/>
              </a:ext>
            </a:extLst>
          </p:cNvPr>
          <p:cNvSpPr/>
          <p:nvPr/>
        </p:nvSpPr>
        <p:spPr>
          <a:xfrm>
            <a:off x="4693022" y="2823883"/>
            <a:ext cx="995083" cy="86061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筑紫B丸(公众号：字由心雨)" panose="020B0400000000000000" pitchFamily="34" charset="-122"/>
                <a:ea typeface="筑紫B丸(公众号：字由心雨)" panose="020B0400000000000000" pitchFamily="34" charset="-122"/>
                <a:cs typeface="筑紫B丸(公众号：字由心雨)" panose="020B0400000000000000" pitchFamily="34" charset="-122"/>
              </a:rPr>
              <a:t>2</a:t>
            </a:r>
            <a:endParaRPr lang="zh-CN" altLang="en-US" sz="2800" b="1" dirty="0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A583AA-1B74-4E33-A9C6-36A6B2A07297}"/>
              </a:ext>
            </a:extLst>
          </p:cNvPr>
          <p:cNvSpPr/>
          <p:nvPr/>
        </p:nvSpPr>
        <p:spPr>
          <a:xfrm>
            <a:off x="3514164" y="4016188"/>
            <a:ext cx="995083" cy="86061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筑紫B丸(公众号：字由心雨)" panose="020B0400000000000000" pitchFamily="34" charset="-122"/>
                <a:ea typeface="筑紫B丸(公众号：字由心雨)" panose="020B0400000000000000" pitchFamily="34" charset="-122"/>
                <a:cs typeface="筑紫B丸(公众号：字由心雨)" panose="020B0400000000000000" pitchFamily="34" charset="-122"/>
              </a:rPr>
              <a:t>7</a:t>
            </a:r>
            <a:endParaRPr lang="zh-CN" altLang="en-US" sz="2800" b="1" dirty="0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DE8DA4A-4219-4D6C-952D-480C8209759B}"/>
              </a:ext>
            </a:extLst>
          </p:cNvPr>
          <p:cNvSpPr/>
          <p:nvPr/>
        </p:nvSpPr>
        <p:spPr>
          <a:xfrm>
            <a:off x="5768787" y="4016188"/>
            <a:ext cx="995083" cy="86061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筑紫B丸(公众号：字由心雨)" panose="020B0400000000000000" pitchFamily="34" charset="-122"/>
                <a:ea typeface="筑紫B丸(公众号：字由心雨)" panose="020B0400000000000000" pitchFamily="34" charset="-122"/>
                <a:cs typeface="筑紫B丸(公众号：字由心雨)" panose="020B0400000000000000" pitchFamily="34" charset="-122"/>
              </a:rPr>
              <a:t>4</a:t>
            </a:r>
            <a:endParaRPr lang="zh-CN" altLang="en-US" sz="2800" b="1" dirty="0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A49E9E-2D9C-41BA-9935-DBDEF20D1E22}"/>
              </a:ext>
            </a:extLst>
          </p:cNvPr>
          <p:cNvSpPr/>
          <p:nvPr/>
        </p:nvSpPr>
        <p:spPr>
          <a:xfrm>
            <a:off x="8141098" y="2637745"/>
            <a:ext cx="995083" cy="86061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筑紫B丸(公众号：字由心雨)" panose="020B0400000000000000" pitchFamily="34" charset="-122"/>
                <a:ea typeface="筑紫B丸(公众号：字由心雨)" panose="020B0400000000000000" pitchFamily="34" charset="-122"/>
                <a:cs typeface="筑紫B丸(公众号：字由心雨)" panose="020B0400000000000000" pitchFamily="34" charset="-122"/>
              </a:rPr>
              <a:t>0</a:t>
            </a:r>
            <a:endParaRPr lang="zh-CN" altLang="en-US" sz="2800" b="1" dirty="0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C191C2F-EB21-4A67-8D22-DC191102397C}"/>
              </a:ext>
            </a:extLst>
          </p:cNvPr>
          <p:cNvSpPr/>
          <p:nvPr/>
        </p:nvSpPr>
        <p:spPr>
          <a:xfrm>
            <a:off x="10087463" y="2637745"/>
            <a:ext cx="995083" cy="86061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筑紫B丸(公众号：字由心雨)" panose="020B0400000000000000" pitchFamily="34" charset="-122"/>
                <a:ea typeface="筑紫B丸(公众号：字由心雨)" panose="020B0400000000000000" pitchFamily="34" charset="-122"/>
                <a:cs typeface="筑紫B丸(公众号：字由心雨)" panose="020B0400000000000000" pitchFamily="34" charset="-122"/>
              </a:rPr>
              <a:t>8</a:t>
            </a:r>
            <a:endParaRPr lang="zh-CN" altLang="en-US" sz="2800" b="1" dirty="0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4DB5BCC-BD9D-4086-A171-ACD83613EEDF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4781279" y="1200481"/>
            <a:ext cx="1539982" cy="63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CC1BDE-EAFB-4450-B616-B18E4D516BEE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024890" y="1200481"/>
            <a:ext cx="2152776" cy="36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D8DF82D-E6F5-4CCD-B29F-F07C2B7D8AD8}"/>
              </a:ext>
            </a:extLst>
          </p:cNvPr>
          <p:cNvCxnSpPr>
            <a:stCxn id="7" idx="5"/>
            <a:endCxn id="13" idx="0"/>
          </p:cNvCxnSpPr>
          <p:nvPr/>
        </p:nvCxnSpPr>
        <p:spPr>
          <a:xfrm>
            <a:off x="9881295" y="2177896"/>
            <a:ext cx="703710" cy="45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32434C-EDC9-4507-A177-B234A4975CD6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8638640" y="2177896"/>
            <a:ext cx="539026" cy="45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07381D1-9E82-4B42-8807-E61B6A575B0C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4781279" y="2441972"/>
            <a:ext cx="409285" cy="3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983BDA0-E50C-499C-8A6D-7CDB1397B900}"/>
              </a:ext>
            </a:extLst>
          </p:cNvPr>
          <p:cNvCxnSpPr>
            <a:endCxn id="10" idx="7"/>
          </p:cNvCxnSpPr>
          <p:nvPr/>
        </p:nvCxnSpPr>
        <p:spPr>
          <a:xfrm flipH="1">
            <a:off x="4363520" y="3621743"/>
            <a:ext cx="465119" cy="52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A79DB1-05C6-41E8-8D84-0CA1C4E936E1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5542378" y="3558461"/>
            <a:ext cx="723951" cy="45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1FFC950-988A-4BE1-B50A-83DDE4C1E91E}"/>
              </a:ext>
            </a:extLst>
          </p:cNvPr>
          <p:cNvSpPr/>
          <p:nvPr/>
        </p:nvSpPr>
        <p:spPr>
          <a:xfrm>
            <a:off x="1192305" y="3755948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ECD024B-B524-4CD1-8934-4B4DB0EFB3D1}"/>
              </a:ext>
            </a:extLst>
          </p:cNvPr>
          <p:cNvSpPr/>
          <p:nvPr/>
        </p:nvSpPr>
        <p:spPr>
          <a:xfrm>
            <a:off x="2629994" y="3755948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B37499D-F7E5-4238-9C00-C997A9113427}"/>
              </a:ext>
            </a:extLst>
          </p:cNvPr>
          <p:cNvSpPr/>
          <p:nvPr/>
        </p:nvSpPr>
        <p:spPr>
          <a:xfrm>
            <a:off x="2958352" y="5011005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B9CEC27-7D04-4D01-993A-EF5D6F2062A3}"/>
              </a:ext>
            </a:extLst>
          </p:cNvPr>
          <p:cNvSpPr/>
          <p:nvPr/>
        </p:nvSpPr>
        <p:spPr>
          <a:xfrm>
            <a:off x="4363520" y="5002308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9969341-67A2-4FAD-B952-A60FB0334359}"/>
              </a:ext>
            </a:extLst>
          </p:cNvPr>
          <p:cNvSpPr/>
          <p:nvPr/>
        </p:nvSpPr>
        <p:spPr>
          <a:xfrm>
            <a:off x="5632125" y="5002308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5D32C94-88EE-4106-8FC5-A88BBE844EDC}"/>
              </a:ext>
            </a:extLst>
          </p:cNvPr>
          <p:cNvSpPr/>
          <p:nvPr/>
        </p:nvSpPr>
        <p:spPr>
          <a:xfrm>
            <a:off x="6613660" y="5011005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CF21A6C-3AE0-4C77-93B0-D5BCC521D3AB}"/>
              </a:ext>
            </a:extLst>
          </p:cNvPr>
          <p:cNvSpPr/>
          <p:nvPr/>
        </p:nvSpPr>
        <p:spPr>
          <a:xfrm>
            <a:off x="7390625" y="3861033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2F1133B-CE21-4ED2-82F6-062B0EAF8D4F}"/>
              </a:ext>
            </a:extLst>
          </p:cNvPr>
          <p:cNvSpPr/>
          <p:nvPr/>
        </p:nvSpPr>
        <p:spPr>
          <a:xfrm rot="235472">
            <a:off x="8779166" y="3960016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FEDC16B-E717-42D2-A594-A64F0D406208}"/>
              </a:ext>
            </a:extLst>
          </p:cNvPr>
          <p:cNvSpPr/>
          <p:nvPr/>
        </p:nvSpPr>
        <p:spPr>
          <a:xfrm>
            <a:off x="9913598" y="3781598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BBA6532-6B56-4E50-9345-7CA30B7091DB}"/>
              </a:ext>
            </a:extLst>
          </p:cNvPr>
          <p:cNvSpPr/>
          <p:nvPr/>
        </p:nvSpPr>
        <p:spPr>
          <a:xfrm>
            <a:off x="10984309" y="3861033"/>
            <a:ext cx="564778" cy="520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筑紫B丸(公众号：字由心雨)" panose="020B0400000000000000" pitchFamily="34" charset="-122"/>
              <a:ea typeface="筑紫B丸(公众号：字由心雨)" panose="020B0400000000000000" pitchFamily="34" charset="-122"/>
              <a:cs typeface="筑紫B丸(公众号：字由心雨)" panose="020B0400000000000000" pitchFamily="34" charset="-122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70048FC8-C644-4805-941A-998660362440}"/>
              </a:ext>
            </a:extLst>
          </p:cNvPr>
          <p:cNvCxnSpPr>
            <a:stCxn id="31" idx="7"/>
            <a:endCxn id="8" idx="3"/>
          </p:cNvCxnSpPr>
          <p:nvPr/>
        </p:nvCxnSpPr>
        <p:spPr>
          <a:xfrm rot="5400000" flipH="1" flipV="1">
            <a:off x="1754829" y="3478005"/>
            <a:ext cx="273710" cy="4346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64C5C18-D5AF-4713-9A3B-D4F85B3E8C13}"/>
              </a:ext>
            </a:extLst>
          </p:cNvPr>
          <p:cNvCxnSpPr>
            <a:stCxn id="32" idx="7"/>
            <a:endCxn id="6" idx="4"/>
          </p:cNvCxnSpPr>
          <p:nvPr/>
        </p:nvCxnSpPr>
        <p:spPr>
          <a:xfrm rot="5400000" flipH="1" flipV="1">
            <a:off x="3138681" y="2541388"/>
            <a:ext cx="1264165" cy="13174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E7046370-11CE-48A0-A7AC-C0C4A49E16B2}"/>
              </a:ext>
            </a:extLst>
          </p:cNvPr>
          <p:cNvCxnSpPr>
            <a:stCxn id="33" idx="7"/>
            <a:endCxn id="10" idx="3"/>
          </p:cNvCxnSpPr>
          <p:nvPr/>
        </p:nvCxnSpPr>
        <p:spPr>
          <a:xfrm rot="5400000" flipH="1" flipV="1">
            <a:off x="3381924" y="4809262"/>
            <a:ext cx="336462" cy="2194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42DE6F80-B75B-456D-89E0-9411C7A1C8C9}"/>
              </a:ext>
            </a:extLst>
          </p:cNvPr>
          <p:cNvCxnSpPr>
            <a:cxnSpLocks/>
            <a:stCxn id="34" idx="7"/>
            <a:endCxn id="9" idx="4"/>
          </p:cNvCxnSpPr>
          <p:nvPr/>
        </p:nvCxnSpPr>
        <p:spPr>
          <a:xfrm rot="5400000" flipH="1" flipV="1">
            <a:off x="4321058" y="4209025"/>
            <a:ext cx="1394036" cy="344976"/>
          </a:xfrm>
          <a:prstGeom prst="curvedConnector3">
            <a:avLst>
              <a:gd name="adj1" fmla="val 57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29BC2B26-EFAB-40EE-889E-DB8F6DD7B88D}"/>
              </a:ext>
            </a:extLst>
          </p:cNvPr>
          <p:cNvCxnSpPr>
            <a:cxnSpLocks/>
            <a:stCxn id="35" idx="7"/>
            <a:endCxn id="11" idx="4"/>
          </p:cNvCxnSpPr>
          <p:nvPr/>
        </p:nvCxnSpPr>
        <p:spPr>
          <a:xfrm rot="5400000" flipH="1" flipV="1">
            <a:off x="6089396" y="4901598"/>
            <a:ext cx="201731" cy="152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22405868-0C47-4153-8972-0CCB075AA33C}"/>
              </a:ext>
            </a:extLst>
          </p:cNvPr>
          <p:cNvCxnSpPr>
            <a:cxnSpLocks/>
            <a:stCxn id="36" idx="0"/>
            <a:endCxn id="5" idx="4"/>
          </p:cNvCxnSpPr>
          <p:nvPr/>
        </p:nvCxnSpPr>
        <p:spPr>
          <a:xfrm rot="16200000" flipV="1">
            <a:off x="4942318" y="3057273"/>
            <a:ext cx="3684490" cy="2229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250C8AD8-512D-4656-8916-B309327C60AA}"/>
              </a:ext>
            </a:extLst>
          </p:cNvPr>
          <p:cNvCxnSpPr>
            <a:cxnSpLocks/>
            <a:stCxn id="37" idx="0"/>
            <a:endCxn id="12" idx="4"/>
          </p:cNvCxnSpPr>
          <p:nvPr/>
        </p:nvCxnSpPr>
        <p:spPr>
          <a:xfrm rot="5400000" flipH="1" flipV="1">
            <a:off x="7974489" y="3196882"/>
            <a:ext cx="362676" cy="9656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D1D26A00-F047-4D67-ABF1-7A6A13A63709}"/>
              </a:ext>
            </a:extLst>
          </p:cNvPr>
          <p:cNvCxnSpPr>
            <a:cxnSpLocks/>
            <a:stCxn id="38" idx="0"/>
            <a:endCxn id="7" idx="4"/>
          </p:cNvCxnSpPr>
          <p:nvPr/>
        </p:nvCxnSpPr>
        <p:spPr>
          <a:xfrm rot="5400000" flipH="1" flipV="1">
            <a:off x="8476075" y="2907221"/>
            <a:ext cx="1656696" cy="450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3D09D569-B3CE-4160-9616-29E1F9DA9CAB}"/>
              </a:ext>
            </a:extLst>
          </p:cNvPr>
          <p:cNvCxnSpPr>
            <a:cxnSpLocks/>
            <a:stCxn id="39" idx="0"/>
            <a:endCxn id="13" idx="4"/>
          </p:cNvCxnSpPr>
          <p:nvPr/>
        </p:nvCxnSpPr>
        <p:spPr>
          <a:xfrm rot="5400000" flipH="1" flipV="1">
            <a:off x="10248876" y="3445469"/>
            <a:ext cx="283241" cy="389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B97E04C6-D1BB-4850-8D89-9C0266DB0616}"/>
              </a:ext>
            </a:extLst>
          </p:cNvPr>
          <p:cNvCxnSpPr>
            <a:cxnSpLocks/>
            <a:stCxn id="40" idx="0"/>
          </p:cNvCxnSpPr>
          <p:nvPr/>
        </p:nvCxnSpPr>
        <p:spPr>
          <a:xfrm rot="16200000" flipV="1">
            <a:off x="8991926" y="1586260"/>
            <a:ext cx="3446665" cy="1102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C041852-2736-4A8C-94AF-E2EBED1D767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812625" y="2441972"/>
            <a:ext cx="1265025" cy="50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FDCBDCB-C3E8-4E43-95A5-DC170375DC9B}"/>
              </a:ext>
            </a:extLst>
          </p:cNvPr>
          <p:cNvSpPr txBox="1"/>
          <p:nvPr/>
        </p:nvSpPr>
        <p:spPr>
          <a:xfrm>
            <a:off x="223922" y="396296"/>
            <a:ext cx="4812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入栈存储状态，但是这里不是。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模拟深度优先特点，先左下到底。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栈弹出，遍历本节点，在递归右节点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栈存储了返回位置，由空节点把握，空叶子节点数目</a:t>
            </a:r>
            <a:r>
              <a:rPr lang="en-US" altLang="zh-CN" dirty="0"/>
              <a:t>==</a:t>
            </a:r>
            <a:r>
              <a:rPr lang="zh-CN" altLang="en-US" dirty="0"/>
              <a:t>节点数目</a:t>
            </a:r>
            <a:r>
              <a:rPr lang="en-US" altLang="zh-CN" dirty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57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筑紫B丸">
      <a:majorFont>
        <a:latin typeface="筑紫B丸(公众号：字由心雨)"/>
        <a:ea typeface="筑紫B丸(公众号：字由心雨)"/>
        <a:cs typeface=""/>
      </a:majorFont>
      <a:minorFont>
        <a:latin typeface="筑紫B丸(公众号：字由心雨)"/>
        <a:ea typeface="筑紫B丸(公众号：字由心雨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筑紫B丸(公众号：字由心雨)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乐</dc:creator>
  <cp:lastModifiedBy>张 乐</cp:lastModifiedBy>
  <cp:revision>4</cp:revision>
  <dcterms:created xsi:type="dcterms:W3CDTF">2020-11-20T03:13:17Z</dcterms:created>
  <dcterms:modified xsi:type="dcterms:W3CDTF">2020-11-20T03:56:08Z</dcterms:modified>
</cp:coreProperties>
</file>