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313" r:id="rId3"/>
    <p:sldId id="304" r:id="rId4"/>
    <p:sldId id="303" r:id="rId5"/>
    <p:sldId id="314" r:id="rId6"/>
    <p:sldId id="315" r:id="rId7"/>
    <p:sldId id="316" r:id="rId8"/>
    <p:sldId id="317" r:id="rId9"/>
    <p:sldId id="320" r:id="rId10"/>
    <p:sldId id="318" r:id="rId11"/>
    <p:sldId id="321" r:id="rId12"/>
    <p:sldId id="322" r:id="rId13"/>
    <p:sldId id="301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5450865-1AD3-4749-BA79-9306069C66F4}" v="3" dt="2024-07-24T16:47:42.933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80" autoAdjust="0"/>
    <p:restoredTop sz="88852" autoAdjust="0"/>
  </p:normalViewPr>
  <p:slideViewPr>
    <p:cSldViewPr snapToGrid="0">
      <p:cViewPr varScale="1">
        <p:scale>
          <a:sx n="144" d="100"/>
          <a:sy n="144" d="100"/>
        </p:scale>
        <p:origin x="150" y="12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microsoft.com/office/2015/10/relationships/revisionInfo" Target="revisionInfo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20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aniel King" userId="d67d4e4b1d981c1e" providerId="LiveId" clId="{45450865-1AD3-4749-BA79-9306069C66F4}"/>
    <pc:docChg chg="undo custSel modSld">
      <pc:chgData name="Daniel King" userId="d67d4e4b1d981c1e" providerId="LiveId" clId="{45450865-1AD3-4749-BA79-9306069C66F4}" dt="2024-07-24T16:52:54.654" v="367" actId="20577"/>
      <pc:docMkLst>
        <pc:docMk/>
      </pc:docMkLst>
      <pc:sldChg chg="addSp modSp mod">
        <pc:chgData name="Daniel King" userId="d67d4e4b1d981c1e" providerId="LiveId" clId="{45450865-1AD3-4749-BA79-9306069C66F4}" dt="2024-07-24T16:48:29.340" v="80" actId="20577"/>
        <pc:sldMkLst>
          <pc:docMk/>
          <pc:sldMk cId="1175262861" sldId="256"/>
        </pc:sldMkLst>
        <pc:spChg chg="add">
          <ac:chgData name="Daniel King" userId="d67d4e4b1d981c1e" providerId="LiveId" clId="{45450865-1AD3-4749-BA79-9306069C66F4}" dt="2024-07-24T16:47:39.604" v="26"/>
          <ac:spMkLst>
            <pc:docMk/>
            <pc:sldMk cId="1175262861" sldId="256"/>
            <ac:spMk id="2" creationId="{0F207EF0-05BF-5B2E-207F-8E9147942654}"/>
          </ac:spMkLst>
        </pc:spChg>
        <pc:spChg chg="mod">
          <ac:chgData name="Daniel King" userId="d67d4e4b1d981c1e" providerId="LiveId" clId="{45450865-1AD3-4749-BA79-9306069C66F4}" dt="2024-07-24T16:46:52.043" v="10" actId="20577"/>
          <ac:spMkLst>
            <pc:docMk/>
            <pc:sldMk cId="1175262861" sldId="256"/>
            <ac:spMk id="3" creationId="{94577E25-5217-4692-8778-649F5A759C21}"/>
          </ac:spMkLst>
        </pc:spChg>
        <pc:spChg chg="mod">
          <ac:chgData name="Daniel King" userId="d67d4e4b1d981c1e" providerId="LiveId" clId="{45450865-1AD3-4749-BA79-9306069C66F4}" dt="2024-07-24T16:48:06.352" v="57" actId="113"/>
          <ac:spMkLst>
            <pc:docMk/>
            <pc:sldMk cId="1175262861" sldId="256"/>
            <ac:spMk id="4" creationId="{B4B7C9E5-CB62-444A-B9D2-6A6A55BA2E82}"/>
          </ac:spMkLst>
        </pc:spChg>
        <pc:spChg chg="mod">
          <ac:chgData name="Daniel King" userId="d67d4e4b1d981c1e" providerId="LiveId" clId="{45450865-1AD3-4749-BA79-9306069C66F4}" dt="2024-07-24T16:48:29.340" v="80" actId="20577"/>
          <ac:spMkLst>
            <pc:docMk/>
            <pc:sldMk cId="1175262861" sldId="256"/>
            <ac:spMk id="8" creationId="{458EB277-C3B9-4694-B5E9-D4C448284A48}"/>
          </ac:spMkLst>
        </pc:spChg>
      </pc:sldChg>
      <pc:sldChg chg="modSp mod">
        <pc:chgData name="Daniel King" userId="d67d4e4b1d981c1e" providerId="LiveId" clId="{45450865-1AD3-4749-BA79-9306069C66F4}" dt="2024-07-24T16:52:54.654" v="367" actId="20577"/>
        <pc:sldMkLst>
          <pc:docMk/>
          <pc:sldMk cId="1173762997" sldId="301"/>
        </pc:sldMkLst>
        <pc:spChg chg="mod">
          <ac:chgData name="Daniel King" userId="d67d4e4b1d981c1e" providerId="LiveId" clId="{45450865-1AD3-4749-BA79-9306069C66F4}" dt="2024-07-24T16:52:54.654" v="367" actId="20577"/>
          <ac:spMkLst>
            <pc:docMk/>
            <pc:sldMk cId="1173762997" sldId="301"/>
            <ac:spMk id="3" creationId="{F493355C-4E61-06B2-61FA-064BBBCDA84F}"/>
          </ac:spMkLst>
        </pc:spChg>
      </pc:sldChg>
      <pc:sldChg chg="modSp mod">
        <pc:chgData name="Daniel King" userId="d67d4e4b1d981c1e" providerId="LiveId" clId="{45450865-1AD3-4749-BA79-9306069C66F4}" dt="2024-07-24T16:49:22.762" v="93" actId="115"/>
        <pc:sldMkLst>
          <pc:docMk/>
          <pc:sldMk cId="2050468570" sldId="303"/>
        </pc:sldMkLst>
        <pc:spChg chg="mod">
          <ac:chgData name="Daniel King" userId="d67d4e4b1d981c1e" providerId="LiveId" clId="{45450865-1AD3-4749-BA79-9306069C66F4}" dt="2024-07-24T16:49:22.762" v="93" actId="115"/>
          <ac:spMkLst>
            <pc:docMk/>
            <pc:sldMk cId="2050468570" sldId="303"/>
            <ac:spMk id="3" creationId="{B110B442-9329-C26D-7CBD-9FFBDB5CDF21}"/>
          </ac:spMkLst>
        </pc:spChg>
      </pc:sldChg>
      <pc:sldChg chg="modSp mod">
        <pc:chgData name="Daniel King" userId="d67d4e4b1d981c1e" providerId="LiveId" clId="{45450865-1AD3-4749-BA79-9306069C66F4}" dt="2024-07-24T16:51:52.545" v="305" actId="20577"/>
        <pc:sldMkLst>
          <pc:docMk/>
          <pc:sldMk cId="4013363965" sldId="305"/>
        </pc:sldMkLst>
        <pc:spChg chg="mod">
          <ac:chgData name="Daniel King" userId="d67d4e4b1d981c1e" providerId="LiveId" clId="{45450865-1AD3-4749-BA79-9306069C66F4}" dt="2024-07-24T16:51:52.545" v="305" actId="20577"/>
          <ac:spMkLst>
            <pc:docMk/>
            <pc:sldMk cId="4013363965" sldId="305"/>
            <ac:spMk id="3" creationId="{FDB9CEB4-FE61-F504-55DC-5AB50558A157}"/>
          </ac:spMkLst>
        </pc:spChg>
      </pc:sldChg>
      <pc:sldChg chg="modSp mod">
        <pc:chgData name="Daniel King" userId="d67d4e4b1d981c1e" providerId="LiveId" clId="{45450865-1AD3-4749-BA79-9306069C66F4}" dt="2024-07-24T16:50:40.891" v="192" actId="20577"/>
        <pc:sldMkLst>
          <pc:docMk/>
          <pc:sldMk cId="2762818993" sldId="307"/>
        </pc:sldMkLst>
        <pc:spChg chg="mod">
          <ac:chgData name="Daniel King" userId="d67d4e4b1d981c1e" providerId="LiveId" clId="{45450865-1AD3-4749-BA79-9306069C66F4}" dt="2024-07-24T16:50:40.891" v="192" actId="20577"/>
          <ac:spMkLst>
            <pc:docMk/>
            <pc:sldMk cId="2762818993" sldId="307"/>
            <ac:spMk id="3" creationId="{4C29130A-42FB-3EE9-409B-4215D6C8CDED}"/>
          </ac:spMkLst>
        </pc:spChg>
      </pc:sldChg>
      <pc:sldChg chg="modSp mod">
        <pc:chgData name="Daniel King" userId="d67d4e4b1d981c1e" providerId="LiveId" clId="{45450865-1AD3-4749-BA79-9306069C66F4}" dt="2024-07-24T16:52:42.312" v="352" actId="20577"/>
        <pc:sldMkLst>
          <pc:docMk/>
          <pc:sldMk cId="3929322632" sldId="309"/>
        </pc:sldMkLst>
        <pc:spChg chg="mod">
          <ac:chgData name="Daniel King" userId="d67d4e4b1d981c1e" providerId="LiveId" clId="{45450865-1AD3-4749-BA79-9306069C66F4}" dt="2024-07-24T16:52:42.312" v="352" actId="20577"/>
          <ac:spMkLst>
            <pc:docMk/>
            <pc:sldMk cId="3929322632" sldId="309"/>
            <ac:spMk id="3" creationId="{B0C03395-13A5-D767-A502-5C0D3610460F}"/>
          </ac:spMkLst>
        </pc:spChg>
      </pc:sldChg>
      <pc:sldChg chg="modSp mod">
        <pc:chgData name="Daniel King" userId="d67d4e4b1d981c1e" providerId="LiveId" clId="{45450865-1AD3-4749-BA79-9306069C66F4}" dt="2024-07-24T16:52:11.423" v="306" actId="14100"/>
        <pc:sldMkLst>
          <pc:docMk/>
          <pc:sldMk cId="3492375364" sldId="311"/>
        </pc:sldMkLst>
        <pc:picChg chg="mod">
          <ac:chgData name="Daniel King" userId="d67d4e4b1d981c1e" providerId="LiveId" clId="{45450865-1AD3-4749-BA79-9306069C66F4}" dt="2024-07-24T16:52:11.423" v="306" actId="14100"/>
          <ac:picMkLst>
            <pc:docMk/>
            <pc:sldMk cId="3492375364" sldId="311"/>
            <ac:picMk id="5" creationId="{BE955DD6-8090-40EC-AB6A-B36AFFCB5893}"/>
          </ac:picMkLst>
        </pc:picChg>
      </pc:sldChg>
    </pc:docChg>
  </pc:docChgLst>
  <pc:docChgLst>
    <pc:chgData name="Daniel King" userId="d67d4e4b1d981c1e" providerId="LiveId" clId="{EDB28789-DC59-48B5-A91F-7AF1E920CF22}"/>
    <pc:docChg chg="undo custSel addSld delSld modSld sldOrd">
      <pc:chgData name="Daniel King" userId="d67d4e4b1d981c1e" providerId="LiveId" clId="{EDB28789-DC59-48B5-A91F-7AF1E920CF22}" dt="2024-07-22T22:01:16.396" v="4364" actId="6549"/>
      <pc:docMkLst>
        <pc:docMk/>
      </pc:docMkLst>
      <pc:sldChg chg="modSp mod">
        <pc:chgData name="Daniel King" userId="d67d4e4b1d981c1e" providerId="LiveId" clId="{EDB28789-DC59-48B5-A91F-7AF1E920CF22}" dt="2024-07-22T22:01:16.396" v="4364" actId="6549"/>
        <pc:sldMkLst>
          <pc:docMk/>
          <pc:sldMk cId="1175262861" sldId="256"/>
        </pc:sldMkLst>
        <pc:spChg chg="mod">
          <ac:chgData name="Daniel King" userId="d67d4e4b1d981c1e" providerId="LiveId" clId="{EDB28789-DC59-48B5-A91F-7AF1E920CF22}" dt="2024-07-22T22:01:16.396" v="4364" actId="6549"/>
          <ac:spMkLst>
            <pc:docMk/>
            <pc:sldMk cId="1175262861" sldId="256"/>
            <ac:spMk id="2" creationId="{C7ECF1F6-5590-47AD-B682-ACF6BFA33C2A}"/>
          </ac:spMkLst>
        </pc:spChg>
      </pc:sldChg>
      <pc:sldChg chg="addSp delSp del mod">
        <pc:chgData name="Daniel King" userId="d67d4e4b1d981c1e" providerId="LiveId" clId="{EDB28789-DC59-48B5-A91F-7AF1E920CF22}" dt="2024-07-22T20:18:50.045" v="14" actId="47"/>
        <pc:sldMkLst>
          <pc:docMk/>
          <pc:sldMk cId="3964705589" sldId="283"/>
        </pc:sldMkLst>
        <pc:picChg chg="add del">
          <ac:chgData name="Daniel King" userId="d67d4e4b1d981c1e" providerId="LiveId" clId="{EDB28789-DC59-48B5-A91F-7AF1E920CF22}" dt="2024-07-22T20:18:47.366" v="12" actId="478"/>
          <ac:picMkLst>
            <pc:docMk/>
            <pc:sldMk cId="3964705589" sldId="283"/>
            <ac:picMk id="6" creationId="{8DBA21E3-6DF7-4DFA-7D89-B84F9ACE606E}"/>
          </ac:picMkLst>
        </pc:picChg>
      </pc:sldChg>
      <pc:sldChg chg="del">
        <pc:chgData name="Daniel King" userId="d67d4e4b1d981c1e" providerId="LiveId" clId="{EDB28789-DC59-48B5-A91F-7AF1E920CF22}" dt="2024-07-22T20:17:51.086" v="0" actId="47"/>
        <pc:sldMkLst>
          <pc:docMk/>
          <pc:sldMk cId="1984293862" sldId="289"/>
        </pc:sldMkLst>
      </pc:sldChg>
      <pc:sldChg chg="del">
        <pc:chgData name="Daniel King" userId="d67d4e4b1d981c1e" providerId="LiveId" clId="{EDB28789-DC59-48B5-A91F-7AF1E920CF22}" dt="2024-07-22T20:17:51.472" v="1" actId="47"/>
        <pc:sldMkLst>
          <pc:docMk/>
          <pc:sldMk cId="2919616485" sldId="290"/>
        </pc:sldMkLst>
      </pc:sldChg>
      <pc:sldChg chg="del">
        <pc:chgData name="Daniel King" userId="d67d4e4b1d981c1e" providerId="LiveId" clId="{EDB28789-DC59-48B5-A91F-7AF1E920CF22}" dt="2024-07-22T20:17:51.692" v="2" actId="47"/>
        <pc:sldMkLst>
          <pc:docMk/>
          <pc:sldMk cId="4188023642" sldId="293"/>
        </pc:sldMkLst>
      </pc:sldChg>
      <pc:sldChg chg="del">
        <pc:chgData name="Daniel King" userId="d67d4e4b1d981c1e" providerId="LiveId" clId="{EDB28789-DC59-48B5-A91F-7AF1E920CF22}" dt="2024-07-22T20:17:51.898" v="3" actId="47"/>
        <pc:sldMkLst>
          <pc:docMk/>
          <pc:sldMk cId="2976372413" sldId="296"/>
        </pc:sldMkLst>
      </pc:sldChg>
      <pc:sldChg chg="add del">
        <pc:chgData name="Daniel King" userId="d67d4e4b1d981c1e" providerId="LiveId" clId="{EDB28789-DC59-48B5-A91F-7AF1E920CF22}" dt="2024-07-22T20:17:57.320" v="8" actId="47"/>
        <pc:sldMkLst>
          <pc:docMk/>
          <pc:sldMk cId="2518743188" sldId="300"/>
        </pc:sldMkLst>
      </pc:sldChg>
      <pc:sldChg chg="modSp add del mod">
        <pc:chgData name="Daniel King" userId="d67d4e4b1d981c1e" providerId="LiveId" clId="{EDB28789-DC59-48B5-A91F-7AF1E920CF22}" dt="2024-07-22T21:54:00.371" v="4129" actId="5793"/>
        <pc:sldMkLst>
          <pc:docMk/>
          <pc:sldMk cId="1173762997" sldId="301"/>
        </pc:sldMkLst>
        <pc:spChg chg="mod">
          <ac:chgData name="Daniel King" userId="d67d4e4b1d981c1e" providerId="LiveId" clId="{EDB28789-DC59-48B5-A91F-7AF1E920CF22}" dt="2024-07-22T21:54:00.371" v="4129" actId="5793"/>
          <ac:spMkLst>
            <pc:docMk/>
            <pc:sldMk cId="1173762997" sldId="301"/>
            <ac:spMk id="3" creationId="{F493355C-4E61-06B2-61FA-064BBBCDA84F}"/>
          </ac:spMkLst>
        </pc:spChg>
      </pc:sldChg>
      <pc:sldChg chg="modSp new mod">
        <pc:chgData name="Daniel King" userId="d67d4e4b1d981c1e" providerId="LiveId" clId="{EDB28789-DC59-48B5-A91F-7AF1E920CF22}" dt="2024-07-22T21:29:21.051" v="3494" actId="108"/>
        <pc:sldMkLst>
          <pc:docMk/>
          <pc:sldMk cId="1573920273" sldId="302"/>
        </pc:sldMkLst>
        <pc:spChg chg="mod">
          <ac:chgData name="Daniel King" userId="d67d4e4b1d981c1e" providerId="LiveId" clId="{EDB28789-DC59-48B5-A91F-7AF1E920CF22}" dt="2024-07-22T21:29:21.051" v="3494" actId="108"/>
          <ac:spMkLst>
            <pc:docMk/>
            <pc:sldMk cId="1573920273" sldId="302"/>
            <ac:spMk id="2" creationId="{F8D726C8-A433-EC7A-8113-8D38B0681E02}"/>
          </ac:spMkLst>
        </pc:spChg>
        <pc:spChg chg="mod">
          <ac:chgData name="Daniel King" userId="d67d4e4b1d981c1e" providerId="LiveId" clId="{EDB28789-DC59-48B5-A91F-7AF1E920CF22}" dt="2024-07-22T20:32:24.346" v="685" actId="139"/>
          <ac:spMkLst>
            <pc:docMk/>
            <pc:sldMk cId="1573920273" sldId="302"/>
            <ac:spMk id="3" creationId="{620F16F8-62FC-1993-BEFA-951154E801C8}"/>
          </ac:spMkLst>
        </pc:spChg>
      </pc:sldChg>
      <pc:sldChg chg="del">
        <pc:chgData name="Daniel King" userId="d67d4e4b1d981c1e" providerId="LiveId" clId="{EDB28789-DC59-48B5-A91F-7AF1E920CF22}" dt="2024-07-22T20:17:52.121" v="4" actId="47"/>
        <pc:sldMkLst>
          <pc:docMk/>
          <pc:sldMk cId="2801662287" sldId="302"/>
        </pc:sldMkLst>
      </pc:sldChg>
      <pc:sldChg chg="modSp new mod">
        <pc:chgData name="Daniel King" userId="d67d4e4b1d981c1e" providerId="LiveId" clId="{EDB28789-DC59-48B5-A91F-7AF1E920CF22}" dt="2024-07-22T21:14:05.389" v="2560" actId="5793"/>
        <pc:sldMkLst>
          <pc:docMk/>
          <pc:sldMk cId="2050468570" sldId="303"/>
        </pc:sldMkLst>
        <pc:spChg chg="mod">
          <ac:chgData name="Daniel King" userId="d67d4e4b1d981c1e" providerId="LiveId" clId="{EDB28789-DC59-48B5-A91F-7AF1E920CF22}" dt="2024-07-22T20:32:53.475" v="694"/>
          <ac:spMkLst>
            <pc:docMk/>
            <pc:sldMk cId="2050468570" sldId="303"/>
            <ac:spMk id="2" creationId="{B90F9818-D930-6F0A-D073-ACF3975F4683}"/>
          </ac:spMkLst>
        </pc:spChg>
        <pc:spChg chg="mod">
          <ac:chgData name="Daniel King" userId="d67d4e4b1d981c1e" providerId="LiveId" clId="{EDB28789-DC59-48B5-A91F-7AF1E920CF22}" dt="2024-07-22T21:14:05.389" v="2560" actId="5793"/>
          <ac:spMkLst>
            <pc:docMk/>
            <pc:sldMk cId="2050468570" sldId="303"/>
            <ac:spMk id="3" creationId="{B110B442-9329-C26D-7CBD-9FFBDB5CDF21}"/>
          </ac:spMkLst>
        </pc:spChg>
      </pc:sldChg>
      <pc:sldChg chg="del">
        <pc:chgData name="Daniel King" userId="d67d4e4b1d981c1e" providerId="LiveId" clId="{EDB28789-DC59-48B5-A91F-7AF1E920CF22}" dt="2024-07-22T20:17:52.511" v="5" actId="47"/>
        <pc:sldMkLst>
          <pc:docMk/>
          <pc:sldMk cId="2548979943" sldId="303"/>
        </pc:sldMkLst>
      </pc:sldChg>
      <pc:sldChg chg="del">
        <pc:chgData name="Daniel King" userId="d67d4e4b1d981c1e" providerId="LiveId" clId="{EDB28789-DC59-48B5-A91F-7AF1E920CF22}" dt="2024-07-22T20:18:00.455" v="9" actId="47"/>
        <pc:sldMkLst>
          <pc:docMk/>
          <pc:sldMk cId="3981930290" sldId="304"/>
        </pc:sldMkLst>
      </pc:sldChg>
      <pc:sldChg chg="addSp delSp modSp new mod">
        <pc:chgData name="Daniel King" userId="d67d4e4b1d981c1e" providerId="LiveId" clId="{EDB28789-DC59-48B5-A91F-7AF1E920CF22}" dt="2024-07-22T21:22:48.286" v="2847" actId="20577"/>
        <pc:sldMkLst>
          <pc:docMk/>
          <pc:sldMk cId="4105679518" sldId="304"/>
        </pc:sldMkLst>
        <pc:spChg chg="mod">
          <ac:chgData name="Daniel King" userId="d67d4e4b1d981c1e" providerId="LiveId" clId="{EDB28789-DC59-48B5-A91F-7AF1E920CF22}" dt="2024-07-22T21:22:23.028" v="2831" actId="20577"/>
          <ac:spMkLst>
            <pc:docMk/>
            <pc:sldMk cId="4105679518" sldId="304"/>
            <ac:spMk id="2" creationId="{65908FFF-4014-2C4C-2477-6FF15477C195}"/>
          </ac:spMkLst>
        </pc:spChg>
        <pc:spChg chg="del">
          <ac:chgData name="Daniel King" userId="d67d4e4b1d981c1e" providerId="LiveId" clId="{EDB28789-DC59-48B5-A91F-7AF1E920CF22}" dt="2024-07-22T20:40:15.459" v="1111" actId="478"/>
          <ac:spMkLst>
            <pc:docMk/>
            <pc:sldMk cId="4105679518" sldId="304"/>
            <ac:spMk id="3" creationId="{6F0975AE-07E6-AE2A-9E40-7B891FA2B224}"/>
          </ac:spMkLst>
        </pc:spChg>
        <pc:spChg chg="add mod">
          <ac:chgData name="Daniel King" userId="d67d4e4b1d981c1e" providerId="LiveId" clId="{EDB28789-DC59-48B5-A91F-7AF1E920CF22}" dt="2024-07-22T20:40:32.132" v="1118"/>
          <ac:spMkLst>
            <pc:docMk/>
            <pc:sldMk cId="4105679518" sldId="304"/>
            <ac:spMk id="4" creationId="{B4B83275-6229-01DC-A880-45AEE00C0541}"/>
          </ac:spMkLst>
        </pc:spChg>
        <pc:spChg chg="add mod">
          <ac:chgData name="Daniel King" userId="d67d4e4b1d981c1e" providerId="LiveId" clId="{EDB28789-DC59-48B5-A91F-7AF1E920CF22}" dt="2024-07-22T20:40:16.487" v="1113" actId="27636"/>
          <ac:spMkLst>
            <pc:docMk/>
            <pc:sldMk cId="4105679518" sldId="304"/>
            <ac:spMk id="5" creationId="{48C29C29-44FD-7931-81FC-C4E2AFCC40C7}"/>
          </ac:spMkLst>
        </pc:spChg>
        <pc:spChg chg="mod">
          <ac:chgData name="Daniel King" userId="d67d4e4b1d981c1e" providerId="LiveId" clId="{EDB28789-DC59-48B5-A91F-7AF1E920CF22}" dt="2024-07-22T20:40:16.354" v="1112"/>
          <ac:spMkLst>
            <pc:docMk/>
            <pc:sldMk cId="4105679518" sldId="304"/>
            <ac:spMk id="7" creationId="{47A55611-2470-C0BB-4CF3-ADBFE0720F83}"/>
          </ac:spMkLst>
        </pc:spChg>
        <pc:spChg chg="mod">
          <ac:chgData name="Daniel King" userId="d67d4e4b1d981c1e" providerId="LiveId" clId="{EDB28789-DC59-48B5-A91F-7AF1E920CF22}" dt="2024-07-22T20:40:16.354" v="1112"/>
          <ac:spMkLst>
            <pc:docMk/>
            <pc:sldMk cId="4105679518" sldId="304"/>
            <ac:spMk id="9" creationId="{B9DB11A4-23DF-E75A-3438-31F03F8FB102}"/>
          </ac:spMkLst>
        </pc:spChg>
        <pc:spChg chg="mod">
          <ac:chgData name="Daniel King" userId="d67d4e4b1d981c1e" providerId="LiveId" clId="{EDB28789-DC59-48B5-A91F-7AF1E920CF22}" dt="2024-07-22T20:40:16.354" v="1112"/>
          <ac:spMkLst>
            <pc:docMk/>
            <pc:sldMk cId="4105679518" sldId="304"/>
            <ac:spMk id="10" creationId="{0D948313-FACF-33B9-5257-6A58807C136E}"/>
          </ac:spMkLst>
        </pc:spChg>
        <pc:spChg chg="add mod">
          <ac:chgData name="Daniel King" userId="d67d4e4b1d981c1e" providerId="LiveId" clId="{EDB28789-DC59-48B5-A91F-7AF1E920CF22}" dt="2024-07-22T20:40:16.487" v="1113" actId="27636"/>
          <ac:spMkLst>
            <pc:docMk/>
            <pc:sldMk cId="4105679518" sldId="304"/>
            <ac:spMk id="11" creationId="{EC2F051A-625F-5785-8AF3-296C48CE15D6}"/>
          </ac:spMkLst>
        </pc:spChg>
        <pc:spChg chg="add mod">
          <ac:chgData name="Daniel King" userId="d67d4e4b1d981c1e" providerId="LiveId" clId="{EDB28789-DC59-48B5-A91F-7AF1E920CF22}" dt="2024-07-22T20:40:16.487" v="1113" actId="27636"/>
          <ac:spMkLst>
            <pc:docMk/>
            <pc:sldMk cId="4105679518" sldId="304"/>
            <ac:spMk id="12" creationId="{3D89D58F-51FD-FF80-547F-058B61857B4C}"/>
          </ac:spMkLst>
        </pc:spChg>
        <pc:spChg chg="mod">
          <ac:chgData name="Daniel King" userId="d67d4e4b1d981c1e" providerId="LiveId" clId="{EDB28789-DC59-48B5-A91F-7AF1E920CF22}" dt="2024-07-22T20:40:16.354" v="1112"/>
          <ac:spMkLst>
            <pc:docMk/>
            <pc:sldMk cId="4105679518" sldId="304"/>
            <ac:spMk id="18" creationId="{0D1C4093-1EEE-0357-5A0B-20EC62DA7A91}"/>
          </ac:spMkLst>
        </pc:spChg>
        <pc:spChg chg="add mod">
          <ac:chgData name="Daniel King" userId="d67d4e4b1d981c1e" providerId="LiveId" clId="{EDB28789-DC59-48B5-A91F-7AF1E920CF22}" dt="2024-07-22T21:22:48.286" v="2847" actId="20577"/>
          <ac:spMkLst>
            <pc:docMk/>
            <pc:sldMk cId="4105679518" sldId="304"/>
            <ac:spMk id="19" creationId="{86F56784-3DAE-4327-E683-E6DBA3E3F83F}"/>
          </ac:spMkLst>
        </pc:spChg>
        <pc:grpChg chg="add mod">
          <ac:chgData name="Daniel King" userId="d67d4e4b1d981c1e" providerId="LiveId" clId="{EDB28789-DC59-48B5-A91F-7AF1E920CF22}" dt="2024-07-22T20:40:16.487" v="1113" actId="27636"/>
          <ac:grpSpMkLst>
            <pc:docMk/>
            <pc:sldMk cId="4105679518" sldId="304"/>
            <ac:grpSpMk id="6" creationId="{80A2FDCA-FD75-42A7-5FA6-4B3E3ECAEC29}"/>
          </ac:grpSpMkLst>
        </pc:grpChg>
        <pc:grpChg chg="add mod">
          <ac:chgData name="Daniel King" userId="d67d4e4b1d981c1e" providerId="LiveId" clId="{EDB28789-DC59-48B5-A91F-7AF1E920CF22}" dt="2024-07-22T20:40:16.487" v="1113" actId="27636"/>
          <ac:grpSpMkLst>
            <pc:docMk/>
            <pc:sldMk cId="4105679518" sldId="304"/>
            <ac:grpSpMk id="14" creationId="{190580CA-716B-765E-CF12-6BC36D6F0EAD}"/>
          </ac:grpSpMkLst>
        </pc:grpChg>
        <pc:picChg chg="mod">
          <ac:chgData name="Daniel King" userId="d67d4e4b1d981c1e" providerId="LiveId" clId="{EDB28789-DC59-48B5-A91F-7AF1E920CF22}" dt="2024-07-22T20:40:16.354" v="1112"/>
          <ac:picMkLst>
            <pc:docMk/>
            <pc:sldMk cId="4105679518" sldId="304"/>
            <ac:picMk id="8" creationId="{6CF3BC96-BF96-8CBA-1E40-BC6D5EE79147}"/>
          </ac:picMkLst>
        </pc:picChg>
        <pc:picChg chg="add mod">
          <ac:chgData name="Daniel King" userId="d67d4e4b1d981c1e" providerId="LiveId" clId="{EDB28789-DC59-48B5-A91F-7AF1E920CF22}" dt="2024-07-22T20:40:16.487" v="1113" actId="27636"/>
          <ac:picMkLst>
            <pc:docMk/>
            <pc:sldMk cId="4105679518" sldId="304"/>
            <ac:picMk id="13" creationId="{0DDC6FC3-0D14-9852-D734-F0781A30070A}"/>
          </ac:picMkLst>
        </pc:picChg>
        <pc:picChg chg="mod">
          <ac:chgData name="Daniel King" userId="d67d4e4b1d981c1e" providerId="LiveId" clId="{EDB28789-DC59-48B5-A91F-7AF1E920CF22}" dt="2024-07-22T20:40:16.354" v="1112"/>
          <ac:picMkLst>
            <pc:docMk/>
            <pc:sldMk cId="4105679518" sldId="304"/>
            <ac:picMk id="15" creationId="{16EEF182-BC99-A8D8-C8D3-1F21D0848BE7}"/>
          </ac:picMkLst>
        </pc:picChg>
        <pc:picChg chg="mod">
          <ac:chgData name="Daniel King" userId="d67d4e4b1d981c1e" providerId="LiveId" clId="{EDB28789-DC59-48B5-A91F-7AF1E920CF22}" dt="2024-07-22T20:40:16.354" v="1112"/>
          <ac:picMkLst>
            <pc:docMk/>
            <pc:sldMk cId="4105679518" sldId="304"/>
            <ac:picMk id="16" creationId="{A4E6A409-5B6A-C311-802E-04160BF22780}"/>
          </ac:picMkLst>
        </pc:picChg>
        <pc:picChg chg="mod">
          <ac:chgData name="Daniel King" userId="d67d4e4b1d981c1e" providerId="LiveId" clId="{EDB28789-DC59-48B5-A91F-7AF1E920CF22}" dt="2024-07-22T20:40:16.354" v="1112"/>
          <ac:picMkLst>
            <pc:docMk/>
            <pc:sldMk cId="4105679518" sldId="304"/>
            <ac:picMk id="17" creationId="{13C41A5E-250B-E325-A5E4-CEDB1DBAC2B0}"/>
          </ac:picMkLst>
        </pc:picChg>
      </pc:sldChg>
      <pc:sldChg chg="modSp new mod ord">
        <pc:chgData name="Daniel King" userId="d67d4e4b1d981c1e" providerId="LiveId" clId="{EDB28789-DC59-48B5-A91F-7AF1E920CF22}" dt="2024-07-22T21:55:46.491" v="4170" actId="20577"/>
        <pc:sldMkLst>
          <pc:docMk/>
          <pc:sldMk cId="4013363965" sldId="305"/>
        </pc:sldMkLst>
        <pc:spChg chg="mod">
          <ac:chgData name="Daniel King" userId="d67d4e4b1d981c1e" providerId="LiveId" clId="{EDB28789-DC59-48B5-A91F-7AF1E920CF22}" dt="2024-07-22T20:59:01.100" v="1978" actId="20577"/>
          <ac:spMkLst>
            <pc:docMk/>
            <pc:sldMk cId="4013363965" sldId="305"/>
            <ac:spMk id="2" creationId="{BC7C517E-0346-4443-FE8D-3492C12F4098}"/>
          </ac:spMkLst>
        </pc:spChg>
        <pc:spChg chg="mod">
          <ac:chgData name="Daniel King" userId="d67d4e4b1d981c1e" providerId="LiveId" clId="{EDB28789-DC59-48B5-A91F-7AF1E920CF22}" dt="2024-07-22T21:55:46.491" v="4170" actId="20577"/>
          <ac:spMkLst>
            <pc:docMk/>
            <pc:sldMk cId="4013363965" sldId="305"/>
            <ac:spMk id="3" creationId="{FDB9CEB4-FE61-F504-55DC-5AB50558A157}"/>
          </ac:spMkLst>
        </pc:spChg>
      </pc:sldChg>
      <pc:sldChg chg="modSp new mod">
        <pc:chgData name="Daniel King" userId="d67d4e4b1d981c1e" providerId="LiveId" clId="{EDB28789-DC59-48B5-A91F-7AF1E920CF22}" dt="2024-07-22T21:21:55.919" v="2821" actId="20577"/>
        <pc:sldMkLst>
          <pc:docMk/>
          <pc:sldMk cId="3806067282" sldId="306"/>
        </pc:sldMkLst>
        <pc:spChg chg="mod">
          <ac:chgData name="Daniel King" userId="d67d4e4b1d981c1e" providerId="LiveId" clId="{EDB28789-DC59-48B5-A91F-7AF1E920CF22}" dt="2024-07-22T20:57:02.429" v="1733" actId="6549"/>
          <ac:spMkLst>
            <pc:docMk/>
            <pc:sldMk cId="3806067282" sldId="306"/>
            <ac:spMk id="2" creationId="{25A3D17D-71F6-B803-1B5F-756BFDEFCC89}"/>
          </ac:spMkLst>
        </pc:spChg>
        <pc:spChg chg="mod">
          <ac:chgData name="Daniel King" userId="d67d4e4b1d981c1e" providerId="LiveId" clId="{EDB28789-DC59-48B5-A91F-7AF1E920CF22}" dt="2024-07-22T21:21:55.919" v="2821" actId="20577"/>
          <ac:spMkLst>
            <pc:docMk/>
            <pc:sldMk cId="3806067282" sldId="306"/>
            <ac:spMk id="3" creationId="{C8A21D5C-3244-C83C-8195-A18A9C98A87E}"/>
          </ac:spMkLst>
        </pc:spChg>
      </pc:sldChg>
      <pc:sldChg chg="modSp new mod">
        <pc:chgData name="Daniel King" userId="d67d4e4b1d981c1e" providerId="LiveId" clId="{EDB28789-DC59-48B5-A91F-7AF1E920CF22}" dt="2024-07-22T21:20:50.823" v="2760" actId="20577"/>
        <pc:sldMkLst>
          <pc:docMk/>
          <pc:sldMk cId="2762818993" sldId="307"/>
        </pc:sldMkLst>
        <pc:spChg chg="mod">
          <ac:chgData name="Daniel King" userId="d67d4e4b1d981c1e" providerId="LiveId" clId="{EDB28789-DC59-48B5-A91F-7AF1E920CF22}" dt="2024-07-22T21:08:42.700" v="2489" actId="20577"/>
          <ac:spMkLst>
            <pc:docMk/>
            <pc:sldMk cId="2762818993" sldId="307"/>
            <ac:spMk id="2" creationId="{9B99D6A9-80AE-BCA0-EF9A-5B57919810E4}"/>
          </ac:spMkLst>
        </pc:spChg>
        <pc:spChg chg="mod">
          <ac:chgData name="Daniel King" userId="d67d4e4b1d981c1e" providerId="LiveId" clId="{EDB28789-DC59-48B5-A91F-7AF1E920CF22}" dt="2024-07-22T21:20:50.823" v="2760" actId="20577"/>
          <ac:spMkLst>
            <pc:docMk/>
            <pc:sldMk cId="2762818993" sldId="307"/>
            <ac:spMk id="3" creationId="{4C29130A-42FB-3EE9-409B-4215D6C8CDED}"/>
          </ac:spMkLst>
        </pc:spChg>
      </pc:sldChg>
      <pc:sldChg chg="modSp add mod">
        <pc:chgData name="Daniel King" userId="d67d4e4b1d981c1e" providerId="LiveId" clId="{EDB28789-DC59-48B5-A91F-7AF1E920CF22}" dt="2024-07-22T21:22:56.983" v="2863" actId="20577"/>
        <pc:sldMkLst>
          <pc:docMk/>
          <pc:sldMk cId="3856544615" sldId="308"/>
        </pc:sldMkLst>
        <pc:spChg chg="mod">
          <ac:chgData name="Daniel King" userId="d67d4e4b1d981c1e" providerId="LiveId" clId="{EDB28789-DC59-48B5-A91F-7AF1E920CF22}" dt="2024-07-22T21:22:32.068" v="2834" actId="20577"/>
          <ac:spMkLst>
            <pc:docMk/>
            <pc:sldMk cId="3856544615" sldId="308"/>
            <ac:spMk id="2" creationId="{65908FFF-4014-2C4C-2477-6FF15477C195}"/>
          </ac:spMkLst>
        </pc:spChg>
        <pc:spChg chg="mod">
          <ac:chgData name="Daniel King" userId="d67d4e4b1d981c1e" providerId="LiveId" clId="{EDB28789-DC59-48B5-A91F-7AF1E920CF22}" dt="2024-07-22T21:22:56.983" v="2863" actId="20577"/>
          <ac:spMkLst>
            <pc:docMk/>
            <pc:sldMk cId="3856544615" sldId="308"/>
            <ac:spMk id="19" creationId="{86F56784-3DAE-4327-E683-E6DBA3E3F83F}"/>
          </ac:spMkLst>
        </pc:spChg>
      </pc:sldChg>
      <pc:sldChg chg="modSp new mod">
        <pc:chgData name="Daniel King" userId="d67d4e4b1d981c1e" providerId="LiveId" clId="{EDB28789-DC59-48B5-A91F-7AF1E920CF22}" dt="2024-07-22T21:46:14.847" v="3770" actId="6549"/>
        <pc:sldMkLst>
          <pc:docMk/>
          <pc:sldMk cId="3929322632" sldId="309"/>
        </pc:sldMkLst>
        <pc:spChg chg="mod">
          <ac:chgData name="Daniel King" userId="d67d4e4b1d981c1e" providerId="LiveId" clId="{EDB28789-DC59-48B5-A91F-7AF1E920CF22}" dt="2024-07-22T21:23:37.724" v="2913" actId="20577"/>
          <ac:spMkLst>
            <pc:docMk/>
            <pc:sldMk cId="3929322632" sldId="309"/>
            <ac:spMk id="2" creationId="{82D59FBF-120D-D0AA-0B39-C368F8B467B6}"/>
          </ac:spMkLst>
        </pc:spChg>
        <pc:spChg chg="mod">
          <ac:chgData name="Daniel King" userId="d67d4e4b1d981c1e" providerId="LiveId" clId="{EDB28789-DC59-48B5-A91F-7AF1E920CF22}" dt="2024-07-22T21:46:14.847" v="3770" actId="6549"/>
          <ac:spMkLst>
            <pc:docMk/>
            <pc:sldMk cId="3929322632" sldId="309"/>
            <ac:spMk id="3" creationId="{B0C03395-13A5-D767-A502-5C0D3610460F}"/>
          </ac:spMkLst>
        </pc:spChg>
      </pc:sldChg>
      <pc:sldChg chg="modSp new mod ord">
        <pc:chgData name="Daniel King" userId="d67d4e4b1d981c1e" providerId="LiveId" clId="{EDB28789-DC59-48B5-A91F-7AF1E920CF22}" dt="2024-07-22T21:53:22.841" v="4057" actId="20577"/>
        <pc:sldMkLst>
          <pc:docMk/>
          <pc:sldMk cId="3885554045" sldId="310"/>
        </pc:sldMkLst>
        <pc:spChg chg="mod">
          <ac:chgData name="Daniel King" userId="d67d4e4b1d981c1e" providerId="LiveId" clId="{EDB28789-DC59-48B5-A91F-7AF1E920CF22}" dt="2024-07-22T21:53:22.841" v="4057" actId="20577"/>
          <ac:spMkLst>
            <pc:docMk/>
            <pc:sldMk cId="3885554045" sldId="310"/>
            <ac:spMk id="2" creationId="{C0B2A189-9B65-71C8-DAA7-226B9D53805A}"/>
          </ac:spMkLst>
        </pc:spChg>
        <pc:spChg chg="mod">
          <ac:chgData name="Daniel King" userId="d67d4e4b1d981c1e" providerId="LiveId" clId="{EDB28789-DC59-48B5-A91F-7AF1E920CF22}" dt="2024-07-22T21:53:13.717" v="4036" actId="20577"/>
          <ac:spMkLst>
            <pc:docMk/>
            <pc:sldMk cId="3885554045" sldId="310"/>
            <ac:spMk id="3" creationId="{2D46A413-1C14-DC7E-C899-D51BA47F7552}"/>
          </ac:spMkLst>
        </pc:spChg>
      </pc:sldChg>
      <pc:sldChg chg="modSp new mod">
        <pc:chgData name="Daniel King" userId="d67d4e4b1d981c1e" providerId="LiveId" clId="{EDB28789-DC59-48B5-A91F-7AF1E920CF22}" dt="2024-07-22T21:58:26.001" v="4262" actId="5793"/>
        <pc:sldMkLst>
          <pc:docMk/>
          <pc:sldMk cId="3492375364" sldId="311"/>
        </pc:sldMkLst>
        <pc:spChg chg="mod">
          <ac:chgData name="Daniel King" userId="d67d4e4b1d981c1e" providerId="LiveId" clId="{EDB28789-DC59-48B5-A91F-7AF1E920CF22}" dt="2024-07-22T21:57:42.646" v="4197" actId="20577"/>
          <ac:spMkLst>
            <pc:docMk/>
            <pc:sldMk cId="3492375364" sldId="311"/>
            <ac:spMk id="2" creationId="{33784FEA-4E61-7DAB-E80B-2AE544EB0C8C}"/>
          </ac:spMkLst>
        </pc:spChg>
        <pc:spChg chg="mod">
          <ac:chgData name="Daniel King" userId="d67d4e4b1d981c1e" providerId="LiveId" clId="{EDB28789-DC59-48B5-A91F-7AF1E920CF22}" dt="2024-07-22T21:58:26.001" v="4262" actId="5793"/>
          <ac:spMkLst>
            <pc:docMk/>
            <pc:sldMk cId="3492375364" sldId="311"/>
            <ac:spMk id="3" creationId="{AC4CCAE9-F5F5-ADDB-7B1F-FB02AB295C29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AF13AFB-F569-46D9-B655-4115DDA9AD59}" type="datetimeFigureOut">
              <a:rPr lang="zh-CN" altLang="en-US" smtClean="0"/>
              <a:t>2024/11/1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6A4C14F-B755-48F9-B228-E6F1FB90E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8988236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/>
              <a:t>The integration of time-variant mechanisms in network operations presents distinct security challenges that require thorough analysis to safeguard the network’s integrity, availability, and confidentiality.</a:t>
            </a:r>
          </a:p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6A4C14F-B755-48F9-B228-E6F1FB90EABE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1778359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BDA33-062C-40E9-AB6A-E7E1FDDDA92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428F87-CDCE-4494-B090-3000078317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9F45E3-DA9F-4E7F-9690-F5F4557270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87B761-BB0F-48E6-B65D-B66848F8155B}" type="datetime1">
              <a:rPr lang="en-US" altLang="zh-CN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EB03B7-B505-4783-95CC-20368205BC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56464C-772C-4125-AF25-1FC2AC65E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79056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F7E5D5-0FDD-4E21-B7A6-236CAE52E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55E6253-4EB1-4DF4-9B33-87FA83FD4C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5DD3B4E-48EF-4D96-90F8-28A7E2397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85FAD86-EBBE-44D8-B422-D19617D066E2}" type="datetime1">
              <a:rPr lang="en-US" altLang="zh-CN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04CAF4-6E4B-4DAC-9A56-915A36C08C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E2872B7-A663-4BEC-99B1-EFD03554D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62414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A03D14-208D-47CD-8257-BB1574247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51D922D-DFE7-4195-A268-ADF97034433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C1FD06-F97F-4A8E-99A2-C559B8C89F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3035D8-EAA4-4AEC-B52D-C79F5F7EFF6C}" type="datetime1">
              <a:rPr lang="en-US" altLang="zh-CN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3AAA993-A8A3-4623-BFCD-8997A9F4AF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B6DC2-1D85-43E6-A9DE-8B0157169C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89625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70258A-28AB-43E4-B468-8F1C2DB552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5D2D4F-22BD-4E5C-8CE5-2B3967EB2D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711219A-2E29-4EEE-ABDD-FD97EC6F03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F84C2E-61DD-41FD-8FA6-3083962EDC17}" type="datetime1">
              <a:rPr lang="en-US" altLang="zh-CN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C4FC48B-956E-431A-910C-3D5BDE80F7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CB56AD-C3BF-4728-9B77-4FBD63F75F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4244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09714-9B76-41F5-882B-9C5718A2728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7FE7289-CC3F-4401-AC0E-8A0E3198CF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A94E56-37D9-4332-9807-65B16401BA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B893FE-6334-46A3-807B-D33D677F391C}" type="datetime1">
              <a:rPr lang="en-US" altLang="zh-CN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0C5654-88BF-4D2C-B604-1C2FB5B3A1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BCDCC39-D582-43DF-BA42-DED25ADEE7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507153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C0E13E-4979-4B49-9D5F-91EA633E04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EDF4BC-960D-4705-BE75-10CD4467E91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28D28D-5118-4694-8B42-11A8A5BBEFB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8E6830E-1EAC-431B-AD08-5993F416D0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97B5A8-04CA-4DD6-8506-85A4A468E231}" type="datetime1">
              <a:rPr lang="en-US" altLang="zh-CN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738A403-3CA4-4DEE-AB53-47C1602602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E8EF08F-5983-41E2-85A8-C2B1466EAB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7234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BA4CC3-3248-4791-BB83-D056295D9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CD9D60-2AF2-48CF-8F3D-C6BB7D2CC0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F8B556C-66BF-4B61-85BD-6E0EB6BCED0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48005D-B7D1-4E54-BEC5-745EF27B51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25723A2-DF89-4B2B-A584-F1B33544744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7456E71-A544-4E37-9E57-6BFCCF5F56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CB0A2-998A-40A1-B062-D0D52CAB20C2}" type="datetime1">
              <a:rPr lang="en-US" altLang="zh-CN" smtClean="0"/>
              <a:t>11/1/2024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10C13AB-C57B-4585-A896-56C0316B7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F4B2A4C-A676-4618-B76A-BF97B95747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135478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FA2E9-1BC1-4593-A981-3131745F62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751729D-6FF2-4D05-89E0-F18158F7C5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ADD430-E417-4B1D-B40C-9F1B8ACF6159}" type="datetime1">
              <a:rPr lang="en-US" altLang="zh-CN" smtClean="0"/>
              <a:t>11/1/2024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4C60280-4F11-4439-8963-33989D1688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F7B2833-A40F-4353-ACAF-87A21ADD96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16936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54DB664-4153-4589-9705-2CEE082FF8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1A5758-FC96-4984-B29F-E01E608770D7}" type="datetime1">
              <a:rPr lang="en-US" altLang="zh-CN" smtClean="0"/>
              <a:t>11/1/2024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265EA70-7693-4C7D-B0BF-94FCADB576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685E44C-0192-4E3C-BDFB-FDCEB2991B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0431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5F63D1-FE0B-4B60-B838-BE95F08B49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45F0793-B6F5-4A32-973C-15E04BE8B24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B8CAB-2B23-4B54-B43C-898D9B9729E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351B73A-8599-47A7-B170-7C804FAF29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64BA16C-DEE4-4E5F-B91F-C8ADCC96736C}" type="datetime1">
              <a:rPr lang="en-US" altLang="zh-CN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91ED2E4-7213-456E-B7D8-B88F0E8084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DD2527-41B4-4E73-8867-8A4776BF8D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0423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C962E8-CE5E-448C-8721-4CC11A392B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9E1C762-D150-426F-805F-C1BB57CFCE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DFCB50-DDB5-4D85-88E5-73F4425525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AE07A5-777B-44BF-9A8D-5606E883DE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523B32-3706-4044-A6DC-33B8C7D525A5}" type="datetime1">
              <a:rPr lang="en-US" altLang="zh-CN" smtClean="0"/>
              <a:t>11/1/2024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8930A23-2FD0-40EE-B2D5-3C53437F7E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D52602-4FCF-476D-99AE-4840AA22E1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79031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1488E8D-80AA-4289-8CF6-797DC5AA3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8DE431-C7E9-4DA4-A623-F214DA6FE8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A70579-DA1C-42C1-98C0-5EC9171E532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C214F0-B04B-4843-8307-BC814C63696F}" type="datetime1">
              <a:rPr lang="en-US" altLang="zh-CN" smtClean="0"/>
              <a:t>11/1/2024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52F624-1E5E-4B40-ACEE-18AD1911C9D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IETF 121 - TVR - Dublin - Nov 2023</a:t>
            </a: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07D6E-66A2-4D5F-AF42-706A38AD4A3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9C91435-F2FF-4A2E-9510-278D0336CB4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560087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datatracker.ietf.org/doc/draft-zdm-tvr-applicability/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>
            <a:extLst>
              <a:ext uri="{FF2B5EF4-FFF2-40B4-BE49-F238E27FC236}">
                <a16:creationId xmlns:a16="http://schemas.microsoft.com/office/drawing/2014/main" id="{94577E25-5217-4692-8778-649F5A759C2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20782" y="342010"/>
            <a:ext cx="8350435" cy="1177162"/>
          </a:xfrm>
        </p:spPr>
        <p:txBody>
          <a:bodyPr>
            <a:normAutofit/>
          </a:bodyPr>
          <a:lstStyle/>
          <a:p>
            <a: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  <a:t>TVR (Time-Variant Routing) </a:t>
            </a:r>
            <a:r>
              <a:rPr lang="en-US" altLang="zh-CN" sz="3200" b="1" dirty="0">
                <a:latin typeface="Arial" panose="020B0604020202020204" pitchFamily="34" charset="0"/>
                <a:cs typeface="Arial" panose="020B0604020202020204" pitchFamily="34" charset="0"/>
              </a:rPr>
              <a:t>Applicability</a:t>
            </a:r>
            <a:br>
              <a:rPr lang="en-GB" sz="3200" b="1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sz="3200" dirty="0">
                <a:hlinkClick r:id="rId2"/>
              </a:rPr>
              <a:t>draft-</a:t>
            </a:r>
            <a:r>
              <a:rPr lang="en-US" altLang="zh-CN" sz="3200" dirty="0" err="1">
                <a:hlinkClick r:id="rId2"/>
              </a:rPr>
              <a:t>zdm</a:t>
            </a:r>
            <a:r>
              <a:rPr lang="en-US" altLang="zh-CN" sz="3200" dirty="0">
                <a:hlinkClick r:id="rId2"/>
              </a:rPr>
              <a:t>-</a:t>
            </a:r>
            <a:r>
              <a:rPr lang="en-US" altLang="zh-CN" sz="3200" dirty="0" err="1">
                <a:hlinkClick r:id="rId2"/>
              </a:rPr>
              <a:t>tvr</a:t>
            </a:r>
            <a:r>
              <a:rPr lang="en-US" altLang="zh-CN" sz="3200" dirty="0">
                <a:hlinkClick r:id="rId2"/>
              </a:rPr>
              <a:t>-applicability</a:t>
            </a:r>
            <a:endParaRPr lang="en-GB" sz="4400" dirty="0">
              <a:highlight>
                <a:srgbClr val="FFFF00"/>
              </a:highlight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0F2411E-1B67-A11D-1F22-2CF009657161}"/>
              </a:ext>
            </a:extLst>
          </p:cNvPr>
          <p:cNvSpPr/>
          <p:nvPr/>
        </p:nvSpPr>
        <p:spPr>
          <a:xfrm>
            <a:off x="9132929" y="3795378"/>
            <a:ext cx="743699" cy="158806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B4B7C9E5-CB62-444A-B9D2-6A6A55BA2E82}"/>
              </a:ext>
            </a:extLst>
          </p:cNvPr>
          <p:cNvSpPr txBox="1"/>
          <p:nvPr/>
        </p:nvSpPr>
        <p:spPr>
          <a:xfrm>
            <a:off x="3104081" y="1918611"/>
            <a:ext cx="2044862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u="sng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Authors</a:t>
            </a:r>
            <a:br>
              <a:rPr lang="en-GB" altLang="zh-CN" b="1" u="sng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altLang="zh-CN" b="1" u="sng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zh-CN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L. Zhang</a:t>
            </a:r>
          </a:p>
          <a:p>
            <a:r>
              <a:rPr lang="en-GB" altLang="zh-CN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J. Dong</a:t>
            </a:r>
            <a:br>
              <a:rPr lang="en-GB" altLang="zh-CN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zh-CN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Huawei</a:t>
            </a:r>
          </a:p>
          <a:p>
            <a:endParaRPr lang="en-GB" altLang="zh-CN" b="1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GB" altLang="zh-CN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M. Boucadair</a:t>
            </a:r>
            <a:br>
              <a:rPr lang="en-GB" altLang="zh-CN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zh-CN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Orange</a:t>
            </a:r>
            <a:endParaRPr lang="zh-CN" altLang="en-US" b="1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458EB277-C3B9-4694-B5E9-D4C448284A48}"/>
              </a:ext>
            </a:extLst>
          </p:cNvPr>
          <p:cNvSpPr txBox="1"/>
          <p:nvPr/>
        </p:nvSpPr>
        <p:spPr>
          <a:xfrm>
            <a:off x="6752284" y="1918611"/>
            <a:ext cx="3842240" cy="36933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altLang="zh-CN" b="1" u="sng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Contributors</a:t>
            </a:r>
            <a:br>
              <a:rPr lang="en-GB" altLang="zh-CN" u="sng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altLang="zh-CN" u="sng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zh-CN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D. King</a:t>
            </a:r>
            <a:br>
              <a:rPr lang="en-GB" altLang="zh-CN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zh-CN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C. Rotsos </a:t>
            </a:r>
            <a:br>
              <a:rPr lang="en-GB" altLang="zh-CN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GB" altLang="zh-CN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Lancaster University</a:t>
            </a:r>
            <a:br>
              <a:rPr lang="en-GB" altLang="zh-CN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altLang="zh-CN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P. Liu</a:t>
            </a:r>
            <a:br>
              <a:rPr lang="en-US" altLang="zh-CN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US" altLang="zh-CN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China Mobile</a:t>
            </a:r>
          </a:p>
          <a:p>
            <a:endParaRPr lang="en-US" altLang="zh-CN" b="1" dirty="0">
              <a:solidFill>
                <a:srgbClr val="222222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altLang="zh-CN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T. Li</a:t>
            </a:r>
          </a:p>
          <a:p>
            <a:r>
              <a:rPr lang="en-US" altLang="zh-CN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Juniper Networks</a:t>
            </a:r>
            <a:br>
              <a:rPr lang="en-US" altLang="zh-CN" b="1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br>
              <a:rPr lang="en-GB" altLang="zh-CN" b="1" u="sng" dirty="0">
                <a:solidFill>
                  <a:srgbClr val="222222"/>
                </a:solidFill>
                <a:latin typeface="Arial" panose="020B0604020202020204" pitchFamily="34" charset="0"/>
                <a:cs typeface="Arial" panose="020B0604020202020204" pitchFamily="34" charset="0"/>
              </a:rPr>
            </a:br>
            <a:endParaRPr lang="zh-CN" altLang="en-US" dirty="0"/>
          </a:p>
        </p:txBody>
      </p:sp>
      <p:sp>
        <p:nvSpPr>
          <p:cNvPr id="2" name="灯片编号占位符 1">
            <a:extLst>
              <a:ext uri="{FF2B5EF4-FFF2-40B4-BE49-F238E27FC236}">
                <a16:creationId xmlns:a16="http://schemas.microsoft.com/office/drawing/2014/main" id="{502C7F3D-5E59-4D45-8E89-2096969542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1</a:t>
            </a:fld>
            <a:endParaRPr lang="en-US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B389909-F682-4376-A4F8-A03939D9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526286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9818-D930-6F0A-D073-ACF3975F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Schedule Database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B442-9329-C26D-7CBD-9FFBDB5C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Data Structure</a:t>
            </a:r>
          </a:p>
          <a:p>
            <a:pPr marL="0" indent="0">
              <a:buNone/>
            </a:pPr>
            <a:r>
              <a:rPr lang="en-US" sz="2300" dirty="0"/>
              <a:t>Based on TVR YANG, the schedule database should contain four types of schedule entries.</a:t>
            </a:r>
          </a:p>
          <a:p>
            <a:pPr lvl="1"/>
            <a:r>
              <a:rPr lang="en-US" sz="2300" b="1" dirty="0">
                <a:solidFill>
                  <a:schemeClr val="accent6"/>
                </a:solidFill>
              </a:rPr>
              <a:t>Node power schedule</a:t>
            </a:r>
            <a:r>
              <a:rPr lang="en-US" sz="2300" dirty="0"/>
              <a:t> entry;</a:t>
            </a:r>
          </a:p>
          <a:p>
            <a:pPr lvl="1"/>
            <a:r>
              <a:rPr lang="en-US" sz="2300" b="1" dirty="0">
                <a:solidFill>
                  <a:schemeClr val="accent6"/>
                </a:solidFill>
              </a:rPr>
              <a:t>Interface schedule </a:t>
            </a:r>
            <a:r>
              <a:rPr lang="en-US" sz="2300" dirty="0"/>
              <a:t>entry;</a:t>
            </a:r>
          </a:p>
          <a:p>
            <a:pPr lvl="1"/>
            <a:r>
              <a:rPr lang="en-US" sz="2300" b="1" dirty="0">
                <a:solidFill>
                  <a:schemeClr val="accent6"/>
                </a:solidFill>
              </a:rPr>
              <a:t>Node schedule </a:t>
            </a:r>
            <a:r>
              <a:rPr lang="en-US" sz="2300" dirty="0"/>
              <a:t>entry;</a:t>
            </a:r>
          </a:p>
          <a:p>
            <a:pPr lvl="1"/>
            <a:r>
              <a:rPr lang="en-US" sz="2300" b="1" dirty="0">
                <a:solidFill>
                  <a:schemeClr val="accent6"/>
                </a:solidFill>
              </a:rPr>
              <a:t>Links schedule </a:t>
            </a:r>
            <a:r>
              <a:rPr lang="en-US" sz="2300" dirty="0"/>
              <a:t>entry;</a:t>
            </a:r>
            <a:endParaRPr lang="en-GB" sz="2300" dirty="0"/>
          </a:p>
          <a:p>
            <a:r>
              <a:rPr lang="en-GB" dirty="0"/>
              <a:t>Schedule Database Requirements</a:t>
            </a:r>
          </a:p>
          <a:p>
            <a:pPr lvl="1"/>
            <a:r>
              <a:rPr lang="en-US" altLang="zh-CN" dirty="0"/>
              <a:t>S</a:t>
            </a:r>
            <a:r>
              <a:rPr lang="en-US" dirty="0"/>
              <a:t>chedule database should support the add, update, and delete operations.</a:t>
            </a:r>
          </a:p>
          <a:p>
            <a:pPr lvl="1"/>
            <a:r>
              <a:rPr lang="en-US" dirty="0"/>
              <a:t>When adding or updating a schedule entry, the execution node needs to check whether resource conflicts exist between the current schedule and existing schedules.</a:t>
            </a:r>
          </a:p>
          <a:p>
            <a:pPr lvl="1"/>
            <a:r>
              <a:rPr lang="en-US" dirty="0"/>
              <a:t>Schedules are updated and deleted based on schedule IDs. Schedule IDs must be unique in a time-variant domain.</a:t>
            </a:r>
            <a:endParaRPr lang="en-GB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23C0183-CB74-4DCA-836C-DCFD011F5E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0741711-D6A4-478A-BDE8-0D98267DBE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35533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9818-D930-6F0A-D073-ACF3975F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Operational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B442-9329-C26D-7CBD-9FFBDB5C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 fontScale="92500" lnSpcReduction="10000"/>
          </a:bodyPr>
          <a:lstStyle/>
          <a:p>
            <a:pPr marL="228600" lvl="1">
              <a:spcBef>
                <a:spcPts val="1000"/>
              </a:spcBef>
            </a:pPr>
            <a:r>
              <a:rPr lang="en-US" sz="2800" dirty="0"/>
              <a:t>Coordinated Network Events: TVR often coordinates routing changes anticipating events like predictable link downtimes.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Accurate Scheduling of Paths: TVR schedule capable nodes will dynamically adjust forwarding paths based on planned changes.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Time-Stamped Data Models: TVR will require the use time-stamped data to make interface management decisions.</a:t>
            </a:r>
          </a:p>
          <a:p>
            <a:pPr marL="228600" lvl="1">
              <a:spcBef>
                <a:spcPts val="1000"/>
              </a:spcBef>
            </a:pPr>
            <a:r>
              <a:rPr lang="en-US" sz="2800" dirty="0"/>
              <a:t>Schedule Execution Considerations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link coming up or a node joining a topology should not have any functional change until the change is proven to be fully operational</a:t>
            </a:r>
          </a:p>
          <a:p>
            <a:pPr lvl="1">
              <a:lnSpc>
                <a:spcPct val="100000"/>
              </a:lnSpc>
            </a:pPr>
            <a:r>
              <a:rPr lang="en-US" dirty="0"/>
              <a:t>A link or node is to be removed from the topology, then the network should act before the anticipated change to route traffic around the expected topological change.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8769B28A-7483-4A35-92D8-20808FDD36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B952B493-017D-4C82-9B58-98A6DC90AA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8135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9818-D930-6F0A-D073-ACF3975F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Security Considerations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B442-9329-C26D-7CBD-9FFBDB5C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667251"/>
          </a:xfrm>
        </p:spPr>
        <p:txBody>
          <a:bodyPr>
            <a:normAutofit/>
          </a:bodyPr>
          <a:lstStyle/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dirty="0"/>
              <a:t>The "Security Considerations" section of I-</a:t>
            </a:r>
            <a:r>
              <a:rPr lang="en-US" dirty="0" err="1"/>
              <a:t>D.ietf</a:t>
            </a:r>
            <a:r>
              <a:rPr lang="en-US" dirty="0"/>
              <a:t>-</a:t>
            </a:r>
            <a:r>
              <a:rPr lang="en-US" dirty="0" err="1"/>
              <a:t>tvr</a:t>
            </a:r>
            <a:r>
              <a:rPr lang="en-US" dirty="0"/>
              <a:t>-requirements outlines various threat vectors and categories specific to time-variant environments..</a:t>
            </a:r>
          </a:p>
          <a:p>
            <a:pPr marL="228600" lvl="1">
              <a:lnSpc>
                <a:spcPct val="150000"/>
              </a:lnSpc>
              <a:spcBef>
                <a:spcPts val="1000"/>
              </a:spcBef>
            </a:pPr>
            <a:r>
              <a:rPr lang="en-US" dirty="0"/>
              <a:t>This part will provide detailed security techniques and best practices to address these challenges.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CD0D4FAE-18CB-4FD0-AF46-3BEBC54A7B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F698FA7-C53A-4C90-AF0F-2E621E5B2C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45785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597824-CBE2-96E1-D65F-E7EAFC9E515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Next Steps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93355C-4E61-06B2-61FA-064BBBCDA8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GB" dirty="0"/>
              <a:t>Is only one case sufficient? </a:t>
            </a:r>
          </a:p>
          <a:p>
            <a:r>
              <a:rPr lang="en-GB" dirty="0"/>
              <a:t>Is there any unanswered questions(when, how)?</a:t>
            </a:r>
          </a:p>
          <a:p>
            <a:r>
              <a:rPr lang="en-GB" dirty="0"/>
              <a:t>Welcome for contribution to the operation and security considerations.</a:t>
            </a:r>
          </a:p>
          <a:p>
            <a:r>
              <a:rPr lang="en-GB" dirty="0"/>
              <a:t>Any other questions or suggestions? </a:t>
            </a:r>
          </a:p>
          <a:p>
            <a:pPr marL="457200" lvl="1" indent="0">
              <a:buNone/>
            </a:pPr>
            <a:endParaRPr lang="en-GB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6EB89BFE-7A1A-4B65-814C-330AB97B96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13</a:t>
            </a:fld>
            <a:endParaRPr 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35C63CA2-4E87-4CB4-9582-AD15E90136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37629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D726C8-A433-EC7A-8113-8D38B0681E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/>
              <a:t>What’ new in this version?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F16F8-62FC-1993-BEFA-951154E801C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dirty="0"/>
              <a:t>Removed the schedule architecture section</a:t>
            </a:r>
          </a:p>
          <a:p>
            <a:r>
              <a:rPr lang="en-GB" dirty="0"/>
              <a:t>Simplified the use case description </a:t>
            </a:r>
          </a:p>
          <a:p>
            <a:r>
              <a:rPr lang="en-GB" dirty="0"/>
              <a:t>Modified Applicability Section to focus on the following questions:</a:t>
            </a:r>
          </a:p>
          <a:p>
            <a:pPr lvl="1"/>
            <a:r>
              <a:rPr lang="en-GB" dirty="0"/>
              <a:t>In which scenarios TVR data model is applicable?</a:t>
            </a:r>
          </a:p>
          <a:p>
            <a:pPr lvl="1"/>
            <a:r>
              <a:rPr lang="en-GB" dirty="0"/>
              <a:t>How to use TVR data model in these scenarios?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Added Time Synchronization section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Added Schedule Database section</a:t>
            </a:r>
          </a:p>
          <a:p>
            <a:pPr marL="228600" lvl="1">
              <a:spcBef>
                <a:spcPts val="1000"/>
              </a:spcBef>
            </a:pPr>
            <a:r>
              <a:rPr lang="en-GB" sz="2800" dirty="0"/>
              <a:t>Added Operation Considerations section</a:t>
            </a:r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291384A9-EF69-47E5-BE2A-DC30C08514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4DDDC4B4-5720-494D-927B-EE1924F4D3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43347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908FFF-4014-2C4C-2477-6FF15477C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Use Case Examples</a:t>
            </a:r>
          </a:p>
        </p:txBody>
      </p:sp>
      <p:sp>
        <p:nvSpPr>
          <p:cNvPr id="19" name="Content Placeholder 2">
            <a:extLst>
              <a:ext uri="{FF2B5EF4-FFF2-40B4-BE49-F238E27FC236}">
                <a16:creationId xmlns:a16="http://schemas.microsoft.com/office/drawing/2014/main" id="{86F56784-3DAE-4327-E683-E6DBA3E3F8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7166113" cy="4351338"/>
          </a:xfrm>
        </p:spPr>
        <p:txBody>
          <a:bodyPr>
            <a:noAutofit/>
          </a:bodyPr>
          <a:lstStyle/>
          <a:p>
            <a:r>
              <a:rPr lang="en-GB" sz="2400" dirty="0"/>
              <a:t>Tidal Network Example</a:t>
            </a:r>
          </a:p>
          <a:p>
            <a:pPr lvl="1"/>
            <a:r>
              <a:rPr lang="en-GB" sz="2000" dirty="0"/>
              <a:t>Traffic on the network has an obvious tidal period, including heavy-traffic periods and light-traffic periods</a:t>
            </a:r>
          </a:p>
          <a:p>
            <a:pPr lvl="2"/>
            <a:r>
              <a:rPr lang="en-GB" sz="1800" dirty="0"/>
              <a:t>Network topology change caused by specific traffic pattern.</a:t>
            </a:r>
          </a:p>
          <a:p>
            <a:pPr lvl="1"/>
            <a:r>
              <a:rPr lang="en-GB" sz="2000" dirty="0"/>
              <a:t>The time duration of heavy traffic and light traffic are clearly identifiable</a:t>
            </a:r>
          </a:p>
          <a:p>
            <a:pPr lvl="2"/>
            <a:r>
              <a:rPr lang="en-GB" sz="1800" dirty="0"/>
              <a:t>Students or employees work specific hours</a:t>
            </a:r>
          </a:p>
          <a:p>
            <a:pPr lvl="2"/>
            <a:r>
              <a:rPr lang="en-GB" sz="1800" dirty="0"/>
              <a:t>Network change will occur twice per day</a:t>
            </a:r>
          </a:p>
          <a:p>
            <a:pPr lvl="1"/>
            <a:r>
              <a:rPr lang="en-GB" sz="2000" dirty="0"/>
              <a:t>The switching time between the heavy-traffic period and the light-traffic period is well established </a:t>
            </a:r>
          </a:p>
          <a:p>
            <a:pPr lvl="2"/>
            <a:r>
              <a:rPr lang="en-GB" sz="1800" dirty="0"/>
              <a:t>Working time and day of week are predictable</a:t>
            </a:r>
          </a:p>
          <a:p>
            <a:pPr marL="228600" lvl="2">
              <a:spcBef>
                <a:spcPts val="1000"/>
              </a:spcBef>
            </a:pPr>
            <a:r>
              <a:rPr lang="en-GB" sz="2400" dirty="0"/>
              <a:t>Is it sufficient to consider only tidal network use cases </a:t>
            </a:r>
            <a:r>
              <a:rPr lang="en-US" altLang="zh-CN" sz="2400" dirty="0"/>
              <a:t>in Applicability I-D</a:t>
            </a:r>
            <a:r>
              <a:rPr lang="en-GB" sz="2400" dirty="0"/>
              <a:t>?</a:t>
            </a:r>
          </a:p>
        </p:txBody>
      </p:sp>
      <p:pic>
        <p:nvPicPr>
          <p:cNvPr id="5" name="pic">
            <a:extLst>
              <a:ext uri="{FF2B5EF4-FFF2-40B4-BE49-F238E27FC236}">
                <a16:creationId xmlns:a16="http://schemas.microsoft.com/office/drawing/2014/main" id="{9438E689-F3FA-4B55-B617-0D885D9C63C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>
          <a:xfrm>
            <a:off x="7945857" y="2387578"/>
            <a:ext cx="4048725" cy="2710809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ADF1ED8E-3AC5-455B-BAE2-651008909484}"/>
              </a:ext>
            </a:extLst>
          </p:cNvPr>
          <p:cNvSpPr txBox="1"/>
          <p:nvPr/>
        </p:nvSpPr>
        <p:spPr>
          <a:xfrm>
            <a:off x="8078517" y="5098387"/>
            <a:ext cx="399580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Tidal effect of traffic in campus network</a:t>
            </a:r>
            <a:endParaRPr lang="zh-CN" altLang="en-US" dirty="0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939E13B1-D406-4D7B-A2A1-205D5B6511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  <a:endParaRPr lang="en-US" dirty="0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58B37BD7-2D14-4AEC-843E-B9792B2A10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567951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矩形: 圆角 21">
            <a:extLst>
              <a:ext uri="{FF2B5EF4-FFF2-40B4-BE49-F238E27FC236}">
                <a16:creationId xmlns:a16="http://schemas.microsoft.com/office/drawing/2014/main" id="{33491906-EE3B-4987-B0DE-EAF6F0DAFF69}"/>
              </a:ext>
            </a:extLst>
          </p:cNvPr>
          <p:cNvSpPr/>
          <p:nvPr/>
        </p:nvSpPr>
        <p:spPr>
          <a:xfrm>
            <a:off x="655983" y="5413514"/>
            <a:ext cx="8541026" cy="88789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90F9818-D930-6F0A-D073-ACF3975F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Applicability of TVR YANG Model in Tidal Network(1/3)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B442-9329-C26D-7CBD-9FFBDB5C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6"/>
            <a:ext cx="10515600" cy="612720"/>
          </a:xfrm>
        </p:spPr>
        <p:txBody>
          <a:bodyPr>
            <a:normAutofit/>
          </a:bodyPr>
          <a:lstStyle/>
          <a:p>
            <a:r>
              <a:rPr lang="en-GB" altLang="zh-CN" dirty="0"/>
              <a:t>In which scenarios TVR data model is applicable?</a:t>
            </a:r>
          </a:p>
          <a:p>
            <a:endParaRPr lang="en-GB" altLang="zh-CN" dirty="0"/>
          </a:p>
          <a:p>
            <a:endParaRPr lang="en-GB" altLang="zh-CN" dirty="0"/>
          </a:p>
          <a:p>
            <a:endParaRPr lang="en-GB" altLang="zh-CN" dirty="0"/>
          </a:p>
          <a:p>
            <a:endParaRPr lang="en-GB" altLang="zh-CN" dirty="0"/>
          </a:p>
        </p:txBody>
      </p:sp>
      <p:graphicFrame>
        <p:nvGraphicFramePr>
          <p:cNvPr id="4" name="表格 3">
            <a:extLst>
              <a:ext uri="{FF2B5EF4-FFF2-40B4-BE49-F238E27FC236}">
                <a16:creationId xmlns:a16="http://schemas.microsoft.com/office/drawing/2014/main" id="{B58DC6AE-8F95-420C-B116-752D8CBAEA8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1550361"/>
              </p:ext>
            </p:extLst>
          </p:nvPr>
        </p:nvGraphicFramePr>
        <p:xfrm>
          <a:off x="838200" y="2305338"/>
          <a:ext cx="10949609" cy="165472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197087">
                  <a:extLst>
                    <a:ext uri="{9D8B030D-6E8A-4147-A177-3AD203B41FA5}">
                      <a16:colId xmlns:a16="http://schemas.microsoft.com/office/drawing/2014/main" val="2033354735"/>
                    </a:ext>
                  </a:extLst>
                </a:gridCol>
                <a:gridCol w="3212646">
                  <a:extLst>
                    <a:ext uri="{9D8B030D-6E8A-4147-A177-3AD203B41FA5}">
                      <a16:colId xmlns:a16="http://schemas.microsoft.com/office/drawing/2014/main" val="3207296534"/>
                    </a:ext>
                  </a:extLst>
                </a:gridCol>
                <a:gridCol w="4539876">
                  <a:extLst>
                    <a:ext uri="{9D8B030D-6E8A-4147-A177-3AD203B41FA5}">
                      <a16:colId xmlns:a16="http://schemas.microsoft.com/office/drawing/2014/main" val="792075075"/>
                    </a:ext>
                  </a:extLst>
                </a:gridCol>
              </a:tblGrid>
              <a:tr h="478042">
                <a:tc>
                  <a:txBody>
                    <a:bodyPr/>
                    <a:lstStyle/>
                    <a:p>
                      <a:r>
                        <a:rPr lang="en-US" altLang="zh-CN" dirty="0"/>
                        <a:t>Schedule Generation Manner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dirty="0"/>
                        <a:t>Schedule Execution Manner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TVR YANG Applicable?</a:t>
                      </a:r>
                      <a:endParaRPr lang="zh-CN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5828160"/>
                  </a:ext>
                </a:extLst>
              </a:tr>
              <a:tr h="392229">
                <a:tc>
                  <a:txBody>
                    <a:bodyPr/>
                    <a:lstStyle/>
                    <a:p>
                      <a:r>
                        <a:rPr lang="en-US" altLang="zh-CN" dirty="0"/>
                        <a:t>Centralized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Centralized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zh-CN" altLang="en-US" dirty="0">
                        <a:solidFill>
                          <a:schemeClr val="accent6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64404956"/>
                  </a:ext>
                </a:extLst>
              </a:tr>
              <a:tr h="392229">
                <a:tc>
                  <a:txBody>
                    <a:bodyPr/>
                    <a:lstStyle/>
                    <a:p>
                      <a:r>
                        <a:rPr lang="en-US" altLang="zh-CN" dirty="0"/>
                        <a:t>Distributed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Distributed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lang="zh-CN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869245"/>
                  </a:ext>
                </a:extLst>
              </a:tr>
              <a:tr h="392229">
                <a:tc>
                  <a:txBody>
                    <a:bodyPr/>
                    <a:lstStyle/>
                    <a:p>
                      <a:r>
                        <a:rPr lang="en-US" altLang="zh-CN" dirty="0"/>
                        <a:t>Centralized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/>
                        <a:t>Distributed</a:t>
                      </a:r>
                      <a:endParaRPr lang="zh-CN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altLang="zh-CN" dirty="0">
                          <a:solidFill>
                            <a:srgbClr val="00B050"/>
                          </a:solidFill>
                        </a:rPr>
                        <a:t>Yes</a:t>
                      </a:r>
                      <a:endParaRPr lang="zh-CN" altLang="en-US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65235631"/>
                  </a:ext>
                </a:extLst>
              </a:tr>
            </a:tbl>
          </a:graphicData>
        </a:graphic>
      </p:graphicFrame>
      <p:sp>
        <p:nvSpPr>
          <p:cNvPr id="5" name="矩形: 圆角 4">
            <a:extLst>
              <a:ext uri="{FF2B5EF4-FFF2-40B4-BE49-F238E27FC236}">
                <a16:creationId xmlns:a16="http://schemas.microsoft.com/office/drawing/2014/main" id="{3B8D80A4-CF30-4C5A-89D0-150609F30653}"/>
              </a:ext>
            </a:extLst>
          </p:cNvPr>
          <p:cNvSpPr/>
          <p:nvPr/>
        </p:nvSpPr>
        <p:spPr>
          <a:xfrm>
            <a:off x="4071731" y="4216569"/>
            <a:ext cx="1842052" cy="43069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Managing Device</a:t>
            </a:r>
            <a:endParaRPr lang="zh-CN" altLang="en-US" dirty="0"/>
          </a:p>
        </p:txBody>
      </p:sp>
      <p:sp>
        <p:nvSpPr>
          <p:cNvPr id="6" name="ATN接入路由器 ATN Access Router">
            <a:extLst>
              <a:ext uri="{FF2B5EF4-FFF2-40B4-BE49-F238E27FC236}">
                <a16:creationId xmlns:a16="http://schemas.microsoft.com/office/drawing/2014/main" id="{B18A0640-A15C-4B07-969F-E3DC4F9755D0}"/>
              </a:ext>
            </a:extLst>
          </p:cNvPr>
          <p:cNvSpPr/>
          <p:nvPr/>
        </p:nvSpPr>
        <p:spPr>
          <a:xfrm>
            <a:off x="838200" y="5637327"/>
            <a:ext cx="609685" cy="480753"/>
          </a:xfrm>
          <a:custGeom>
            <a:avLst/>
            <a:gdLst>
              <a:gd name="connsiteX0" fmla="*/ 443769 w 886410"/>
              <a:gd name="connsiteY0" fmla="*/ 273653 h 698958"/>
              <a:gd name="connsiteX1" fmla="*/ 502824 w 886410"/>
              <a:gd name="connsiteY1" fmla="*/ 273653 h 698958"/>
              <a:gd name="connsiteX2" fmla="*/ 502824 w 886410"/>
              <a:gd name="connsiteY2" fmla="*/ 311753 h 698958"/>
              <a:gd name="connsiteX3" fmla="*/ 462819 w 886410"/>
              <a:gd name="connsiteY3" fmla="*/ 311753 h 698958"/>
              <a:gd name="connsiteX4" fmla="*/ 462819 w 886410"/>
              <a:gd name="connsiteY4" fmla="*/ 367093 h 698958"/>
              <a:gd name="connsiteX5" fmla="*/ 538162 w 886410"/>
              <a:gd name="connsiteY5" fmla="*/ 326041 h 698958"/>
              <a:gd name="connsiteX6" fmla="*/ 538067 w 886410"/>
              <a:gd name="connsiteY6" fmla="*/ 325945 h 698958"/>
              <a:gd name="connsiteX7" fmla="*/ 562728 w 886410"/>
              <a:gd name="connsiteY7" fmla="*/ 333225 h 698958"/>
              <a:gd name="connsiteX8" fmla="*/ 556259 w 886410"/>
              <a:gd name="connsiteY8" fmla="*/ 359378 h 698958"/>
              <a:gd name="connsiteX9" fmla="*/ 452723 w 886410"/>
              <a:gd name="connsiteY9" fmla="*/ 415861 h 698958"/>
              <a:gd name="connsiteX10" fmla="*/ 452151 w 886410"/>
              <a:gd name="connsiteY10" fmla="*/ 415861 h 698958"/>
              <a:gd name="connsiteX11" fmla="*/ 449294 w 886410"/>
              <a:gd name="connsiteY11" fmla="*/ 417004 h 698958"/>
              <a:gd name="connsiteX12" fmla="*/ 448436 w 886410"/>
              <a:gd name="connsiteY12" fmla="*/ 417004 h 698958"/>
              <a:gd name="connsiteX13" fmla="*/ 447960 w 886410"/>
              <a:gd name="connsiteY13" fmla="*/ 417004 h 698958"/>
              <a:gd name="connsiteX14" fmla="*/ 443674 w 886410"/>
              <a:gd name="connsiteY14" fmla="*/ 417576 h 698958"/>
              <a:gd name="connsiteX15" fmla="*/ 439483 w 886410"/>
              <a:gd name="connsiteY15" fmla="*/ 417004 h 698958"/>
              <a:gd name="connsiteX16" fmla="*/ 438911 w 886410"/>
              <a:gd name="connsiteY16" fmla="*/ 417004 h 698958"/>
              <a:gd name="connsiteX17" fmla="*/ 438054 w 886410"/>
              <a:gd name="connsiteY17" fmla="*/ 417004 h 698958"/>
              <a:gd name="connsiteX18" fmla="*/ 435292 w 886410"/>
              <a:gd name="connsiteY18" fmla="*/ 415956 h 698958"/>
              <a:gd name="connsiteX19" fmla="*/ 434625 w 886410"/>
              <a:gd name="connsiteY19" fmla="*/ 415956 h 698958"/>
              <a:gd name="connsiteX20" fmla="*/ 331088 w 886410"/>
              <a:gd name="connsiteY20" fmla="*/ 359473 h 698958"/>
              <a:gd name="connsiteX21" fmla="*/ 323516 w 886410"/>
              <a:gd name="connsiteY21" fmla="*/ 333613 h 698958"/>
              <a:gd name="connsiteX22" fmla="*/ 349376 w 886410"/>
              <a:gd name="connsiteY22" fmla="*/ 326041 h 698958"/>
              <a:gd name="connsiteX23" fmla="*/ 424719 w 886410"/>
              <a:gd name="connsiteY23" fmla="*/ 367189 h 698958"/>
              <a:gd name="connsiteX24" fmla="*/ 424719 w 886410"/>
              <a:gd name="connsiteY24" fmla="*/ 292703 h 698958"/>
              <a:gd name="connsiteX25" fmla="*/ 443769 w 886410"/>
              <a:gd name="connsiteY25" fmla="*/ 273653 h 698958"/>
              <a:gd name="connsiteX26" fmla="*/ 271719 w 886410"/>
              <a:gd name="connsiteY26" fmla="*/ 170057 h 698958"/>
              <a:gd name="connsiteX27" fmla="*/ 282988 w 886410"/>
              <a:gd name="connsiteY27" fmla="*/ 179356 h 698958"/>
              <a:gd name="connsiteX28" fmla="*/ 275082 w 886410"/>
              <a:gd name="connsiteY28" fmla="*/ 205168 h 698958"/>
              <a:gd name="connsiteX29" fmla="*/ 236982 w 886410"/>
              <a:gd name="connsiteY29" fmla="*/ 226504 h 698958"/>
              <a:gd name="connsiteX30" fmla="*/ 356806 w 886410"/>
              <a:gd name="connsiteY30" fmla="*/ 226504 h 698958"/>
              <a:gd name="connsiteX31" fmla="*/ 375856 w 886410"/>
              <a:gd name="connsiteY31" fmla="*/ 245554 h 698958"/>
              <a:gd name="connsiteX32" fmla="*/ 375856 w 886410"/>
              <a:gd name="connsiteY32" fmla="*/ 292513 h 698958"/>
              <a:gd name="connsiteX33" fmla="*/ 337756 w 886410"/>
              <a:gd name="connsiteY33" fmla="*/ 292513 h 698958"/>
              <a:gd name="connsiteX34" fmla="*/ 337756 w 886410"/>
              <a:gd name="connsiteY34" fmla="*/ 264414 h 698958"/>
              <a:gd name="connsiteX35" fmla="*/ 237172 w 886410"/>
              <a:gd name="connsiteY35" fmla="*/ 264414 h 698958"/>
              <a:gd name="connsiteX36" fmla="*/ 275272 w 886410"/>
              <a:gd name="connsiteY36" fmla="*/ 285750 h 698958"/>
              <a:gd name="connsiteX37" fmla="*/ 275177 w 886410"/>
              <a:gd name="connsiteY37" fmla="*/ 283559 h 698958"/>
              <a:gd name="connsiteX38" fmla="*/ 284835 w 886410"/>
              <a:gd name="connsiteY38" fmla="*/ 300266 h 698958"/>
              <a:gd name="connsiteX39" fmla="*/ 265652 w 886410"/>
              <a:gd name="connsiteY39" fmla="*/ 319183 h 698958"/>
              <a:gd name="connsiteX40" fmla="*/ 256127 w 886410"/>
              <a:gd name="connsiteY40" fmla="*/ 316801 h 698958"/>
              <a:gd name="connsiteX41" fmla="*/ 153543 w 886410"/>
              <a:gd name="connsiteY41" fmla="*/ 259651 h 698958"/>
              <a:gd name="connsiteX42" fmla="*/ 152971 w 886410"/>
              <a:gd name="connsiteY42" fmla="*/ 259651 h 698958"/>
              <a:gd name="connsiteX43" fmla="*/ 151447 w 886410"/>
              <a:gd name="connsiteY43" fmla="*/ 258508 h 698958"/>
              <a:gd name="connsiteX44" fmla="*/ 150019 w 886410"/>
              <a:gd name="connsiteY44" fmla="*/ 257365 h 698958"/>
              <a:gd name="connsiteX45" fmla="*/ 149447 w 886410"/>
              <a:gd name="connsiteY45" fmla="*/ 257365 h 698958"/>
              <a:gd name="connsiteX46" fmla="*/ 148971 w 886410"/>
              <a:gd name="connsiteY46" fmla="*/ 256699 h 698958"/>
              <a:gd name="connsiteX47" fmla="*/ 147733 w 886410"/>
              <a:gd name="connsiteY47" fmla="*/ 255270 h 698958"/>
              <a:gd name="connsiteX48" fmla="*/ 146875 w 886410"/>
              <a:gd name="connsiteY48" fmla="*/ 253841 h 698958"/>
              <a:gd name="connsiteX49" fmla="*/ 146875 w 886410"/>
              <a:gd name="connsiteY49" fmla="*/ 253365 h 698958"/>
              <a:gd name="connsiteX50" fmla="*/ 146875 w 886410"/>
              <a:gd name="connsiteY50" fmla="*/ 252412 h 698958"/>
              <a:gd name="connsiteX51" fmla="*/ 146209 w 886410"/>
              <a:gd name="connsiteY51" fmla="*/ 250888 h 698958"/>
              <a:gd name="connsiteX52" fmla="*/ 146209 w 886410"/>
              <a:gd name="connsiteY52" fmla="*/ 249841 h 698958"/>
              <a:gd name="connsiteX53" fmla="*/ 146209 w 886410"/>
              <a:gd name="connsiteY53" fmla="*/ 248888 h 698958"/>
              <a:gd name="connsiteX54" fmla="*/ 146209 w 886410"/>
              <a:gd name="connsiteY54" fmla="*/ 247364 h 698958"/>
              <a:gd name="connsiteX55" fmla="*/ 146209 w 886410"/>
              <a:gd name="connsiteY55" fmla="*/ 246221 h 698958"/>
              <a:gd name="connsiteX56" fmla="*/ 146209 w 886410"/>
              <a:gd name="connsiteY56" fmla="*/ 245078 h 698958"/>
              <a:gd name="connsiteX57" fmla="*/ 146209 w 886410"/>
              <a:gd name="connsiteY57" fmla="*/ 243649 h 698958"/>
              <a:gd name="connsiteX58" fmla="*/ 146209 w 886410"/>
              <a:gd name="connsiteY58" fmla="*/ 242602 h 698958"/>
              <a:gd name="connsiteX59" fmla="*/ 146209 w 886410"/>
              <a:gd name="connsiteY59" fmla="*/ 241363 h 698958"/>
              <a:gd name="connsiteX60" fmla="*/ 146209 w 886410"/>
              <a:gd name="connsiteY60" fmla="*/ 239839 h 698958"/>
              <a:gd name="connsiteX61" fmla="*/ 146209 w 886410"/>
              <a:gd name="connsiteY61" fmla="*/ 238982 h 698958"/>
              <a:gd name="connsiteX62" fmla="*/ 146209 w 886410"/>
              <a:gd name="connsiteY62" fmla="*/ 237839 h 698958"/>
              <a:gd name="connsiteX63" fmla="*/ 146875 w 886410"/>
              <a:gd name="connsiteY63" fmla="*/ 236410 h 698958"/>
              <a:gd name="connsiteX64" fmla="*/ 146875 w 886410"/>
              <a:gd name="connsiteY64" fmla="*/ 235458 h 698958"/>
              <a:gd name="connsiteX65" fmla="*/ 147352 w 886410"/>
              <a:gd name="connsiteY65" fmla="*/ 234886 h 698958"/>
              <a:gd name="connsiteX66" fmla="*/ 148114 w 886410"/>
              <a:gd name="connsiteY66" fmla="*/ 233648 h 698958"/>
              <a:gd name="connsiteX67" fmla="*/ 148780 w 886410"/>
              <a:gd name="connsiteY67" fmla="*/ 232696 h 698958"/>
              <a:gd name="connsiteX68" fmla="*/ 149638 w 886410"/>
              <a:gd name="connsiteY68" fmla="*/ 231838 h 698958"/>
              <a:gd name="connsiteX69" fmla="*/ 150590 w 886410"/>
              <a:gd name="connsiteY69" fmla="*/ 230886 h 698958"/>
              <a:gd name="connsiteX70" fmla="*/ 151447 w 886410"/>
              <a:gd name="connsiteY70" fmla="*/ 230029 h 698958"/>
              <a:gd name="connsiteX71" fmla="*/ 152305 w 886410"/>
              <a:gd name="connsiteY71" fmla="*/ 229362 h 698958"/>
              <a:gd name="connsiteX72" fmla="*/ 153638 w 886410"/>
              <a:gd name="connsiteY72" fmla="*/ 228600 h 698958"/>
              <a:gd name="connsiteX73" fmla="*/ 154305 w 886410"/>
              <a:gd name="connsiteY73" fmla="*/ 228600 h 698958"/>
              <a:gd name="connsiteX74" fmla="*/ 257175 w 886410"/>
              <a:gd name="connsiteY74" fmla="*/ 171450 h 698958"/>
              <a:gd name="connsiteX75" fmla="*/ 271719 w 886410"/>
              <a:gd name="connsiteY75" fmla="*/ 170057 h 698958"/>
              <a:gd name="connsiteX76" fmla="*/ 615095 w 886410"/>
              <a:gd name="connsiteY76" fmla="*/ 169765 h 698958"/>
              <a:gd name="connsiteX77" fmla="*/ 629602 w 886410"/>
              <a:gd name="connsiteY77" fmla="*/ 171450 h 698958"/>
              <a:gd name="connsiteX78" fmla="*/ 732091 w 886410"/>
              <a:gd name="connsiteY78" fmla="*/ 228600 h 698958"/>
              <a:gd name="connsiteX79" fmla="*/ 732758 w 886410"/>
              <a:gd name="connsiteY79" fmla="*/ 228600 h 698958"/>
              <a:gd name="connsiteX80" fmla="*/ 736187 w 886410"/>
              <a:gd name="connsiteY80" fmla="*/ 229743 h 698958"/>
              <a:gd name="connsiteX81" fmla="*/ 737139 w 886410"/>
              <a:gd name="connsiteY81" fmla="*/ 230505 h 698958"/>
              <a:gd name="connsiteX82" fmla="*/ 737996 w 886410"/>
              <a:gd name="connsiteY82" fmla="*/ 231267 h 698958"/>
              <a:gd name="connsiteX83" fmla="*/ 738949 w 886410"/>
              <a:gd name="connsiteY83" fmla="*/ 232219 h 698958"/>
              <a:gd name="connsiteX84" fmla="*/ 739806 w 886410"/>
              <a:gd name="connsiteY84" fmla="*/ 233077 h 698958"/>
              <a:gd name="connsiteX85" fmla="*/ 740473 w 886410"/>
              <a:gd name="connsiteY85" fmla="*/ 234029 h 698958"/>
              <a:gd name="connsiteX86" fmla="*/ 741235 w 886410"/>
              <a:gd name="connsiteY86" fmla="*/ 235267 h 698958"/>
              <a:gd name="connsiteX87" fmla="*/ 741235 w 886410"/>
              <a:gd name="connsiteY87" fmla="*/ 235934 h 698958"/>
              <a:gd name="connsiteX88" fmla="*/ 741235 w 886410"/>
              <a:gd name="connsiteY88" fmla="*/ 236887 h 698958"/>
              <a:gd name="connsiteX89" fmla="*/ 741806 w 886410"/>
              <a:gd name="connsiteY89" fmla="*/ 238315 h 698958"/>
              <a:gd name="connsiteX90" fmla="*/ 741806 w 886410"/>
              <a:gd name="connsiteY90" fmla="*/ 239458 h 698958"/>
              <a:gd name="connsiteX91" fmla="*/ 741806 w 886410"/>
              <a:gd name="connsiteY91" fmla="*/ 240316 h 698958"/>
              <a:gd name="connsiteX92" fmla="*/ 741806 w 886410"/>
              <a:gd name="connsiteY92" fmla="*/ 241840 h 698958"/>
              <a:gd name="connsiteX93" fmla="*/ 741806 w 886410"/>
              <a:gd name="connsiteY93" fmla="*/ 243078 h 698958"/>
              <a:gd name="connsiteX94" fmla="*/ 741806 w 886410"/>
              <a:gd name="connsiteY94" fmla="*/ 244126 h 698958"/>
              <a:gd name="connsiteX95" fmla="*/ 739520 w 886410"/>
              <a:gd name="connsiteY95" fmla="*/ 245173 h 698958"/>
              <a:gd name="connsiteX96" fmla="*/ 739520 w 886410"/>
              <a:gd name="connsiteY96" fmla="*/ 246697 h 698958"/>
              <a:gd name="connsiteX97" fmla="*/ 739520 w 886410"/>
              <a:gd name="connsiteY97" fmla="*/ 247745 h 698958"/>
              <a:gd name="connsiteX98" fmla="*/ 739520 w 886410"/>
              <a:gd name="connsiteY98" fmla="*/ 248983 h 698958"/>
              <a:gd name="connsiteX99" fmla="*/ 739520 w 886410"/>
              <a:gd name="connsiteY99" fmla="*/ 250412 h 698958"/>
              <a:gd name="connsiteX100" fmla="*/ 739520 w 886410"/>
              <a:gd name="connsiteY100" fmla="*/ 251365 h 698958"/>
              <a:gd name="connsiteX101" fmla="*/ 739520 w 886410"/>
              <a:gd name="connsiteY101" fmla="*/ 252508 h 698958"/>
              <a:gd name="connsiteX102" fmla="*/ 738949 w 886410"/>
              <a:gd name="connsiteY102" fmla="*/ 253936 h 698958"/>
              <a:gd name="connsiteX103" fmla="*/ 738949 w 886410"/>
              <a:gd name="connsiteY103" fmla="*/ 254889 h 698958"/>
              <a:gd name="connsiteX104" fmla="*/ 738949 w 886410"/>
              <a:gd name="connsiteY104" fmla="*/ 255365 h 698958"/>
              <a:gd name="connsiteX105" fmla="*/ 738091 w 886410"/>
              <a:gd name="connsiteY105" fmla="*/ 256794 h 698958"/>
              <a:gd name="connsiteX106" fmla="*/ 736853 w 886410"/>
              <a:gd name="connsiteY106" fmla="*/ 258223 h 698958"/>
              <a:gd name="connsiteX107" fmla="*/ 736377 w 886410"/>
              <a:gd name="connsiteY107" fmla="*/ 258889 h 698958"/>
              <a:gd name="connsiteX108" fmla="*/ 735806 w 886410"/>
              <a:gd name="connsiteY108" fmla="*/ 259366 h 698958"/>
              <a:gd name="connsiteX109" fmla="*/ 734377 w 886410"/>
              <a:gd name="connsiteY109" fmla="*/ 260509 h 698958"/>
              <a:gd name="connsiteX110" fmla="*/ 732853 w 886410"/>
              <a:gd name="connsiteY110" fmla="*/ 261652 h 698958"/>
              <a:gd name="connsiteX111" fmla="*/ 732281 w 886410"/>
              <a:gd name="connsiteY111" fmla="*/ 261652 h 698958"/>
              <a:gd name="connsiteX112" fmla="*/ 629792 w 886410"/>
              <a:gd name="connsiteY112" fmla="*/ 318802 h 698958"/>
              <a:gd name="connsiteX113" fmla="*/ 628695 w 886410"/>
              <a:gd name="connsiteY113" fmla="*/ 319415 h 698958"/>
              <a:gd name="connsiteX114" fmla="*/ 603029 w 886410"/>
              <a:gd name="connsiteY114" fmla="*/ 311225 h 698958"/>
              <a:gd name="connsiteX115" fmla="*/ 611218 w 886410"/>
              <a:gd name="connsiteY115" fmla="*/ 285559 h 698958"/>
              <a:gd name="connsiteX116" fmla="*/ 649318 w 886410"/>
              <a:gd name="connsiteY116" fmla="*/ 264223 h 698958"/>
              <a:gd name="connsiteX117" fmla="*/ 529494 w 886410"/>
              <a:gd name="connsiteY117" fmla="*/ 264223 h 698958"/>
              <a:gd name="connsiteX118" fmla="*/ 510444 w 886410"/>
              <a:gd name="connsiteY118" fmla="*/ 245173 h 698958"/>
              <a:gd name="connsiteX119" fmla="*/ 510444 w 886410"/>
              <a:gd name="connsiteY119" fmla="*/ 197548 h 698958"/>
              <a:gd name="connsiteX120" fmla="*/ 548544 w 886410"/>
              <a:gd name="connsiteY120" fmla="*/ 197548 h 698958"/>
              <a:gd name="connsiteX121" fmla="*/ 548544 w 886410"/>
              <a:gd name="connsiteY121" fmla="*/ 226123 h 698958"/>
              <a:gd name="connsiteX122" fmla="*/ 649128 w 886410"/>
              <a:gd name="connsiteY122" fmla="*/ 226123 h 698958"/>
              <a:gd name="connsiteX123" fmla="*/ 611028 w 886410"/>
              <a:gd name="connsiteY123" fmla="*/ 204787 h 698958"/>
              <a:gd name="connsiteX124" fmla="*/ 603646 w 886410"/>
              <a:gd name="connsiteY124" fmla="*/ 178832 h 698958"/>
              <a:gd name="connsiteX125" fmla="*/ 615095 w 886410"/>
              <a:gd name="connsiteY125" fmla="*/ 169765 h 698958"/>
              <a:gd name="connsiteX126" fmla="*/ 339264 w 886410"/>
              <a:gd name="connsiteY126" fmla="*/ 166622 h 698958"/>
              <a:gd name="connsiteX127" fmla="*/ 339375 w 886410"/>
              <a:gd name="connsiteY127" fmla="*/ 166687 h 698958"/>
              <a:gd name="connsiteX128" fmla="*/ 338994 w 886410"/>
              <a:gd name="connsiteY128" fmla="*/ 166687 h 698958"/>
              <a:gd name="connsiteX129" fmla="*/ 436244 w 886410"/>
              <a:gd name="connsiteY129" fmla="*/ 73723 h 698958"/>
              <a:gd name="connsiteX130" fmla="*/ 437292 w 886410"/>
              <a:gd name="connsiteY130" fmla="*/ 73723 h 698958"/>
              <a:gd name="connsiteX131" fmla="*/ 438054 w 886410"/>
              <a:gd name="connsiteY131" fmla="*/ 73723 h 698958"/>
              <a:gd name="connsiteX132" fmla="*/ 439769 w 886410"/>
              <a:gd name="connsiteY132" fmla="*/ 73723 h 698958"/>
              <a:gd name="connsiteX133" fmla="*/ 440912 w 886410"/>
              <a:gd name="connsiteY133" fmla="*/ 73723 h 698958"/>
              <a:gd name="connsiteX134" fmla="*/ 444531 w 886410"/>
              <a:gd name="connsiteY134" fmla="*/ 73723 h 698958"/>
              <a:gd name="connsiteX135" fmla="*/ 445579 w 886410"/>
              <a:gd name="connsiteY135" fmla="*/ 73723 h 698958"/>
              <a:gd name="connsiteX136" fmla="*/ 447293 w 886410"/>
              <a:gd name="connsiteY136" fmla="*/ 73723 h 698958"/>
              <a:gd name="connsiteX137" fmla="*/ 448151 w 886410"/>
              <a:gd name="connsiteY137" fmla="*/ 73723 h 698958"/>
              <a:gd name="connsiteX138" fmla="*/ 449103 w 886410"/>
              <a:gd name="connsiteY138" fmla="*/ 73723 h 698958"/>
              <a:gd name="connsiteX139" fmla="*/ 450818 w 886410"/>
              <a:gd name="connsiteY139" fmla="*/ 74390 h 698958"/>
              <a:gd name="connsiteX140" fmla="*/ 451675 w 886410"/>
              <a:gd name="connsiteY140" fmla="*/ 74390 h 698958"/>
              <a:gd name="connsiteX141" fmla="*/ 555974 w 886410"/>
              <a:gd name="connsiteY141" fmla="*/ 130873 h 698958"/>
              <a:gd name="connsiteX142" fmla="*/ 565981 w 886410"/>
              <a:gd name="connsiteY142" fmla="*/ 148132 h 698958"/>
              <a:gd name="connsiteX143" fmla="*/ 546449 w 886410"/>
              <a:gd name="connsiteY143" fmla="*/ 166687 h 698958"/>
              <a:gd name="connsiteX144" fmla="*/ 536924 w 886410"/>
              <a:gd name="connsiteY144" fmla="*/ 164401 h 698958"/>
              <a:gd name="connsiteX145" fmla="*/ 461581 w 886410"/>
              <a:gd name="connsiteY145" fmla="*/ 123253 h 698958"/>
              <a:gd name="connsiteX146" fmla="*/ 461581 w 886410"/>
              <a:gd name="connsiteY146" fmla="*/ 196024 h 698958"/>
              <a:gd name="connsiteX147" fmla="*/ 442531 w 886410"/>
              <a:gd name="connsiteY147" fmla="*/ 215074 h 698958"/>
              <a:gd name="connsiteX148" fmla="*/ 383381 w 886410"/>
              <a:gd name="connsiteY148" fmla="*/ 215074 h 698958"/>
              <a:gd name="connsiteX149" fmla="*/ 383381 w 886410"/>
              <a:gd name="connsiteY149" fmla="*/ 176974 h 698958"/>
              <a:gd name="connsiteX150" fmla="*/ 423862 w 886410"/>
              <a:gd name="connsiteY150" fmla="*/ 176974 h 698958"/>
              <a:gd name="connsiteX151" fmla="*/ 423862 w 886410"/>
              <a:gd name="connsiteY151" fmla="*/ 123253 h 698958"/>
              <a:gd name="connsiteX152" fmla="*/ 348519 w 886410"/>
              <a:gd name="connsiteY152" fmla="*/ 164401 h 698958"/>
              <a:gd name="connsiteX153" fmla="*/ 339264 w 886410"/>
              <a:gd name="connsiteY153" fmla="*/ 166622 h 698958"/>
              <a:gd name="connsiteX154" fmla="*/ 322116 w 886410"/>
              <a:gd name="connsiteY154" fmla="*/ 156680 h 698958"/>
              <a:gd name="connsiteX155" fmla="*/ 329850 w 886410"/>
              <a:gd name="connsiteY155" fmla="*/ 130873 h 698958"/>
              <a:gd name="connsiteX156" fmla="*/ 433768 w 886410"/>
              <a:gd name="connsiteY156" fmla="*/ 74390 h 698958"/>
              <a:gd name="connsiteX157" fmla="*/ 434625 w 886410"/>
              <a:gd name="connsiteY157" fmla="*/ 74390 h 698958"/>
              <a:gd name="connsiteX158" fmla="*/ 443103 w 886410"/>
              <a:gd name="connsiteY158" fmla="*/ 47625 h 698958"/>
              <a:gd name="connsiteX159" fmla="*/ 47625 w 886410"/>
              <a:gd name="connsiteY159" fmla="*/ 246412 h 698958"/>
              <a:gd name="connsiteX160" fmla="*/ 443103 w 886410"/>
              <a:gd name="connsiteY160" fmla="*/ 445294 h 698958"/>
              <a:gd name="connsiteX161" fmla="*/ 838676 w 886410"/>
              <a:gd name="connsiteY161" fmla="*/ 246412 h 698958"/>
              <a:gd name="connsiteX162" fmla="*/ 443103 w 886410"/>
              <a:gd name="connsiteY162" fmla="*/ 47625 h 698958"/>
              <a:gd name="connsiteX163" fmla="*/ 443103 w 886410"/>
              <a:gd name="connsiteY163" fmla="*/ 0 h 698958"/>
              <a:gd name="connsiteX164" fmla="*/ 886301 w 886410"/>
              <a:gd name="connsiteY164" fmla="*/ 246412 h 698958"/>
              <a:gd name="connsiteX165" fmla="*/ 886301 w 886410"/>
              <a:gd name="connsiteY165" fmla="*/ 256508 h 698958"/>
              <a:gd name="connsiteX166" fmla="*/ 886301 w 886410"/>
              <a:gd name="connsiteY166" fmla="*/ 260890 h 698958"/>
              <a:gd name="connsiteX167" fmla="*/ 886301 w 886410"/>
              <a:gd name="connsiteY167" fmla="*/ 425291 h 698958"/>
              <a:gd name="connsiteX168" fmla="*/ 564261 w 886410"/>
              <a:gd name="connsiteY168" fmla="*/ 662273 h 698958"/>
              <a:gd name="connsiteX169" fmla="*/ 549894 w 886410"/>
              <a:gd name="connsiteY169" fmla="*/ 685906 h 698958"/>
              <a:gd name="connsiteX170" fmla="*/ 479779 w 886410"/>
              <a:gd name="connsiteY170" fmla="*/ 682874 h 698958"/>
              <a:gd name="connsiteX171" fmla="*/ 482811 w 886410"/>
              <a:gd name="connsiteY171" fmla="*/ 612759 h 698958"/>
              <a:gd name="connsiteX172" fmla="*/ 552926 w 886410"/>
              <a:gd name="connsiteY172" fmla="*/ 615791 h 698958"/>
              <a:gd name="connsiteX173" fmla="*/ 838676 w 886410"/>
              <a:gd name="connsiteY173" fmla="*/ 425291 h 698958"/>
              <a:gd name="connsiteX174" fmla="*/ 838676 w 886410"/>
              <a:gd name="connsiteY174" fmla="*/ 359188 h 698958"/>
              <a:gd name="connsiteX175" fmla="*/ 443103 w 886410"/>
              <a:gd name="connsiteY175" fmla="*/ 492538 h 698958"/>
              <a:gd name="connsiteX176" fmla="*/ 47625 w 886410"/>
              <a:gd name="connsiteY176" fmla="*/ 359188 h 698958"/>
              <a:gd name="connsiteX177" fmla="*/ 47625 w 886410"/>
              <a:gd name="connsiteY177" fmla="*/ 425291 h 698958"/>
              <a:gd name="connsiteX178" fmla="*/ 328517 w 886410"/>
              <a:gd name="connsiteY178" fmla="*/ 615315 h 698958"/>
              <a:gd name="connsiteX179" fmla="*/ 352119 w 886410"/>
              <a:gd name="connsiteY179" fmla="*/ 601554 h 698958"/>
              <a:gd name="connsiteX180" fmla="*/ 412172 w 886410"/>
              <a:gd name="connsiteY180" fmla="*/ 637348 h 698958"/>
              <a:gd name="connsiteX181" fmla="*/ 376378 w 886410"/>
              <a:gd name="connsiteY181" fmla="*/ 697401 h 698958"/>
              <a:gd name="connsiteX182" fmla="*/ 316325 w 886410"/>
              <a:gd name="connsiteY182" fmla="*/ 661607 h 698958"/>
              <a:gd name="connsiteX183" fmla="*/ 476 w 886410"/>
              <a:gd name="connsiteY183" fmla="*/ 425291 h 698958"/>
              <a:gd name="connsiteX184" fmla="*/ 476 w 886410"/>
              <a:gd name="connsiteY184" fmla="*/ 260890 h 698958"/>
              <a:gd name="connsiteX185" fmla="*/ 476 w 886410"/>
              <a:gd name="connsiteY185" fmla="*/ 256508 h 698958"/>
              <a:gd name="connsiteX186" fmla="*/ 0 w 886410"/>
              <a:gd name="connsiteY186" fmla="*/ 246412 h 698958"/>
              <a:gd name="connsiteX187" fmla="*/ 443103 w 886410"/>
              <a:gd name="connsiteY187" fmla="*/ 0 h 69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886410" h="698958">
                <a:moveTo>
                  <a:pt x="443769" y="273653"/>
                </a:moveTo>
                <a:lnTo>
                  <a:pt x="502824" y="273653"/>
                </a:lnTo>
                <a:lnTo>
                  <a:pt x="502824" y="311753"/>
                </a:lnTo>
                <a:lnTo>
                  <a:pt x="462819" y="311753"/>
                </a:lnTo>
                <a:lnTo>
                  <a:pt x="462819" y="367093"/>
                </a:lnTo>
                <a:lnTo>
                  <a:pt x="538162" y="326041"/>
                </a:lnTo>
                <a:lnTo>
                  <a:pt x="538067" y="325945"/>
                </a:lnTo>
                <a:cubicBezTo>
                  <a:pt x="546932" y="321622"/>
                  <a:pt x="557632" y="324780"/>
                  <a:pt x="562728" y="333225"/>
                </a:cubicBezTo>
                <a:cubicBezTo>
                  <a:pt x="568163" y="342233"/>
                  <a:pt x="565267" y="353942"/>
                  <a:pt x="556259" y="359378"/>
                </a:cubicBezTo>
                <a:lnTo>
                  <a:pt x="452723" y="415861"/>
                </a:lnTo>
                <a:lnTo>
                  <a:pt x="452151" y="415861"/>
                </a:lnTo>
                <a:lnTo>
                  <a:pt x="449294" y="417004"/>
                </a:lnTo>
                <a:lnTo>
                  <a:pt x="448436" y="417004"/>
                </a:lnTo>
                <a:lnTo>
                  <a:pt x="447960" y="417004"/>
                </a:lnTo>
                <a:cubicBezTo>
                  <a:pt x="446554" y="417334"/>
                  <a:pt x="445118" y="417526"/>
                  <a:pt x="443674" y="417576"/>
                </a:cubicBezTo>
                <a:cubicBezTo>
                  <a:pt x="442265" y="417485"/>
                  <a:pt x="440865" y="417294"/>
                  <a:pt x="439483" y="417004"/>
                </a:cubicBezTo>
                <a:lnTo>
                  <a:pt x="438911" y="417004"/>
                </a:lnTo>
                <a:lnTo>
                  <a:pt x="438054" y="417004"/>
                </a:lnTo>
                <a:cubicBezTo>
                  <a:pt x="437099" y="416755"/>
                  <a:pt x="436173" y="416403"/>
                  <a:pt x="435292" y="415956"/>
                </a:cubicBezTo>
                <a:lnTo>
                  <a:pt x="434625" y="415956"/>
                </a:lnTo>
                <a:lnTo>
                  <a:pt x="331088" y="359473"/>
                </a:lnTo>
                <a:cubicBezTo>
                  <a:pt x="321856" y="354423"/>
                  <a:pt x="318466" y="342845"/>
                  <a:pt x="323516" y="333613"/>
                </a:cubicBezTo>
                <a:cubicBezTo>
                  <a:pt x="328566" y="324381"/>
                  <a:pt x="340144" y="320990"/>
                  <a:pt x="349376" y="326041"/>
                </a:cubicBezTo>
                <a:lnTo>
                  <a:pt x="424719" y="367189"/>
                </a:lnTo>
                <a:lnTo>
                  <a:pt x="424719" y="292703"/>
                </a:lnTo>
                <a:cubicBezTo>
                  <a:pt x="424719" y="282182"/>
                  <a:pt x="433248" y="273653"/>
                  <a:pt x="443769" y="273653"/>
                </a:cubicBezTo>
                <a:close/>
                <a:moveTo>
                  <a:pt x="271719" y="170057"/>
                </a:moveTo>
                <a:cubicBezTo>
                  <a:pt x="276390" y="171487"/>
                  <a:pt x="280515" y="174700"/>
                  <a:pt x="282988" y="179356"/>
                </a:cubicBezTo>
                <a:cubicBezTo>
                  <a:pt x="287932" y="188667"/>
                  <a:pt x="284393" y="200223"/>
                  <a:pt x="275082" y="205168"/>
                </a:cubicBezTo>
                <a:lnTo>
                  <a:pt x="236982" y="226504"/>
                </a:lnTo>
                <a:lnTo>
                  <a:pt x="356806" y="226504"/>
                </a:lnTo>
                <a:cubicBezTo>
                  <a:pt x="367327" y="226504"/>
                  <a:pt x="375856" y="235033"/>
                  <a:pt x="375856" y="245554"/>
                </a:cubicBezTo>
                <a:lnTo>
                  <a:pt x="375856" y="292513"/>
                </a:lnTo>
                <a:lnTo>
                  <a:pt x="337756" y="292513"/>
                </a:lnTo>
                <a:lnTo>
                  <a:pt x="337756" y="264414"/>
                </a:lnTo>
                <a:lnTo>
                  <a:pt x="237172" y="264414"/>
                </a:lnTo>
                <a:lnTo>
                  <a:pt x="275272" y="285750"/>
                </a:lnTo>
                <a:lnTo>
                  <a:pt x="275177" y="283559"/>
                </a:lnTo>
                <a:cubicBezTo>
                  <a:pt x="281188" y="286965"/>
                  <a:pt x="284883" y="293358"/>
                  <a:pt x="284835" y="300266"/>
                </a:cubicBezTo>
                <a:cubicBezTo>
                  <a:pt x="284761" y="310787"/>
                  <a:pt x="276173" y="319256"/>
                  <a:pt x="265652" y="319183"/>
                </a:cubicBezTo>
                <a:cubicBezTo>
                  <a:pt x="262324" y="319235"/>
                  <a:pt x="259040" y="318414"/>
                  <a:pt x="256127" y="316801"/>
                </a:cubicBezTo>
                <a:lnTo>
                  <a:pt x="153543" y="259651"/>
                </a:lnTo>
                <a:lnTo>
                  <a:pt x="152971" y="259651"/>
                </a:lnTo>
                <a:lnTo>
                  <a:pt x="151447" y="258508"/>
                </a:lnTo>
                <a:lnTo>
                  <a:pt x="150019" y="257365"/>
                </a:lnTo>
                <a:lnTo>
                  <a:pt x="149447" y="257365"/>
                </a:lnTo>
                <a:lnTo>
                  <a:pt x="148971" y="256699"/>
                </a:lnTo>
                <a:lnTo>
                  <a:pt x="147733" y="255270"/>
                </a:lnTo>
                <a:cubicBezTo>
                  <a:pt x="147412" y="254815"/>
                  <a:pt x="147126" y="254338"/>
                  <a:pt x="146875" y="253841"/>
                </a:cubicBezTo>
                <a:lnTo>
                  <a:pt x="146875" y="253365"/>
                </a:lnTo>
                <a:lnTo>
                  <a:pt x="146875" y="252412"/>
                </a:lnTo>
                <a:cubicBezTo>
                  <a:pt x="146613" y="251923"/>
                  <a:pt x="146391" y="251413"/>
                  <a:pt x="146209" y="250888"/>
                </a:cubicBezTo>
                <a:cubicBezTo>
                  <a:pt x="146209" y="250507"/>
                  <a:pt x="146209" y="250126"/>
                  <a:pt x="146209" y="249841"/>
                </a:cubicBezTo>
                <a:cubicBezTo>
                  <a:pt x="146209" y="249555"/>
                  <a:pt x="146209" y="248888"/>
                  <a:pt x="146209" y="248888"/>
                </a:cubicBezTo>
                <a:lnTo>
                  <a:pt x="146209" y="247364"/>
                </a:lnTo>
                <a:cubicBezTo>
                  <a:pt x="146163" y="246984"/>
                  <a:pt x="146163" y="246601"/>
                  <a:pt x="146209" y="246221"/>
                </a:cubicBezTo>
                <a:cubicBezTo>
                  <a:pt x="146209" y="245840"/>
                  <a:pt x="146209" y="245078"/>
                  <a:pt x="146209" y="245078"/>
                </a:cubicBezTo>
                <a:lnTo>
                  <a:pt x="146209" y="243649"/>
                </a:lnTo>
                <a:cubicBezTo>
                  <a:pt x="146209" y="243268"/>
                  <a:pt x="146209" y="242602"/>
                  <a:pt x="146209" y="242602"/>
                </a:cubicBezTo>
                <a:cubicBezTo>
                  <a:pt x="146156" y="242190"/>
                  <a:pt x="146156" y="241774"/>
                  <a:pt x="146209" y="241363"/>
                </a:cubicBezTo>
                <a:lnTo>
                  <a:pt x="146209" y="239839"/>
                </a:lnTo>
                <a:cubicBezTo>
                  <a:pt x="146209" y="239554"/>
                  <a:pt x="146209" y="238982"/>
                  <a:pt x="146209" y="238982"/>
                </a:cubicBezTo>
                <a:lnTo>
                  <a:pt x="146209" y="237839"/>
                </a:lnTo>
                <a:cubicBezTo>
                  <a:pt x="146391" y="237345"/>
                  <a:pt x="146614" y="236867"/>
                  <a:pt x="146875" y="236410"/>
                </a:cubicBezTo>
                <a:cubicBezTo>
                  <a:pt x="146859" y="236093"/>
                  <a:pt x="146859" y="235775"/>
                  <a:pt x="146875" y="235458"/>
                </a:cubicBezTo>
                <a:lnTo>
                  <a:pt x="147352" y="234886"/>
                </a:lnTo>
                <a:cubicBezTo>
                  <a:pt x="147549" y="234441"/>
                  <a:pt x="147805" y="234025"/>
                  <a:pt x="148114" y="233648"/>
                </a:cubicBezTo>
                <a:cubicBezTo>
                  <a:pt x="148313" y="233315"/>
                  <a:pt x="148536" y="232997"/>
                  <a:pt x="148780" y="232696"/>
                </a:cubicBezTo>
                <a:lnTo>
                  <a:pt x="149638" y="231838"/>
                </a:lnTo>
                <a:cubicBezTo>
                  <a:pt x="149905" y="231475"/>
                  <a:pt x="150226" y="231153"/>
                  <a:pt x="150590" y="230886"/>
                </a:cubicBezTo>
                <a:lnTo>
                  <a:pt x="151447" y="230029"/>
                </a:lnTo>
                <a:lnTo>
                  <a:pt x="152305" y="229362"/>
                </a:lnTo>
                <a:lnTo>
                  <a:pt x="153638" y="228600"/>
                </a:lnTo>
                <a:cubicBezTo>
                  <a:pt x="153858" y="228556"/>
                  <a:pt x="154085" y="228556"/>
                  <a:pt x="154305" y="228600"/>
                </a:cubicBezTo>
                <a:lnTo>
                  <a:pt x="257175" y="171450"/>
                </a:lnTo>
                <a:cubicBezTo>
                  <a:pt x="261830" y="168977"/>
                  <a:pt x="267047" y="168626"/>
                  <a:pt x="271719" y="170057"/>
                </a:cubicBezTo>
                <a:close/>
                <a:moveTo>
                  <a:pt x="615095" y="169765"/>
                </a:moveTo>
                <a:cubicBezTo>
                  <a:pt x="619792" y="168429"/>
                  <a:pt x="624999" y="168886"/>
                  <a:pt x="629602" y="171450"/>
                </a:cubicBezTo>
                <a:lnTo>
                  <a:pt x="732091" y="228600"/>
                </a:lnTo>
                <a:lnTo>
                  <a:pt x="732758" y="228600"/>
                </a:lnTo>
                <a:lnTo>
                  <a:pt x="736187" y="229743"/>
                </a:lnTo>
                <a:lnTo>
                  <a:pt x="737139" y="230505"/>
                </a:lnTo>
                <a:lnTo>
                  <a:pt x="737996" y="231267"/>
                </a:lnTo>
                <a:cubicBezTo>
                  <a:pt x="738337" y="231560"/>
                  <a:pt x="738656" y="231878"/>
                  <a:pt x="738949" y="232219"/>
                </a:cubicBezTo>
                <a:lnTo>
                  <a:pt x="739806" y="233077"/>
                </a:lnTo>
                <a:lnTo>
                  <a:pt x="740473" y="234029"/>
                </a:lnTo>
                <a:cubicBezTo>
                  <a:pt x="740781" y="234406"/>
                  <a:pt x="741037" y="234822"/>
                  <a:pt x="741235" y="235267"/>
                </a:cubicBezTo>
                <a:cubicBezTo>
                  <a:pt x="741278" y="235488"/>
                  <a:pt x="741278" y="235714"/>
                  <a:pt x="741235" y="235934"/>
                </a:cubicBezTo>
                <a:lnTo>
                  <a:pt x="741235" y="236887"/>
                </a:lnTo>
                <a:lnTo>
                  <a:pt x="741806" y="238315"/>
                </a:lnTo>
                <a:cubicBezTo>
                  <a:pt x="741844" y="238696"/>
                  <a:pt x="741844" y="239078"/>
                  <a:pt x="741806" y="239458"/>
                </a:cubicBezTo>
                <a:cubicBezTo>
                  <a:pt x="741806" y="239744"/>
                  <a:pt x="741806" y="240316"/>
                  <a:pt x="741806" y="240316"/>
                </a:cubicBezTo>
                <a:lnTo>
                  <a:pt x="741806" y="241840"/>
                </a:lnTo>
                <a:cubicBezTo>
                  <a:pt x="741852" y="242251"/>
                  <a:pt x="741852" y="242666"/>
                  <a:pt x="741806" y="243078"/>
                </a:cubicBezTo>
                <a:cubicBezTo>
                  <a:pt x="741806" y="243459"/>
                  <a:pt x="741806" y="244126"/>
                  <a:pt x="741806" y="244126"/>
                </a:cubicBezTo>
                <a:lnTo>
                  <a:pt x="739520" y="245173"/>
                </a:lnTo>
                <a:lnTo>
                  <a:pt x="739520" y="246697"/>
                </a:lnTo>
                <a:cubicBezTo>
                  <a:pt x="739520" y="246983"/>
                  <a:pt x="739520" y="247745"/>
                  <a:pt x="739520" y="247745"/>
                </a:cubicBezTo>
                <a:cubicBezTo>
                  <a:pt x="739559" y="248157"/>
                  <a:pt x="739559" y="248572"/>
                  <a:pt x="739520" y="248983"/>
                </a:cubicBezTo>
                <a:lnTo>
                  <a:pt x="739520" y="250412"/>
                </a:lnTo>
                <a:cubicBezTo>
                  <a:pt x="739520" y="250793"/>
                  <a:pt x="739520" y="251365"/>
                  <a:pt x="739520" y="251365"/>
                </a:cubicBezTo>
                <a:cubicBezTo>
                  <a:pt x="739558" y="251745"/>
                  <a:pt x="739558" y="252128"/>
                  <a:pt x="739520" y="252508"/>
                </a:cubicBezTo>
                <a:lnTo>
                  <a:pt x="738949" y="253936"/>
                </a:lnTo>
                <a:lnTo>
                  <a:pt x="738949" y="254889"/>
                </a:lnTo>
                <a:lnTo>
                  <a:pt x="738949" y="255365"/>
                </a:lnTo>
                <a:lnTo>
                  <a:pt x="738091" y="256794"/>
                </a:lnTo>
                <a:lnTo>
                  <a:pt x="736853" y="258223"/>
                </a:lnTo>
                <a:lnTo>
                  <a:pt x="736377" y="258889"/>
                </a:lnTo>
                <a:lnTo>
                  <a:pt x="735806" y="259366"/>
                </a:lnTo>
                <a:lnTo>
                  <a:pt x="734377" y="260509"/>
                </a:lnTo>
                <a:lnTo>
                  <a:pt x="732853" y="261652"/>
                </a:lnTo>
                <a:lnTo>
                  <a:pt x="732281" y="261652"/>
                </a:lnTo>
                <a:lnTo>
                  <a:pt x="629792" y="318802"/>
                </a:lnTo>
                <a:cubicBezTo>
                  <a:pt x="629433" y="319018"/>
                  <a:pt x="629068" y="319222"/>
                  <a:pt x="628695" y="319415"/>
                </a:cubicBezTo>
                <a:cubicBezTo>
                  <a:pt x="619347" y="324241"/>
                  <a:pt x="607855" y="320574"/>
                  <a:pt x="603029" y="311225"/>
                </a:cubicBezTo>
                <a:cubicBezTo>
                  <a:pt x="598203" y="301877"/>
                  <a:pt x="601870" y="290386"/>
                  <a:pt x="611218" y="285559"/>
                </a:cubicBezTo>
                <a:lnTo>
                  <a:pt x="649318" y="264223"/>
                </a:lnTo>
                <a:lnTo>
                  <a:pt x="529494" y="264223"/>
                </a:lnTo>
                <a:cubicBezTo>
                  <a:pt x="518973" y="264223"/>
                  <a:pt x="510444" y="255694"/>
                  <a:pt x="510444" y="245173"/>
                </a:cubicBezTo>
                <a:lnTo>
                  <a:pt x="510444" y="197548"/>
                </a:lnTo>
                <a:lnTo>
                  <a:pt x="548544" y="197548"/>
                </a:lnTo>
                <a:lnTo>
                  <a:pt x="548544" y="226123"/>
                </a:lnTo>
                <a:lnTo>
                  <a:pt x="649128" y="226123"/>
                </a:lnTo>
                <a:lnTo>
                  <a:pt x="611028" y="204787"/>
                </a:lnTo>
                <a:cubicBezTo>
                  <a:pt x="601822" y="199658"/>
                  <a:pt x="598517" y="188038"/>
                  <a:pt x="603646" y="178832"/>
                </a:cubicBezTo>
                <a:cubicBezTo>
                  <a:pt x="606211" y="174229"/>
                  <a:pt x="610398" y="171101"/>
                  <a:pt x="615095" y="169765"/>
                </a:cubicBezTo>
                <a:close/>
                <a:moveTo>
                  <a:pt x="339264" y="166622"/>
                </a:moveTo>
                <a:lnTo>
                  <a:pt x="339375" y="166687"/>
                </a:lnTo>
                <a:lnTo>
                  <a:pt x="338994" y="166687"/>
                </a:lnTo>
                <a:close/>
                <a:moveTo>
                  <a:pt x="436244" y="73723"/>
                </a:moveTo>
                <a:lnTo>
                  <a:pt x="437292" y="73723"/>
                </a:lnTo>
                <a:lnTo>
                  <a:pt x="438054" y="73723"/>
                </a:lnTo>
                <a:lnTo>
                  <a:pt x="439769" y="73723"/>
                </a:lnTo>
                <a:lnTo>
                  <a:pt x="440912" y="73723"/>
                </a:lnTo>
                <a:lnTo>
                  <a:pt x="444531" y="73723"/>
                </a:lnTo>
                <a:lnTo>
                  <a:pt x="445579" y="73723"/>
                </a:lnTo>
                <a:lnTo>
                  <a:pt x="447293" y="73723"/>
                </a:lnTo>
                <a:lnTo>
                  <a:pt x="448151" y="73723"/>
                </a:lnTo>
                <a:lnTo>
                  <a:pt x="449103" y="73723"/>
                </a:lnTo>
                <a:lnTo>
                  <a:pt x="450818" y="74390"/>
                </a:lnTo>
                <a:lnTo>
                  <a:pt x="451675" y="74390"/>
                </a:lnTo>
                <a:lnTo>
                  <a:pt x="555974" y="130873"/>
                </a:lnTo>
                <a:cubicBezTo>
                  <a:pt x="562296" y="134280"/>
                  <a:pt x="566165" y="140952"/>
                  <a:pt x="565981" y="148132"/>
                </a:cubicBezTo>
                <a:cubicBezTo>
                  <a:pt x="565711" y="158649"/>
                  <a:pt x="556966" y="166957"/>
                  <a:pt x="546449" y="166687"/>
                </a:cubicBezTo>
                <a:cubicBezTo>
                  <a:pt x="543129" y="166768"/>
                  <a:pt x="539845" y="165980"/>
                  <a:pt x="536924" y="164401"/>
                </a:cubicBezTo>
                <a:lnTo>
                  <a:pt x="461581" y="123253"/>
                </a:lnTo>
                <a:lnTo>
                  <a:pt x="461581" y="196024"/>
                </a:lnTo>
                <a:cubicBezTo>
                  <a:pt x="461581" y="206545"/>
                  <a:pt x="453052" y="215074"/>
                  <a:pt x="442531" y="215074"/>
                </a:cubicBezTo>
                <a:lnTo>
                  <a:pt x="383381" y="215074"/>
                </a:lnTo>
                <a:lnTo>
                  <a:pt x="383381" y="176974"/>
                </a:lnTo>
                <a:lnTo>
                  <a:pt x="423862" y="176974"/>
                </a:lnTo>
                <a:lnTo>
                  <a:pt x="423862" y="123253"/>
                </a:lnTo>
                <a:lnTo>
                  <a:pt x="348519" y="164401"/>
                </a:lnTo>
                <a:lnTo>
                  <a:pt x="339264" y="166622"/>
                </a:lnTo>
                <a:lnTo>
                  <a:pt x="322116" y="156680"/>
                </a:lnTo>
                <a:cubicBezTo>
                  <a:pt x="317126" y="147418"/>
                  <a:pt x="320588" y="135864"/>
                  <a:pt x="329850" y="130873"/>
                </a:cubicBezTo>
                <a:lnTo>
                  <a:pt x="433768" y="74390"/>
                </a:lnTo>
                <a:lnTo>
                  <a:pt x="434625" y="74390"/>
                </a:lnTo>
                <a:close/>
                <a:moveTo>
                  <a:pt x="443103" y="47625"/>
                </a:moveTo>
                <a:cubicBezTo>
                  <a:pt x="228600" y="47625"/>
                  <a:pt x="47625" y="138589"/>
                  <a:pt x="47625" y="246412"/>
                </a:cubicBezTo>
                <a:cubicBezTo>
                  <a:pt x="47625" y="354235"/>
                  <a:pt x="228600" y="445294"/>
                  <a:pt x="443103" y="445294"/>
                </a:cubicBezTo>
                <a:cubicBezTo>
                  <a:pt x="657225" y="445294"/>
                  <a:pt x="838676" y="354140"/>
                  <a:pt x="838676" y="246412"/>
                </a:cubicBezTo>
                <a:cubicBezTo>
                  <a:pt x="838676" y="138684"/>
                  <a:pt x="657606" y="47625"/>
                  <a:pt x="443103" y="47625"/>
                </a:cubicBezTo>
                <a:close/>
                <a:moveTo>
                  <a:pt x="443103" y="0"/>
                </a:moveTo>
                <a:cubicBezTo>
                  <a:pt x="691610" y="0"/>
                  <a:pt x="886301" y="108299"/>
                  <a:pt x="886301" y="246412"/>
                </a:cubicBezTo>
                <a:cubicBezTo>
                  <a:pt x="886301" y="249841"/>
                  <a:pt x="886301" y="253175"/>
                  <a:pt x="886301" y="256508"/>
                </a:cubicBezTo>
                <a:cubicBezTo>
                  <a:pt x="886447" y="257965"/>
                  <a:pt x="886447" y="259433"/>
                  <a:pt x="886301" y="260890"/>
                </a:cubicBezTo>
                <a:lnTo>
                  <a:pt x="886301" y="425291"/>
                </a:lnTo>
                <a:cubicBezTo>
                  <a:pt x="886301" y="537686"/>
                  <a:pt x="753523" y="633317"/>
                  <a:pt x="564261" y="662273"/>
                </a:cubicBezTo>
                <a:cubicBezTo>
                  <a:pt x="561808" y="671353"/>
                  <a:pt x="556826" y="679549"/>
                  <a:pt x="549894" y="685906"/>
                </a:cubicBezTo>
                <a:cubicBezTo>
                  <a:pt x="529695" y="704431"/>
                  <a:pt x="498304" y="703074"/>
                  <a:pt x="479779" y="682874"/>
                </a:cubicBezTo>
                <a:cubicBezTo>
                  <a:pt x="461255" y="662675"/>
                  <a:pt x="462612" y="631284"/>
                  <a:pt x="482811" y="612759"/>
                </a:cubicBezTo>
                <a:cubicBezTo>
                  <a:pt x="503010" y="594235"/>
                  <a:pt x="534402" y="595592"/>
                  <a:pt x="552926" y="615791"/>
                </a:cubicBezTo>
                <a:cubicBezTo>
                  <a:pt x="718471" y="591503"/>
                  <a:pt x="838676" y="513112"/>
                  <a:pt x="838676" y="425291"/>
                </a:cubicBezTo>
                <a:lnTo>
                  <a:pt x="838676" y="359188"/>
                </a:lnTo>
                <a:cubicBezTo>
                  <a:pt x="766191" y="438817"/>
                  <a:pt x="617982" y="492538"/>
                  <a:pt x="443103" y="492538"/>
                </a:cubicBezTo>
                <a:cubicBezTo>
                  <a:pt x="268224" y="492538"/>
                  <a:pt x="120110" y="439198"/>
                  <a:pt x="47625" y="359188"/>
                </a:cubicBezTo>
                <a:lnTo>
                  <a:pt x="47625" y="425291"/>
                </a:lnTo>
                <a:cubicBezTo>
                  <a:pt x="47625" y="512064"/>
                  <a:pt x="165544" y="589883"/>
                  <a:pt x="328517" y="615315"/>
                </a:cubicBezTo>
                <a:cubicBezTo>
                  <a:pt x="334936" y="608602"/>
                  <a:pt x="343115" y="603832"/>
                  <a:pt x="352119" y="601554"/>
                </a:cubicBezTo>
                <a:cubicBezTo>
                  <a:pt x="378587" y="594855"/>
                  <a:pt x="405474" y="610880"/>
                  <a:pt x="412172" y="637348"/>
                </a:cubicBezTo>
                <a:cubicBezTo>
                  <a:pt x="418871" y="663815"/>
                  <a:pt x="402846" y="690702"/>
                  <a:pt x="376378" y="697401"/>
                </a:cubicBezTo>
                <a:cubicBezTo>
                  <a:pt x="349911" y="704100"/>
                  <a:pt x="323024" y="688074"/>
                  <a:pt x="316325" y="661607"/>
                </a:cubicBezTo>
                <a:cubicBezTo>
                  <a:pt x="130112" y="631317"/>
                  <a:pt x="0" y="536353"/>
                  <a:pt x="476" y="425291"/>
                </a:cubicBezTo>
                <a:lnTo>
                  <a:pt x="476" y="260890"/>
                </a:lnTo>
                <a:cubicBezTo>
                  <a:pt x="330" y="259433"/>
                  <a:pt x="330" y="257965"/>
                  <a:pt x="476" y="256508"/>
                </a:cubicBezTo>
                <a:cubicBezTo>
                  <a:pt x="0" y="253175"/>
                  <a:pt x="0" y="249841"/>
                  <a:pt x="0" y="246412"/>
                </a:cubicBezTo>
                <a:cubicBezTo>
                  <a:pt x="0" y="108299"/>
                  <a:pt x="194596" y="0"/>
                  <a:pt x="4431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7" name="ATN接入路由器 ATN Access Router">
            <a:extLst>
              <a:ext uri="{FF2B5EF4-FFF2-40B4-BE49-F238E27FC236}">
                <a16:creationId xmlns:a16="http://schemas.microsoft.com/office/drawing/2014/main" id="{FC3D23AC-C82B-484B-917B-D92833A0C7B3}"/>
              </a:ext>
            </a:extLst>
          </p:cNvPr>
          <p:cNvSpPr/>
          <p:nvPr/>
        </p:nvSpPr>
        <p:spPr>
          <a:xfrm>
            <a:off x="3380380" y="5637327"/>
            <a:ext cx="609685" cy="480753"/>
          </a:xfrm>
          <a:custGeom>
            <a:avLst/>
            <a:gdLst>
              <a:gd name="connsiteX0" fmla="*/ 443769 w 886410"/>
              <a:gd name="connsiteY0" fmla="*/ 273653 h 698958"/>
              <a:gd name="connsiteX1" fmla="*/ 502824 w 886410"/>
              <a:gd name="connsiteY1" fmla="*/ 273653 h 698958"/>
              <a:gd name="connsiteX2" fmla="*/ 502824 w 886410"/>
              <a:gd name="connsiteY2" fmla="*/ 311753 h 698958"/>
              <a:gd name="connsiteX3" fmla="*/ 462819 w 886410"/>
              <a:gd name="connsiteY3" fmla="*/ 311753 h 698958"/>
              <a:gd name="connsiteX4" fmla="*/ 462819 w 886410"/>
              <a:gd name="connsiteY4" fmla="*/ 367093 h 698958"/>
              <a:gd name="connsiteX5" fmla="*/ 538162 w 886410"/>
              <a:gd name="connsiteY5" fmla="*/ 326041 h 698958"/>
              <a:gd name="connsiteX6" fmla="*/ 538067 w 886410"/>
              <a:gd name="connsiteY6" fmla="*/ 325945 h 698958"/>
              <a:gd name="connsiteX7" fmla="*/ 562728 w 886410"/>
              <a:gd name="connsiteY7" fmla="*/ 333225 h 698958"/>
              <a:gd name="connsiteX8" fmla="*/ 556259 w 886410"/>
              <a:gd name="connsiteY8" fmla="*/ 359378 h 698958"/>
              <a:gd name="connsiteX9" fmla="*/ 452723 w 886410"/>
              <a:gd name="connsiteY9" fmla="*/ 415861 h 698958"/>
              <a:gd name="connsiteX10" fmla="*/ 452151 w 886410"/>
              <a:gd name="connsiteY10" fmla="*/ 415861 h 698958"/>
              <a:gd name="connsiteX11" fmla="*/ 449294 w 886410"/>
              <a:gd name="connsiteY11" fmla="*/ 417004 h 698958"/>
              <a:gd name="connsiteX12" fmla="*/ 448436 w 886410"/>
              <a:gd name="connsiteY12" fmla="*/ 417004 h 698958"/>
              <a:gd name="connsiteX13" fmla="*/ 447960 w 886410"/>
              <a:gd name="connsiteY13" fmla="*/ 417004 h 698958"/>
              <a:gd name="connsiteX14" fmla="*/ 443674 w 886410"/>
              <a:gd name="connsiteY14" fmla="*/ 417576 h 698958"/>
              <a:gd name="connsiteX15" fmla="*/ 439483 w 886410"/>
              <a:gd name="connsiteY15" fmla="*/ 417004 h 698958"/>
              <a:gd name="connsiteX16" fmla="*/ 438911 w 886410"/>
              <a:gd name="connsiteY16" fmla="*/ 417004 h 698958"/>
              <a:gd name="connsiteX17" fmla="*/ 438054 w 886410"/>
              <a:gd name="connsiteY17" fmla="*/ 417004 h 698958"/>
              <a:gd name="connsiteX18" fmla="*/ 435292 w 886410"/>
              <a:gd name="connsiteY18" fmla="*/ 415956 h 698958"/>
              <a:gd name="connsiteX19" fmla="*/ 434625 w 886410"/>
              <a:gd name="connsiteY19" fmla="*/ 415956 h 698958"/>
              <a:gd name="connsiteX20" fmla="*/ 331088 w 886410"/>
              <a:gd name="connsiteY20" fmla="*/ 359473 h 698958"/>
              <a:gd name="connsiteX21" fmla="*/ 323516 w 886410"/>
              <a:gd name="connsiteY21" fmla="*/ 333613 h 698958"/>
              <a:gd name="connsiteX22" fmla="*/ 349376 w 886410"/>
              <a:gd name="connsiteY22" fmla="*/ 326041 h 698958"/>
              <a:gd name="connsiteX23" fmla="*/ 424719 w 886410"/>
              <a:gd name="connsiteY23" fmla="*/ 367189 h 698958"/>
              <a:gd name="connsiteX24" fmla="*/ 424719 w 886410"/>
              <a:gd name="connsiteY24" fmla="*/ 292703 h 698958"/>
              <a:gd name="connsiteX25" fmla="*/ 443769 w 886410"/>
              <a:gd name="connsiteY25" fmla="*/ 273653 h 698958"/>
              <a:gd name="connsiteX26" fmla="*/ 271719 w 886410"/>
              <a:gd name="connsiteY26" fmla="*/ 170057 h 698958"/>
              <a:gd name="connsiteX27" fmla="*/ 282988 w 886410"/>
              <a:gd name="connsiteY27" fmla="*/ 179356 h 698958"/>
              <a:gd name="connsiteX28" fmla="*/ 275082 w 886410"/>
              <a:gd name="connsiteY28" fmla="*/ 205168 h 698958"/>
              <a:gd name="connsiteX29" fmla="*/ 236982 w 886410"/>
              <a:gd name="connsiteY29" fmla="*/ 226504 h 698958"/>
              <a:gd name="connsiteX30" fmla="*/ 356806 w 886410"/>
              <a:gd name="connsiteY30" fmla="*/ 226504 h 698958"/>
              <a:gd name="connsiteX31" fmla="*/ 375856 w 886410"/>
              <a:gd name="connsiteY31" fmla="*/ 245554 h 698958"/>
              <a:gd name="connsiteX32" fmla="*/ 375856 w 886410"/>
              <a:gd name="connsiteY32" fmla="*/ 292513 h 698958"/>
              <a:gd name="connsiteX33" fmla="*/ 337756 w 886410"/>
              <a:gd name="connsiteY33" fmla="*/ 292513 h 698958"/>
              <a:gd name="connsiteX34" fmla="*/ 337756 w 886410"/>
              <a:gd name="connsiteY34" fmla="*/ 264414 h 698958"/>
              <a:gd name="connsiteX35" fmla="*/ 237172 w 886410"/>
              <a:gd name="connsiteY35" fmla="*/ 264414 h 698958"/>
              <a:gd name="connsiteX36" fmla="*/ 275272 w 886410"/>
              <a:gd name="connsiteY36" fmla="*/ 285750 h 698958"/>
              <a:gd name="connsiteX37" fmla="*/ 275177 w 886410"/>
              <a:gd name="connsiteY37" fmla="*/ 283559 h 698958"/>
              <a:gd name="connsiteX38" fmla="*/ 284835 w 886410"/>
              <a:gd name="connsiteY38" fmla="*/ 300266 h 698958"/>
              <a:gd name="connsiteX39" fmla="*/ 265652 w 886410"/>
              <a:gd name="connsiteY39" fmla="*/ 319183 h 698958"/>
              <a:gd name="connsiteX40" fmla="*/ 256127 w 886410"/>
              <a:gd name="connsiteY40" fmla="*/ 316801 h 698958"/>
              <a:gd name="connsiteX41" fmla="*/ 153543 w 886410"/>
              <a:gd name="connsiteY41" fmla="*/ 259651 h 698958"/>
              <a:gd name="connsiteX42" fmla="*/ 152971 w 886410"/>
              <a:gd name="connsiteY42" fmla="*/ 259651 h 698958"/>
              <a:gd name="connsiteX43" fmla="*/ 151447 w 886410"/>
              <a:gd name="connsiteY43" fmla="*/ 258508 h 698958"/>
              <a:gd name="connsiteX44" fmla="*/ 150019 w 886410"/>
              <a:gd name="connsiteY44" fmla="*/ 257365 h 698958"/>
              <a:gd name="connsiteX45" fmla="*/ 149447 w 886410"/>
              <a:gd name="connsiteY45" fmla="*/ 257365 h 698958"/>
              <a:gd name="connsiteX46" fmla="*/ 148971 w 886410"/>
              <a:gd name="connsiteY46" fmla="*/ 256699 h 698958"/>
              <a:gd name="connsiteX47" fmla="*/ 147733 w 886410"/>
              <a:gd name="connsiteY47" fmla="*/ 255270 h 698958"/>
              <a:gd name="connsiteX48" fmla="*/ 146875 w 886410"/>
              <a:gd name="connsiteY48" fmla="*/ 253841 h 698958"/>
              <a:gd name="connsiteX49" fmla="*/ 146875 w 886410"/>
              <a:gd name="connsiteY49" fmla="*/ 253365 h 698958"/>
              <a:gd name="connsiteX50" fmla="*/ 146875 w 886410"/>
              <a:gd name="connsiteY50" fmla="*/ 252412 h 698958"/>
              <a:gd name="connsiteX51" fmla="*/ 146209 w 886410"/>
              <a:gd name="connsiteY51" fmla="*/ 250888 h 698958"/>
              <a:gd name="connsiteX52" fmla="*/ 146209 w 886410"/>
              <a:gd name="connsiteY52" fmla="*/ 249841 h 698958"/>
              <a:gd name="connsiteX53" fmla="*/ 146209 w 886410"/>
              <a:gd name="connsiteY53" fmla="*/ 248888 h 698958"/>
              <a:gd name="connsiteX54" fmla="*/ 146209 w 886410"/>
              <a:gd name="connsiteY54" fmla="*/ 247364 h 698958"/>
              <a:gd name="connsiteX55" fmla="*/ 146209 w 886410"/>
              <a:gd name="connsiteY55" fmla="*/ 246221 h 698958"/>
              <a:gd name="connsiteX56" fmla="*/ 146209 w 886410"/>
              <a:gd name="connsiteY56" fmla="*/ 245078 h 698958"/>
              <a:gd name="connsiteX57" fmla="*/ 146209 w 886410"/>
              <a:gd name="connsiteY57" fmla="*/ 243649 h 698958"/>
              <a:gd name="connsiteX58" fmla="*/ 146209 w 886410"/>
              <a:gd name="connsiteY58" fmla="*/ 242602 h 698958"/>
              <a:gd name="connsiteX59" fmla="*/ 146209 w 886410"/>
              <a:gd name="connsiteY59" fmla="*/ 241363 h 698958"/>
              <a:gd name="connsiteX60" fmla="*/ 146209 w 886410"/>
              <a:gd name="connsiteY60" fmla="*/ 239839 h 698958"/>
              <a:gd name="connsiteX61" fmla="*/ 146209 w 886410"/>
              <a:gd name="connsiteY61" fmla="*/ 238982 h 698958"/>
              <a:gd name="connsiteX62" fmla="*/ 146209 w 886410"/>
              <a:gd name="connsiteY62" fmla="*/ 237839 h 698958"/>
              <a:gd name="connsiteX63" fmla="*/ 146875 w 886410"/>
              <a:gd name="connsiteY63" fmla="*/ 236410 h 698958"/>
              <a:gd name="connsiteX64" fmla="*/ 146875 w 886410"/>
              <a:gd name="connsiteY64" fmla="*/ 235458 h 698958"/>
              <a:gd name="connsiteX65" fmla="*/ 147352 w 886410"/>
              <a:gd name="connsiteY65" fmla="*/ 234886 h 698958"/>
              <a:gd name="connsiteX66" fmla="*/ 148114 w 886410"/>
              <a:gd name="connsiteY66" fmla="*/ 233648 h 698958"/>
              <a:gd name="connsiteX67" fmla="*/ 148780 w 886410"/>
              <a:gd name="connsiteY67" fmla="*/ 232696 h 698958"/>
              <a:gd name="connsiteX68" fmla="*/ 149638 w 886410"/>
              <a:gd name="connsiteY68" fmla="*/ 231838 h 698958"/>
              <a:gd name="connsiteX69" fmla="*/ 150590 w 886410"/>
              <a:gd name="connsiteY69" fmla="*/ 230886 h 698958"/>
              <a:gd name="connsiteX70" fmla="*/ 151447 w 886410"/>
              <a:gd name="connsiteY70" fmla="*/ 230029 h 698958"/>
              <a:gd name="connsiteX71" fmla="*/ 152305 w 886410"/>
              <a:gd name="connsiteY71" fmla="*/ 229362 h 698958"/>
              <a:gd name="connsiteX72" fmla="*/ 153638 w 886410"/>
              <a:gd name="connsiteY72" fmla="*/ 228600 h 698958"/>
              <a:gd name="connsiteX73" fmla="*/ 154305 w 886410"/>
              <a:gd name="connsiteY73" fmla="*/ 228600 h 698958"/>
              <a:gd name="connsiteX74" fmla="*/ 257175 w 886410"/>
              <a:gd name="connsiteY74" fmla="*/ 171450 h 698958"/>
              <a:gd name="connsiteX75" fmla="*/ 271719 w 886410"/>
              <a:gd name="connsiteY75" fmla="*/ 170057 h 698958"/>
              <a:gd name="connsiteX76" fmla="*/ 615095 w 886410"/>
              <a:gd name="connsiteY76" fmla="*/ 169765 h 698958"/>
              <a:gd name="connsiteX77" fmla="*/ 629602 w 886410"/>
              <a:gd name="connsiteY77" fmla="*/ 171450 h 698958"/>
              <a:gd name="connsiteX78" fmla="*/ 732091 w 886410"/>
              <a:gd name="connsiteY78" fmla="*/ 228600 h 698958"/>
              <a:gd name="connsiteX79" fmla="*/ 732758 w 886410"/>
              <a:gd name="connsiteY79" fmla="*/ 228600 h 698958"/>
              <a:gd name="connsiteX80" fmla="*/ 736187 w 886410"/>
              <a:gd name="connsiteY80" fmla="*/ 229743 h 698958"/>
              <a:gd name="connsiteX81" fmla="*/ 737139 w 886410"/>
              <a:gd name="connsiteY81" fmla="*/ 230505 h 698958"/>
              <a:gd name="connsiteX82" fmla="*/ 737996 w 886410"/>
              <a:gd name="connsiteY82" fmla="*/ 231267 h 698958"/>
              <a:gd name="connsiteX83" fmla="*/ 738949 w 886410"/>
              <a:gd name="connsiteY83" fmla="*/ 232219 h 698958"/>
              <a:gd name="connsiteX84" fmla="*/ 739806 w 886410"/>
              <a:gd name="connsiteY84" fmla="*/ 233077 h 698958"/>
              <a:gd name="connsiteX85" fmla="*/ 740473 w 886410"/>
              <a:gd name="connsiteY85" fmla="*/ 234029 h 698958"/>
              <a:gd name="connsiteX86" fmla="*/ 741235 w 886410"/>
              <a:gd name="connsiteY86" fmla="*/ 235267 h 698958"/>
              <a:gd name="connsiteX87" fmla="*/ 741235 w 886410"/>
              <a:gd name="connsiteY87" fmla="*/ 235934 h 698958"/>
              <a:gd name="connsiteX88" fmla="*/ 741235 w 886410"/>
              <a:gd name="connsiteY88" fmla="*/ 236887 h 698958"/>
              <a:gd name="connsiteX89" fmla="*/ 741806 w 886410"/>
              <a:gd name="connsiteY89" fmla="*/ 238315 h 698958"/>
              <a:gd name="connsiteX90" fmla="*/ 741806 w 886410"/>
              <a:gd name="connsiteY90" fmla="*/ 239458 h 698958"/>
              <a:gd name="connsiteX91" fmla="*/ 741806 w 886410"/>
              <a:gd name="connsiteY91" fmla="*/ 240316 h 698958"/>
              <a:gd name="connsiteX92" fmla="*/ 741806 w 886410"/>
              <a:gd name="connsiteY92" fmla="*/ 241840 h 698958"/>
              <a:gd name="connsiteX93" fmla="*/ 741806 w 886410"/>
              <a:gd name="connsiteY93" fmla="*/ 243078 h 698958"/>
              <a:gd name="connsiteX94" fmla="*/ 741806 w 886410"/>
              <a:gd name="connsiteY94" fmla="*/ 244126 h 698958"/>
              <a:gd name="connsiteX95" fmla="*/ 739520 w 886410"/>
              <a:gd name="connsiteY95" fmla="*/ 245173 h 698958"/>
              <a:gd name="connsiteX96" fmla="*/ 739520 w 886410"/>
              <a:gd name="connsiteY96" fmla="*/ 246697 h 698958"/>
              <a:gd name="connsiteX97" fmla="*/ 739520 w 886410"/>
              <a:gd name="connsiteY97" fmla="*/ 247745 h 698958"/>
              <a:gd name="connsiteX98" fmla="*/ 739520 w 886410"/>
              <a:gd name="connsiteY98" fmla="*/ 248983 h 698958"/>
              <a:gd name="connsiteX99" fmla="*/ 739520 w 886410"/>
              <a:gd name="connsiteY99" fmla="*/ 250412 h 698958"/>
              <a:gd name="connsiteX100" fmla="*/ 739520 w 886410"/>
              <a:gd name="connsiteY100" fmla="*/ 251365 h 698958"/>
              <a:gd name="connsiteX101" fmla="*/ 739520 w 886410"/>
              <a:gd name="connsiteY101" fmla="*/ 252508 h 698958"/>
              <a:gd name="connsiteX102" fmla="*/ 738949 w 886410"/>
              <a:gd name="connsiteY102" fmla="*/ 253936 h 698958"/>
              <a:gd name="connsiteX103" fmla="*/ 738949 w 886410"/>
              <a:gd name="connsiteY103" fmla="*/ 254889 h 698958"/>
              <a:gd name="connsiteX104" fmla="*/ 738949 w 886410"/>
              <a:gd name="connsiteY104" fmla="*/ 255365 h 698958"/>
              <a:gd name="connsiteX105" fmla="*/ 738091 w 886410"/>
              <a:gd name="connsiteY105" fmla="*/ 256794 h 698958"/>
              <a:gd name="connsiteX106" fmla="*/ 736853 w 886410"/>
              <a:gd name="connsiteY106" fmla="*/ 258223 h 698958"/>
              <a:gd name="connsiteX107" fmla="*/ 736377 w 886410"/>
              <a:gd name="connsiteY107" fmla="*/ 258889 h 698958"/>
              <a:gd name="connsiteX108" fmla="*/ 735806 w 886410"/>
              <a:gd name="connsiteY108" fmla="*/ 259366 h 698958"/>
              <a:gd name="connsiteX109" fmla="*/ 734377 w 886410"/>
              <a:gd name="connsiteY109" fmla="*/ 260509 h 698958"/>
              <a:gd name="connsiteX110" fmla="*/ 732853 w 886410"/>
              <a:gd name="connsiteY110" fmla="*/ 261652 h 698958"/>
              <a:gd name="connsiteX111" fmla="*/ 732281 w 886410"/>
              <a:gd name="connsiteY111" fmla="*/ 261652 h 698958"/>
              <a:gd name="connsiteX112" fmla="*/ 629792 w 886410"/>
              <a:gd name="connsiteY112" fmla="*/ 318802 h 698958"/>
              <a:gd name="connsiteX113" fmla="*/ 628695 w 886410"/>
              <a:gd name="connsiteY113" fmla="*/ 319415 h 698958"/>
              <a:gd name="connsiteX114" fmla="*/ 603029 w 886410"/>
              <a:gd name="connsiteY114" fmla="*/ 311225 h 698958"/>
              <a:gd name="connsiteX115" fmla="*/ 611218 w 886410"/>
              <a:gd name="connsiteY115" fmla="*/ 285559 h 698958"/>
              <a:gd name="connsiteX116" fmla="*/ 649318 w 886410"/>
              <a:gd name="connsiteY116" fmla="*/ 264223 h 698958"/>
              <a:gd name="connsiteX117" fmla="*/ 529494 w 886410"/>
              <a:gd name="connsiteY117" fmla="*/ 264223 h 698958"/>
              <a:gd name="connsiteX118" fmla="*/ 510444 w 886410"/>
              <a:gd name="connsiteY118" fmla="*/ 245173 h 698958"/>
              <a:gd name="connsiteX119" fmla="*/ 510444 w 886410"/>
              <a:gd name="connsiteY119" fmla="*/ 197548 h 698958"/>
              <a:gd name="connsiteX120" fmla="*/ 548544 w 886410"/>
              <a:gd name="connsiteY120" fmla="*/ 197548 h 698958"/>
              <a:gd name="connsiteX121" fmla="*/ 548544 w 886410"/>
              <a:gd name="connsiteY121" fmla="*/ 226123 h 698958"/>
              <a:gd name="connsiteX122" fmla="*/ 649128 w 886410"/>
              <a:gd name="connsiteY122" fmla="*/ 226123 h 698958"/>
              <a:gd name="connsiteX123" fmla="*/ 611028 w 886410"/>
              <a:gd name="connsiteY123" fmla="*/ 204787 h 698958"/>
              <a:gd name="connsiteX124" fmla="*/ 603646 w 886410"/>
              <a:gd name="connsiteY124" fmla="*/ 178832 h 698958"/>
              <a:gd name="connsiteX125" fmla="*/ 615095 w 886410"/>
              <a:gd name="connsiteY125" fmla="*/ 169765 h 698958"/>
              <a:gd name="connsiteX126" fmla="*/ 339264 w 886410"/>
              <a:gd name="connsiteY126" fmla="*/ 166622 h 698958"/>
              <a:gd name="connsiteX127" fmla="*/ 339375 w 886410"/>
              <a:gd name="connsiteY127" fmla="*/ 166687 h 698958"/>
              <a:gd name="connsiteX128" fmla="*/ 338994 w 886410"/>
              <a:gd name="connsiteY128" fmla="*/ 166687 h 698958"/>
              <a:gd name="connsiteX129" fmla="*/ 436244 w 886410"/>
              <a:gd name="connsiteY129" fmla="*/ 73723 h 698958"/>
              <a:gd name="connsiteX130" fmla="*/ 437292 w 886410"/>
              <a:gd name="connsiteY130" fmla="*/ 73723 h 698958"/>
              <a:gd name="connsiteX131" fmla="*/ 438054 w 886410"/>
              <a:gd name="connsiteY131" fmla="*/ 73723 h 698958"/>
              <a:gd name="connsiteX132" fmla="*/ 439769 w 886410"/>
              <a:gd name="connsiteY132" fmla="*/ 73723 h 698958"/>
              <a:gd name="connsiteX133" fmla="*/ 440912 w 886410"/>
              <a:gd name="connsiteY133" fmla="*/ 73723 h 698958"/>
              <a:gd name="connsiteX134" fmla="*/ 444531 w 886410"/>
              <a:gd name="connsiteY134" fmla="*/ 73723 h 698958"/>
              <a:gd name="connsiteX135" fmla="*/ 445579 w 886410"/>
              <a:gd name="connsiteY135" fmla="*/ 73723 h 698958"/>
              <a:gd name="connsiteX136" fmla="*/ 447293 w 886410"/>
              <a:gd name="connsiteY136" fmla="*/ 73723 h 698958"/>
              <a:gd name="connsiteX137" fmla="*/ 448151 w 886410"/>
              <a:gd name="connsiteY137" fmla="*/ 73723 h 698958"/>
              <a:gd name="connsiteX138" fmla="*/ 449103 w 886410"/>
              <a:gd name="connsiteY138" fmla="*/ 73723 h 698958"/>
              <a:gd name="connsiteX139" fmla="*/ 450818 w 886410"/>
              <a:gd name="connsiteY139" fmla="*/ 74390 h 698958"/>
              <a:gd name="connsiteX140" fmla="*/ 451675 w 886410"/>
              <a:gd name="connsiteY140" fmla="*/ 74390 h 698958"/>
              <a:gd name="connsiteX141" fmla="*/ 555974 w 886410"/>
              <a:gd name="connsiteY141" fmla="*/ 130873 h 698958"/>
              <a:gd name="connsiteX142" fmla="*/ 565981 w 886410"/>
              <a:gd name="connsiteY142" fmla="*/ 148132 h 698958"/>
              <a:gd name="connsiteX143" fmla="*/ 546449 w 886410"/>
              <a:gd name="connsiteY143" fmla="*/ 166687 h 698958"/>
              <a:gd name="connsiteX144" fmla="*/ 536924 w 886410"/>
              <a:gd name="connsiteY144" fmla="*/ 164401 h 698958"/>
              <a:gd name="connsiteX145" fmla="*/ 461581 w 886410"/>
              <a:gd name="connsiteY145" fmla="*/ 123253 h 698958"/>
              <a:gd name="connsiteX146" fmla="*/ 461581 w 886410"/>
              <a:gd name="connsiteY146" fmla="*/ 196024 h 698958"/>
              <a:gd name="connsiteX147" fmla="*/ 442531 w 886410"/>
              <a:gd name="connsiteY147" fmla="*/ 215074 h 698958"/>
              <a:gd name="connsiteX148" fmla="*/ 383381 w 886410"/>
              <a:gd name="connsiteY148" fmla="*/ 215074 h 698958"/>
              <a:gd name="connsiteX149" fmla="*/ 383381 w 886410"/>
              <a:gd name="connsiteY149" fmla="*/ 176974 h 698958"/>
              <a:gd name="connsiteX150" fmla="*/ 423862 w 886410"/>
              <a:gd name="connsiteY150" fmla="*/ 176974 h 698958"/>
              <a:gd name="connsiteX151" fmla="*/ 423862 w 886410"/>
              <a:gd name="connsiteY151" fmla="*/ 123253 h 698958"/>
              <a:gd name="connsiteX152" fmla="*/ 348519 w 886410"/>
              <a:gd name="connsiteY152" fmla="*/ 164401 h 698958"/>
              <a:gd name="connsiteX153" fmla="*/ 339264 w 886410"/>
              <a:gd name="connsiteY153" fmla="*/ 166622 h 698958"/>
              <a:gd name="connsiteX154" fmla="*/ 322116 w 886410"/>
              <a:gd name="connsiteY154" fmla="*/ 156680 h 698958"/>
              <a:gd name="connsiteX155" fmla="*/ 329850 w 886410"/>
              <a:gd name="connsiteY155" fmla="*/ 130873 h 698958"/>
              <a:gd name="connsiteX156" fmla="*/ 433768 w 886410"/>
              <a:gd name="connsiteY156" fmla="*/ 74390 h 698958"/>
              <a:gd name="connsiteX157" fmla="*/ 434625 w 886410"/>
              <a:gd name="connsiteY157" fmla="*/ 74390 h 698958"/>
              <a:gd name="connsiteX158" fmla="*/ 443103 w 886410"/>
              <a:gd name="connsiteY158" fmla="*/ 47625 h 698958"/>
              <a:gd name="connsiteX159" fmla="*/ 47625 w 886410"/>
              <a:gd name="connsiteY159" fmla="*/ 246412 h 698958"/>
              <a:gd name="connsiteX160" fmla="*/ 443103 w 886410"/>
              <a:gd name="connsiteY160" fmla="*/ 445294 h 698958"/>
              <a:gd name="connsiteX161" fmla="*/ 838676 w 886410"/>
              <a:gd name="connsiteY161" fmla="*/ 246412 h 698958"/>
              <a:gd name="connsiteX162" fmla="*/ 443103 w 886410"/>
              <a:gd name="connsiteY162" fmla="*/ 47625 h 698958"/>
              <a:gd name="connsiteX163" fmla="*/ 443103 w 886410"/>
              <a:gd name="connsiteY163" fmla="*/ 0 h 698958"/>
              <a:gd name="connsiteX164" fmla="*/ 886301 w 886410"/>
              <a:gd name="connsiteY164" fmla="*/ 246412 h 698958"/>
              <a:gd name="connsiteX165" fmla="*/ 886301 w 886410"/>
              <a:gd name="connsiteY165" fmla="*/ 256508 h 698958"/>
              <a:gd name="connsiteX166" fmla="*/ 886301 w 886410"/>
              <a:gd name="connsiteY166" fmla="*/ 260890 h 698958"/>
              <a:gd name="connsiteX167" fmla="*/ 886301 w 886410"/>
              <a:gd name="connsiteY167" fmla="*/ 425291 h 698958"/>
              <a:gd name="connsiteX168" fmla="*/ 564261 w 886410"/>
              <a:gd name="connsiteY168" fmla="*/ 662273 h 698958"/>
              <a:gd name="connsiteX169" fmla="*/ 549894 w 886410"/>
              <a:gd name="connsiteY169" fmla="*/ 685906 h 698958"/>
              <a:gd name="connsiteX170" fmla="*/ 479779 w 886410"/>
              <a:gd name="connsiteY170" fmla="*/ 682874 h 698958"/>
              <a:gd name="connsiteX171" fmla="*/ 482811 w 886410"/>
              <a:gd name="connsiteY171" fmla="*/ 612759 h 698958"/>
              <a:gd name="connsiteX172" fmla="*/ 552926 w 886410"/>
              <a:gd name="connsiteY172" fmla="*/ 615791 h 698958"/>
              <a:gd name="connsiteX173" fmla="*/ 838676 w 886410"/>
              <a:gd name="connsiteY173" fmla="*/ 425291 h 698958"/>
              <a:gd name="connsiteX174" fmla="*/ 838676 w 886410"/>
              <a:gd name="connsiteY174" fmla="*/ 359188 h 698958"/>
              <a:gd name="connsiteX175" fmla="*/ 443103 w 886410"/>
              <a:gd name="connsiteY175" fmla="*/ 492538 h 698958"/>
              <a:gd name="connsiteX176" fmla="*/ 47625 w 886410"/>
              <a:gd name="connsiteY176" fmla="*/ 359188 h 698958"/>
              <a:gd name="connsiteX177" fmla="*/ 47625 w 886410"/>
              <a:gd name="connsiteY177" fmla="*/ 425291 h 698958"/>
              <a:gd name="connsiteX178" fmla="*/ 328517 w 886410"/>
              <a:gd name="connsiteY178" fmla="*/ 615315 h 698958"/>
              <a:gd name="connsiteX179" fmla="*/ 352119 w 886410"/>
              <a:gd name="connsiteY179" fmla="*/ 601554 h 698958"/>
              <a:gd name="connsiteX180" fmla="*/ 412172 w 886410"/>
              <a:gd name="connsiteY180" fmla="*/ 637348 h 698958"/>
              <a:gd name="connsiteX181" fmla="*/ 376378 w 886410"/>
              <a:gd name="connsiteY181" fmla="*/ 697401 h 698958"/>
              <a:gd name="connsiteX182" fmla="*/ 316325 w 886410"/>
              <a:gd name="connsiteY182" fmla="*/ 661607 h 698958"/>
              <a:gd name="connsiteX183" fmla="*/ 476 w 886410"/>
              <a:gd name="connsiteY183" fmla="*/ 425291 h 698958"/>
              <a:gd name="connsiteX184" fmla="*/ 476 w 886410"/>
              <a:gd name="connsiteY184" fmla="*/ 260890 h 698958"/>
              <a:gd name="connsiteX185" fmla="*/ 476 w 886410"/>
              <a:gd name="connsiteY185" fmla="*/ 256508 h 698958"/>
              <a:gd name="connsiteX186" fmla="*/ 0 w 886410"/>
              <a:gd name="connsiteY186" fmla="*/ 246412 h 698958"/>
              <a:gd name="connsiteX187" fmla="*/ 443103 w 886410"/>
              <a:gd name="connsiteY187" fmla="*/ 0 h 69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886410" h="698958">
                <a:moveTo>
                  <a:pt x="443769" y="273653"/>
                </a:moveTo>
                <a:lnTo>
                  <a:pt x="502824" y="273653"/>
                </a:lnTo>
                <a:lnTo>
                  <a:pt x="502824" y="311753"/>
                </a:lnTo>
                <a:lnTo>
                  <a:pt x="462819" y="311753"/>
                </a:lnTo>
                <a:lnTo>
                  <a:pt x="462819" y="367093"/>
                </a:lnTo>
                <a:lnTo>
                  <a:pt x="538162" y="326041"/>
                </a:lnTo>
                <a:lnTo>
                  <a:pt x="538067" y="325945"/>
                </a:lnTo>
                <a:cubicBezTo>
                  <a:pt x="546932" y="321622"/>
                  <a:pt x="557632" y="324780"/>
                  <a:pt x="562728" y="333225"/>
                </a:cubicBezTo>
                <a:cubicBezTo>
                  <a:pt x="568163" y="342233"/>
                  <a:pt x="565267" y="353942"/>
                  <a:pt x="556259" y="359378"/>
                </a:cubicBezTo>
                <a:lnTo>
                  <a:pt x="452723" y="415861"/>
                </a:lnTo>
                <a:lnTo>
                  <a:pt x="452151" y="415861"/>
                </a:lnTo>
                <a:lnTo>
                  <a:pt x="449294" y="417004"/>
                </a:lnTo>
                <a:lnTo>
                  <a:pt x="448436" y="417004"/>
                </a:lnTo>
                <a:lnTo>
                  <a:pt x="447960" y="417004"/>
                </a:lnTo>
                <a:cubicBezTo>
                  <a:pt x="446554" y="417334"/>
                  <a:pt x="445118" y="417526"/>
                  <a:pt x="443674" y="417576"/>
                </a:cubicBezTo>
                <a:cubicBezTo>
                  <a:pt x="442265" y="417485"/>
                  <a:pt x="440865" y="417294"/>
                  <a:pt x="439483" y="417004"/>
                </a:cubicBezTo>
                <a:lnTo>
                  <a:pt x="438911" y="417004"/>
                </a:lnTo>
                <a:lnTo>
                  <a:pt x="438054" y="417004"/>
                </a:lnTo>
                <a:cubicBezTo>
                  <a:pt x="437099" y="416755"/>
                  <a:pt x="436173" y="416403"/>
                  <a:pt x="435292" y="415956"/>
                </a:cubicBezTo>
                <a:lnTo>
                  <a:pt x="434625" y="415956"/>
                </a:lnTo>
                <a:lnTo>
                  <a:pt x="331088" y="359473"/>
                </a:lnTo>
                <a:cubicBezTo>
                  <a:pt x="321856" y="354423"/>
                  <a:pt x="318466" y="342845"/>
                  <a:pt x="323516" y="333613"/>
                </a:cubicBezTo>
                <a:cubicBezTo>
                  <a:pt x="328566" y="324381"/>
                  <a:pt x="340144" y="320990"/>
                  <a:pt x="349376" y="326041"/>
                </a:cubicBezTo>
                <a:lnTo>
                  <a:pt x="424719" y="367189"/>
                </a:lnTo>
                <a:lnTo>
                  <a:pt x="424719" y="292703"/>
                </a:lnTo>
                <a:cubicBezTo>
                  <a:pt x="424719" y="282182"/>
                  <a:pt x="433248" y="273653"/>
                  <a:pt x="443769" y="273653"/>
                </a:cubicBezTo>
                <a:close/>
                <a:moveTo>
                  <a:pt x="271719" y="170057"/>
                </a:moveTo>
                <a:cubicBezTo>
                  <a:pt x="276390" y="171487"/>
                  <a:pt x="280515" y="174700"/>
                  <a:pt x="282988" y="179356"/>
                </a:cubicBezTo>
                <a:cubicBezTo>
                  <a:pt x="287932" y="188667"/>
                  <a:pt x="284393" y="200223"/>
                  <a:pt x="275082" y="205168"/>
                </a:cubicBezTo>
                <a:lnTo>
                  <a:pt x="236982" y="226504"/>
                </a:lnTo>
                <a:lnTo>
                  <a:pt x="356806" y="226504"/>
                </a:lnTo>
                <a:cubicBezTo>
                  <a:pt x="367327" y="226504"/>
                  <a:pt x="375856" y="235033"/>
                  <a:pt x="375856" y="245554"/>
                </a:cubicBezTo>
                <a:lnTo>
                  <a:pt x="375856" y="292513"/>
                </a:lnTo>
                <a:lnTo>
                  <a:pt x="337756" y="292513"/>
                </a:lnTo>
                <a:lnTo>
                  <a:pt x="337756" y="264414"/>
                </a:lnTo>
                <a:lnTo>
                  <a:pt x="237172" y="264414"/>
                </a:lnTo>
                <a:lnTo>
                  <a:pt x="275272" y="285750"/>
                </a:lnTo>
                <a:lnTo>
                  <a:pt x="275177" y="283559"/>
                </a:lnTo>
                <a:cubicBezTo>
                  <a:pt x="281188" y="286965"/>
                  <a:pt x="284883" y="293358"/>
                  <a:pt x="284835" y="300266"/>
                </a:cubicBezTo>
                <a:cubicBezTo>
                  <a:pt x="284761" y="310787"/>
                  <a:pt x="276173" y="319256"/>
                  <a:pt x="265652" y="319183"/>
                </a:cubicBezTo>
                <a:cubicBezTo>
                  <a:pt x="262324" y="319235"/>
                  <a:pt x="259040" y="318414"/>
                  <a:pt x="256127" y="316801"/>
                </a:cubicBezTo>
                <a:lnTo>
                  <a:pt x="153543" y="259651"/>
                </a:lnTo>
                <a:lnTo>
                  <a:pt x="152971" y="259651"/>
                </a:lnTo>
                <a:lnTo>
                  <a:pt x="151447" y="258508"/>
                </a:lnTo>
                <a:lnTo>
                  <a:pt x="150019" y="257365"/>
                </a:lnTo>
                <a:lnTo>
                  <a:pt x="149447" y="257365"/>
                </a:lnTo>
                <a:lnTo>
                  <a:pt x="148971" y="256699"/>
                </a:lnTo>
                <a:lnTo>
                  <a:pt x="147733" y="255270"/>
                </a:lnTo>
                <a:cubicBezTo>
                  <a:pt x="147412" y="254815"/>
                  <a:pt x="147126" y="254338"/>
                  <a:pt x="146875" y="253841"/>
                </a:cubicBezTo>
                <a:lnTo>
                  <a:pt x="146875" y="253365"/>
                </a:lnTo>
                <a:lnTo>
                  <a:pt x="146875" y="252412"/>
                </a:lnTo>
                <a:cubicBezTo>
                  <a:pt x="146613" y="251923"/>
                  <a:pt x="146391" y="251413"/>
                  <a:pt x="146209" y="250888"/>
                </a:cubicBezTo>
                <a:cubicBezTo>
                  <a:pt x="146209" y="250507"/>
                  <a:pt x="146209" y="250126"/>
                  <a:pt x="146209" y="249841"/>
                </a:cubicBezTo>
                <a:cubicBezTo>
                  <a:pt x="146209" y="249555"/>
                  <a:pt x="146209" y="248888"/>
                  <a:pt x="146209" y="248888"/>
                </a:cubicBezTo>
                <a:lnTo>
                  <a:pt x="146209" y="247364"/>
                </a:lnTo>
                <a:cubicBezTo>
                  <a:pt x="146163" y="246984"/>
                  <a:pt x="146163" y="246601"/>
                  <a:pt x="146209" y="246221"/>
                </a:cubicBezTo>
                <a:cubicBezTo>
                  <a:pt x="146209" y="245840"/>
                  <a:pt x="146209" y="245078"/>
                  <a:pt x="146209" y="245078"/>
                </a:cubicBezTo>
                <a:lnTo>
                  <a:pt x="146209" y="243649"/>
                </a:lnTo>
                <a:cubicBezTo>
                  <a:pt x="146209" y="243268"/>
                  <a:pt x="146209" y="242602"/>
                  <a:pt x="146209" y="242602"/>
                </a:cubicBezTo>
                <a:cubicBezTo>
                  <a:pt x="146156" y="242190"/>
                  <a:pt x="146156" y="241774"/>
                  <a:pt x="146209" y="241363"/>
                </a:cubicBezTo>
                <a:lnTo>
                  <a:pt x="146209" y="239839"/>
                </a:lnTo>
                <a:cubicBezTo>
                  <a:pt x="146209" y="239554"/>
                  <a:pt x="146209" y="238982"/>
                  <a:pt x="146209" y="238982"/>
                </a:cubicBezTo>
                <a:lnTo>
                  <a:pt x="146209" y="237839"/>
                </a:lnTo>
                <a:cubicBezTo>
                  <a:pt x="146391" y="237345"/>
                  <a:pt x="146614" y="236867"/>
                  <a:pt x="146875" y="236410"/>
                </a:cubicBezTo>
                <a:cubicBezTo>
                  <a:pt x="146859" y="236093"/>
                  <a:pt x="146859" y="235775"/>
                  <a:pt x="146875" y="235458"/>
                </a:cubicBezTo>
                <a:lnTo>
                  <a:pt x="147352" y="234886"/>
                </a:lnTo>
                <a:cubicBezTo>
                  <a:pt x="147549" y="234441"/>
                  <a:pt x="147805" y="234025"/>
                  <a:pt x="148114" y="233648"/>
                </a:cubicBezTo>
                <a:cubicBezTo>
                  <a:pt x="148313" y="233315"/>
                  <a:pt x="148536" y="232997"/>
                  <a:pt x="148780" y="232696"/>
                </a:cubicBezTo>
                <a:lnTo>
                  <a:pt x="149638" y="231838"/>
                </a:lnTo>
                <a:cubicBezTo>
                  <a:pt x="149905" y="231475"/>
                  <a:pt x="150226" y="231153"/>
                  <a:pt x="150590" y="230886"/>
                </a:cubicBezTo>
                <a:lnTo>
                  <a:pt x="151447" y="230029"/>
                </a:lnTo>
                <a:lnTo>
                  <a:pt x="152305" y="229362"/>
                </a:lnTo>
                <a:lnTo>
                  <a:pt x="153638" y="228600"/>
                </a:lnTo>
                <a:cubicBezTo>
                  <a:pt x="153858" y="228556"/>
                  <a:pt x="154085" y="228556"/>
                  <a:pt x="154305" y="228600"/>
                </a:cubicBezTo>
                <a:lnTo>
                  <a:pt x="257175" y="171450"/>
                </a:lnTo>
                <a:cubicBezTo>
                  <a:pt x="261830" y="168977"/>
                  <a:pt x="267047" y="168626"/>
                  <a:pt x="271719" y="170057"/>
                </a:cubicBezTo>
                <a:close/>
                <a:moveTo>
                  <a:pt x="615095" y="169765"/>
                </a:moveTo>
                <a:cubicBezTo>
                  <a:pt x="619792" y="168429"/>
                  <a:pt x="624999" y="168886"/>
                  <a:pt x="629602" y="171450"/>
                </a:cubicBezTo>
                <a:lnTo>
                  <a:pt x="732091" y="228600"/>
                </a:lnTo>
                <a:lnTo>
                  <a:pt x="732758" y="228600"/>
                </a:lnTo>
                <a:lnTo>
                  <a:pt x="736187" y="229743"/>
                </a:lnTo>
                <a:lnTo>
                  <a:pt x="737139" y="230505"/>
                </a:lnTo>
                <a:lnTo>
                  <a:pt x="737996" y="231267"/>
                </a:lnTo>
                <a:cubicBezTo>
                  <a:pt x="738337" y="231560"/>
                  <a:pt x="738656" y="231878"/>
                  <a:pt x="738949" y="232219"/>
                </a:cubicBezTo>
                <a:lnTo>
                  <a:pt x="739806" y="233077"/>
                </a:lnTo>
                <a:lnTo>
                  <a:pt x="740473" y="234029"/>
                </a:lnTo>
                <a:cubicBezTo>
                  <a:pt x="740781" y="234406"/>
                  <a:pt x="741037" y="234822"/>
                  <a:pt x="741235" y="235267"/>
                </a:cubicBezTo>
                <a:cubicBezTo>
                  <a:pt x="741278" y="235488"/>
                  <a:pt x="741278" y="235714"/>
                  <a:pt x="741235" y="235934"/>
                </a:cubicBezTo>
                <a:lnTo>
                  <a:pt x="741235" y="236887"/>
                </a:lnTo>
                <a:lnTo>
                  <a:pt x="741806" y="238315"/>
                </a:lnTo>
                <a:cubicBezTo>
                  <a:pt x="741844" y="238696"/>
                  <a:pt x="741844" y="239078"/>
                  <a:pt x="741806" y="239458"/>
                </a:cubicBezTo>
                <a:cubicBezTo>
                  <a:pt x="741806" y="239744"/>
                  <a:pt x="741806" y="240316"/>
                  <a:pt x="741806" y="240316"/>
                </a:cubicBezTo>
                <a:lnTo>
                  <a:pt x="741806" y="241840"/>
                </a:lnTo>
                <a:cubicBezTo>
                  <a:pt x="741852" y="242251"/>
                  <a:pt x="741852" y="242666"/>
                  <a:pt x="741806" y="243078"/>
                </a:cubicBezTo>
                <a:cubicBezTo>
                  <a:pt x="741806" y="243459"/>
                  <a:pt x="741806" y="244126"/>
                  <a:pt x="741806" y="244126"/>
                </a:cubicBezTo>
                <a:lnTo>
                  <a:pt x="739520" y="245173"/>
                </a:lnTo>
                <a:lnTo>
                  <a:pt x="739520" y="246697"/>
                </a:lnTo>
                <a:cubicBezTo>
                  <a:pt x="739520" y="246983"/>
                  <a:pt x="739520" y="247745"/>
                  <a:pt x="739520" y="247745"/>
                </a:cubicBezTo>
                <a:cubicBezTo>
                  <a:pt x="739559" y="248157"/>
                  <a:pt x="739559" y="248572"/>
                  <a:pt x="739520" y="248983"/>
                </a:cubicBezTo>
                <a:lnTo>
                  <a:pt x="739520" y="250412"/>
                </a:lnTo>
                <a:cubicBezTo>
                  <a:pt x="739520" y="250793"/>
                  <a:pt x="739520" y="251365"/>
                  <a:pt x="739520" y="251365"/>
                </a:cubicBezTo>
                <a:cubicBezTo>
                  <a:pt x="739558" y="251745"/>
                  <a:pt x="739558" y="252128"/>
                  <a:pt x="739520" y="252508"/>
                </a:cubicBezTo>
                <a:lnTo>
                  <a:pt x="738949" y="253936"/>
                </a:lnTo>
                <a:lnTo>
                  <a:pt x="738949" y="254889"/>
                </a:lnTo>
                <a:lnTo>
                  <a:pt x="738949" y="255365"/>
                </a:lnTo>
                <a:lnTo>
                  <a:pt x="738091" y="256794"/>
                </a:lnTo>
                <a:lnTo>
                  <a:pt x="736853" y="258223"/>
                </a:lnTo>
                <a:lnTo>
                  <a:pt x="736377" y="258889"/>
                </a:lnTo>
                <a:lnTo>
                  <a:pt x="735806" y="259366"/>
                </a:lnTo>
                <a:lnTo>
                  <a:pt x="734377" y="260509"/>
                </a:lnTo>
                <a:lnTo>
                  <a:pt x="732853" y="261652"/>
                </a:lnTo>
                <a:lnTo>
                  <a:pt x="732281" y="261652"/>
                </a:lnTo>
                <a:lnTo>
                  <a:pt x="629792" y="318802"/>
                </a:lnTo>
                <a:cubicBezTo>
                  <a:pt x="629433" y="319018"/>
                  <a:pt x="629068" y="319222"/>
                  <a:pt x="628695" y="319415"/>
                </a:cubicBezTo>
                <a:cubicBezTo>
                  <a:pt x="619347" y="324241"/>
                  <a:pt x="607855" y="320574"/>
                  <a:pt x="603029" y="311225"/>
                </a:cubicBezTo>
                <a:cubicBezTo>
                  <a:pt x="598203" y="301877"/>
                  <a:pt x="601870" y="290386"/>
                  <a:pt x="611218" y="285559"/>
                </a:cubicBezTo>
                <a:lnTo>
                  <a:pt x="649318" y="264223"/>
                </a:lnTo>
                <a:lnTo>
                  <a:pt x="529494" y="264223"/>
                </a:lnTo>
                <a:cubicBezTo>
                  <a:pt x="518973" y="264223"/>
                  <a:pt x="510444" y="255694"/>
                  <a:pt x="510444" y="245173"/>
                </a:cubicBezTo>
                <a:lnTo>
                  <a:pt x="510444" y="197548"/>
                </a:lnTo>
                <a:lnTo>
                  <a:pt x="548544" y="197548"/>
                </a:lnTo>
                <a:lnTo>
                  <a:pt x="548544" y="226123"/>
                </a:lnTo>
                <a:lnTo>
                  <a:pt x="649128" y="226123"/>
                </a:lnTo>
                <a:lnTo>
                  <a:pt x="611028" y="204787"/>
                </a:lnTo>
                <a:cubicBezTo>
                  <a:pt x="601822" y="199658"/>
                  <a:pt x="598517" y="188038"/>
                  <a:pt x="603646" y="178832"/>
                </a:cubicBezTo>
                <a:cubicBezTo>
                  <a:pt x="606211" y="174229"/>
                  <a:pt x="610398" y="171101"/>
                  <a:pt x="615095" y="169765"/>
                </a:cubicBezTo>
                <a:close/>
                <a:moveTo>
                  <a:pt x="339264" y="166622"/>
                </a:moveTo>
                <a:lnTo>
                  <a:pt x="339375" y="166687"/>
                </a:lnTo>
                <a:lnTo>
                  <a:pt x="338994" y="166687"/>
                </a:lnTo>
                <a:close/>
                <a:moveTo>
                  <a:pt x="436244" y="73723"/>
                </a:moveTo>
                <a:lnTo>
                  <a:pt x="437292" y="73723"/>
                </a:lnTo>
                <a:lnTo>
                  <a:pt x="438054" y="73723"/>
                </a:lnTo>
                <a:lnTo>
                  <a:pt x="439769" y="73723"/>
                </a:lnTo>
                <a:lnTo>
                  <a:pt x="440912" y="73723"/>
                </a:lnTo>
                <a:lnTo>
                  <a:pt x="444531" y="73723"/>
                </a:lnTo>
                <a:lnTo>
                  <a:pt x="445579" y="73723"/>
                </a:lnTo>
                <a:lnTo>
                  <a:pt x="447293" y="73723"/>
                </a:lnTo>
                <a:lnTo>
                  <a:pt x="448151" y="73723"/>
                </a:lnTo>
                <a:lnTo>
                  <a:pt x="449103" y="73723"/>
                </a:lnTo>
                <a:lnTo>
                  <a:pt x="450818" y="74390"/>
                </a:lnTo>
                <a:lnTo>
                  <a:pt x="451675" y="74390"/>
                </a:lnTo>
                <a:lnTo>
                  <a:pt x="555974" y="130873"/>
                </a:lnTo>
                <a:cubicBezTo>
                  <a:pt x="562296" y="134280"/>
                  <a:pt x="566165" y="140952"/>
                  <a:pt x="565981" y="148132"/>
                </a:cubicBezTo>
                <a:cubicBezTo>
                  <a:pt x="565711" y="158649"/>
                  <a:pt x="556966" y="166957"/>
                  <a:pt x="546449" y="166687"/>
                </a:cubicBezTo>
                <a:cubicBezTo>
                  <a:pt x="543129" y="166768"/>
                  <a:pt x="539845" y="165980"/>
                  <a:pt x="536924" y="164401"/>
                </a:cubicBezTo>
                <a:lnTo>
                  <a:pt x="461581" y="123253"/>
                </a:lnTo>
                <a:lnTo>
                  <a:pt x="461581" y="196024"/>
                </a:lnTo>
                <a:cubicBezTo>
                  <a:pt x="461581" y="206545"/>
                  <a:pt x="453052" y="215074"/>
                  <a:pt x="442531" y="215074"/>
                </a:cubicBezTo>
                <a:lnTo>
                  <a:pt x="383381" y="215074"/>
                </a:lnTo>
                <a:lnTo>
                  <a:pt x="383381" y="176974"/>
                </a:lnTo>
                <a:lnTo>
                  <a:pt x="423862" y="176974"/>
                </a:lnTo>
                <a:lnTo>
                  <a:pt x="423862" y="123253"/>
                </a:lnTo>
                <a:lnTo>
                  <a:pt x="348519" y="164401"/>
                </a:lnTo>
                <a:lnTo>
                  <a:pt x="339264" y="166622"/>
                </a:lnTo>
                <a:lnTo>
                  <a:pt x="322116" y="156680"/>
                </a:lnTo>
                <a:cubicBezTo>
                  <a:pt x="317126" y="147418"/>
                  <a:pt x="320588" y="135864"/>
                  <a:pt x="329850" y="130873"/>
                </a:cubicBezTo>
                <a:lnTo>
                  <a:pt x="433768" y="74390"/>
                </a:lnTo>
                <a:lnTo>
                  <a:pt x="434625" y="74390"/>
                </a:lnTo>
                <a:close/>
                <a:moveTo>
                  <a:pt x="443103" y="47625"/>
                </a:moveTo>
                <a:cubicBezTo>
                  <a:pt x="228600" y="47625"/>
                  <a:pt x="47625" y="138589"/>
                  <a:pt x="47625" y="246412"/>
                </a:cubicBezTo>
                <a:cubicBezTo>
                  <a:pt x="47625" y="354235"/>
                  <a:pt x="228600" y="445294"/>
                  <a:pt x="443103" y="445294"/>
                </a:cubicBezTo>
                <a:cubicBezTo>
                  <a:pt x="657225" y="445294"/>
                  <a:pt x="838676" y="354140"/>
                  <a:pt x="838676" y="246412"/>
                </a:cubicBezTo>
                <a:cubicBezTo>
                  <a:pt x="838676" y="138684"/>
                  <a:pt x="657606" y="47625"/>
                  <a:pt x="443103" y="47625"/>
                </a:cubicBezTo>
                <a:close/>
                <a:moveTo>
                  <a:pt x="443103" y="0"/>
                </a:moveTo>
                <a:cubicBezTo>
                  <a:pt x="691610" y="0"/>
                  <a:pt x="886301" y="108299"/>
                  <a:pt x="886301" y="246412"/>
                </a:cubicBezTo>
                <a:cubicBezTo>
                  <a:pt x="886301" y="249841"/>
                  <a:pt x="886301" y="253175"/>
                  <a:pt x="886301" y="256508"/>
                </a:cubicBezTo>
                <a:cubicBezTo>
                  <a:pt x="886447" y="257965"/>
                  <a:pt x="886447" y="259433"/>
                  <a:pt x="886301" y="260890"/>
                </a:cubicBezTo>
                <a:lnTo>
                  <a:pt x="886301" y="425291"/>
                </a:lnTo>
                <a:cubicBezTo>
                  <a:pt x="886301" y="537686"/>
                  <a:pt x="753523" y="633317"/>
                  <a:pt x="564261" y="662273"/>
                </a:cubicBezTo>
                <a:cubicBezTo>
                  <a:pt x="561808" y="671353"/>
                  <a:pt x="556826" y="679549"/>
                  <a:pt x="549894" y="685906"/>
                </a:cubicBezTo>
                <a:cubicBezTo>
                  <a:pt x="529695" y="704431"/>
                  <a:pt x="498304" y="703074"/>
                  <a:pt x="479779" y="682874"/>
                </a:cubicBezTo>
                <a:cubicBezTo>
                  <a:pt x="461255" y="662675"/>
                  <a:pt x="462612" y="631284"/>
                  <a:pt x="482811" y="612759"/>
                </a:cubicBezTo>
                <a:cubicBezTo>
                  <a:pt x="503010" y="594235"/>
                  <a:pt x="534402" y="595592"/>
                  <a:pt x="552926" y="615791"/>
                </a:cubicBezTo>
                <a:cubicBezTo>
                  <a:pt x="718471" y="591503"/>
                  <a:pt x="838676" y="513112"/>
                  <a:pt x="838676" y="425291"/>
                </a:cubicBezTo>
                <a:lnTo>
                  <a:pt x="838676" y="359188"/>
                </a:lnTo>
                <a:cubicBezTo>
                  <a:pt x="766191" y="438817"/>
                  <a:pt x="617982" y="492538"/>
                  <a:pt x="443103" y="492538"/>
                </a:cubicBezTo>
                <a:cubicBezTo>
                  <a:pt x="268224" y="492538"/>
                  <a:pt x="120110" y="439198"/>
                  <a:pt x="47625" y="359188"/>
                </a:cubicBezTo>
                <a:lnTo>
                  <a:pt x="47625" y="425291"/>
                </a:lnTo>
                <a:cubicBezTo>
                  <a:pt x="47625" y="512064"/>
                  <a:pt x="165544" y="589883"/>
                  <a:pt x="328517" y="615315"/>
                </a:cubicBezTo>
                <a:cubicBezTo>
                  <a:pt x="334936" y="608602"/>
                  <a:pt x="343115" y="603832"/>
                  <a:pt x="352119" y="601554"/>
                </a:cubicBezTo>
                <a:cubicBezTo>
                  <a:pt x="378587" y="594855"/>
                  <a:pt x="405474" y="610880"/>
                  <a:pt x="412172" y="637348"/>
                </a:cubicBezTo>
                <a:cubicBezTo>
                  <a:pt x="418871" y="663815"/>
                  <a:pt x="402846" y="690702"/>
                  <a:pt x="376378" y="697401"/>
                </a:cubicBezTo>
                <a:cubicBezTo>
                  <a:pt x="349911" y="704100"/>
                  <a:pt x="323024" y="688074"/>
                  <a:pt x="316325" y="661607"/>
                </a:cubicBezTo>
                <a:cubicBezTo>
                  <a:pt x="130112" y="631317"/>
                  <a:pt x="0" y="536353"/>
                  <a:pt x="476" y="425291"/>
                </a:cubicBezTo>
                <a:lnTo>
                  <a:pt x="476" y="260890"/>
                </a:lnTo>
                <a:cubicBezTo>
                  <a:pt x="330" y="259433"/>
                  <a:pt x="330" y="257965"/>
                  <a:pt x="476" y="256508"/>
                </a:cubicBezTo>
                <a:cubicBezTo>
                  <a:pt x="0" y="253175"/>
                  <a:pt x="0" y="249841"/>
                  <a:pt x="0" y="246412"/>
                </a:cubicBezTo>
                <a:cubicBezTo>
                  <a:pt x="0" y="108299"/>
                  <a:pt x="194596" y="0"/>
                  <a:pt x="4431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ATN接入路由器 ATN Access Router">
            <a:extLst>
              <a:ext uri="{FF2B5EF4-FFF2-40B4-BE49-F238E27FC236}">
                <a16:creationId xmlns:a16="http://schemas.microsoft.com/office/drawing/2014/main" id="{C070D294-E764-4C0B-89B0-629AAFEA835E}"/>
              </a:ext>
            </a:extLst>
          </p:cNvPr>
          <p:cNvSpPr/>
          <p:nvPr/>
        </p:nvSpPr>
        <p:spPr>
          <a:xfrm>
            <a:off x="8464741" y="5637327"/>
            <a:ext cx="609685" cy="480753"/>
          </a:xfrm>
          <a:custGeom>
            <a:avLst/>
            <a:gdLst>
              <a:gd name="connsiteX0" fmla="*/ 443769 w 886410"/>
              <a:gd name="connsiteY0" fmla="*/ 273653 h 698958"/>
              <a:gd name="connsiteX1" fmla="*/ 502824 w 886410"/>
              <a:gd name="connsiteY1" fmla="*/ 273653 h 698958"/>
              <a:gd name="connsiteX2" fmla="*/ 502824 w 886410"/>
              <a:gd name="connsiteY2" fmla="*/ 311753 h 698958"/>
              <a:gd name="connsiteX3" fmla="*/ 462819 w 886410"/>
              <a:gd name="connsiteY3" fmla="*/ 311753 h 698958"/>
              <a:gd name="connsiteX4" fmla="*/ 462819 w 886410"/>
              <a:gd name="connsiteY4" fmla="*/ 367093 h 698958"/>
              <a:gd name="connsiteX5" fmla="*/ 538162 w 886410"/>
              <a:gd name="connsiteY5" fmla="*/ 326041 h 698958"/>
              <a:gd name="connsiteX6" fmla="*/ 538067 w 886410"/>
              <a:gd name="connsiteY6" fmla="*/ 325945 h 698958"/>
              <a:gd name="connsiteX7" fmla="*/ 562728 w 886410"/>
              <a:gd name="connsiteY7" fmla="*/ 333225 h 698958"/>
              <a:gd name="connsiteX8" fmla="*/ 556259 w 886410"/>
              <a:gd name="connsiteY8" fmla="*/ 359378 h 698958"/>
              <a:gd name="connsiteX9" fmla="*/ 452723 w 886410"/>
              <a:gd name="connsiteY9" fmla="*/ 415861 h 698958"/>
              <a:gd name="connsiteX10" fmla="*/ 452151 w 886410"/>
              <a:gd name="connsiteY10" fmla="*/ 415861 h 698958"/>
              <a:gd name="connsiteX11" fmla="*/ 449294 w 886410"/>
              <a:gd name="connsiteY11" fmla="*/ 417004 h 698958"/>
              <a:gd name="connsiteX12" fmla="*/ 448436 w 886410"/>
              <a:gd name="connsiteY12" fmla="*/ 417004 h 698958"/>
              <a:gd name="connsiteX13" fmla="*/ 447960 w 886410"/>
              <a:gd name="connsiteY13" fmla="*/ 417004 h 698958"/>
              <a:gd name="connsiteX14" fmla="*/ 443674 w 886410"/>
              <a:gd name="connsiteY14" fmla="*/ 417576 h 698958"/>
              <a:gd name="connsiteX15" fmla="*/ 439483 w 886410"/>
              <a:gd name="connsiteY15" fmla="*/ 417004 h 698958"/>
              <a:gd name="connsiteX16" fmla="*/ 438911 w 886410"/>
              <a:gd name="connsiteY16" fmla="*/ 417004 h 698958"/>
              <a:gd name="connsiteX17" fmla="*/ 438054 w 886410"/>
              <a:gd name="connsiteY17" fmla="*/ 417004 h 698958"/>
              <a:gd name="connsiteX18" fmla="*/ 435292 w 886410"/>
              <a:gd name="connsiteY18" fmla="*/ 415956 h 698958"/>
              <a:gd name="connsiteX19" fmla="*/ 434625 w 886410"/>
              <a:gd name="connsiteY19" fmla="*/ 415956 h 698958"/>
              <a:gd name="connsiteX20" fmla="*/ 331088 w 886410"/>
              <a:gd name="connsiteY20" fmla="*/ 359473 h 698958"/>
              <a:gd name="connsiteX21" fmla="*/ 323516 w 886410"/>
              <a:gd name="connsiteY21" fmla="*/ 333613 h 698958"/>
              <a:gd name="connsiteX22" fmla="*/ 349376 w 886410"/>
              <a:gd name="connsiteY22" fmla="*/ 326041 h 698958"/>
              <a:gd name="connsiteX23" fmla="*/ 424719 w 886410"/>
              <a:gd name="connsiteY23" fmla="*/ 367189 h 698958"/>
              <a:gd name="connsiteX24" fmla="*/ 424719 w 886410"/>
              <a:gd name="connsiteY24" fmla="*/ 292703 h 698958"/>
              <a:gd name="connsiteX25" fmla="*/ 443769 w 886410"/>
              <a:gd name="connsiteY25" fmla="*/ 273653 h 698958"/>
              <a:gd name="connsiteX26" fmla="*/ 271719 w 886410"/>
              <a:gd name="connsiteY26" fmla="*/ 170057 h 698958"/>
              <a:gd name="connsiteX27" fmla="*/ 282988 w 886410"/>
              <a:gd name="connsiteY27" fmla="*/ 179356 h 698958"/>
              <a:gd name="connsiteX28" fmla="*/ 275082 w 886410"/>
              <a:gd name="connsiteY28" fmla="*/ 205168 h 698958"/>
              <a:gd name="connsiteX29" fmla="*/ 236982 w 886410"/>
              <a:gd name="connsiteY29" fmla="*/ 226504 h 698958"/>
              <a:gd name="connsiteX30" fmla="*/ 356806 w 886410"/>
              <a:gd name="connsiteY30" fmla="*/ 226504 h 698958"/>
              <a:gd name="connsiteX31" fmla="*/ 375856 w 886410"/>
              <a:gd name="connsiteY31" fmla="*/ 245554 h 698958"/>
              <a:gd name="connsiteX32" fmla="*/ 375856 w 886410"/>
              <a:gd name="connsiteY32" fmla="*/ 292513 h 698958"/>
              <a:gd name="connsiteX33" fmla="*/ 337756 w 886410"/>
              <a:gd name="connsiteY33" fmla="*/ 292513 h 698958"/>
              <a:gd name="connsiteX34" fmla="*/ 337756 w 886410"/>
              <a:gd name="connsiteY34" fmla="*/ 264414 h 698958"/>
              <a:gd name="connsiteX35" fmla="*/ 237172 w 886410"/>
              <a:gd name="connsiteY35" fmla="*/ 264414 h 698958"/>
              <a:gd name="connsiteX36" fmla="*/ 275272 w 886410"/>
              <a:gd name="connsiteY36" fmla="*/ 285750 h 698958"/>
              <a:gd name="connsiteX37" fmla="*/ 275177 w 886410"/>
              <a:gd name="connsiteY37" fmla="*/ 283559 h 698958"/>
              <a:gd name="connsiteX38" fmla="*/ 284835 w 886410"/>
              <a:gd name="connsiteY38" fmla="*/ 300266 h 698958"/>
              <a:gd name="connsiteX39" fmla="*/ 265652 w 886410"/>
              <a:gd name="connsiteY39" fmla="*/ 319183 h 698958"/>
              <a:gd name="connsiteX40" fmla="*/ 256127 w 886410"/>
              <a:gd name="connsiteY40" fmla="*/ 316801 h 698958"/>
              <a:gd name="connsiteX41" fmla="*/ 153543 w 886410"/>
              <a:gd name="connsiteY41" fmla="*/ 259651 h 698958"/>
              <a:gd name="connsiteX42" fmla="*/ 152971 w 886410"/>
              <a:gd name="connsiteY42" fmla="*/ 259651 h 698958"/>
              <a:gd name="connsiteX43" fmla="*/ 151447 w 886410"/>
              <a:gd name="connsiteY43" fmla="*/ 258508 h 698958"/>
              <a:gd name="connsiteX44" fmla="*/ 150019 w 886410"/>
              <a:gd name="connsiteY44" fmla="*/ 257365 h 698958"/>
              <a:gd name="connsiteX45" fmla="*/ 149447 w 886410"/>
              <a:gd name="connsiteY45" fmla="*/ 257365 h 698958"/>
              <a:gd name="connsiteX46" fmla="*/ 148971 w 886410"/>
              <a:gd name="connsiteY46" fmla="*/ 256699 h 698958"/>
              <a:gd name="connsiteX47" fmla="*/ 147733 w 886410"/>
              <a:gd name="connsiteY47" fmla="*/ 255270 h 698958"/>
              <a:gd name="connsiteX48" fmla="*/ 146875 w 886410"/>
              <a:gd name="connsiteY48" fmla="*/ 253841 h 698958"/>
              <a:gd name="connsiteX49" fmla="*/ 146875 w 886410"/>
              <a:gd name="connsiteY49" fmla="*/ 253365 h 698958"/>
              <a:gd name="connsiteX50" fmla="*/ 146875 w 886410"/>
              <a:gd name="connsiteY50" fmla="*/ 252412 h 698958"/>
              <a:gd name="connsiteX51" fmla="*/ 146209 w 886410"/>
              <a:gd name="connsiteY51" fmla="*/ 250888 h 698958"/>
              <a:gd name="connsiteX52" fmla="*/ 146209 w 886410"/>
              <a:gd name="connsiteY52" fmla="*/ 249841 h 698958"/>
              <a:gd name="connsiteX53" fmla="*/ 146209 w 886410"/>
              <a:gd name="connsiteY53" fmla="*/ 248888 h 698958"/>
              <a:gd name="connsiteX54" fmla="*/ 146209 w 886410"/>
              <a:gd name="connsiteY54" fmla="*/ 247364 h 698958"/>
              <a:gd name="connsiteX55" fmla="*/ 146209 w 886410"/>
              <a:gd name="connsiteY55" fmla="*/ 246221 h 698958"/>
              <a:gd name="connsiteX56" fmla="*/ 146209 w 886410"/>
              <a:gd name="connsiteY56" fmla="*/ 245078 h 698958"/>
              <a:gd name="connsiteX57" fmla="*/ 146209 w 886410"/>
              <a:gd name="connsiteY57" fmla="*/ 243649 h 698958"/>
              <a:gd name="connsiteX58" fmla="*/ 146209 w 886410"/>
              <a:gd name="connsiteY58" fmla="*/ 242602 h 698958"/>
              <a:gd name="connsiteX59" fmla="*/ 146209 w 886410"/>
              <a:gd name="connsiteY59" fmla="*/ 241363 h 698958"/>
              <a:gd name="connsiteX60" fmla="*/ 146209 w 886410"/>
              <a:gd name="connsiteY60" fmla="*/ 239839 h 698958"/>
              <a:gd name="connsiteX61" fmla="*/ 146209 w 886410"/>
              <a:gd name="connsiteY61" fmla="*/ 238982 h 698958"/>
              <a:gd name="connsiteX62" fmla="*/ 146209 w 886410"/>
              <a:gd name="connsiteY62" fmla="*/ 237839 h 698958"/>
              <a:gd name="connsiteX63" fmla="*/ 146875 w 886410"/>
              <a:gd name="connsiteY63" fmla="*/ 236410 h 698958"/>
              <a:gd name="connsiteX64" fmla="*/ 146875 w 886410"/>
              <a:gd name="connsiteY64" fmla="*/ 235458 h 698958"/>
              <a:gd name="connsiteX65" fmla="*/ 147352 w 886410"/>
              <a:gd name="connsiteY65" fmla="*/ 234886 h 698958"/>
              <a:gd name="connsiteX66" fmla="*/ 148114 w 886410"/>
              <a:gd name="connsiteY66" fmla="*/ 233648 h 698958"/>
              <a:gd name="connsiteX67" fmla="*/ 148780 w 886410"/>
              <a:gd name="connsiteY67" fmla="*/ 232696 h 698958"/>
              <a:gd name="connsiteX68" fmla="*/ 149638 w 886410"/>
              <a:gd name="connsiteY68" fmla="*/ 231838 h 698958"/>
              <a:gd name="connsiteX69" fmla="*/ 150590 w 886410"/>
              <a:gd name="connsiteY69" fmla="*/ 230886 h 698958"/>
              <a:gd name="connsiteX70" fmla="*/ 151447 w 886410"/>
              <a:gd name="connsiteY70" fmla="*/ 230029 h 698958"/>
              <a:gd name="connsiteX71" fmla="*/ 152305 w 886410"/>
              <a:gd name="connsiteY71" fmla="*/ 229362 h 698958"/>
              <a:gd name="connsiteX72" fmla="*/ 153638 w 886410"/>
              <a:gd name="connsiteY72" fmla="*/ 228600 h 698958"/>
              <a:gd name="connsiteX73" fmla="*/ 154305 w 886410"/>
              <a:gd name="connsiteY73" fmla="*/ 228600 h 698958"/>
              <a:gd name="connsiteX74" fmla="*/ 257175 w 886410"/>
              <a:gd name="connsiteY74" fmla="*/ 171450 h 698958"/>
              <a:gd name="connsiteX75" fmla="*/ 271719 w 886410"/>
              <a:gd name="connsiteY75" fmla="*/ 170057 h 698958"/>
              <a:gd name="connsiteX76" fmla="*/ 615095 w 886410"/>
              <a:gd name="connsiteY76" fmla="*/ 169765 h 698958"/>
              <a:gd name="connsiteX77" fmla="*/ 629602 w 886410"/>
              <a:gd name="connsiteY77" fmla="*/ 171450 h 698958"/>
              <a:gd name="connsiteX78" fmla="*/ 732091 w 886410"/>
              <a:gd name="connsiteY78" fmla="*/ 228600 h 698958"/>
              <a:gd name="connsiteX79" fmla="*/ 732758 w 886410"/>
              <a:gd name="connsiteY79" fmla="*/ 228600 h 698958"/>
              <a:gd name="connsiteX80" fmla="*/ 736187 w 886410"/>
              <a:gd name="connsiteY80" fmla="*/ 229743 h 698958"/>
              <a:gd name="connsiteX81" fmla="*/ 737139 w 886410"/>
              <a:gd name="connsiteY81" fmla="*/ 230505 h 698958"/>
              <a:gd name="connsiteX82" fmla="*/ 737996 w 886410"/>
              <a:gd name="connsiteY82" fmla="*/ 231267 h 698958"/>
              <a:gd name="connsiteX83" fmla="*/ 738949 w 886410"/>
              <a:gd name="connsiteY83" fmla="*/ 232219 h 698958"/>
              <a:gd name="connsiteX84" fmla="*/ 739806 w 886410"/>
              <a:gd name="connsiteY84" fmla="*/ 233077 h 698958"/>
              <a:gd name="connsiteX85" fmla="*/ 740473 w 886410"/>
              <a:gd name="connsiteY85" fmla="*/ 234029 h 698958"/>
              <a:gd name="connsiteX86" fmla="*/ 741235 w 886410"/>
              <a:gd name="connsiteY86" fmla="*/ 235267 h 698958"/>
              <a:gd name="connsiteX87" fmla="*/ 741235 w 886410"/>
              <a:gd name="connsiteY87" fmla="*/ 235934 h 698958"/>
              <a:gd name="connsiteX88" fmla="*/ 741235 w 886410"/>
              <a:gd name="connsiteY88" fmla="*/ 236887 h 698958"/>
              <a:gd name="connsiteX89" fmla="*/ 741806 w 886410"/>
              <a:gd name="connsiteY89" fmla="*/ 238315 h 698958"/>
              <a:gd name="connsiteX90" fmla="*/ 741806 w 886410"/>
              <a:gd name="connsiteY90" fmla="*/ 239458 h 698958"/>
              <a:gd name="connsiteX91" fmla="*/ 741806 w 886410"/>
              <a:gd name="connsiteY91" fmla="*/ 240316 h 698958"/>
              <a:gd name="connsiteX92" fmla="*/ 741806 w 886410"/>
              <a:gd name="connsiteY92" fmla="*/ 241840 h 698958"/>
              <a:gd name="connsiteX93" fmla="*/ 741806 w 886410"/>
              <a:gd name="connsiteY93" fmla="*/ 243078 h 698958"/>
              <a:gd name="connsiteX94" fmla="*/ 741806 w 886410"/>
              <a:gd name="connsiteY94" fmla="*/ 244126 h 698958"/>
              <a:gd name="connsiteX95" fmla="*/ 739520 w 886410"/>
              <a:gd name="connsiteY95" fmla="*/ 245173 h 698958"/>
              <a:gd name="connsiteX96" fmla="*/ 739520 w 886410"/>
              <a:gd name="connsiteY96" fmla="*/ 246697 h 698958"/>
              <a:gd name="connsiteX97" fmla="*/ 739520 w 886410"/>
              <a:gd name="connsiteY97" fmla="*/ 247745 h 698958"/>
              <a:gd name="connsiteX98" fmla="*/ 739520 w 886410"/>
              <a:gd name="connsiteY98" fmla="*/ 248983 h 698958"/>
              <a:gd name="connsiteX99" fmla="*/ 739520 w 886410"/>
              <a:gd name="connsiteY99" fmla="*/ 250412 h 698958"/>
              <a:gd name="connsiteX100" fmla="*/ 739520 w 886410"/>
              <a:gd name="connsiteY100" fmla="*/ 251365 h 698958"/>
              <a:gd name="connsiteX101" fmla="*/ 739520 w 886410"/>
              <a:gd name="connsiteY101" fmla="*/ 252508 h 698958"/>
              <a:gd name="connsiteX102" fmla="*/ 738949 w 886410"/>
              <a:gd name="connsiteY102" fmla="*/ 253936 h 698958"/>
              <a:gd name="connsiteX103" fmla="*/ 738949 w 886410"/>
              <a:gd name="connsiteY103" fmla="*/ 254889 h 698958"/>
              <a:gd name="connsiteX104" fmla="*/ 738949 w 886410"/>
              <a:gd name="connsiteY104" fmla="*/ 255365 h 698958"/>
              <a:gd name="connsiteX105" fmla="*/ 738091 w 886410"/>
              <a:gd name="connsiteY105" fmla="*/ 256794 h 698958"/>
              <a:gd name="connsiteX106" fmla="*/ 736853 w 886410"/>
              <a:gd name="connsiteY106" fmla="*/ 258223 h 698958"/>
              <a:gd name="connsiteX107" fmla="*/ 736377 w 886410"/>
              <a:gd name="connsiteY107" fmla="*/ 258889 h 698958"/>
              <a:gd name="connsiteX108" fmla="*/ 735806 w 886410"/>
              <a:gd name="connsiteY108" fmla="*/ 259366 h 698958"/>
              <a:gd name="connsiteX109" fmla="*/ 734377 w 886410"/>
              <a:gd name="connsiteY109" fmla="*/ 260509 h 698958"/>
              <a:gd name="connsiteX110" fmla="*/ 732853 w 886410"/>
              <a:gd name="connsiteY110" fmla="*/ 261652 h 698958"/>
              <a:gd name="connsiteX111" fmla="*/ 732281 w 886410"/>
              <a:gd name="connsiteY111" fmla="*/ 261652 h 698958"/>
              <a:gd name="connsiteX112" fmla="*/ 629792 w 886410"/>
              <a:gd name="connsiteY112" fmla="*/ 318802 h 698958"/>
              <a:gd name="connsiteX113" fmla="*/ 628695 w 886410"/>
              <a:gd name="connsiteY113" fmla="*/ 319415 h 698958"/>
              <a:gd name="connsiteX114" fmla="*/ 603029 w 886410"/>
              <a:gd name="connsiteY114" fmla="*/ 311225 h 698958"/>
              <a:gd name="connsiteX115" fmla="*/ 611218 w 886410"/>
              <a:gd name="connsiteY115" fmla="*/ 285559 h 698958"/>
              <a:gd name="connsiteX116" fmla="*/ 649318 w 886410"/>
              <a:gd name="connsiteY116" fmla="*/ 264223 h 698958"/>
              <a:gd name="connsiteX117" fmla="*/ 529494 w 886410"/>
              <a:gd name="connsiteY117" fmla="*/ 264223 h 698958"/>
              <a:gd name="connsiteX118" fmla="*/ 510444 w 886410"/>
              <a:gd name="connsiteY118" fmla="*/ 245173 h 698958"/>
              <a:gd name="connsiteX119" fmla="*/ 510444 w 886410"/>
              <a:gd name="connsiteY119" fmla="*/ 197548 h 698958"/>
              <a:gd name="connsiteX120" fmla="*/ 548544 w 886410"/>
              <a:gd name="connsiteY120" fmla="*/ 197548 h 698958"/>
              <a:gd name="connsiteX121" fmla="*/ 548544 w 886410"/>
              <a:gd name="connsiteY121" fmla="*/ 226123 h 698958"/>
              <a:gd name="connsiteX122" fmla="*/ 649128 w 886410"/>
              <a:gd name="connsiteY122" fmla="*/ 226123 h 698958"/>
              <a:gd name="connsiteX123" fmla="*/ 611028 w 886410"/>
              <a:gd name="connsiteY123" fmla="*/ 204787 h 698958"/>
              <a:gd name="connsiteX124" fmla="*/ 603646 w 886410"/>
              <a:gd name="connsiteY124" fmla="*/ 178832 h 698958"/>
              <a:gd name="connsiteX125" fmla="*/ 615095 w 886410"/>
              <a:gd name="connsiteY125" fmla="*/ 169765 h 698958"/>
              <a:gd name="connsiteX126" fmla="*/ 339264 w 886410"/>
              <a:gd name="connsiteY126" fmla="*/ 166622 h 698958"/>
              <a:gd name="connsiteX127" fmla="*/ 339375 w 886410"/>
              <a:gd name="connsiteY127" fmla="*/ 166687 h 698958"/>
              <a:gd name="connsiteX128" fmla="*/ 338994 w 886410"/>
              <a:gd name="connsiteY128" fmla="*/ 166687 h 698958"/>
              <a:gd name="connsiteX129" fmla="*/ 436244 w 886410"/>
              <a:gd name="connsiteY129" fmla="*/ 73723 h 698958"/>
              <a:gd name="connsiteX130" fmla="*/ 437292 w 886410"/>
              <a:gd name="connsiteY130" fmla="*/ 73723 h 698958"/>
              <a:gd name="connsiteX131" fmla="*/ 438054 w 886410"/>
              <a:gd name="connsiteY131" fmla="*/ 73723 h 698958"/>
              <a:gd name="connsiteX132" fmla="*/ 439769 w 886410"/>
              <a:gd name="connsiteY132" fmla="*/ 73723 h 698958"/>
              <a:gd name="connsiteX133" fmla="*/ 440912 w 886410"/>
              <a:gd name="connsiteY133" fmla="*/ 73723 h 698958"/>
              <a:gd name="connsiteX134" fmla="*/ 444531 w 886410"/>
              <a:gd name="connsiteY134" fmla="*/ 73723 h 698958"/>
              <a:gd name="connsiteX135" fmla="*/ 445579 w 886410"/>
              <a:gd name="connsiteY135" fmla="*/ 73723 h 698958"/>
              <a:gd name="connsiteX136" fmla="*/ 447293 w 886410"/>
              <a:gd name="connsiteY136" fmla="*/ 73723 h 698958"/>
              <a:gd name="connsiteX137" fmla="*/ 448151 w 886410"/>
              <a:gd name="connsiteY137" fmla="*/ 73723 h 698958"/>
              <a:gd name="connsiteX138" fmla="*/ 449103 w 886410"/>
              <a:gd name="connsiteY138" fmla="*/ 73723 h 698958"/>
              <a:gd name="connsiteX139" fmla="*/ 450818 w 886410"/>
              <a:gd name="connsiteY139" fmla="*/ 74390 h 698958"/>
              <a:gd name="connsiteX140" fmla="*/ 451675 w 886410"/>
              <a:gd name="connsiteY140" fmla="*/ 74390 h 698958"/>
              <a:gd name="connsiteX141" fmla="*/ 555974 w 886410"/>
              <a:gd name="connsiteY141" fmla="*/ 130873 h 698958"/>
              <a:gd name="connsiteX142" fmla="*/ 565981 w 886410"/>
              <a:gd name="connsiteY142" fmla="*/ 148132 h 698958"/>
              <a:gd name="connsiteX143" fmla="*/ 546449 w 886410"/>
              <a:gd name="connsiteY143" fmla="*/ 166687 h 698958"/>
              <a:gd name="connsiteX144" fmla="*/ 536924 w 886410"/>
              <a:gd name="connsiteY144" fmla="*/ 164401 h 698958"/>
              <a:gd name="connsiteX145" fmla="*/ 461581 w 886410"/>
              <a:gd name="connsiteY145" fmla="*/ 123253 h 698958"/>
              <a:gd name="connsiteX146" fmla="*/ 461581 w 886410"/>
              <a:gd name="connsiteY146" fmla="*/ 196024 h 698958"/>
              <a:gd name="connsiteX147" fmla="*/ 442531 w 886410"/>
              <a:gd name="connsiteY147" fmla="*/ 215074 h 698958"/>
              <a:gd name="connsiteX148" fmla="*/ 383381 w 886410"/>
              <a:gd name="connsiteY148" fmla="*/ 215074 h 698958"/>
              <a:gd name="connsiteX149" fmla="*/ 383381 w 886410"/>
              <a:gd name="connsiteY149" fmla="*/ 176974 h 698958"/>
              <a:gd name="connsiteX150" fmla="*/ 423862 w 886410"/>
              <a:gd name="connsiteY150" fmla="*/ 176974 h 698958"/>
              <a:gd name="connsiteX151" fmla="*/ 423862 w 886410"/>
              <a:gd name="connsiteY151" fmla="*/ 123253 h 698958"/>
              <a:gd name="connsiteX152" fmla="*/ 348519 w 886410"/>
              <a:gd name="connsiteY152" fmla="*/ 164401 h 698958"/>
              <a:gd name="connsiteX153" fmla="*/ 339264 w 886410"/>
              <a:gd name="connsiteY153" fmla="*/ 166622 h 698958"/>
              <a:gd name="connsiteX154" fmla="*/ 322116 w 886410"/>
              <a:gd name="connsiteY154" fmla="*/ 156680 h 698958"/>
              <a:gd name="connsiteX155" fmla="*/ 329850 w 886410"/>
              <a:gd name="connsiteY155" fmla="*/ 130873 h 698958"/>
              <a:gd name="connsiteX156" fmla="*/ 433768 w 886410"/>
              <a:gd name="connsiteY156" fmla="*/ 74390 h 698958"/>
              <a:gd name="connsiteX157" fmla="*/ 434625 w 886410"/>
              <a:gd name="connsiteY157" fmla="*/ 74390 h 698958"/>
              <a:gd name="connsiteX158" fmla="*/ 443103 w 886410"/>
              <a:gd name="connsiteY158" fmla="*/ 47625 h 698958"/>
              <a:gd name="connsiteX159" fmla="*/ 47625 w 886410"/>
              <a:gd name="connsiteY159" fmla="*/ 246412 h 698958"/>
              <a:gd name="connsiteX160" fmla="*/ 443103 w 886410"/>
              <a:gd name="connsiteY160" fmla="*/ 445294 h 698958"/>
              <a:gd name="connsiteX161" fmla="*/ 838676 w 886410"/>
              <a:gd name="connsiteY161" fmla="*/ 246412 h 698958"/>
              <a:gd name="connsiteX162" fmla="*/ 443103 w 886410"/>
              <a:gd name="connsiteY162" fmla="*/ 47625 h 698958"/>
              <a:gd name="connsiteX163" fmla="*/ 443103 w 886410"/>
              <a:gd name="connsiteY163" fmla="*/ 0 h 698958"/>
              <a:gd name="connsiteX164" fmla="*/ 886301 w 886410"/>
              <a:gd name="connsiteY164" fmla="*/ 246412 h 698958"/>
              <a:gd name="connsiteX165" fmla="*/ 886301 w 886410"/>
              <a:gd name="connsiteY165" fmla="*/ 256508 h 698958"/>
              <a:gd name="connsiteX166" fmla="*/ 886301 w 886410"/>
              <a:gd name="connsiteY166" fmla="*/ 260890 h 698958"/>
              <a:gd name="connsiteX167" fmla="*/ 886301 w 886410"/>
              <a:gd name="connsiteY167" fmla="*/ 425291 h 698958"/>
              <a:gd name="connsiteX168" fmla="*/ 564261 w 886410"/>
              <a:gd name="connsiteY168" fmla="*/ 662273 h 698958"/>
              <a:gd name="connsiteX169" fmla="*/ 549894 w 886410"/>
              <a:gd name="connsiteY169" fmla="*/ 685906 h 698958"/>
              <a:gd name="connsiteX170" fmla="*/ 479779 w 886410"/>
              <a:gd name="connsiteY170" fmla="*/ 682874 h 698958"/>
              <a:gd name="connsiteX171" fmla="*/ 482811 w 886410"/>
              <a:gd name="connsiteY171" fmla="*/ 612759 h 698958"/>
              <a:gd name="connsiteX172" fmla="*/ 552926 w 886410"/>
              <a:gd name="connsiteY172" fmla="*/ 615791 h 698958"/>
              <a:gd name="connsiteX173" fmla="*/ 838676 w 886410"/>
              <a:gd name="connsiteY173" fmla="*/ 425291 h 698958"/>
              <a:gd name="connsiteX174" fmla="*/ 838676 w 886410"/>
              <a:gd name="connsiteY174" fmla="*/ 359188 h 698958"/>
              <a:gd name="connsiteX175" fmla="*/ 443103 w 886410"/>
              <a:gd name="connsiteY175" fmla="*/ 492538 h 698958"/>
              <a:gd name="connsiteX176" fmla="*/ 47625 w 886410"/>
              <a:gd name="connsiteY176" fmla="*/ 359188 h 698958"/>
              <a:gd name="connsiteX177" fmla="*/ 47625 w 886410"/>
              <a:gd name="connsiteY177" fmla="*/ 425291 h 698958"/>
              <a:gd name="connsiteX178" fmla="*/ 328517 w 886410"/>
              <a:gd name="connsiteY178" fmla="*/ 615315 h 698958"/>
              <a:gd name="connsiteX179" fmla="*/ 352119 w 886410"/>
              <a:gd name="connsiteY179" fmla="*/ 601554 h 698958"/>
              <a:gd name="connsiteX180" fmla="*/ 412172 w 886410"/>
              <a:gd name="connsiteY180" fmla="*/ 637348 h 698958"/>
              <a:gd name="connsiteX181" fmla="*/ 376378 w 886410"/>
              <a:gd name="connsiteY181" fmla="*/ 697401 h 698958"/>
              <a:gd name="connsiteX182" fmla="*/ 316325 w 886410"/>
              <a:gd name="connsiteY182" fmla="*/ 661607 h 698958"/>
              <a:gd name="connsiteX183" fmla="*/ 476 w 886410"/>
              <a:gd name="connsiteY183" fmla="*/ 425291 h 698958"/>
              <a:gd name="connsiteX184" fmla="*/ 476 w 886410"/>
              <a:gd name="connsiteY184" fmla="*/ 260890 h 698958"/>
              <a:gd name="connsiteX185" fmla="*/ 476 w 886410"/>
              <a:gd name="connsiteY185" fmla="*/ 256508 h 698958"/>
              <a:gd name="connsiteX186" fmla="*/ 0 w 886410"/>
              <a:gd name="connsiteY186" fmla="*/ 246412 h 698958"/>
              <a:gd name="connsiteX187" fmla="*/ 443103 w 886410"/>
              <a:gd name="connsiteY187" fmla="*/ 0 h 69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886410" h="698958">
                <a:moveTo>
                  <a:pt x="443769" y="273653"/>
                </a:moveTo>
                <a:lnTo>
                  <a:pt x="502824" y="273653"/>
                </a:lnTo>
                <a:lnTo>
                  <a:pt x="502824" y="311753"/>
                </a:lnTo>
                <a:lnTo>
                  <a:pt x="462819" y="311753"/>
                </a:lnTo>
                <a:lnTo>
                  <a:pt x="462819" y="367093"/>
                </a:lnTo>
                <a:lnTo>
                  <a:pt x="538162" y="326041"/>
                </a:lnTo>
                <a:lnTo>
                  <a:pt x="538067" y="325945"/>
                </a:lnTo>
                <a:cubicBezTo>
                  <a:pt x="546932" y="321622"/>
                  <a:pt x="557632" y="324780"/>
                  <a:pt x="562728" y="333225"/>
                </a:cubicBezTo>
                <a:cubicBezTo>
                  <a:pt x="568163" y="342233"/>
                  <a:pt x="565267" y="353942"/>
                  <a:pt x="556259" y="359378"/>
                </a:cubicBezTo>
                <a:lnTo>
                  <a:pt x="452723" y="415861"/>
                </a:lnTo>
                <a:lnTo>
                  <a:pt x="452151" y="415861"/>
                </a:lnTo>
                <a:lnTo>
                  <a:pt x="449294" y="417004"/>
                </a:lnTo>
                <a:lnTo>
                  <a:pt x="448436" y="417004"/>
                </a:lnTo>
                <a:lnTo>
                  <a:pt x="447960" y="417004"/>
                </a:lnTo>
                <a:cubicBezTo>
                  <a:pt x="446554" y="417334"/>
                  <a:pt x="445118" y="417526"/>
                  <a:pt x="443674" y="417576"/>
                </a:cubicBezTo>
                <a:cubicBezTo>
                  <a:pt x="442265" y="417485"/>
                  <a:pt x="440865" y="417294"/>
                  <a:pt x="439483" y="417004"/>
                </a:cubicBezTo>
                <a:lnTo>
                  <a:pt x="438911" y="417004"/>
                </a:lnTo>
                <a:lnTo>
                  <a:pt x="438054" y="417004"/>
                </a:lnTo>
                <a:cubicBezTo>
                  <a:pt x="437099" y="416755"/>
                  <a:pt x="436173" y="416403"/>
                  <a:pt x="435292" y="415956"/>
                </a:cubicBezTo>
                <a:lnTo>
                  <a:pt x="434625" y="415956"/>
                </a:lnTo>
                <a:lnTo>
                  <a:pt x="331088" y="359473"/>
                </a:lnTo>
                <a:cubicBezTo>
                  <a:pt x="321856" y="354423"/>
                  <a:pt x="318466" y="342845"/>
                  <a:pt x="323516" y="333613"/>
                </a:cubicBezTo>
                <a:cubicBezTo>
                  <a:pt x="328566" y="324381"/>
                  <a:pt x="340144" y="320990"/>
                  <a:pt x="349376" y="326041"/>
                </a:cubicBezTo>
                <a:lnTo>
                  <a:pt x="424719" y="367189"/>
                </a:lnTo>
                <a:lnTo>
                  <a:pt x="424719" y="292703"/>
                </a:lnTo>
                <a:cubicBezTo>
                  <a:pt x="424719" y="282182"/>
                  <a:pt x="433248" y="273653"/>
                  <a:pt x="443769" y="273653"/>
                </a:cubicBezTo>
                <a:close/>
                <a:moveTo>
                  <a:pt x="271719" y="170057"/>
                </a:moveTo>
                <a:cubicBezTo>
                  <a:pt x="276390" y="171487"/>
                  <a:pt x="280515" y="174700"/>
                  <a:pt x="282988" y="179356"/>
                </a:cubicBezTo>
                <a:cubicBezTo>
                  <a:pt x="287932" y="188667"/>
                  <a:pt x="284393" y="200223"/>
                  <a:pt x="275082" y="205168"/>
                </a:cubicBezTo>
                <a:lnTo>
                  <a:pt x="236982" y="226504"/>
                </a:lnTo>
                <a:lnTo>
                  <a:pt x="356806" y="226504"/>
                </a:lnTo>
                <a:cubicBezTo>
                  <a:pt x="367327" y="226504"/>
                  <a:pt x="375856" y="235033"/>
                  <a:pt x="375856" y="245554"/>
                </a:cubicBezTo>
                <a:lnTo>
                  <a:pt x="375856" y="292513"/>
                </a:lnTo>
                <a:lnTo>
                  <a:pt x="337756" y="292513"/>
                </a:lnTo>
                <a:lnTo>
                  <a:pt x="337756" y="264414"/>
                </a:lnTo>
                <a:lnTo>
                  <a:pt x="237172" y="264414"/>
                </a:lnTo>
                <a:lnTo>
                  <a:pt x="275272" y="285750"/>
                </a:lnTo>
                <a:lnTo>
                  <a:pt x="275177" y="283559"/>
                </a:lnTo>
                <a:cubicBezTo>
                  <a:pt x="281188" y="286965"/>
                  <a:pt x="284883" y="293358"/>
                  <a:pt x="284835" y="300266"/>
                </a:cubicBezTo>
                <a:cubicBezTo>
                  <a:pt x="284761" y="310787"/>
                  <a:pt x="276173" y="319256"/>
                  <a:pt x="265652" y="319183"/>
                </a:cubicBezTo>
                <a:cubicBezTo>
                  <a:pt x="262324" y="319235"/>
                  <a:pt x="259040" y="318414"/>
                  <a:pt x="256127" y="316801"/>
                </a:cubicBezTo>
                <a:lnTo>
                  <a:pt x="153543" y="259651"/>
                </a:lnTo>
                <a:lnTo>
                  <a:pt x="152971" y="259651"/>
                </a:lnTo>
                <a:lnTo>
                  <a:pt x="151447" y="258508"/>
                </a:lnTo>
                <a:lnTo>
                  <a:pt x="150019" y="257365"/>
                </a:lnTo>
                <a:lnTo>
                  <a:pt x="149447" y="257365"/>
                </a:lnTo>
                <a:lnTo>
                  <a:pt x="148971" y="256699"/>
                </a:lnTo>
                <a:lnTo>
                  <a:pt x="147733" y="255270"/>
                </a:lnTo>
                <a:cubicBezTo>
                  <a:pt x="147412" y="254815"/>
                  <a:pt x="147126" y="254338"/>
                  <a:pt x="146875" y="253841"/>
                </a:cubicBezTo>
                <a:lnTo>
                  <a:pt x="146875" y="253365"/>
                </a:lnTo>
                <a:lnTo>
                  <a:pt x="146875" y="252412"/>
                </a:lnTo>
                <a:cubicBezTo>
                  <a:pt x="146613" y="251923"/>
                  <a:pt x="146391" y="251413"/>
                  <a:pt x="146209" y="250888"/>
                </a:cubicBezTo>
                <a:cubicBezTo>
                  <a:pt x="146209" y="250507"/>
                  <a:pt x="146209" y="250126"/>
                  <a:pt x="146209" y="249841"/>
                </a:cubicBezTo>
                <a:cubicBezTo>
                  <a:pt x="146209" y="249555"/>
                  <a:pt x="146209" y="248888"/>
                  <a:pt x="146209" y="248888"/>
                </a:cubicBezTo>
                <a:lnTo>
                  <a:pt x="146209" y="247364"/>
                </a:lnTo>
                <a:cubicBezTo>
                  <a:pt x="146163" y="246984"/>
                  <a:pt x="146163" y="246601"/>
                  <a:pt x="146209" y="246221"/>
                </a:cubicBezTo>
                <a:cubicBezTo>
                  <a:pt x="146209" y="245840"/>
                  <a:pt x="146209" y="245078"/>
                  <a:pt x="146209" y="245078"/>
                </a:cubicBezTo>
                <a:lnTo>
                  <a:pt x="146209" y="243649"/>
                </a:lnTo>
                <a:cubicBezTo>
                  <a:pt x="146209" y="243268"/>
                  <a:pt x="146209" y="242602"/>
                  <a:pt x="146209" y="242602"/>
                </a:cubicBezTo>
                <a:cubicBezTo>
                  <a:pt x="146156" y="242190"/>
                  <a:pt x="146156" y="241774"/>
                  <a:pt x="146209" y="241363"/>
                </a:cubicBezTo>
                <a:lnTo>
                  <a:pt x="146209" y="239839"/>
                </a:lnTo>
                <a:cubicBezTo>
                  <a:pt x="146209" y="239554"/>
                  <a:pt x="146209" y="238982"/>
                  <a:pt x="146209" y="238982"/>
                </a:cubicBezTo>
                <a:lnTo>
                  <a:pt x="146209" y="237839"/>
                </a:lnTo>
                <a:cubicBezTo>
                  <a:pt x="146391" y="237345"/>
                  <a:pt x="146614" y="236867"/>
                  <a:pt x="146875" y="236410"/>
                </a:cubicBezTo>
                <a:cubicBezTo>
                  <a:pt x="146859" y="236093"/>
                  <a:pt x="146859" y="235775"/>
                  <a:pt x="146875" y="235458"/>
                </a:cubicBezTo>
                <a:lnTo>
                  <a:pt x="147352" y="234886"/>
                </a:lnTo>
                <a:cubicBezTo>
                  <a:pt x="147549" y="234441"/>
                  <a:pt x="147805" y="234025"/>
                  <a:pt x="148114" y="233648"/>
                </a:cubicBezTo>
                <a:cubicBezTo>
                  <a:pt x="148313" y="233315"/>
                  <a:pt x="148536" y="232997"/>
                  <a:pt x="148780" y="232696"/>
                </a:cubicBezTo>
                <a:lnTo>
                  <a:pt x="149638" y="231838"/>
                </a:lnTo>
                <a:cubicBezTo>
                  <a:pt x="149905" y="231475"/>
                  <a:pt x="150226" y="231153"/>
                  <a:pt x="150590" y="230886"/>
                </a:cubicBezTo>
                <a:lnTo>
                  <a:pt x="151447" y="230029"/>
                </a:lnTo>
                <a:lnTo>
                  <a:pt x="152305" y="229362"/>
                </a:lnTo>
                <a:lnTo>
                  <a:pt x="153638" y="228600"/>
                </a:lnTo>
                <a:cubicBezTo>
                  <a:pt x="153858" y="228556"/>
                  <a:pt x="154085" y="228556"/>
                  <a:pt x="154305" y="228600"/>
                </a:cubicBezTo>
                <a:lnTo>
                  <a:pt x="257175" y="171450"/>
                </a:lnTo>
                <a:cubicBezTo>
                  <a:pt x="261830" y="168977"/>
                  <a:pt x="267047" y="168626"/>
                  <a:pt x="271719" y="170057"/>
                </a:cubicBezTo>
                <a:close/>
                <a:moveTo>
                  <a:pt x="615095" y="169765"/>
                </a:moveTo>
                <a:cubicBezTo>
                  <a:pt x="619792" y="168429"/>
                  <a:pt x="624999" y="168886"/>
                  <a:pt x="629602" y="171450"/>
                </a:cubicBezTo>
                <a:lnTo>
                  <a:pt x="732091" y="228600"/>
                </a:lnTo>
                <a:lnTo>
                  <a:pt x="732758" y="228600"/>
                </a:lnTo>
                <a:lnTo>
                  <a:pt x="736187" y="229743"/>
                </a:lnTo>
                <a:lnTo>
                  <a:pt x="737139" y="230505"/>
                </a:lnTo>
                <a:lnTo>
                  <a:pt x="737996" y="231267"/>
                </a:lnTo>
                <a:cubicBezTo>
                  <a:pt x="738337" y="231560"/>
                  <a:pt x="738656" y="231878"/>
                  <a:pt x="738949" y="232219"/>
                </a:cubicBezTo>
                <a:lnTo>
                  <a:pt x="739806" y="233077"/>
                </a:lnTo>
                <a:lnTo>
                  <a:pt x="740473" y="234029"/>
                </a:lnTo>
                <a:cubicBezTo>
                  <a:pt x="740781" y="234406"/>
                  <a:pt x="741037" y="234822"/>
                  <a:pt x="741235" y="235267"/>
                </a:cubicBezTo>
                <a:cubicBezTo>
                  <a:pt x="741278" y="235488"/>
                  <a:pt x="741278" y="235714"/>
                  <a:pt x="741235" y="235934"/>
                </a:cubicBezTo>
                <a:lnTo>
                  <a:pt x="741235" y="236887"/>
                </a:lnTo>
                <a:lnTo>
                  <a:pt x="741806" y="238315"/>
                </a:lnTo>
                <a:cubicBezTo>
                  <a:pt x="741844" y="238696"/>
                  <a:pt x="741844" y="239078"/>
                  <a:pt x="741806" y="239458"/>
                </a:cubicBezTo>
                <a:cubicBezTo>
                  <a:pt x="741806" y="239744"/>
                  <a:pt x="741806" y="240316"/>
                  <a:pt x="741806" y="240316"/>
                </a:cubicBezTo>
                <a:lnTo>
                  <a:pt x="741806" y="241840"/>
                </a:lnTo>
                <a:cubicBezTo>
                  <a:pt x="741852" y="242251"/>
                  <a:pt x="741852" y="242666"/>
                  <a:pt x="741806" y="243078"/>
                </a:cubicBezTo>
                <a:cubicBezTo>
                  <a:pt x="741806" y="243459"/>
                  <a:pt x="741806" y="244126"/>
                  <a:pt x="741806" y="244126"/>
                </a:cubicBezTo>
                <a:lnTo>
                  <a:pt x="739520" y="245173"/>
                </a:lnTo>
                <a:lnTo>
                  <a:pt x="739520" y="246697"/>
                </a:lnTo>
                <a:cubicBezTo>
                  <a:pt x="739520" y="246983"/>
                  <a:pt x="739520" y="247745"/>
                  <a:pt x="739520" y="247745"/>
                </a:cubicBezTo>
                <a:cubicBezTo>
                  <a:pt x="739559" y="248157"/>
                  <a:pt x="739559" y="248572"/>
                  <a:pt x="739520" y="248983"/>
                </a:cubicBezTo>
                <a:lnTo>
                  <a:pt x="739520" y="250412"/>
                </a:lnTo>
                <a:cubicBezTo>
                  <a:pt x="739520" y="250793"/>
                  <a:pt x="739520" y="251365"/>
                  <a:pt x="739520" y="251365"/>
                </a:cubicBezTo>
                <a:cubicBezTo>
                  <a:pt x="739558" y="251745"/>
                  <a:pt x="739558" y="252128"/>
                  <a:pt x="739520" y="252508"/>
                </a:cubicBezTo>
                <a:lnTo>
                  <a:pt x="738949" y="253936"/>
                </a:lnTo>
                <a:lnTo>
                  <a:pt x="738949" y="254889"/>
                </a:lnTo>
                <a:lnTo>
                  <a:pt x="738949" y="255365"/>
                </a:lnTo>
                <a:lnTo>
                  <a:pt x="738091" y="256794"/>
                </a:lnTo>
                <a:lnTo>
                  <a:pt x="736853" y="258223"/>
                </a:lnTo>
                <a:lnTo>
                  <a:pt x="736377" y="258889"/>
                </a:lnTo>
                <a:lnTo>
                  <a:pt x="735806" y="259366"/>
                </a:lnTo>
                <a:lnTo>
                  <a:pt x="734377" y="260509"/>
                </a:lnTo>
                <a:lnTo>
                  <a:pt x="732853" y="261652"/>
                </a:lnTo>
                <a:lnTo>
                  <a:pt x="732281" y="261652"/>
                </a:lnTo>
                <a:lnTo>
                  <a:pt x="629792" y="318802"/>
                </a:lnTo>
                <a:cubicBezTo>
                  <a:pt x="629433" y="319018"/>
                  <a:pt x="629068" y="319222"/>
                  <a:pt x="628695" y="319415"/>
                </a:cubicBezTo>
                <a:cubicBezTo>
                  <a:pt x="619347" y="324241"/>
                  <a:pt x="607855" y="320574"/>
                  <a:pt x="603029" y="311225"/>
                </a:cubicBezTo>
                <a:cubicBezTo>
                  <a:pt x="598203" y="301877"/>
                  <a:pt x="601870" y="290386"/>
                  <a:pt x="611218" y="285559"/>
                </a:cubicBezTo>
                <a:lnTo>
                  <a:pt x="649318" y="264223"/>
                </a:lnTo>
                <a:lnTo>
                  <a:pt x="529494" y="264223"/>
                </a:lnTo>
                <a:cubicBezTo>
                  <a:pt x="518973" y="264223"/>
                  <a:pt x="510444" y="255694"/>
                  <a:pt x="510444" y="245173"/>
                </a:cubicBezTo>
                <a:lnTo>
                  <a:pt x="510444" y="197548"/>
                </a:lnTo>
                <a:lnTo>
                  <a:pt x="548544" y="197548"/>
                </a:lnTo>
                <a:lnTo>
                  <a:pt x="548544" y="226123"/>
                </a:lnTo>
                <a:lnTo>
                  <a:pt x="649128" y="226123"/>
                </a:lnTo>
                <a:lnTo>
                  <a:pt x="611028" y="204787"/>
                </a:lnTo>
                <a:cubicBezTo>
                  <a:pt x="601822" y="199658"/>
                  <a:pt x="598517" y="188038"/>
                  <a:pt x="603646" y="178832"/>
                </a:cubicBezTo>
                <a:cubicBezTo>
                  <a:pt x="606211" y="174229"/>
                  <a:pt x="610398" y="171101"/>
                  <a:pt x="615095" y="169765"/>
                </a:cubicBezTo>
                <a:close/>
                <a:moveTo>
                  <a:pt x="339264" y="166622"/>
                </a:moveTo>
                <a:lnTo>
                  <a:pt x="339375" y="166687"/>
                </a:lnTo>
                <a:lnTo>
                  <a:pt x="338994" y="166687"/>
                </a:lnTo>
                <a:close/>
                <a:moveTo>
                  <a:pt x="436244" y="73723"/>
                </a:moveTo>
                <a:lnTo>
                  <a:pt x="437292" y="73723"/>
                </a:lnTo>
                <a:lnTo>
                  <a:pt x="438054" y="73723"/>
                </a:lnTo>
                <a:lnTo>
                  <a:pt x="439769" y="73723"/>
                </a:lnTo>
                <a:lnTo>
                  <a:pt x="440912" y="73723"/>
                </a:lnTo>
                <a:lnTo>
                  <a:pt x="444531" y="73723"/>
                </a:lnTo>
                <a:lnTo>
                  <a:pt x="445579" y="73723"/>
                </a:lnTo>
                <a:lnTo>
                  <a:pt x="447293" y="73723"/>
                </a:lnTo>
                <a:lnTo>
                  <a:pt x="448151" y="73723"/>
                </a:lnTo>
                <a:lnTo>
                  <a:pt x="449103" y="73723"/>
                </a:lnTo>
                <a:lnTo>
                  <a:pt x="450818" y="74390"/>
                </a:lnTo>
                <a:lnTo>
                  <a:pt x="451675" y="74390"/>
                </a:lnTo>
                <a:lnTo>
                  <a:pt x="555974" y="130873"/>
                </a:lnTo>
                <a:cubicBezTo>
                  <a:pt x="562296" y="134280"/>
                  <a:pt x="566165" y="140952"/>
                  <a:pt x="565981" y="148132"/>
                </a:cubicBezTo>
                <a:cubicBezTo>
                  <a:pt x="565711" y="158649"/>
                  <a:pt x="556966" y="166957"/>
                  <a:pt x="546449" y="166687"/>
                </a:cubicBezTo>
                <a:cubicBezTo>
                  <a:pt x="543129" y="166768"/>
                  <a:pt x="539845" y="165980"/>
                  <a:pt x="536924" y="164401"/>
                </a:cubicBezTo>
                <a:lnTo>
                  <a:pt x="461581" y="123253"/>
                </a:lnTo>
                <a:lnTo>
                  <a:pt x="461581" y="196024"/>
                </a:lnTo>
                <a:cubicBezTo>
                  <a:pt x="461581" y="206545"/>
                  <a:pt x="453052" y="215074"/>
                  <a:pt x="442531" y="215074"/>
                </a:cubicBezTo>
                <a:lnTo>
                  <a:pt x="383381" y="215074"/>
                </a:lnTo>
                <a:lnTo>
                  <a:pt x="383381" y="176974"/>
                </a:lnTo>
                <a:lnTo>
                  <a:pt x="423862" y="176974"/>
                </a:lnTo>
                <a:lnTo>
                  <a:pt x="423862" y="123253"/>
                </a:lnTo>
                <a:lnTo>
                  <a:pt x="348519" y="164401"/>
                </a:lnTo>
                <a:lnTo>
                  <a:pt x="339264" y="166622"/>
                </a:lnTo>
                <a:lnTo>
                  <a:pt x="322116" y="156680"/>
                </a:lnTo>
                <a:cubicBezTo>
                  <a:pt x="317126" y="147418"/>
                  <a:pt x="320588" y="135864"/>
                  <a:pt x="329850" y="130873"/>
                </a:cubicBezTo>
                <a:lnTo>
                  <a:pt x="433768" y="74390"/>
                </a:lnTo>
                <a:lnTo>
                  <a:pt x="434625" y="74390"/>
                </a:lnTo>
                <a:close/>
                <a:moveTo>
                  <a:pt x="443103" y="47625"/>
                </a:moveTo>
                <a:cubicBezTo>
                  <a:pt x="228600" y="47625"/>
                  <a:pt x="47625" y="138589"/>
                  <a:pt x="47625" y="246412"/>
                </a:cubicBezTo>
                <a:cubicBezTo>
                  <a:pt x="47625" y="354235"/>
                  <a:pt x="228600" y="445294"/>
                  <a:pt x="443103" y="445294"/>
                </a:cubicBezTo>
                <a:cubicBezTo>
                  <a:pt x="657225" y="445294"/>
                  <a:pt x="838676" y="354140"/>
                  <a:pt x="838676" y="246412"/>
                </a:cubicBezTo>
                <a:cubicBezTo>
                  <a:pt x="838676" y="138684"/>
                  <a:pt x="657606" y="47625"/>
                  <a:pt x="443103" y="47625"/>
                </a:cubicBezTo>
                <a:close/>
                <a:moveTo>
                  <a:pt x="443103" y="0"/>
                </a:moveTo>
                <a:cubicBezTo>
                  <a:pt x="691610" y="0"/>
                  <a:pt x="886301" y="108299"/>
                  <a:pt x="886301" y="246412"/>
                </a:cubicBezTo>
                <a:cubicBezTo>
                  <a:pt x="886301" y="249841"/>
                  <a:pt x="886301" y="253175"/>
                  <a:pt x="886301" y="256508"/>
                </a:cubicBezTo>
                <a:cubicBezTo>
                  <a:pt x="886447" y="257965"/>
                  <a:pt x="886447" y="259433"/>
                  <a:pt x="886301" y="260890"/>
                </a:cubicBezTo>
                <a:lnTo>
                  <a:pt x="886301" y="425291"/>
                </a:lnTo>
                <a:cubicBezTo>
                  <a:pt x="886301" y="537686"/>
                  <a:pt x="753523" y="633317"/>
                  <a:pt x="564261" y="662273"/>
                </a:cubicBezTo>
                <a:cubicBezTo>
                  <a:pt x="561808" y="671353"/>
                  <a:pt x="556826" y="679549"/>
                  <a:pt x="549894" y="685906"/>
                </a:cubicBezTo>
                <a:cubicBezTo>
                  <a:pt x="529695" y="704431"/>
                  <a:pt x="498304" y="703074"/>
                  <a:pt x="479779" y="682874"/>
                </a:cubicBezTo>
                <a:cubicBezTo>
                  <a:pt x="461255" y="662675"/>
                  <a:pt x="462612" y="631284"/>
                  <a:pt x="482811" y="612759"/>
                </a:cubicBezTo>
                <a:cubicBezTo>
                  <a:pt x="503010" y="594235"/>
                  <a:pt x="534402" y="595592"/>
                  <a:pt x="552926" y="615791"/>
                </a:cubicBezTo>
                <a:cubicBezTo>
                  <a:pt x="718471" y="591503"/>
                  <a:pt x="838676" y="513112"/>
                  <a:pt x="838676" y="425291"/>
                </a:cubicBezTo>
                <a:lnTo>
                  <a:pt x="838676" y="359188"/>
                </a:lnTo>
                <a:cubicBezTo>
                  <a:pt x="766191" y="438817"/>
                  <a:pt x="617982" y="492538"/>
                  <a:pt x="443103" y="492538"/>
                </a:cubicBezTo>
                <a:cubicBezTo>
                  <a:pt x="268224" y="492538"/>
                  <a:pt x="120110" y="439198"/>
                  <a:pt x="47625" y="359188"/>
                </a:cubicBezTo>
                <a:lnTo>
                  <a:pt x="47625" y="425291"/>
                </a:lnTo>
                <a:cubicBezTo>
                  <a:pt x="47625" y="512064"/>
                  <a:pt x="165544" y="589883"/>
                  <a:pt x="328517" y="615315"/>
                </a:cubicBezTo>
                <a:cubicBezTo>
                  <a:pt x="334936" y="608602"/>
                  <a:pt x="343115" y="603832"/>
                  <a:pt x="352119" y="601554"/>
                </a:cubicBezTo>
                <a:cubicBezTo>
                  <a:pt x="378587" y="594855"/>
                  <a:pt x="405474" y="610880"/>
                  <a:pt x="412172" y="637348"/>
                </a:cubicBezTo>
                <a:cubicBezTo>
                  <a:pt x="418871" y="663815"/>
                  <a:pt x="402846" y="690702"/>
                  <a:pt x="376378" y="697401"/>
                </a:cubicBezTo>
                <a:cubicBezTo>
                  <a:pt x="349911" y="704100"/>
                  <a:pt x="323024" y="688074"/>
                  <a:pt x="316325" y="661607"/>
                </a:cubicBezTo>
                <a:cubicBezTo>
                  <a:pt x="130112" y="631317"/>
                  <a:pt x="0" y="536353"/>
                  <a:pt x="476" y="425291"/>
                </a:cubicBezTo>
                <a:lnTo>
                  <a:pt x="476" y="260890"/>
                </a:lnTo>
                <a:cubicBezTo>
                  <a:pt x="330" y="259433"/>
                  <a:pt x="330" y="257965"/>
                  <a:pt x="476" y="256508"/>
                </a:cubicBezTo>
                <a:cubicBezTo>
                  <a:pt x="0" y="253175"/>
                  <a:pt x="0" y="249841"/>
                  <a:pt x="0" y="246412"/>
                </a:cubicBezTo>
                <a:cubicBezTo>
                  <a:pt x="0" y="108299"/>
                  <a:pt x="194596" y="0"/>
                  <a:pt x="4431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ATN接入路由器 ATN Access Router">
            <a:extLst>
              <a:ext uri="{FF2B5EF4-FFF2-40B4-BE49-F238E27FC236}">
                <a16:creationId xmlns:a16="http://schemas.microsoft.com/office/drawing/2014/main" id="{CFF237D9-CEA5-43B7-9F00-66A6EA2DB819}"/>
              </a:ext>
            </a:extLst>
          </p:cNvPr>
          <p:cNvSpPr/>
          <p:nvPr/>
        </p:nvSpPr>
        <p:spPr>
          <a:xfrm>
            <a:off x="5922560" y="5642936"/>
            <a:ext cx="609685" cy="480753"/>
          </a:xfrm>
          <a:custGeom>
            <a:avLst/>
            <a:gdLst>
              <a:gd name="connsiteX0" fmla="*/ 443769 w 886410"/>
              <a:gd name="connsiteY0" fmla="*/ 273653 h 698958"/>
              <a:gd name="connsiteX1" fmla="*/ 502824 w 886410"/>
              <a:gd name="connsiteY1" fmla="*/ 273653 h 698958"/>
              <a:gd name="connsiteX2" fmla="*/ 502824 w 886410"/>
              <a:gd name="connsiteY2" fmla="*/ 311753 h 698958"/>
              <a:gd name="connsiteX3" fmla="*/ 462819 w 886410"/>
              <a:gd name="connsiteY3" fmla="*/ 311753 h 698958"/>
              <a:gd name="connsiteX4" fmla="*/ 462819 w 886410"/>
              <a:gd name="connsiteY4" fmla="*/ 367093 h 698958"/>
              <a:gd name="connsiteX5" fmla="*/ 538162 w 886410"/>
              <a:gd name="connsiteY5" fmla="*/ 326041 h 698958"/>
              <a:gd name="connsiteX6" fmla="*/ 538067 w 886410"/>
              <a:gd name="connsiteY6" fmla="*/ 325945 h 698958"/>
              <a:gd name="connsiteX7" fmla="*/ 562728 w 886410"/>
              <a:gd name="connsiteY7" fmla="*/ 333225 h 698958"/>
              <a:gd name="connsiteX8" fmla="*/ 556259 w 886410"/>
              <a:gd name="connsiteY8" fmla="*/ 359378 h 698958"/>
              <a:gd name="connsiteX9" fmla="*/ 452723 w 886410"/>
              <a:gd name="connsiteY9" fmla="*/ 415861 h 698958"/>
              <a:gd name="connsiteX10" fmla="*/ 452151 w 886410"/>
              <a:gd name="connsiteY10" fmla="*/ 415861 h 698958"/>
              <a:gd name="connsiteX11" fmla="*/ 449294 w 886410"/>
              <a:gd name="connsiteY11" fmla="*/ 417004 h 698958"/>
              <a:gd name="connsiteX12" fmla="*/ 448436 w 886410"/>
              <a:gd name="connsiteY12" fmla="*/ 417004 h 698958"/>
              <a:gd name="connsiteX13" fmla="*/ 447960 w 886410"/>
              <a:gd name="connsiteY13" fmla="*/ 417004 h 698958"/>
              <a:gd name="connsiteX14" fmla="*/ 443674 w 886410"/>
              <a:gd name="connsiteY14" fmla="*/ 417576 h 698958"/>
              <a:gd name="connsiteX15" fmla="*/ 439483 w 886410"/>
              <a:gd name="connsiteY15" fmla="*/ 417004 h 698958"/>
              <a:gd name="connsiteX16" fmla="*/ 438911 w 886410"/>
              <a:gd name="connsiteY16" fmla="*/ 417004 h 698958"/>
              <a:gd name="connsiteX17" fmla="*/ 438054 w 886410"/>
              <a:gd name="connsiteY17" fmla="*/ 417004 h 698958"/>
              <a:gd name="connsiteX18" fmla="*/ 435292 w 886410"/>
              <a:gd name="connsiteY18" fmla="*/ 415956 h 698958"/>
              <a:gd name="connsiteX19" fmla="*/ 434625 w 886410"/>
              <a:gd name="connsiteY19" fmla="*/ 415956 h 698958"/>
              <a:gd name="connsiteX20" fmla="*/ 331088 w 886410"/>
              <a:gd name="connsiteY20" fmla="*/ 359473 h 698958"/>
              <a:gd name="connsiteX21" fmla="*/ 323516 w 886410"/>
              <a:gd name="connsiteY21" fmla="*/ 333613 h 698958"/>
              <a:gd name="connsiteX22" fmla="*/ 349376 w 886410"/>
              <a:gd name="connsiteY22" fmla="*/ 326041 h 698958"/>
              <a:gd name="connsiteX23" fmla="*/ 424719 w 886410"/>
              <a:gd name="connsiteY23" fmla="*/ 367189 h 698958"/>
              <a:gd name="connsiteX24" fmla="*/ 424719 w 886410"/>
              <a:gd name="connsiteY24" fmla="*/ 292703 h 698958"/>
              <a:gd name="connsiteX25" fmla="*/ 443769 w 886410"/>
              <a:gd name="connsiteY25" fmla="*/ 273653 h 698958"/>
              <a:gd name="connsiteX26" fmla="*/ 271719 w 886410"/>
              <a:gd name="connsiteY26" fmla="*/ 170057 h 698958"/>
              <a:gd name="connsiteX27" fmla="*/ 282988 w 886410"/>
              <a:gd name="connsiteY27" fmla="*/ 179356 h 698958"/>
              <a:gd name="connsiteX28" fmla="*/ 275082 w 886410"/>
              <a:gd name="connsiteY28" fmla="*/ 205168 h 698958"/>
              <a:gd name="connsiteX29" fmla="*/ 236982 w 886410"/>
              <a:gd name="connsiteY29" fmla="*/ 226504 h 698958"/>
              <a:gd name="connsiteX30" fmla="*/ 356806 w 886410"/>
              <a:gd name="connsiteY30" fmla="*/ 226504 h 698958"/>
              <a:gd name="connsiteX31" fmla="*/ 375856 w 886410"/>
              <a:gd name="connsiteY31" fmla="*/ 245554 h 698958"/>
              <a:gd name="connsiteX32" fmla="*/ 375856 w 886410"/>
              <a:gd name="connsiteY32" fmla="*/ 292513 h 698958"/>
              <a:gd name="connsiteX33" fmla="*/ 337756 w 886410"/>
              <a:gd name="connsiteY33" fmla="*/ 292513 h 698958"/>
              <a:gd name="connsiteX34" fmla="*/ 337756 w 886410"/>
              <a:gd name="connsiteY34" fmla="*/ 264414 h 698958"/>
              <a:gd name="connsiteX35" fmla="*/ 237172 w 886410"/>
              <a:gd name="connsiteY35" fmla="*/ 264414 h 698958"/>
              <a:gd name="connsiteX36" fmla="*/ 275272 w 886410"/>
              <a:gd name="connsiteY36" fmla="*/ 285750 h 698958"/>
              <a:gd name="connsiteX37" fmla="*/ 275177 w 886410"/>
              <a:gd name="connsiteY37" fmla="*/ 283559 h 698958"/>
              <a:gd name="connsiteX38" fmla="*/ 284835 w 886410"/>
              <a:gd name="connsiteY38" fmla="*/ 300266 h 698958"/>
              <a:gd name="connsiteX39" fmla="*/ 265652 w 886410"/>
              <a:gd name="connsiteY39" fmla="*/ 319183 h 698958"/>
              <a:gd name="connsiteX40" fmla="*/ 256127 w 886410"/>
              <a:gd name="connsiteY40" fmla="*/ 316801 h 698958"/>
              <a:gd name="connsiteX41" fmla="*/ 153543 w 886410"/>
              <a:gd name="connsiteY41" fmla="*/ 259651 h 698958"/>
              <a:gd name="connsiteX42" fmla="*/ 152971 w 886410"/>
              <a:gd name="connsiteY42" fmla="*/ 259651 h 698958"/>
              <a:gd name="connsiteX43" fmla="*/ 151447 w 886410"/>
              <a:gd name="connsiteY43" fmla="*/ 258508 h 698958"/>
              <a:gd name="connsiteX44" fmla="*/ 150019 w 886410"/>
              <a:gd name="connsiteY44" fmla="*/ 257365 h 698958"/>
              <a:gd name="connsiteX45" fmla="*/ 149447 w 886410"/>
              <a:gd name="connsiteY45" fmla="*/ 257365 h 698958"/>
              <a:gd name="connsiteX46" fmla="*/ 148971 w 886410"/>
              <a:gd name="connsiteY46" fmla="*/ 256699 h 698958"/>
              <a:gd name="connsiteX47" fmla="*/ 147733 w 886410"/>
              <a:gd name="connsiteY47" fmla="*/ 255270 h 698958"/>
              <a:gd name="connsiteX48" fmla="*/ 146875 w 886410"/>
              <a:gd name="connsiteY48" fmla="*/ 253841 h 698958"/>
              <a:gd name="connsiteX49" fmla="*/ 146875 w 886410"/>
              <a:gd name="connsiteY49" fmla="*/ 253365 h 698958"/>
              <a:gd name="connsiteX50" fmla="*/ 146875 w 886410"/>
              <a:gd name="connsiteY50" fmla="*/ 252412 h 698958"/>
              <a:gd name="connsiteX51" fmla="*/ 146209 w 886410"/>
              <a:gd name="connsiteY51" fmla="*/ 250888 h 698958"/>
              <a:gd name="connsiteX52" fmla="*/ 146209 w 886410"/>
              <a:gd name="connsiteY52" fmla="*/ 249841 h 698958"/>
              <a:gd name="connsiteX53" fmla="*/ 146209 w 886410"/>
              <a:gd name="connsiteY53" fmla="*/ 248888 h 698958"/>
              <a:gd name="connsiteX54" fmla="*/ 146209 w 886410"/>
              <a:gd name="connsiteY54" fmla="*/ 247364 h 698958"/>
              <a:gd name="connsiteX55" fmla="*/ 146209 w 886410"/>
              <a:gd name="connsiteY55" fmla="*/ 246221 h 698958"/>
              <a:gd name="connsiteX56" fmla="*/ 146209 w 886410"/>
              <a:gd name="connsiteY56" fmla="*/ 245078 h 698958"/>
              <a:gd name="connsiteX57" fmla="*/ 146209 w 886410"/>
              <a:gd name="connsiteY57" fmla="*/ 243649 h 698958"/>
              <a:gd name="connsiteX58" fmla="*/ 146209 w 886410"/>
              <a:gd name="connsiteY58" fmla="*/ 242602 h 698958"/>
              <a:gd name="connsiteX59" fmla="*/ 146209 w 886410"/>
              <a:gd name="connsiteY59" fmla="*/ 241363 h 698958"/>
              <a:gd name="connsiteX60" fmla="*/ 146209 w 886410"/>
              <a:gd name="connsiteY60" fmla="*/ 239839 h 698958"/>
              <a:gd name="connsiteX61" fmla="*/ 146209 w 886410"/>
              <a:gd name="connsiteY61" fmla="*/ 238982 h 698958"/>
              <a:gd name="connsiteX62" fmla="*/ 146209 w 886410"/>
              <a:gd name="connsiteY62" fmla="*/ 237839 h 698958"/>
              <a:gd name="connsiteX63" fmla="*/ 146875 w 886410"/>
              <a:gd name="connsiteY63" fmla="*/ 236410 h 698958"/>
              <a:gd name="connsiteX64" fmla="*/ 146875 w 886410"/>
              <a:gd name="connsiteY64" fmla="*/ 235458 h 698958"/>
              <a:gd name="connsiteX65" fmla="*/ 147352 w 886410"/>
              <a:gd name="connsiteY65" fmla="*/ 234886 h 698958"/>
              <a:gd name="connsiteX66" fmla="*/ 148114 w 886410"/>
              <a:gd name="connsiteY66" fmla="*/ 233648 h 698958"/>
              <a:gd name="connsiteX67" fmla="*/ 148780 w 886410"/>
              <a:gd name="connsiteY67" fmla="*/ 232696 h 698958"/>
              <a:gd name="connsiteX68" fmla="*/ 149638 w 886410"/>
              <a:gd name="connsiteY68" fmla="*/ 231838 h 698958"/>
              <a:gd name="connsiteX69" fmla="*/ 150590 w 886410"/>
              <a:gd name="connsiteY69" fmla="*/ 230886 h 698958"/>
              <a:gd name="connsiteX70" fmla="*/ 151447 w 886410"/>
              <a:gd name="connsiteY70" fmla="*/ 230029 h 698958"/>
              <a:gd name="connsiteX71" fmla="*/ 152305 w 886410"/>
              <a:gd name="connsiteY71" fmla="*/ 229362 h 698958"/>
              <a:gd name="connsiteX72" fmla="*/ 153638 w 886410"/>
              <a:gd name="connsiteY72" fmla="*/ 228600 h 698958"/>
              <a:gd name="connsiteX73" fmla="*/ 154305 w 886410"/>
              <a:gd name="connsiteY73" fmla="*/ 228600 h 698958"/>
              <a:gd name="connsiteX74" fmla="*/ 257175 w 886410"/>
              <a:gd name="connsiteY74" fmla="*/ 171450 h 698958"/>
              <a:gd name="connsiteX75" fmla="*/ 271719 w 886410"/>
              <a:gd name="connsiteY75" fmla="*/ 170057 h 698958"/>
              <a:gd name="connsiteX76" fmla="*/ 615095 w 886410"/>
              <a:gd name="connsiteY76" fmla="*/ 169765 h 698958"/>
              <a:gd name="connsiteX77" fmla="*/ 629602 w 886410"/>
              <a:gd name="connsiteY77" fmla="*/ 171450 h 698958"/>
              <a:gd name="connsiteX78" fmla="*/ 732091 w 886410"/>
              <a:gd name="connsiteY78" fmla="*/ 228600 h 698958"/>
              <a:gd name="connsiteX79" fmla="*/ 732758 w 886410"/>
              <a:gd name="connsiteY79" fmla="*/ 228600 h 698958"/>
              <a:gd name="connsiteX80" fmla="*/ 736187 w 886410"/>
              <a:gd name="connsiteY80" fmla="*/ 229743 h 698958"/>
              <a:gd name="connsiteX81" fmla="*/ 737139 w 886410"/>
              <a:gd name="connsiteY81" fmla="*/ 230505 h 698958"/>
              <a:gd name="connsiteX82" fmla="*/ 737996 w 886410"/>
              <a:gd name="connsiteY82" fmla="*/ 231267 h 698958"/>
              <a:gd name="connsiteX83" fmla="*/ 738949 w 886410"/>
              <a:gd name="connsiteY83" fmla="*/ 232219 h 698958"/>
              <a:gd name="connsiteX84" fmla="*/ 739806 w 886410"/>
              <a:gd name="connsiteY84" fmla="*/ 233077 h 698958"/>
              <a:gd name="connsiteX85" fmla="*/ 740473 w 886410"/>
              <a:gd name="connsiteY85" fmla="*/ 234029 h 698958"/>
              <a:gd name="connsiteX86" fmla="*/ 741235 w 886410"/>
              <a:gd name="connsiteY86" fmla="*/ 235267 h 698958"/>
              <a:gd name="connsiteX87" fmla="*/ 741235 w 886410"/>
              <a:gd name="connsiteY87" fmla="*/ 235934 h 698958"/>
              <a:gd name="connsiteX88" fmla="*/ 741235 w 886410"/>
              <a:gd name="connsiteY88" fmla="*/ 236887 h 698958"/>
              <a:gd name="connsiteX89" fmla="*/ 741806 w 886410"/>
              <a:gd name="connsiteY89" fmla="*/ 238315 h 698958"/>
              <a:gd name="connsiteX90" fmla="*/ 741806 w 886410"/>
              <a:gd name="connsiteY90" fmla="*/ 239458 h 698958"/>
              <a:gd name="connsiteX91" fmla="*/ 741806 w 886410"/>
              <a:gd name="connsiteY91" fmla="*/ 240316 h 698958"/>
              <a:gd name="connsiteX92" fmla="*/ 741806 w 886410"/>
              <a:gd name="connsiteY92" fmla="*/ 241840 h 698958"/>
              <a:gd name="connsiteX93" fmla="*/ 741806 w 886410"/>
              <a:gd name="connsiteY93" fmla="*/ 243078 h 698958"/>
              <a:gd name="connsiteX94" fmla="*/ 741806 w 886410"/>
              <a:gd name="connsiteY94" fmla="*/ 244126 h 698958"/>
              <a:gd name="connsiteX95" fmla="*/ 739520 w 886410"/>
              <a:gd name="connsiteY95" fmla="*/ 245173 h 698958"/>
              <a:gd name="connsiteX96" fmla="*/ 739520 w 886410"/>
              <a:gd name="connsiteY96" fmla="*/ 246697 h 698958"/>
              <a:gd name="connsiteX97" fmla="*/ 739520 w 886410"/>
              <a:gd name="connsiteY97" fmla="*/ 247745 h 698958"/>
              <a:gd name="connsiteX98" fmla="*/ 739520 w 886410"/>
              <a:gd name="connsiteY98" fmla="*/ 248983 h 698958"/>
              <a:gd name="connsiteX99" fmla="*/ 739520 w 886410"/>
              <a:gd name="connsiteY99" fmla="*/ 250412 h 698958"/>
              <a:gd name="connsiteX100" fmla="*/ 739520 w 886410"/>
              <a:gd name="connsiteY100" fmla="*/ 251365 h 698958"/>
              <a:gd name="connsiteX101" fmla="*/ 739520 w 886410"/>
              <a:gd name="connsiteY101" fmla="*/ 252508 h 698958"/>
              <a:gd name="connsiteX102" fmla="*/ 738949 w 886410"/>
              <a:gd name="connsiteY102" fmla="*/ 253936 h 698958"/>
              <a:gd name="connsiteX103" fmla="*/ 738949 w 886410"/>
              <a:gd name="connsiteY103" fmla="*/ 254889 h 698958"/>
              <a:gd name="connsiteX104" fmla="*/ 738949 w 886410"/>
              <a:gd name="connsiteY104" fmla="*/ 255365 h 698958"/>
              <a:gd name="connsiteX105" fmla="*/ 738091 w 886410"/>
              <a:gd name="connsiteY105" fmla="*/ 256794 h 698958"/>
              <a:gd name="connsiteX106" fmla="*/ 736853 w 886410"/>
              <a:gd name="connsiteY106" fmla="*/ 258223 h 698958"/>
              <a:gd name="connsiteX107" fmla="*/ 736377 w 886410"/>
              <a:gd name="connsiteY107" fmla="*/ 258889 h 698958"/>
              <a:gd name="connsiteX108" fmla="*/ 735806 w 886410"/>
              <a:gd name="connsiteY108" fmla="*/ 259366 h 698958"/>
              <a:gd name="connsiteX109" fmla="*/ 734377 w 886410"/>
              <a:gd name="connsiteY109" fmla="*/ 260509 h 698958"/>
              <a:gd name="connsiteX110" fmla="*/ 732853 w 886410"/>
              <a:gd name="connsiteY110" fmla="*/ 261652 h 698958"/>
              <a:gd name="connsiteX111" fmla="*/ 732281 w 886410"/>
              <a:gd name="connsiteY111" fmla="*/ 261652 h 698958"/>
              <a:gd name="connsiteX112" fmla="*/ 629792 w 886410"/>
              <a:gd name="connsiteY112" fmla="*/ 318802 h 698958"/>
              <a:gd name="connsiteX113" fmla="*/ 628695 w 886410"/>
              <a:gd name="connsiteY113" fmla="*/ 319415 h 698958"/>
              <a:gd name="connsiteX114" fmla="*/ 603029 w 886410"/>
              <a:gd name="connsiteY114" fmla="*/ 311225 h 698958"/>
              <a:gd name="connsiteX115" fmla="*/ 611218 w 886410"/>
              <a:gd name="connsiteY115" fmla="*/ 285559 h 698958"/>
              <a:gd name="connsiteX116" fmla="*/ 649318 w 886410"/>
              <a:gd name="connsiteY116" fmla="*/ 264223 h 698958"/>
              <a:gd name="connsiteX117" fmla="*/ 529494 w 886410"/>
              <a:gd name="connsiteY117" fmla="*/ 264223 h 698958"/>
              <a:gd name="connsiteX118" fmla="*/ 510444 w 886410"/>
              <a:gd name="connsiteY118" fmla="*/ 245173 h 698958"/>
              <a:gd name="connsiteX119" fmla="*/ 510444 w 886410"/>
              <a:gd name="connsiteY119" fmla="*/ 197548 h 698958"/>
              <a:gd name="connsiteX120" fmla="*/ 548544 w 886410"/>
              <a:gd name="connsiteY120" fmla="*/ 197548 h 698958"/>
              <a:gd name="connsiteX121" fmla="*/ 548544 w 886410"/>
              <a:gd name="connsiteY121" fmla="*/ 226123 h 698958"/>
              <a:gd name="connsiteX122" fmla="*/ 649128 w 886410"/>
              <a:gd name="connsiteY122" fmla="*/ 226123 h 698958"/>
              <a:gd name="connsiteX123" fmla="*/ 611028 w 886410"/>
              <a:gd name="connsiteY123" fmla="*/ 204787 h 698958"/>
              <a:gd name="connsiteX124" fmla="*/ 603646 w 886410"/>
              <a:gd name="connsiteY124" fmla="*/ 178832 h 698958"/>
              <a:gd name="connsiteX125" fmla="*/ 615095 w 886410"/>
              <a:gd name="connsiteY125" fmla="*/ 169765 h 698958"/>
              <a:gd name="connsiteX126" fmla="*/ 339264 w 886410"/>
              <a:gd name="connsiteY126" fmla="*/ 166622 h 698958"/>
              <a:gd name="connsiteX127" fmla="*/ 339375 w 886410"/>
              <a:gd name="connsiteY127" fmla="*/ 166687 h 698958"/>
              <a:gd name="connsiteX128" fmla="*/ 338994 w 886410"/>
              <a:gd name="connsiteY128" fmla="*/ 166687 h 698958"/>
              <a:gd name="connsiteX129" fmla="*/ 436244 w 886410"/>
              <a:gd name="connsiteY129" fmla="*/ 73723 h 698958"/>
              <a:gd name="connsiteX130" fmla="*/ 437292 w 886410"/>
              <a:gd name="connsiteY130" fmla="*/ 73723 h 698958"/>
              <a:gd name="connsiteX131" fmla="*/ 438054 w 886410"/>
              <a:gd name="connsiteY131" fmla="*/ 73723 h 698958"/>
              <a:gd name="connsiteX132" fmla="*/ 439769 w 886410"/>
              <a:gd name="connsiteY132" fmla="*/ 73723 h 698958"/>
              <a:gd name="connsiteX133" fmla="*/ 440912 w 886410"/>
              <a:gd name="connsiteY133" fmla="*/ 73723 h 698958"/>
              <a:gd name="connsiteX134" fmla="*/ 444531 w 886410"/>
              <a:gd name="connsiteY134" fmla="*/ 73723 h 698958"/>
              <a:gd name="connsiteX135" fmla="*/ 445579 w 886410"/>
              <a:gd name="connsiteY135" fmla="*/ 73723 h 698958"/>
              <a:gd name="connsiteX136" fmla="*/ 447293 w 886410"/>
              <a:gd name="connsiteY136" fmla="*/ 73723 h 698958"/>
              <a:gd name="connsiteX137" fmla="*/ 448151 w 886410"/>
              <a:gd name="connsiteY137" fmla="*/ 73723 h 698958"/>
              <a:gd name="connsiteX138" fmla="*/ 449103 w 886410"/>
              <a:gd name="connsiteY138" fmla="*/ 73723 h 698958"/>
              <a:gd name="connsiteX139" fmla="*/ 450818 w 886410"/>
              <a:gd name="connsiteY139" fmla="*/ 74390 h 698958"/>
              <a:gd name="connsiteX140" fmla="*/ 451675 w 886410"/>
              <a:gd name="connsiteY140" fmla="*/ 74390 h 698958"/>
              <a:gd name="connsiteX141" fmla="*/ 555974 w 886410"/>
              <a:gd name="connsiteY141" fmla="*/ 130873 h 698958"/>
              <a:gd name="connsiteX142" fmla="*/ 565981 w 886410"/>
              <a:gd name="connsiteY142" fmla="*/ 148132 h 698958"/>
              <a:gd name="connsiteX143" fmla="*/ 546449 w 886410"/>
              <a:gd name="connsiteY143" fmla="*/ 166687 h 698958"/>
              <a:gd name="connsiteX144" fmla="*/ 536924 w 886410"/>
              <a:gd name="connsiteY144" fmla="*/ 164401 h 698958"/>
              <a:gd name="connsiteX145" fmla="*/ 461581 w 886410"/>
              <a:gd name="connsiteY145" fmla="*/ 123253 h 698958"/>
              <a:gd name="connsiteX146" fmla="*/ 461581 w 886410"/>
              <a:gd name="connsiteY146" fmla="*/ 196024 h 698958"/>
              <a:gd name="connsiteX147" fmla="*/ 442531 w 886410"/>
              <a:gd name="connsiteY147" fmla="*/ 215074 h 698958"/>
              <a:gd name="connsiteX148" fmla="*/ 383381 w 886410"/>
              <a:gd name="connsiteY148" fmla="*/ 215074 h 698958"/>
              <a:gd name="connsiteX149" fmla="*/ 383381 w 886410"/>
              <a:gd name="connsiteY149" fmla="*/ 176974 h 698958"/>
              <a:gd name="connsiteX150" fmla="*/ 423862 w 886410"/>
              <a:gd name="connsiteY150" fmla="*/ 176974 h 698958"/>
              <a:gd name="connsiteX151" fmla="*/ 423862 w 886410"/>
              <a:gd name="connsiteY151" fmla="*/ 123253 h 698958"/>
              <a:gd name="connsiteX152" fmla="*/ 348519 w 886410"/>
              <a:gd name="connsiteY152" fmla="*/ 164401 h 698958"/>
              <a:gd name="connsiteX153" fmla="*/ 339264 w 886410"/>
              <a:gd name="connsiteY153" fmla="*/ 166622 h 698958"/>
              <a:gd name="connsiteX154" fmla="*/ 322116 w 886410"/>
              <a:gd name="connsiteY154" fmla="*/ 156680 h 698958"/>
              <a:gd name="connsiteX155" fmla="*/ 329850 w 886410"/>
              <a:gd name="connsiteY155" fmla="*/ 130873 h 698958"/>
              <a:gd name="connsiteX156" fmla="*/ 433768 w 886410"/>
              <a:gd name="connsiteY156" fmla="*/ 74390 h 698958"/>
              <a:gd name="connsiteX157" fmla="*/ 434625 w 886410"/>
              <a:gd name="connsiteY157" fmla="*/ 74390 h 698958"/>
              <a:gd name="connsiteX158" fmla="*/ 443103 w 886410"/>
              <a:gd name="connsiteY158" fmla="*/ 47625 h 698958"/>
              <a:gd name="connsiteX159" fmla="*/ 47625 w 886410"/>
              <a:gd name="connsiteY159" fmla="*/ 246412 h 698958"/>
              <a:gd name="connsiteX160" fmla="*/ 443103 w 886410"/>
              <a:gd name="connsiteY160" fmla="*/ 445294 h 698958"/>
              <a:gd name="connsiteX161" fmla="*/ 838676 w 886410"/>
              <a:gd name="connsiteY161" fmla="*/ 246412 h 698958"/>
              <a:gd name="connsiteX162" fmla="*/ 443103 w 886410"/>
              <a:gd name="connsiteY162" fmla="*/ 47625 h 698958"/>
              <a:gd name="connsiteX163" fmla="*/ 443103 w 886410"/>
              <a:gd name="connsiteY163" fmla="*/ 0 h 698958"/>
              <a:gd name="connsiteX164" fmla="*/ 886301 w 886410"/>
              <a:gd name="connsiteY164" fmla="*/ 246412 h 698958"/>
              <a:gd name="connsiteX165" fmla="*/ 886301 w 886410"/>
              <a:gd name="connsiteY165" fmla="*/ 256508 h 698958"/>
              <a:gd name="connsiteX166" fmla="*/ 886301 w 886410"/>
              <a:gd name="connsiteY166" fmla="*/ 260890 h 698958"/>
              <a:gd name="connsiteX167" fmla="*/ 886301 w 886410"/>
              <a:gd name="connsiteY167" fmla="*/ 425291 h 698958"/>
              <a:gd name="connsiteX168" fmla="*/ 564261 w 886410"/>
              <a:gd name="connsiteY168" fmla="*/ 662273 h 698958"/>
              <a:gd name="connsiteX169" fmla="*/ 549894 w 886410"/>
              <a:gd name="connsiteY169" fmla="*/ 685906 h 698958"/>
              <a:gd name="connsiteX170" fmla="*/ 479779 w 886410"/>
              <a:gd name="connsiteY170" fmla="*/ 682874 h 698958"/>
              <a:gd name="connsiteX171" fmla="*/ 482811 w 886410"/>
              <a:gd name="connsiteY171" fmla="*/ 612759 h 698958"/>
              <a:gd name="connsiteX172" fmla="*/ 552926 w 886410"/>
              <a:gd name="connsiteY172" fmla="*/ 615791 h 698958"/>
              <a:gd name="connsiteX173" fmla="*/ 838676 w 886410"/>
              <a:gd name="connsiteY173" fmla="*/ 425291 h 698958"/>
              <a:gd name="connsiteX174" fmla="*/ 838676 w 886410"/>
              <a:gd name="connsiteY174" fmla="*/ 359188 h 698958"/>
              <a:gd name="connsiteX175" fmla="*/ 443103 w 886410"/>
              <a:gd name="connsiteY175" fmla="*/ 492538 h 698958"/>
              <a:gd name="connsiteX176" fmla="*/ 47625 w 886410"/>
              <a:gd name="connsiteY176" fmla="*/ 359188 h 698958"/>
              <a:gd name="connsiteX177" fmla="*/ 47625 w 886410"/>
              <a:gd name="connsiteY177" fmla="*/ 425291 h 698958"/>
              <a:gd name="connsiteX178" fmla="*/ 328517 w 886410"/>
              <a:gd name="connsiteY178" fmla="*/ 615315 h 698958"/>
              <a:gd name="connsiteX179" fmla="*/ 352119 w 886410"/>
              <a:gd name="connsiteY179" fmla="*/ 601554 h 698958"/>
              <a:gd name="connsiteX180" fmla="*/ 412172 w 886410"/>
              <a:gd name="connsiteY180" fmla="*/ 637348 h 698958"/>
              <a:gd name="connsiteX181" fmla="*/ 376378 w 886410"/>
              <a:gd name="connsiteY181" fmla="*/ 697401 h 698958"/>
              <a:gd name="connsiteX182" fmla="*/ 316325 w 886410"/>
              <a:gd name="connsiteY182" fmla="*/ 661607 h 698958"/>
              <a:gd name="connsiteX183" fmla="*/ 476 w 886410"/>
              <a:gd name="connsiteY183" fmla="*/ 425291 h 698958"/>
              <a:gd name="connsiteX184" fmla="*/ 476 w 886410"/>
              <a:gd name="connsiteY184" fmla="*/ 260890 h 698958"/>
              <a:gd name="connsiteX185" fmla="*/ 476 w 886410"/>
              <a:gd name="connsiteY185" fmla="*/ 256508 h 698958"/>
              <a:gd name="connsiteX186" fmla="*/ 0 w 886410"/>
              <a:gd name="connsiteY186" fmla="*/ 246412 h 698958"/>
              <a:gd name="connsiteX187" fmla="*/ 443103 w 886410"/>
              <a:gd name="connsiteY187" fmla="*/ 0 h 69895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  <a:cxn ang="0">
                <a:pos x="connsiteX38" y="connsiteY38"/>
              </a:cxn>
              <a:cxn ang="0">
                <a:pos x="connsiteX39" y="connsiteY39"/>
              </a:cxn>
              <a:cxn ang="0">
                <a:pos x="connsiteX40" y="connsiteY40"/>
              </a:cxn>
              <a:cxn ang="0">
                <a:pos x="connsiteX41" y="connsiteY41"/>
              </a:cxn>
              <a:cxn ang="0">
                <a:pos x="connsiteX42" y="connsiteY42"/>
              </a:cxn>
              <a:cxn ang="0">
                <a:pos x="connsiteX43" y="connsiteY43"/>
              </a:cxn>
              <a:cxn ang="0">
                <a:pos x="connsiteX44" y="connsiteY44"/>
              </a:cxn>
              <a:cxn ang="0">
                <a:pos x="connsiteX45" y="connsiteY45"/>
              </a:cxn>
              <a:cxn ang="0">
                <a:pos x="connsiteX46" y="connsiteY46"/>
              </a:cxn>
              <a:cxn ang="0">
                <a:pos x="connsiteX47" y="connsiteY47"/>
              </a:cxn>
              <a:cxn ang="0">
                <a:pos x="connsiteX48" y="connsiteY48"/>
              </a:cxn>
              <a:cxn ang="0">
                <a:pos x="connsiteX49" y="connsiteY49"/>
              </a:cxn>
              <a:cxn ang="0">
                <a:pos x="connsiteX50" y="connsiteY50"/>
              </a:cxn>
              <a:cxn ang="0">
                <a:pos x="connsiteX51" y="connsiteY51"/>
              </a:cxn>
              <a:cxn ang="0">
                <a:pos x="connsiteX52" y="connsiteY52"/>
              </a:cxn>
              <a:cxn ang="0">
                <a:pos x="connsiteX53" y="connsiteY53"/>
              </a:cxn>
              <a:cxn ang="0">
                <a:pos x="connsiteX54" y="connsiteY54"/>
              </a:cxn>
              <a:cxn ang="0">
                <a:pos x="connsiteX55" y="connsiteY55"/>
              </a:cxn>
              <a:cxn ang="0">
                <a:pos x="connsiteX56" y="connsiteY56"/>
              </a:cxn>
              <a:cxn ang="0">
                <a:pos x="connsiteX57" y="connsiteY57"/>
              </a:cxn>
              <a:cxn ang="0">
                <a:pos x="connsiteX58" y="connsiteY58"/>
              </a:cxn>
              <a:cxn ang="0">
                <a:pos x="connsiteX59" y="connsiteY59"/>
              </a:cxn>
              <a:cxn ang="0">
                <a:pos x="connsiteX60" y="connsiteY60"/>
              </a:cxn>
              <a:cxn ang="0">
                <a:pos x="connsiteX61" y="connsiteY61"/>
              </a:cxn>
              <a:cxn ang="0">
                <a:pos x="connsiteX62" y="connsiteY62"/>
              </a:cxn>
              <a:cxn ang="0">
                <a:pos x="connsiteX63" y="connsiteY63"/>
              </a:cxn>
              <a:cxn ang="0">
                <a:pos x="connsiteX64" y="connsiteY64"/>
              </a:cxn>
              <a:cxn ang="0">
                <a:pos x="connsiteX65" y="connsiteY65"/>
              </a:cxn>
              <a:cxn ang="0">
                <a:pos x="connsiteX66" y="connsiteY66"/>
              </a:cxn>
              <a:cxn ang="0">
                <a:pos x="connsiteX67" y="connsiteY67"/>
              </a:cxn>
              <a:cxn ang="0">
                <a:pos x="connsiteX68" y="connsiteY68"/>
              </a:cxn>
              <a:cxn ang="0">
                <a:pos x="connsiteX69" y="connsiteY69"/>
              </a:cxn>
              <a:cxn ang="0">
                <a:pos x="connsiteX70" y="connsiteY70"/>
              </a:cxn>
              <a:cxn ang="0">
                <a:pos x="connsiteX71" y="connsiteY71"/>
              </a:cxn>
              <a:cxn ang="0">
                <a:pos x="connsiteX72" y="connsiteY72"/>
              </a:cxn>
              <a:cxn ang="0">
                <a:pos x="connsiteX73" y="connsiteY73"/>
              </a:cxn>
              <a:cxn ang="0">
                <a:pos x="connsiteX74" y="connsiteY74"/>
              </a:cxn>
              <a:cxn ang="0">
                <a:pos x="connsiteX75" y="connsiteY75"/>
              </a:cxn>
              <a:cxn ang="0">
                <a:pos x="connsiteX76" y="connsiteY76"/>
              </a:cxn>
              <a:cxn ang="0">
                <a:pos x="connsiteX77" y="connsiteY77"/>
              </a:cxn>
              <a:cxn ang="0">
                <a:pos x="connsiteX78" y="connsiteY78"/>
              </a:cxn>
              <a:cxn ang="0">
                <a:pos x="connsiteX79" y="connsiteY79"/>
              </a:cxn>
              <a:cxn ang="0">
                <a:pos x="connsiteX80" y="connsiteY80"/>
              </a:cxn>
              <a:cxn ang="0">
                <a:pos x="connsiteX81" y="connsiteY81"/>
              </a:cxn>
              <a:cxn ang="0">
                <a:pos x="connsiteX82" y="connsiteY82"/>
              </a:cxn>
              <a:cxn ang="0">
                <a:pos x="connsiteX83" y="connsiteY83"/>
              </a:cxn>
              <a:cxn ang="0">
                <a:pos x="connsiteX84" y="connsiteY84"/>
              </a:cxn>
              <a:cxn ang="0">
                <a:pos x="connsiteX85" y="connsiteY85"/>
              </a:cxn>
              <a:cxn ang="0">
                <a:pos x="connsiteX86" y="connsiteY86"/>
              </a:cxn>
              <a:cxn ang="0">
                <a:pos x="connsiteX87" y="connsiteY87"/>
              </a:cxn>
              <a:cxn ang="0">
                <a:pos x="connsiteX88" y="connsiteY88"/>
              </a:cxn>
              <a:cxn ang="0">
                <a:pos x="connsiteX89" y="connsiteY89"/>
              </a:cxn>
              <a:cxn ang="0">
                <a:pos x="connsiteX90" y="connsiteY90"/>
              </a:cxn>
              <a:cxn ang="0">
                <a:pos x="connsiteX91" y="connsiteY91"/>
              </a:cxn>
              <a:cxn ang="0">
                <a:pos x="connsiteX92" y="connsiteY92"/>
              </a:cxn>
              <a:cxn ang="0">
                <a:pos x="connsiteX93" y="connsiteY93"/>
              </a:cxn>
              <a:cxn ang="0">
                <a:pos x="connsiteX94" y="connsiteY94"/>
              </a:cxn>
              <a:cxn ang="0">
                <a:pos x="connsiteX95" y="connsiteY95"/>
              </a:cxn>
              <a:cxn ang="0">
                <a:pos x="connsiteX96" y="connsiteY96"/>
              </a:cxn>
              <a:cxn ang="0">
                <a:pos x="connsiteX97" y="connsiteY97"/>
              </a:cxn>
              <a:cxn ang="0">
                <a:pos x="connsiteX98" y="connsiteY98"/>
              </a:cxn>
              <a:cxn ang="0">
                <a:pos x="connsiteX99" y="connsiteY99"/>
              </a:cxn>
              <a:cxn ang="0">
                <a:pos x="connsiteX100" y="connsiteY100"/>
              </a:cxn>
              <a:cxn ang="0">
                <a:pos x="connsiteX101" y="connsiteY101"/>
              </a:cxn>
              <a:cxn ang="0">
                <a:pos x="connsiteX102" y="connsiteY102"/>
              </a:cxn>
              <a:cxn ang="0">
                <a:pos x="connsiteX103" y="connsiteY103"/>
              </a:cxn>
              <a:cxn ang="0">
                <a:pos x="connsiteX104" y="connsiteY104"/>
              </a:cxn>
              <a:cxn ang="0">
                <a:pos x="connsiteX105" y="connsiteY105"/>
              </a:cxn>
              <a:cxn ang="0">
                <a:pos x="connsiteX106" y="connsiteY106"/>
              </a:cxn>
              <a:cxn ang="0">
                <a:pos x="connsiteX107" y="connsiteY107"/>
              </a:cxn>
              <a:cxn ang="0">
                <a:pos x="connsiteX108" y="connsiteY108"/>
              </a:cxn>
              <a:cxn ang="0">
                <a:pos x="connsiteX109" y="connsiteY109"/>
              </a:cxn>
              <a:cxn ang="0">
                <a:pos x="connsiteX110" y="connsiteY110"/>
              </a:cxn>
              <a:cxn ang="0">
                <a:pos x="connsiteX111" y="connsiteY111"/>
              </a:cxn>
              <a:cxn ang="0">
                <a:pos x="connsiteX112" y="connsiteY112"/>
              </a:cxn>
              <a:cxn ang="0">
                <a:pos x="connsiteX113" y="connsiteY113"/>
              </a:cxn>
              <a:cxn ang="0">
                <a:pos x="connsiteX114" y="connsiteY114"/>
              </a:cxn>
              <a:cxn ang="0">
                <a:pos x="connsiteX115" y="connsiteY115"/>
              </a:cxn>
              <a:cxn ang="0">
                <a:pos x="connsiteX116" y="connsiteY116"/>
              </a:cxn>
              <a:cxn ang="0">
                <a:pos x="connsiteX117" y="connsiteY117"/>
              </a:cxn>
              <a:cxn ang="0">
                <a:pos x="connsiteX118" y="connsiteY118"/>
              </a:cxn>
              <a:cxn ang="0">
                <a:pos x="connsiteX119" y="connsiteY119"/>
              </a:cxn>
              <a:cxn ang="0">
                <a:pos x="connsiteX120" y="connsiteY120"/>
              </a:cxn>
              <a:cxn ang="0">
                <a:pos x="connsiteX121" y="connsiteY121"/>
              </a:cxn>
              <a:cxn ang="0">
                <a:pos x="connsiteX122" y="connsiteY122"/>
              </a:cxn>
              <a:cxn ang="0">
                <a:pos x="connsiteX123" y="connsiteY123"/>
              </a:cxn>
              <a:cxn ang="0">
                <a:pos x="connsiteX124" y="connsiteY124"/>
              </a:cxn>
              <a:cxn ang="0">
                <a:pos x="connsiteX125" y="connsiteY125"/>
              </a:cxn>
              <a:cxn ang="0">
                <a:pos x="connsiteX126" y="connsiteY126"/>
              </a:cxn>
              <a:cxn ang="0">
                <a:pos x="connsiteX127" y="connsiteY127"/>
              </a:cxn>
              <a:cxn ang="0">
                <a:pos x="connsiteX128" y="connsiteY128"/>
              </a:cxn>
              <a:cxn ang="0">
                <a:pos x="connsiteX129" y="connsiteY129"/>
              </a:cxn>
              <a:cxn ang="0">
                <a:pos x="connsiteX130" y="connsiteY130"/>
              </a:cxn>
              <a:cxn ang="0">
                <a:pos x="connsiteX131" y="connsiteY131"/>
              </a:cxn>
              <a:cxn ang="0">
                <a:pos x="connsiteX132" y="connsiteY132"/>
              </a:cxn>
              <a:cxn ang="0">
                <a:pos x="connsiteX133" y="connsiteY133"/>
              </a:cxn>
              <a:cxn ang="0">
                <a:pos x="connsiteX134" y="connsiteY134"/>
              </a:cxn>
              <a:cxn ang="0">
                <a:pos x="connsiteX135" y="connsiteY135"/>
              </a:cxn>
              <a:cxn ang="0">
                <a:pos x="connsiteX136" y="connsiteY136"/>
              </a:cxn>
              <a:cxn ang="0">
                <a:pos x="connsiteX137" y="connsiteY137"/>
              </a:cxn>
              <a:cxn ang="0">
                <a:pos x="connsiteX138" y="connsiteY138"/>
              </a:cxn>
              <a:cxn ang="0">
                <a:pos x="connsiteX139" y="connsiteY139"/>
              </a:cxn>
              <a:cxn ang="0">
                <a:pos x="connsiteX140" y="connsiteY140"/>
              </a:cxn>
              <a:cxn ang="0">
                <a:pos x="connsiteX141" y="connsiteY141"/>
              </a:cxn>
              <a:cxn ang="0">
                <a:pos x="connsiteX142" y="connsiteY142"/>
              </a:cxn>
              <a:cxn ang="0">
                <a:pos x="connsiteX143" y="connsiteY143"/>
              </a:cxn>
              <a:cxn ang="0">
                <a:pos x="connsiteX144" y="connsiteY144"/>
              </a:cxn>
              <a:cxn ang="0">
                <a:pos x="connsiteX145" y="connsiteY145"/>
              </a:cxn>
              <a:cxn ang="0">
                <a:pos x="connsiteX146" y="connsiteY146"/>
              </a:cxn>
              <a:cxn ang="0">
                <a:pos x="connsiteX147" y="connsiteY147"/>
              </a:cxn>
              <a:cxn ang="0">
                <a:pos x="connsiteX148" y="connsiteY148"/>
              </a:cxn>
              <a:cxn ang="0">
                <a:pos x="connsiteX149" y="connsiteY149"/>
              </a:cxn>
              <a:cxn ang="0">
                <a:pos x="connsiteX150" y="connsiteY150"/>
              </a:cxn>
              <a:cxn ang="0">
                <a:pos x="connsiteX151" y="connsiteY151"/>
              </a:cxn>
              <a:cxn ang="0">
                <a:pos x="connsiteX152" y="connsiteY152"/>
              </a:cxn>
              <a:cxn ang="0">
                <a:pos x="connsiteX153" y="connsiteY153"/>
              </a:cxn>
              <a:cxn ang="0">
                <a:pos x="connsiteX154" y="connsiteY154"/>
              </a:cxn>
              <a:cxn ang="0">
                <a:pos x="connsiteX155" y="connsiteY155"/>
              </a:cxn>
              <a:cxn ang="0">
                <a:pos x="connsiteX156" y="connsiteY156"/>
              </a:cxn>
              <a:cxn ang="0">
                <a:pos x="connsiteX157" y="connsiteY157"/>
              </a:cxn>
              <a:cxn ang="0">
                <a:pos x="connsiteX158" y="connsiteY158"/>
              </a:cxn>
              <a:cxn ang="0">
                <a:pos x="connsiteX159" y="connsiteY159"/>
              </a:cxn>
              <a:cxn ang="0">
                <a:pos x="connsiteX160" y="connsiteY160"/>
              </a:cxn>
              <a:cxn ang="0">
                <a:pos x="connsiteX161" y="connsiteY161"/>
              </a:cxn>
              <a:cxn ang="0">
                <a:pos x="connsiteX162" y="connsiteY162"/>
              </a:cxn>
              <a:cxn ang="0">
                <a:pos x="connsiteX163" y="connsiteY163"/>
              </a:cxn>
              <a:cxn ang="0">
                <a:pos x="connsiteX164" y="connsiteY164"/>
              </a:cxn>
              <a:cxn ang="0">
                <a:pos x="connsiteX165" y="connsiteY165"/>
              </a:cxn>
              <a:cxn ang="0">
                <a:pos x="connsiteX166" y="connsiteY166"/>
              </a:cxn>
              <a:cxn ang="0">
                <a:pos x="connsiteX167" y="connsiteY167"/>
              </a:cxn>
              <a:cxn ang="0">
                <a:pos x="connsiteX168" y="connsiteY168"/>
              </a:cxn>
              <a:cxn ang="0">
                <a:pos x="connsiteX169" y="connsiteY169"/>
              </a:cxn>
              <a:cxn ang="0">
                <a:pos x="connsiteX170" y="connsiteY170"/>
              </a:cxn>
              <a:cxn ang="0">
                <a:pos x="connsiteX171" y="connsiteY171"/>
              </a:cxn>
              <a:cxn ang="0">
                <a:pos x="connsiteX172" y="connsiteY172"/>
              </a:cxn>
              <a:cxn ang="0">
                <a:pos x="connsiteX173" y="connsiteY173"/>
              </a:cxn>
              <a:cxn ang="0">
                <a:pos x="connsiteX174" y="connsiteY174"/>
              </a:cxn>
              <a:cxn ang="0">
                <a:pos x="connsiteX175" y="connsiteY175"/>
              </a:cxn>
              <a:cxn ang="0">
                <a:pos x="connsiteX176" y="connsiteY176"/>
              </a:cxn>
              <a:cxn ang="0">
                <a:pos x="connsiteX177" y="connsiteY177"/>
              </a:cxn>
              <a:cxn ang="0">
                <a:pos x="connsiteX178" y="connsiteY178"/>
              </a:cxn>
              <a:cxn ang="0">
                <a:pos x="connsiteX179" y="connsiteY179"/>
              </a:cxn>
              <a:cxn ang="0">
                <a:pos x="connsiteX180" y="connsiteY180"/>
              </a:cxn>
              <a:cxn ang="0">
                <a:pos x="connsiteX181" y="connsiteY181"/>
              </a:cxn>
              <a:cxn ang="0">
                <a:pos x="connsiteX182" y="connsiteY182"/>
              </a:cxn>
              <a:cxn ang="0">
                <a:pos x="connsiteX183" y="connsiteY183"/>
              </a:cxn>
              <a:cxn ang="0">
                <a:pos x="connsiteX184" y="connsiteY184"/>
              </a:cxn>
              <a:cxn ang="0">
                <a:pos x="connsiteX185" y="connsiteY185"/>
              </a:cxn>
              <a:cxn ang="0">
                <a:pos x="connsiteX186" y="connsiteY186"/>
              </a:cxn>
              <a:cxn ang="0">
                <a:pos x="connsiteX187" y="connsiteY187"/>
              </a:cxn>
            </a:cxnLst>
            <a:rect l="l" t="t" r="r" b="b"/>
            <a:pathLst>
              <a:path w="886410" h="698958">
                <a:moveTo>
                  <a:pt x="443769" y="273653"/>
                </a:moveTo>
                <a:lnTo>
                  <a:pt x="502824" y="273653"/>
                </a:lnTo>
                <a:lnTo>
                  <a:pt x="502824" y="311753"/>
                </a:lnTo>
                <a:lnTo>
                  <a:pt x="462819" y="311753"/>
                </a:lnTo>
                <a:lnTo>
                  <a:pt x="462819" y="367093"/>
                </a:lnTo>
                <a:lnTo>
                  <a:pt x="538162" y="326041"/>
                </a:lnTo>
                <a:lnTo>
                  <a:pt x="538067" y="325945"/>
                </a:lnTo>
                <a:cubicBezTo>
                  <a:pt x="546932" y="321622"/>
                  <a:pt x="557632" y="324780"/>
                  <a:pt x="562728" y="333225"/>
                </a:cubicBezTo>
                <a:cubicBezTo>
                  <a:pt x="568163" y="342233"/>
                  <a:pt x="565267" y="353942"/>
                  <a:pt x="556259" y="359378"/>
                </a:cubicBezTo>
                <a:lnTo>
                  <a:pt x="452723" y="415861"/>
                </a:lnTo>
                <a:lnTo>
                  <a:pt x="452151" y="415861"/>
                </a:lnTo>
                <a:lnTo>
                  <a:pt x="449294" y="417004"/>
                </a:lnTo>
                <a:lnTo>
                  <a:pt x="448436" y="417004"/>
                </a:lnTo>
                <a:lnTo>
                  <a:pt x="447960" y="417004"/>
                </a:lnTo>
                <a:cubicBezTo>
                  <a:pt x="446554" y="417334"/>
                  <a:pt x="445118" y="417526"/>
                  <a:pt x="443674" y="417576"/>
                </a:cubicBezTo>
                <a:cubicBezTo>
                  <a:pt x="442265" y="417485"/>
                  <a:pt x="440865" y="417294"/>
                  <a:pt x="439483" y="417004"/>
                </a:cubicBezTo>
                <a:lnTo>
                  <a:pt x="438911" y="417004"/>
                </a:lnTo>
                <a:lnTo>
                  <a:pt x="438054" y="417004"/>
                </a:lnTo>
                <a:cubicBezTo>
                  <a:pt x="437099" y="416755"/>
                  <a:pt x="436173" y="416403"/>
                  <a:pt x="435292" y="415956"/>
                </a:cubicBezTo>
                <a:lnTo>
                  <a:pt x="434625" y="415956"/>
                </a:lnTo>
                <a:lnTo>
                  <a:pt x="331088" y="359473"/>
                </a:lnTo>
                <a:cubicBezTo>
                  <a:pt x="321856" y="354423"/>
                  <a:pt x="318466" y="342845"/>
                  <a:pt x="323516" y="333613"/>
                </a:cubicBezTo>
                <a:cubicBezTo>
                  <a:pt x="328566" y="324381"/>
                  <a:pt x="340144" y="320990"/>
                  <a:pt x="349376" y="326041"/>
                </a:cubicBezTo>
                <a:lnTo>
                  <a:pt x="424719" y="367189"/>
                </a:lnTo>
                <a:lnTo>
                  <a:pt x="424719" y="292703"/>
                </a:lnTo>
                <a:cubicBezTo>
                  <a:pt x="424719" y="282182"/>
                  <a:pt x="433248" y="273653"/>
                  <a:pt x="443769" y="273653"/>
                </a:cubicBezTo>
                <a:close/>
                <a:moveTo>
                  <a:pt x="271719" y="170057"/>
                </a:moveTo>
                <a:cubicBezTo>
                  <a:pt x="276390" y="171487"/>
                  <a:pt x="280515" y="174700"/>
                  <a:pt x="282988" y="179356"/>
                </a:cubicBezTo>
                <a:cubicBezTo>
                  <a:pt x="287932" y="188667"/>
                  <a:pt x="284393" y="200223"/>
                  <a:pt x="275082" y="205168"/>
                </a:cubicBezTo>
                <a:lnTo>
                  <a:pt x="236982" y="226504"/>
                </a:lnTo>
                <a:lnTo>
                  <a:pt x="356806" y="226504"/>
                </a:lnTo>
                <a:cubicBezTo>
                  <a:pt x="367327" y="226504"/>
                  <a:pt x="375856" y="235033"/>
                  <a:pt x="375856" y="245554"/>
                </a:cubicBezTo>
                <a:lnTo>
                  <a:pt x="375856" y="292513"/>
                </a:lnTo>
                <a:lnTo>
                  <a:pt x="337756" y="292513"/>
                </a:lnTo>
                <a:lnTo>
                  <a:pt x="337756" y="264414"/>
                </a:lnTo>
                <a:lnTo>
                  <a:pt x="237172" y="264414"/>
                </a:lnTo>
                <a:lnTo>
                  <a:pt x="275272" y="285750"/>
                </a:lnTo>
                <a:lnTo>
                  <a:pt x="275177" y="283559"/>
                </a:lnTo>
                <a:cubicBezTo>
                  <a:pt x="281188" y="286965"/>
                  <a:pt x="284883" y="293358"/>
                  <a:pt x="284835" y="300266"/>
                </a:cubicBezTo>
                <a:cubicBezTo>
                  <a:pt x="284761" y="310787"/>
                  <a:pt x="276173" y="319256"/>
                  <a:pt x="265652" y="319183"/>
                </a:cubicBezTo>
                <a:cubicBezTo>
                  <a:pt x="262324" y="319235"/>
                  <a:pt x="259040" y="318414"/>
                  <a:pt x="256127" y="316801"/>
                </a:cubicBezTo>
                <a:lnTo>
                  <a:pt x="153543" y="259651"/>
                </a:lnTo>
                <a:lnTo>
                  <a:pt x="152971" y="259651"/>
                </a:lnTo>
                <a:lnTo>
                  <a:pt x="151447" y="258508"/>
                </a:lnTo>
                <a:lnTo>
                  <a:pt x="150019" y="257365"/>
                </a:lnTo>
                <a:lnTo>
                  <a:pt x="149447" y="257365"/>
                </a:lnTo>
                <a:lnTo>
                  <a:pt x="148971" y="256699"/>
                </a:lnTo>
                <a:lnTo>
                  <a:pt x="147733" y="255270"/>
                </a:lnTo>
                <a:cubicBezTo>
                  <a:pt x="147412" y="254815"/>
                  <a:pt x="147126" y="254338"/>
                  <a:pt x="146875" y="253841"/>
                </a:cubicBezTo>
                <a:lnTo>
                  <a:pt x="146875" y="253365"/>
                </a:lnTo>
                <a:lnTo>
                  <a:pt x="146875" y="252412"/>
                </a:lnTo>
                <a:cubicBezTo>
                  <a:pt x="146613" y="251923"/>
                  <a:pt x="146391" y="251413"/>
                  <a:pt x="146209" y="250888"/>
                </a:cubicBezTo>
                <a:cubicBezTo>
                  <a:pt x="146209" y="250507"/>
                  <a:pt x="146209" y="250126"/>
                  <a:pt x="146209" y="249841"/>
                </a:cubicBezTo>
                <a:cubicBezTo>
                  <a:pt x="146209" y="249555"/>
                  <a:pt x="146209" y="248888"/>
                  <a:pt x="146209" y="248888"/>
                </a:cubicBezTo>
                <a:lnTo>
                  <a:pt x="146209" y="247364"/>
                </a:lnTo>
                <a:cubicBezTo>
                  <a:pt x="146163" y="246984"/>
                  <a:pt x="146163" y="246601"/>
                  <a:pt x="146209" y="246221"/>
                </a:cubicBezTo>
                <a:cubicBezTo>
                  <a:pt x="146209" y="245840"/>
                  <a:pt x="146209" y="245078"/>
                  <a:pt x="146209" y="245078"/>
                </a:cubicBezTo>
                <a:lnTo>
                  <a:pt x="146209" y="243649"/>
                </a:lnTo>
                <a:cubicBezTo>
                  <a:pt x="146209" y="243268"/>
                  <a:pt x="146209" y="242602"/>
                  <a:pt x="146209" y="242602"/>
                </a:cubicBezTo>
                <a:cubicBezTo>
                  <a:pt x="146156" y="242190"/>
                  <a:pt x="146156" y="241774"/>
                  <a:pt x="146209" y="241363"/>
                </a:cubicBezTo>
                <a:lnTo>
                  <a:pt x="146209" y="239839"/>
                </a:lnTo>
                <a:cubicBezTo>
                  <a:pt x="146209" y="239554"/>
                  <a:pt x="146209" y="238982"/>
                  <a:pt x="146209" y="238982"/>
                </a:cubicBezTo>
                <a:lnTo>
                  <a:pt x="146209" y="237839"/>
                </a:lnTo>
                <a:cubicBezTo>
                  <a:pt x="146391" y="237345"/>
                  <a:pt x="146614" y="236867"/>
                  <a:pt x="146875" y="236410"/>
                </a:cubicBezTo>
                <a:cubicBezTo>
                  <a:pt x="146859" y="236093"/>
                  <a:pt x="146859" y="235775"/>
                  <a:pt x="146875" y="235458"/>
                </a:cubicBezTo>
                <a:lnTo>
                  <a:pt x="147352" y="234886"/>
                </a:lnTo>
                <a:cubicBezTo>
                  <a:pt x="147549" y="234441"/>
                  <a:pt x="147805" y="234025"/>
                  <a:pt x="148114" y="233648"/>
                </a:cubicBezTo>
                <a:cubicBezTo>
                  <a:pt x="148313" y="233315"/>
                  <a:pt x="148536" y="232997"/>
                  <a:pt x="148780" y="232696"/>
                </a:cubicBezTo>
                <a:lnTo>
                  <a:pt x="149638" y="231838"/>
                </a:lnTo>
                <a:cubicBezTo>
                  <a:pt x="149905" y="231475"/>
                  <a:pt x="150226" y="231153"/>
                  <a:pt x="150590" y="230886"/>
                </a:cubicBezTo>
                <a:lnTo>
                  <a:pt x="151447" y="230029"/>
                </a:lnTo>
                <a:lnTo>
                  <a:pt x="152305" y="229362"/>
                </a:lnTo>
                <a:lnTo>
                  <a:pt x="153638" y="228600"/>
                </a:lnTo>
                <a:cubicBezTo>
                  <a:pt x="153858" y="228556"/>
                  <a:pt x="154085" y="228556"/>
                  <a:pt x="154305" y="228600"/>
                </a:cubicBezTo>
                <a:lnTo>
                  <a:pt x="257175" y="171450"/>
                </a:lnTo>
                <a:cubicBezTo>
                  <a:pt x="261830" y="168977"/>
                  <a:pt x="267047" y="168626"/>
                  <a:pt x="271719" y="170057"/>
                </a:cubicBezTo>
                <a:close/>
                <a:moveTo>
                  <a:pt x="615095" y="169765"/>
                </a:moveTo>
                <a:cubicBezTo>
                  <a:pt x="619792" y="168429"/>
                  <a:pt x="624999" y="168886"/>
                  <a:pt x="629602" y="171450"/>
                </a:cubicBezTo>
                <a:lnTo>
                  <a:pt x="732091" y="228600"/>
                </a:lnTo>
                <a:lnTo>
                  <a:pt x="732758" y="228600"/>
                </a:lnTo>
                <a:lnTo>
                  <a:pt x="736187" y="229743"/>
                </a:lnTo>
                <a:lnTo>
                  <a:pt x="737139" y="230505"/>
                </a:lnTo>
                <a:lnTo>
                  <a:pt x="737996" y="231267"/>
                </a:lnTo>
                <a:cubicBezTo>
                  <a:pt x="738337" y="231560"/>
                  <a:pt x="738656" y="231878"/>
                  <a:pt x="738949" y="232219"/>
                </a:cubicBezTo>
                <a:lnTo>
                  <a:pt x="739806" y="233077"/>
                </a:lnTo>
                <a:lnTo>
                  <a:pt x="740473" y="234029"/>
                </a:lnTo>
                <a:cubicBezTo>
                  <a:pt x="740781" y="234406"/>
                  <a:pt x="741037" y="234822"/>
                  <a:pt x="741235" y="235267"/>
                </a:cubicBezTo>
                <a:cubicBezTo>
                  <a:pt x="741278" y="235488"/>
                  <a:pt x="741278" y="235714"/>
                  <a:pt x="741235" y="235934"/>
                </a:cubicBezTo>
                <a:lnTo>
                  <a:pt x="741235" y="236887"/>
                </a:lnTo>
                <a:lnTo>
                  <a:pt x="741806" y="238315"/>
                </a:lnTo>
                <a:cubicBezTo>
                  <a:pt x="741844" y="238696"/>
                  <a:pt x="741844" y="239078"/>
                  <a:pt x="741806" y="239458"/>
                </a:cubicBezTo>
                <a:cubicBezTo>
                  <a:pt x="741806" y="239744"/>
                  <a:pt x="741806" y="240316"/>
                  <a:pt x="741806" y="240316"/>
                </a:cubicBezTo>
                <a:lnTo>
                  <a:pt x="741806" y="241840"/>
                </a:lnTo>
                <a:cubicBezTo>
                  <a:pt x="741852" y="242251"/>
                  <a:pt x="741852" y="242666"/>
                  <a:pt x="741806" y="243078"/>
                </a:cubicBezTo>
                <a:cubicBezTo>
                  <a:pt x="741806" y="243459"/>
                  <a:pt x="741806" y="244126"/>
                  <a:pt x="741806" y="244126"/>
                </a:cubicBezTo>
                <a:lnTo>
                  <a:pt x="739520" y="245173"/>
                </a:lnTo>
                <a:lnTo>
                  <a:pt x="739520" y="246697"/>
                </a:lnTo>
                <a:cubicBezTo>
                  <a:pt x="739520" y="246983"/>
                  <a:pt x="739520" y="247745"/>
                  <a:pt x="739520" y="247745"/>
                </a:cubicBezTo>
                <a:cubicBezTo>
                  <a:pt x="739559" y="248157"/>
                  <a:pt x="739559" y="248572"/>
                  <a:pt x="739520" y="248983"/>
                </a:cubicBezTo>
                <a:lnTo>
                  <a:pt x="739520" y="250412"/>
                </a:lnTo>
                <a:cubicBezTo>
                  <a:pt x="739520" y="250793"/>
                  <a:pt x="739520" y="251365"/>
                  <a:pt x="739520" y="251365"/>
                </a:cubicBezTo>
                <a:cubicBezTo>
                  <a:pt x="739558" y="251745"/>
                  <a:pt x="739558" y="252128"/>
                  <a:pt x="739520" y="252508"/>
                </a:cubicBezTo>
                <a:lnTo>
                  <a:pt x="738949" y="253936"/>
                </a:lnTo>
                <a:lnTo>
                  <a:pt x="738949" y="254889"/>
                </a:lnTo>
                <a:lnTo>
                  <a:pt x="738949" y="255365"/>
                </a:lnTo>
                <a:lnTo>
                  <a:pt x="738091" y="256794"/>
                </a:lnTo>
                <a:lnTo>
                  <a:pt x="736853" y="258223"/>
                </a:lnTo>
                <a:lnTo>
                  <a:pt x="736377" y="258889"/>
                </a:lnTo>
                <a:lnTo>
                  <a:pt x="735806" y="259366"/>
                </a:lnTo>
                <a:lnTo>
                  <a:pt x="734377" y="260509"/>
                </a:lnTo>
                <a:lnTo>
                  <a:pt x="732853" y="261652"/>
                </a:lnTo>
                <a:lnTo>
                  <a:pt x="732281" y="261652"/>
                </a:lnTo>
                <a:lnTo>
                  <a:pt x="629792" y="318802"/>
                </a:lnTo>
                <a:cubicBezTo>
                  <a:pt x="629433" y="319018"/>
                  <a:pt x="629068" y="319222"/>
                  <a:pt x="628695" y="319415"/>
                </a:cubicBezTo>
                <a:cubicBezTo>
                  <a:pt x="619347" y="324241"/>
                  <a:pt x="607855" y="320574"/>
                  <a:pt x="603029" y="311225"/>
                </a:cubicBezTo>
                <a:cubicBezTo>
                  <a:pt x="598203" y="301877"/>
                  <a:pt x="601870" y="290386"/>
                  <a:pt x="611218" y="285559"/>
                </a:cubicBezTo>
                <a:lnTo>
                  <a:pt x="649318" y="264223"/>
                </a:lnTo>
                <a:lnTo>
                  <a:pt x="529494" y="264223"/>
                </a:lnTo>
                <a:cubicBezTo>
                  <a:pt x="518973" y="264223"/>
                  <a:pt x="510444" y="255694"/>
                  <a:pt x="510444" y="245173"/>
                </a:cubicBezTo>
                <a:lnTo>
                  <a:pt x="510444" y="197548"/>
                </a:lnTo>
                <a:lnTo>
                  <a:pt x="548544" y="197548"/>
                </a:lnTo>
                <a:lnTo>
                  <a:pt x="548544" y="226123"/>
                </a:lnTo>
                <a:lnTo>
                  <a:pt x="649128" y="226123"/>
                </a:lnTo>
                <a:lnTo>
                  <a:pt x="611028" y="204787"/>
                </a:lnTo>
                <a:cubicBezTo>
                  <a:pt x="601822" y="199658"/>
                  <a:pt x="598517" y="188038"/>
                  <a:pt x="603646" y="178832"/>
                </a:cubicBezTo>
                <a:cubicBezTo>
                  <a:pt x="606211" y="174229"/>
                  <a:pt x="610398" y="171101"/>
                  <a:pt x="615095" y="169765"/>
                </a:cubicBezTo>
                <a:close/>
                <a:moveTo>
                  <a:pt x="339264" y="166622"/>
                </a:moveTo>
                <a:lnTo>
                  <a:pt x="339375" y="166687"/>
                </a:lnTo>
                <a:lnTo>
                  <a:pt x="338994" y="166687"/>
                </a:lnTo>
                <a:close/>
                <a:moveTo>
                  <a:pt x="436244" y="73723"/>
                </a:moveTo>
                <a:lnTo>
                  <a:pt x="437292" y="73723"/>
                </a:lnTo>
                <a:lnTo>
                  <a:pt x="438054" y="73723"/>
                </a:lnTo>
                <a:lnTo>
                  <a:pt x="439769" y="73723"/>
                </a:lnTo>
                <a:lnTo>
                  <a:pt x="440912" y="73723"/>
                </a:lnTo>
                <a:lnTo>
                  <a:pt x="444531" y="73723"/>
                </a:lnTo>
                <a:lnTo>
                  <a:pt x="445579" y="73723"/>
                </a:lnTo>
                <a:lnTo>
                  <a:pt x="447293" y="73723"/>
                </a:lnTo>
                <a:lnTo>
                  <a:pt x="448151" y="73723"/>
                </a:lnTo>
                <a:lnTo>
                  <a:pt x="449103" y="73723"/>
                </a:lnTo>
                <a:lnTo>
                  <a:pt x="450818" y="74390"/>
                </a:lnTo>
                <a:lnTo>
                  <a:pt x="451675" y="74390"/>
                </a:lnTo>
                <a:lnTo>
                  <a:pt x="555974" y="130873"/>
                </a:lnTo>
                <a:cubicBezTo>
                  <a:pt x="562296" y="134280"/>
                  <a:pt x="566165" y="140952"/>
                  <a:pt x="565981" y="148132"/>
                </a:cubicBezTo>
                <a:cubicBezTo>
                  <a:pt x="565711" y="158649"/>
                  <a:pt x="556966" y="166957"/>
                  <a:pt x="546449" y="166687"/>
                </a:cubicBezTo>
                <a:cubicBezTo>
                  <a:pt x="543129" y="166768"/>
                  <a:pt x="539845" y="165980"/>
                  <a:pt x="536924" y="164401"/>
                </a:cubicBezTo>
                <a:lnTo>
                  <a:pt x="461581" y="123253"/>
                </a:lnTo>
                <a:lnTo>
                  <a:pt x="461581" y="196024"/>
                </a:lnTo>
                <a:cubicBezTo>
                  <a:pt x="461581" y="206545"/>
                  <a:pt x="453052" y="215074"/>
                  <a:pt x="442531" y="215074"/>
                </a:cubicBezTo>
                <a:lnTo>
                  <a:pt x="383381" y="215074"/>
                </a:lnTo>
                <a:lnTo>
                  <a:pt x="383381" y="176974"/>
                </a:lnTo>
                <a:lnTo>
                  <a:pt x="423862" y="176974"/>
                </a:lnTo>
                <a:lnTo>
                  <a:pt x="423862" y="123253"/>
                </a:lnTo>
                <a:lnTo>
                  <a:pt x="348519" y="164401"/>
                </a:lnTo>
                <a:lnTo>
                  <a:pt x="339264" y="166622"/>
                </a:lnTo>
                <a:lnTo>
                  <a:pt x="322116" y="156680"/>
                </a:lnTo>
                <a:cubicBezTo>
                  <a:pt x="317126" y="147418"/>
                  <a:pt x="320588" y="135864"/>
                  <a:pt x="329850" y="130873"/>
                </a:cubicBezTo>
                <a:lnTo>
                  <a:pt x="433768" y="74390"/>
                </a:lnTo>
                <a:lnTo>
                  <a:pt x="434625" y="74390"/>
                </a:lnTo>
                <a:close/>
                <a:moveTo>
                  <a:pt x="443103" y="47625"/>
                </a:moveTo>
                <a:cubicBezTo>
                  <a:pt x="228600" y="47625"/>
                  <a:pt x="47625" y="138589"/>
                  <a:pt x="47625" y="246412"/>
                </a:cubicBezTo>
                <a:cubicBezTo>
                  <a:pt x="47625" y="354235"/>
                  <a:pt x="228600" y="445294"/>
                  <a:pt x="443103" y="445294"/>
                </a:cubicBezTo>
                <a:cubicBezTo>
                  <a:pt x="657225" y="445294"/>
                  <a:pt x="838676" y="354140"/>
                  <a:pt x="838676" y="246412"/>
                </a:cubicBezTo>
                <a:cubicBezTo>
                  <a:pt x="838676" y="138684"/>
                  <a:pt x="657606" y="47625"/>
                  <a:pt x="443103" y="47625"/>
                </a:cubicBezTo>
                <a:close/>
                <a:moveTo>
                  <a:pt x="443103" y="0"/>
                </a:moveTo>
                <a:cubicBezTo>
                  <a:pt x="691610" y="0"/>
                  <a:pt x="886301" y="108299"/>
                  <a:pt x="886301" y="246412"/>
                </a:cubicBezTo>
                <a:cubicBezTo>
                  <a:pt x="886301" y="249841"/>
                  <a:pt x="886301" y="253175"/>
                  <a:pt x="886301" y="256508"/>
                </a:cubicBezTo>
                <a:cubicBezTo>
                  <a:pt x="886447" y="257965"/>
                  <a:pt x="886447" y="259433"/>
                  <a:pt x="886301" y="260890"/>
                </a:cubicBezTo>
                <a:lnTo>
                  <a:pt x="886301" y="425291"/>
                </a:lnTo>
                <a:cubicBezTo>
                  <a:pt x="886301" y="537686"/>
                  <a:pt x="753523" y="633317"/>
                  <a:pt x="564261" y="662273"/>
                </a:cubicBezTo>
                <a:cubicBezTo>
                  <a:pt x="561808" y="671353"/>
                  <a:pt x="556826" y="679549"/>
                  <a:pt x="549894" y="685906"/>
                </a:cubicBezTo>
                <a:cubicBezTo>
                  <a:pt x="529695" y="704431"/>
                  <a:pt x="498304" y="703074"/>
                  <a:pt x="479779" y="682874"/>
                </a:cubicBezTo>
                <a:cubicBezTo>
                  <a:pt x="461255" y="662675"/>
                  <a:pt x="462612" y="631284"/>
                  <a:pt x="482811" y="612759"/>
                </a:cubicBezTo>
                <a:cubicBezTo>
                  <a:pt x="503010" y="594235"/>
                  <a:pt x="534402" y="595592"/>
                  <a:pt x="552926" y="615791"/>
                </a:cubicBezTo>
                <a:cubicBezTo>
                  <a:pt x="718471" y="591503"/>
                  <a:pt x="838676" y="513112"/>
                  <a:pt x="838676" y="425291"/>
                </a:cubicBezTo>
                <a:lnTo>
                  <a:pt x="838676" y="359188"/>
                </a:lnTo>
                <a:cubicBezTo>
                  <a:pt x="766191" y="438817"/>
                  <a:pt x="617982" y="492538"/>
                  <a:pt x="443103" y="492538"/>
                </a:cubicBezTo>
                <a:cubicBezTo>
                  <a:pt x="268224" y="492538"/>
                  <a:pt x="120110" y="439198"/>
                  <a:pt x="47625" y="359188"/>
                </a:cubicBezTo>
                <a:lnTo>
                  <a:pt x="47625" y="425291"/>
                </a:lnTo>
                <a:cubicBezTo>
                  <a:pt x="47625" y="512064"/>
                  <a:pt x="165544" y="589883"/>
                  <a:pt x="328517" y="615315"/>
                </a:cubicBezTo>
                <a:cubicBezTo>
                  <a:pt x="334936" y="608602"/>
                  <a:pt x="343115" y="603832"/>
                  <a:pt x="352119" y="601554"/>
                </a:cubicBezTo>
                <a:cubicBezTo>
                  <a:pt x="378587" y="594855"/>
                  <a:pt x="405474" y="610880"/>
                  <a:pt x="412172" y="637348"/>
                </a:cubicBezTo>
                <a:cubicBezTo>
                  <a:pt x="418871" y="663815"/>
                  <a:pt x="402846" y="690702"/>
                  <a:pt x="376378" y="697401"/>
                </a:cubicBezTo>
                <a:cubicBezTo>
                  <a:pt x="349911" y="704100"/>
                  <a:pt x="323024" y="688074"/>
                  <a:pt x="316325" y="661607"/>
                </a:cubicBezTo>
                <a:cubicBezTo>
                  <a:pt x="130112" y="631317"/>
                  <a:pt x="0" y="536353"/>
                  <a:pt x="476" y="425291"/>
                </a:cubicBezTo>
                <a:lnTo>
                  <a:pt x="476" y="260890"/>
                </a:lnTo>
                <a:cubicBezTo>
                  <a:pt x="330" y="259433"/>
                  <a:pt x="330" y="257965"/>
                  <a:pt x="476" y="256508"/>
                </a:cubicBezTo>
                <a:cubicBezTo>
                  <a:pt x="0" y="253175"/>
                  <a:pt x="0" y="249841"/>
                  <a:pt x="0" y="246412"/>
                </a:cubicBezTo>
                <a:cubicBezTo>
                  <a:pt x="0" y="108299"/>
                  <a:pt x="194596" y="0"/>
                  <a:pt x="443103" y="0"/>
                </a:cubicBezTo>
                <a:close/>
              </a:path>
            </a:pathLst>
          </a:cu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直接箭头连接符 11">
            <a:extLst>
              <a:ext uri="{FF2B5EF4-FFF2-40B4-BE49-F238E27FC236}">
                <a16:creationId xmlns:a16="http://schemas.microsoft.com/office/drawing/2014/main" id="{D7BB627B-598D-4B67-BDF6-A0575EFE5F50}"/>
              </a:ext>
            </a:extLst>
          </p:cNvPr>
          <p:cNvCxnSpPr>
            <a:stCxn id="5" idx="2"/>
            <a:endCxn id="6" idx="163"/>
          </p:cNvCxnSpPr>
          <p:nvPr/>
        </p:nvCxnSpPr>
        <p:spPr>
          <a:xfrm flipH="1">
            <a:off x="1142972" y="4647264"/>
            <a:ext cx="3849785" cy="99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直接箭头连接符 12">
            <a:extLst>
              <a:ext uri="{FF2B5EF4-FFF2-40B4-BE49-F238E27FC236}">
                <a16:creationId xmlns:a16="http://schemas.microsoft.com/office/drawing/2014/main" id="{96DBB49D-9614-4609-85FB-E6673B2D0C4D}"/>
              </a:ext>
            </a:extLst>
          </p:cNvPr>
          <p:cNvCxnSpPr>
            <a:cxnSpLocks/>
            <a:stCxn id="5" idx="2"/>
            <a:endCxn id="7" idx="163"/>
          </p:cNvCxnSpPr>
          <p:nvPr/>
        </p:nvCxnSpPr>
        <p:spPr>
          <a:xfrm flipH="1">
            <a:off x="3685152" y="4647264"/>
            <a:ext cx="1307605" cy="99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B74AEBAC-4780-4FD7-B152-B564F25E83EE}"/>
              </a:ext>
            </a:extLst>
          </p:cNvPr>
          <p:cNvCxnSpPr>
            <a:cxnSpLocks/>
            <a:stCxn id="5" idx="2"/>
            <a:endCxn id="10" idx="163"/>
          </p:cNvCxnSpPr>
          <p:nvPr/>
        </p:nvCxnSpPr>
        <p:spPr>
          <a:xfrm>
            <a:off x="4992757" y="4647264"/>
            <a:ext cx="1234575" cy="995672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直接箭头连接符 18">
            <a:extLst>
              <a:ext uri="{FF2B5EF4-FFF2-40B4-BE49-F238E27FC236}">
                <a16:creationId xmlns:a16="http://schemas.microsoft.com/office/drawing/2014/main" id="{65A991AC-BB15-43C3-9D55-11E4B0B37FF0}"/>
              </a:ext>
            </a:extLst>
          </p:cNvPr>
          <p:cNvCxnSpPr>
            <a:cxnSpLocks/>
            <a:stCxn id="5" idx="2"/>
            <a:endCxn id="8" idx="163"/>
          </p:cNvCxnSpPr>
          <p:nvPr/>
        </p:nvCxnSpPr>
        <p:spPr>
          <a:xfrm>
            <a:off x="4992757" y="4647264"/>
            <a:ext cx="3776756" cy="99006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文本框 26">
            <a:extLst>
              <a:ext uri="{FF2B5EF4-FFF2-40B4-BE49-F238E27FC236}">
                <a16:creationId xmlns:a16="http://schemas.microsoft.com/office/drawing/2014/main" id="{E98D8C73-1216-4053-B280-B5F3C1CFF4E1}"/>
              </a:ext>
            </a:extLst>
          </p:cNvPr>
          <p:cNvSpPr txBox="1"/>
          <p:nvPr/>
        </p:nvSpPr>
        <p:spPr>
          <a:xfrm>
            <a:off x="3990064" y="5900025"/>
            <a:ext cx="202426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b="1" dirty="0">
                <a:solidFill>
                  <a:schemeClr val="accent6"/>
                </a:solidFill>
              </a:rPr>
              <a:t>Managed Device(s)</a:t>
            </a:r>
            <a:endParaRPr lang="zh-CN" altLang="en-US" b="1" dirty="0">
              <a:solidFill>
                <a:schemeClr val="accent6"/>
              </a:solidFill>
            </a:endParaRPr>
          </a:p>
        </p:txBody>
      </p:sp>
      <p:sp>
        <p:nvSpPr>
          <p:cNvPr id="35" name="矩形: 圆角 34">
            <a:extLst>
              <a:ext uri="{FF2B5EF4-FFF2-40B4-BE49-F238E27FC236}">
                <a16:creationId xmlns:a16="http://schemas.microsoft.com/office/drawing/2014/main" id="{5DDD0818-034E-4FC4-B6DA-CF1C2848BAC6}"/>
              </a:ext>
            </a:extLst>
          </p:cNvPr>
          <p:cNvSpPr/>
          <p:nvPr/>
        </p:nvSpPr>
        <p:spPr>
          <a:xfrm>
            <a:off x="9690539" y="4240207"/>
            <a:ext cx="2226365" cy="372944"/>
          </a:xfrm>
          <a:prstGeom prst="roundRect">
            <a:avLst/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 Generation</a:t>
            </a:r>
            <a:endParaRPr lang="zh-CN" altLang="en-US" dirty="0"/>
          </a:p>
        </p:txBody>
      </p:sp>
      <p:sp>
        <p:nvSpPr>
          <p:cNvPr id="36" name="矩形: 圆角 35">
            <a:extLst>
              <a:ext uri="{FF2B5EF4-FFF2-40B4-BE49-F238E27FC236}">
                <a16:creationId xmlns:a16="http://schemas.microsoft.com/office/drawing/2014/main" id="{AAA19FF7-BDC0-4D4A-BF4F-3F1FD2F14052}"/>
              </a:ext>
            </a:extLst>
          </p:cNvPr>
          <p:cNvSpPr/>
          <p:nvPr/>
        </p:nvSpPr>
        <p:spPr>
          <a:xfrm>
            <a:off x="9690539" y="4950884"/>
            <a:ext cx="2226365" cy="372944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 Distribution</a:t>
            </a:r>
            <a:endParaRPr lang="zh-CN" altLang="en-US" dirty="0"/>
          </a:p>
        </p:txBody>
      </p:sp>
      <p:sp>
        <p:nvSpPr>
          <p:cNvPr id="37" name="矩形: 圆角 36">
            <a:extLst>
              <a:ext uri="{FF2B5EF4-FFF2-40B4-BE49-F238E27FC236}">
                <a16:creationId xmlns:a16="http://schemas.microsoft.com/office/drawing/2014/main" id="{AD090298-1969-41C4-89E2-A6711E0D4201}"/>
              </a:ext>
            </a:extLst>
          </p:cNvPr>
          <p:cNvSpPr/>
          <p:nvPr/>
        </p:nvSpPr>
        <p:spPr>
          <a:xfrm>
            <a:off x="9690539" y="5661561"/>
            <a:ext cx="2226365" cy="372944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Schedule Execution</a:t>
            </a:r>
            <a:endParaRPr lang="zh-CN" altLang="en-US" dirty="0"/>
          </a:p>
        </p:txBody>
      </p:sp>
      <p:cxnSp>
        <p:nvCxnSpPr>
          <p:cNvPr id="39" name="直接箭头连接符 38">
            <a:extLst>
              <a:ext uri="{FF2B5EF4-FFF2-40B4-BE49-F238E27FC236}">
                <a16:creationId xmlns:a16="http://schemas.microsoft.com/office/drawing/2014/main" id="{9E4469C8-629B-4B54-B6D6-71D59DEBDB81}"/>
              </a:ext>
            </a:extLst>
          </p:cNvPr>
          <p:cNvCxnSpPr>
            <a:stCxn id="5" idx="3"/>
            <a:endCxn id="35" idx="1"/>
          </p:cNvCxnSpPr>
          <p:nvPr/>
        </p:nvCxnSpPr>
        <p:spPr>
          <a:xfrm flipV="1">
            <a:off x="5913783" y="4426679"/>
            <a:ext cx="3776756" cy="5238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直接箭头连接符 39">
            <a:extLst>
              <a:ext uri="{FF2B5EF4-FFF2-40B4-BE49-F238E27FC236}">
                <a16:creationId xmlns:a16="http://schemas.microsoft.com/office/drawing/2014/main" id="{01628AB7-6CE1-49A7-ABC4-6053E88D2530}"/>
              </a:ext>
            </a:extLst>
          </p:cNvPr>
          <p:cNvCxnSpPr>
            <a:cxnSpLocks/>
          </p:cNvCxnSpPr>
          <p:nvPr/>
        </p:nvCxnSpPr>
        <p:spPr>
          <a:xfrm>
            <a:off x="5678557" y="5111820"/>
            <a:ext cx="3962400" cy="25536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接箭头连接符 42">
            <a:extLst>
              <a:ext uri="{FF2B5EF4-FFF2-40B4-BE49-F238E27FC236}">
                <a16:creationId xmlns:a16="http://schemas.microsoft.com/office/drawing/2014/main" id="{505CA10F-2C0C-4A34-AAAA-E86445EB265C}"/>
              </a:ext>
            </a:extLst>
          </p:cNvPr>
          <p:cNvCxnSpPr>
            <a:cxnSpLocks/>
            <a:stCxn id="22" idx="3"/>
            <a:endCxn id="37" idx="1"/>
          </p:cNvCxnSpPr>
          <p:nvPr/>
        </p:nvCxnSpPr>
        <p:spPr>
          <a:xfrm flipV="1">
            <a:off x="9197009" y="5848033"/>
            <a:ext cx="493530" cy="9430"/>
          </a:xfrm>
          <a:prstGeom prst="straightConnector1">
            <a:avLst/>
          </a:prstGeom>
          <a:ln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页脚占位符 45">
            <a:extLst>
              <a:ext uri="{FF2B5EF4-FFF2-40B4-BE49-F238E27FC236}">
                <a16:creationId xmlns:a16="http://schemas.microsoft.com/office/drawing/2014/main" id="{4B9D579C-B71B-4EA7-95DB-A493024293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  <a:endParaRPr lang="en-US" dirty="0"/>
          </a:p>
        </p:txBody>
      </p:sp>
      <p:sp>
        <p:nvSpPr>
          <p:cNvPr id="47" name="灯片编号占位符 46">
            <a:extLst>
              <a:ext uri="{FF2B5EF4-FFF2-40B4-BE49-F238E27FC236}">
                <a16:creationId xmlns:a16="http://schemas.microsoft.com/office/drawing/2014/main" id="{B32F3411-CAF6-4BB9-8B54-3F4AF2BD21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046857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9818-D930-6F0A-D073-ACF3975F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Applicability of TVR YANG Model in Tidal Network(2/3)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B442-9329-C26D-7CBD-9FFBDB5C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28074"/>
          </a:xfrm>
        </p:spPr>
        <p:txBody>
          <a:bodyPr>
            <a:normAutofit fontScale="92500" lnSpcReduction="10000"/>
          </a:bodyPr>
          <a:lstStyle/>
          <a:p>
            <a:r>
              <a:rPr lang="en-GB" dirty="0"/>
              <a:t>Network model and interactions</a:t>
            </a:r>
          </a:p>
        </p:txBody>
      </p:sp>
      <p:sp>
        <p:nvSpPr>
          <p:cNvPr id="4" name="矩形 3">
            <a:extLst>
              <a:ext uri="{FF2B5EF4-FFF2-40B4-BE49-F238E27FC236}">
                <a16:creationId xmlns:a16="http://schemas.microsoft.com/office/drawing/2014/main" id="{C42AF012-024B-4998-9A49-B41CA428F801}"/>
              </a:ext>
            </a:extLst>
          </p:cNvPr>
          <p:cNvSpPr/>
          <p:nvPr/>
        </p:nvSpPr>
        <p:spPr>
          <a:xfrm>
            <a:off x="485192" y="2388637"/>
            <a:ext cx="5682343" cy="3967713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2469272D-132E-43FE-916A-B3BE4A6770AE}"/>
              </a:ext>
            </a:extLst>
          </p:cNvPr>
          <p:cNvSpPr/>
          <p:nvPr/>
        </p:nvSpPr>
        <p:spPr>
          <a:xfrm>
            <a:off x="6259286" y="2388637"/>
            <a:ext cx="5682343" cy="396771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A5B6E506-80B2-4C92-9694-ED87B4356DD8}"/>
              </a:ext>
            </a:extLst>
          </p:cNvPr>
          <p:cNvSpPr/>
          <p:nvPr/>
        </p:nvSpPr>
        <p:spPr>
          <a:xfrm>
            <a:off x="1763486" y="2388636"/>
            <a:ext cx="2332653" cy="214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Distributed Model</a:t>
            </a:r>
            <a:endParaRPr lang="zh-CN" altLang="en-US" dirty="0"/>
          </a:p>
        </p:txBody>
      </p:sp>
      <p:sp>
        <p:nvSpPr>
          <p:cNvPr id="7" name="矩形: 圆角 6">
            <a:extLst>
              <a:ext uri="{FF2B5EF4-FFF2-40B4-BE49-F238E27FC236}">
                <a16:creationId xmlns:a16="http://schemas.microsoft.com/office/drawing/2014/main" id="{55476A42-7E44-433A-BC2D-DFAF9B0D67CD}"/>
              </a:ext>
            </a:extLst>
          </p:cNvPr>
          <p:cNvSpPr/>
          <p:nvPr/>
        </p:nvSpPr>
        <p:spPr>
          <a:xfrm>
            <a:off x="7934130" y="2388635"/>
            <a:ext cx="2332653" cy="214605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/>
              <a:t>Centralized Model</a:t>
            </a:r>
            <a:endParaRPr lang="zh-CN" altLang="en-US" dirty="0"/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2AA900E7-899B-4A60-BFDB-C9F72A4C28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69583" y="2775325"/>
            <a:ext cx="4271930" cy="1101946"/>
          </a:xfrm>
          <a:prstGeom prst="rect">
            <a:avLst/>
          </a:prstGeom>
        </p:spPr>
      </p:pic>
      <p:pic>
        <p:nvPicPr>
          <p:cNvPr id="9" name="图片 8">
            <a:extLst>
              <a:ext uri="{FF2B5EF4-FFF2-40B4-BE49-F238E27FC236}">
                <a16:creationId xmlns:a16="http://schemas.microsoft.com/office/drawing/2014/main" id="{A779540B-D33D-4910-9C57-81691547A71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5800" y="2738177"/>
            <a:ext cx="3979931" cy="1336864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17B75606-0D7E-4926-B433-3C3EEE975139}"/>
              </a:ext>
            </a:extLst>
          </p:cNvPr>
          <p:cNvSpPr txBox="1"/>
          <p:nvPr/>
        </p:nvSpPr>
        <p:spPr>
          <a:xfrm>
            <a:off x="685800" y="4541984"/>
            <a:ext cx="509214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Interactions: </a:t>
            </a:r>
          </a:p>
          <a:p>
            <a:pPr marL="453600" lvl="1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Managing device delivers schedules to managed Devices by TVR YANG model.</a:t>
            </a:r>
            <a:endParaRPr lang="zh-CN" altLang="en-US" sz="1600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44F902B1-605F-4D28-B032-E3A7CC42D8D2}"/>
              </a:ext>
            </a:extLst>
          </p:cNvPr>
          <p:cNvSpPr txBox="1"/>
          <p:nvPr/>
        </p:nvSpPr>
        <p:spPr>
          <a:xfrm>
            <a:off x="6282477" y="4485283"/>
            <a:ext cx="5582929" cy="18466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Interactions:</a:t>
            </a:r>
          </a:p>
          <a:p>
            <a:pPr marL="453600" lvl="1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Managing device delivers node-specific schedules to network devices by TVR Node YANG module;</a:t>
            </a:r>
          </a:p>
          <a:p>
            <a:pPr marL="453600" lvl="1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Managing device delivers topology schedules controller by TVR Topology YANG module;</a:t>
            </a:r>
          </a:p>
          <a:p>
            <a:pPr marL="453600" lvl="1" indent="-285750">
              <a:buFont typeface="Wingdings" panose="05000000000000000000" pitchFamily="2" charset="2"/>
              <a:buChar char="Ø"/>
            </a:pPr>
            <a:r>
              <a:rPr lang="en-US" altLang="zh-CN" sz="1600" dirty="0"/>
              <a:t>Network controller delivers routing results to network devices.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623DED30-A9A4-46C4-A135-F4AC9A49088F}"/>
              </a:ext>
            </a:extLst>
          </p:cNvPr>
          <p:cNvSpPr txBox="1"/>
          <p:nvPr/>
        </p:nvSpPr>
        <p:spPr>
          <a:xfrm>
            <a:off x="4829014" y="2738177"/>
            <a:ext cx="1303266" cy="73866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Generates and maintains schedules</a:t>
            </a:r>
            <a:endParaRPr lang="zh-CN" altLang="en-US" sz="1400" dirty="0"/>
          </a:p>
        </p:txBody>
      </p:sp>
      <p:sp>
        <p:nvSpPr>
          <p:cNvPr id="13" name="文本框 12">
            <a:extLst>
              <a:ext uri="{FF2B5EF4-FFF2-40B4-BE49-F238E27FC236}">
                <a16:creationId xmlns:a16="http://schemas.microsoft.com/office/drawing/2014/main" id="{82F501C4-967A-49E7-8C77-5BD4D1CA7332}"/>
              </a:ext>
            </a:extLst>
          </p:cNvPr>
          <p:cNvSpPr txBox="1"/>
          <p:nvPr/>
        </p:nvSpPr>
        <p:spPr>
          <a:xfrm>
            <a:off x="4829014" y="3591765"/>
            <a:ext cx="130326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Execute schedules</a:t>
            </a:r>
            <a:endParaRPr lang="zh-CN" altLang="en-US" sz="1400" dirty="0"/>
          </a:p>
        </p:txBody>
      </p:sp>
      <p:cxnSp>
        <p:nvCxnSpPr>
          <p:cNvPr id="15" name="直接箭头连接符 14">
            <a:extLst>
              <a:ext uri="{FF2B5EF4-FFF2-40B4-BE49-F238E27FC236}">
                <a16:creationId xmlns:a16="http://schemas.microsoft.com/office/drawing/2014/main" id="{8B7850D9-96D1-4E07-A097-7598091C8CE1}"/>
              </a:ext>
            </a:extLst>
          </p:cNvPr>
          <p:cNvCxnSpPr/>
          <p:nvPr/>
        </p:nvCxnSpPr>
        <p:spPr>
          <a:xfrm>
            <a:off x="4525617" y="2975113"/>
            <a:ext cx="303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0CBBC10C-7FA6-43EF-A180-46C2EF30D017}"/>
              </a:ext>
            </a:extLst>
          </p:cNvPr>
          <p:cNvCxnSpPr/>
          <p:nvPr/>
        </p:nvCxnSpPr>
        <p:spPr>
          <a:xfrm>
            <a:off x="4525617" y="3840123"/>
            <a:ext cx="303397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文本框 16">
            <a:extLst>
              <a:ext uri="{FF2B5EF4-FFF2-40B4-BE49-F238E27FC236}">
                <a16:creationId xmlns:a16="http://schemas.microsoft.com/office/drawing/2014/main" id="{CC1A4526-9FD1-4F81-999F-AC18C5E3CCCC}"/>
              </a:ext>
            </a:extLst>
          </p:cNvPr>
          <p:cNvSpPr txBox="1"/>
          <p:nvPr/>
        </p:nvSpPr>
        <p:spPr>
          <a:xfrm>
            <a:off x="10751810" y="2775325"/>
            <a:ext cx="112539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Generates and maintains schedules</a:t>
            </a:r>
            <a:endParaRPr lang="zh-CN" altLang="en-US" sz="1400" dirty="0"/>
          </a:p>
        </p:txBody>
      </p: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E4B1F2D0-8284-48CF-AD47-8753786999AA}"/>
              </a:ext>
            </a:extLst>
          </p:cNvPr>
          <p:cNvCxnSpPr>
            <a:cxnSpLocks/>
          </p:cNvCxnSpPr>
          <p:nvPr/>
        </p:nvCxnSpPr>
        <p:spPr>
          <a:xfrm>
            <a:off x="10504532" y="2986120"/>
            <a:ext cx="261990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A8CDC717-37CC-4AC9-B36D-27BF7180FD9B}"/>
              </a:ext>
            </a:extLst>
          </p:cNvPr>
          <p:cNvCxnSpPr>
            <a:cxnSpLocks/>
          </p:cNvCxnSpPr>
          <p:nvPr/>
        </p:nvCxnSpPr>
        <p:spPr>
          <a:xfrm>
            <a:off x="7129670" y="3783496"/>
            <a:ext cx="0" cy="21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文本框 22">
            <a:extLst>
              <a:ext uri="{FF2B5EF4-FFF2-40B4-BE49-F238E27FC236}">
                <a16:creationId xmlns:a16="http://schemas.microsoft.com/office/drawing/2014/main" id="{E2DE46E0-8E94-4CD3-86AF-9A5E9CCF857A}"/>
              </a:ext>
            </a:extLst>
          </p:cNvPr>
          <p:cNvSpPr txBox="1"/>
          <p:nvPr/>
        </p:nvSpPr>
        <p:spPr>
          <a:xfrm>
            <a:off x="6368142" y="4007185"/>
            <a:ext cx="1815071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Calculate routes</a:t>
            </a:r>
            <a:endParaRPr lang="zh-CN" altLang="en-US" sz="1400" dirty="0"/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0F871024-0C1B-4308-923A-71D573E12886}"/>
              </a:ext>
            </a:extLst>
          </p:cNvPr>
          <p:cNvSpPr txBox="1"/>
          <p:nvPr/>
        </p:nvSpPr>
        <p:spPr>
          <a:xfrm>
            <a:off x="8820456" y="4007185"/>
            <a:ext cx="18150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1400" dirty="0"/>
              <a:t>Execute schedules and routing results</a:t>
            </a:r>
            <a:endParaRPr lang="zh-CN" altLang="en-US" sz="1400" dirty="0"/>
          </a:p>
        </p:txBody>
      </p:sp>
      <p:cxnSp>
        <p:nvCxnSpPr>
          <p:cNvPr id="25" name="直接箭头连接符 24">
            <a:extLst>
              <a:ext uri="{FF2B5EF4-FFF2-40B4-BE49-F238E27FC236}">
                <a16:creationId xmlns:a16="http://schemas.microsoft.com/office/drawing/2014/main" id="{D9000A7E-F8AD-41CD-B16C-B8DAE8871A2C}"/>
              </a:ext>
            </a:extLst>
          </p:cNvPr>
          <p:cNvCxnSpPr>
            <a:cxnSpLocks/>
          </p:cNvCxnSpPr>
          <p:nvPr/>
        </p:nvCxnSpPr>
        <p:spPr>
          <a:xfrm>
            <a:off x="9786731" y="3796301"/>
            <a:ext cx="0" cy="2108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页脚占位符 25">
            <a:extLst>
              <a:ext uri="{FF2B5EF4-FFF2-40B4-BE49-F238E27FC236}">
                <a16:creationId xmlns:a16="http://schemas.microsoft.com/office/drawing/2014/main" id="{46C0E695-9F4A-4D5B-B54E-D81BC0D0C9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  <a:endParaRPr lang="en-US" dirty="0"/>
          </a:p>
        </p:txBody>
      </p:sp>
      <p:sp>
        <p:nvSpPr>
          <p:cNvPr id="27" name="灯片编号占位符 26">
            <a:extLst>
              <a:ext uri="{FF2B5EF4-FFF2-40B4-BE49-F238E27FC236}">
                <a16:creationId xmlns:a16="http://schemas.microsoft.com/office/drawing/2014/main" id="{412431F1-AC93-4903-B53F-9C17F97692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995750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9818-D930-6F0A-D073-ACF3975F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Applicability of TVR YANG Model in Tidal Network(3/3)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B442-9329-C26D-7CBD-9FFBDB5C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592898"/>
          </a:xfrm>
        </p:spPr>
        <p:txBody>
          <a:bodyPr>
            <a:normAutofit/>
          </a:bodyPr>
          <a:lstStyle/>
          <a:p>
            <a:r>
              <a:rPr lang="en-GB" dirty="0"/>
              <a:t>Encoding of TVR YANG Model</a:t>
            </a:r>
          </a:p>
          <a:p>
            <a:endParaRPr lang="en-GB" dirty="0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8396F063-EB02-4D0D-B85A-6A6C815D78BE}"/>
              </a:ext>
            </a:extLst>
          </p:cNvPr>
          <p:cNvSpPr txBox="1"/>
          <p:nvPr/>
        </p:nvSpPr>
        <p:spPr>
          <a:xfrm>
            <a:off x="980661" y="2610678"/>
            <a:ext cx="4996069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TVR data model defines the following modules: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 “</a:t>
            </a:r>
            <a:r>
              <a:rPr lang="en-US" altLang="zh-CN" dirty="0" err="1"/>
              <a:t>ietf</a:t>
            </a:r>
            <a:r>
              <a:rPr lang="en-US" altLang="zh-CN" dirty="0"/>
              <a:t>-</a:t>
            </a:r>
            <a:r>
              <a:rPr lang="en-US" altLang="zh-CN" dirty="0" err="1"/>
              <a:t>tvr</a:t>
            </a:r>
            <a:r>
              <a:rPr lang="en-US" altLang="zh-CN" dirty="0"/>
              <a:t>-schedule” module contains the schedule YANG definitions;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“</a:t>
            </a:r>
            <a:r>
              <a:rPr lang="en-US" altLang="zh-CN" dirty="0" err="1"/>
              <a:t>ietf</a:t>
            </a:r>
            <a:r>
              <a:rPr lang="en-US" altLang="zh-CN" dirty="0"/>
              <a:t>-</a:t>
            </a:r>
            <a:r>
              <a:rPr lang="en-US" altLang="zh-CN" dirty="0" err="1"/>
              <a:t>tvr</a:t>
            </a:r>
            <a:r>
              <a:rPr lang="en-US" altLang="zh-CN" dirty="0"/>
              <a:t>-topology” module defines a network topology with a time-variant availability schedule;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dirty="0"/>
              <a:t>“</a:t>
            </a:r>
            <a:r>
              <a:rPr lang="en-US" altLang="zh-CN" dirty="0" err="1"/>
              <a:t>ietf</a:t>
            </a:r>
            <a:r>
              <a:rPr lang="en-US" altLang="zh-CN" dirty="0"/>
              <a:t>-</a:t>
            </a:r>
            <a:r>
              <a:rPr lang="en-US" altLang="zh-CN" dirty="0" err="1"/>
              <a:t>tvr</a:t>
            </a:r>
            <a:r>
              <a:rPr lang="en-US" altLang="zh-CN" dirty="0"/>
              <a:t>-node” module is to be used to manage the scheduled attributes of a single node.</a:t>
            </a:r>
          </a:p>
          <a:p>
            <a:endParaRPr lang="en-US" altLang="zh-CN" dirty="0"/>
          </a:p>
          <a:p>
            <a:r>
              <a:rPr lang="en-US" altLang="zh-CN" b="1" dirty="0"/>
              <a:t>All of these modules are applicable in Tidal Network to manage devices and deliver topology information.</a:t>
            </a:r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FA07732A-F5DE-4AFF-99A6-231B18DC0C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57053" y="2398645"/>
            <a:ext cx="4157329" cy="3771649"/>
          </a:xfrm>
          <a:prstGeom prst="rect">
            <a:avLst/>
          </a:prstGeom>
        </p:spPr>
      </p:pic>
      <p:sp>
        <p:nvSpPr>
          <p:cNvPr id="10" name="文本框 9">
            <a:extLst>
              <a:ext uri="{FF2B5EF4-FFF2-40B4-BE49-F238E27FC236}">
                <a16:creationId xmlns:a16="http://schemas.microsoft.com/office/drawing/2014/main" id="{9794D893-94AA-4F75-9701-5757E1683BBD}"/>
              </a:ext>
            </a:extLst>
          </p:cNvPr>
          <p:cNvSpPr txBox="1"/>
          <p:nvPr/>
        </p:nvSpPr>
        <p:spPr>
          <a:xfrm>
            <a:off x="6241774" y="1633470"/>
            <a:ext cx="5579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dirty="0"/>
              <a:t>An JSON example on using “</a:t>
            </a:r>
            <a:r>
              <a:rPr lang="en-US" altLang="zh-CN" dirty="0" err="1"/>
              <a:t>ietf</a:t>
            </a:r>
            <a:r>
              <a:rPr lang="en-US" altLang="zh-CN" dirty="0"/>
              <a:t>-</a:t>
            </a:r>
            <a:r>
              <a:rPr lang="en-US" altLang="zh-CN" dirty="0" err="1"/>
              <a:t>tvr</a:t>
            </a:r>
            <a:r>
              <a:rPr lang="en-US" altLang="zh-CN" dirty="0"/>
              <a:t>-node” to shut down a wireless link from 19:00 to 7:00 every day.</a:t>
            </a:r>
            <a:endParaRPr lang="zh-CN" altLang="en-US" dirty="0"/>
          </a:p>
        </p:txBody>
      </p:sp>
      <p:sp>
        <p:nvSpPr>
          <p:cNvPr id="11" name="页脚占位符 10">
            <a:extLst>
              <a:ext uri="{FF2B5EF4-FFF2-40B4-BE49-F238E27FC236}">
                <a16:creationId xmlns:a16="http://schemas.microsoft.com/office/drawing/2014/main" id="{F199D818-77B8-4978-B6DD-0FC8BA381B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  <a:endParaRPr lang="en-US" dirty="0"/>
          </a:p>
        </p:txBody>
      </p:sp>
      <p:sp>
        <p:nvSpPr>
          <p:cNvPr id="12" name="灯片编号占位符 11">
            <a:extLst>
              <a:ext uri="{FF2B5EF4-FFF2-40B4-BE49-F238E27FC236}">
                <a16:creationId xmlns:a16="http://schemas.microsoft.com/office/drawing/2014/main" id="{4FE4CF7F-E8CF-4F01-AB49-33ADD8186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898912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9818-D930-6F0A-D073-ACF3975F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Management Protocols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B442-9329-C26D-7CBD-9FFBDB5C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667250"/>
          </a:xfrm>
        </p:spPr>
        <p:txBody>
          <a:bodyPr>
            <a:normAutofit fontScale="85000" lnSpcReduction="20000"/>
          </a:bodyPr>
          <a:lstStyle/>
          <a:p>
            <a:r>
              <a:rPr lang="en-GB" dirty="0"/>
              <a:t>NETCONF</a:t>
            </a:r>
          </a:p>
          <a:p>
            <a:pPr marL="453600" lvl="1"/>
            <a:r>
              <a:rPr lang="en-US" sz="2100" dirty="0"/>
              <a:t>Provides a robust mechanism for managing complex network configurations;</a:t>
            </a:r>
          </a:p>
          <a:p>
            <a:pPr marL="453600" lvl="1"/>
            <a:r>
              <a:rPr lang="en-US" sz="2100" dirty="0"/>
              <a:t>Supports atomic transactions, which ensures schedules involving multiple resources are applied fully, preventing partial updates that could lead to configuration inconsistencies. This is important for TVR environments.</a:t>
            </a:r>
          </a:p>
          <a:p>
            <a:pPr marL="453600" lvl="1"/>
            <a:r>
              <a:rPr lang="en-US" sz="2100" dirty="0"/>
              <a:t>Supports the validation of configurations prior to commitment, allowing operators to verify the correctness of schedules before they are applied;</a:t>
            </a:r>
            <a:endParaRPr lang="en-GB" dirty="0"/>
          </a:p>
          <a:p>
            <a:r>
              <a:rPr lang="en-GB" dirty="0"/>
              <a:t>RESTCONF</a:t>
            </a:r>
          </a:p>
          <a:p>
            <a:pPr marL="453600" lvl="1"/>
            <a:r>
              <a:rPr lang="en-US" altLang="zh-CN" sz="2100" dirty="0"/>
              <a:t>Provides a simpler, stateless method for interacting with network devices, suitable for use cases requiring lightweight, rapid configuration;</a:t>
            </a:r>
          </a:p>
          <a:p>
            <a:pPr marL="453600" lvl="1"/>
            <a:r>
              <a:rPr lang="en-US" altLang="zh-CN" sz="2100" dirty="0"/>
              <a:t>Provides a streamlined approach to network configuration and management by RESTful interface over HTTP. It has advantages in scenarios where quick adjustments to schedules are needed or where integration with web-based or cloud-native systems is a priority;</a:t>
            </a:r>
          </a:p>
          <a:p>
            <a:pPr marL="228600" lvl="1">
              <a:spcBef>
                <a:spcPts val="1000"/>
              </a:spcBef>
            </a:pPr>
            <a:r>
              <a:rPr lang="en-GB" altLang="zh-CN" sz="2800" dirty="0"/>
              <a:t>Summary</a:t>
            </a:r>
          </a:p>
          <a:p>
            <a:pPr marL="453600" lvl="1"/>
            <a:r>
              <a:rPr lang="en-US" altLang="zh-CN" sz="2100" dirty="0"/>
              <a:t>NETCONF would be the preferred protocol for </a:t>
            </a:r>
            <a:r>
              <a:rPr lang="en-US" altLang="zh-CN" sz="2100" b="1" dirty="0">
                <a:solidFill>
                  <a:schemeClr val="accent6"/>
                </a:solidFill>
              </a:rPr>
              <a:t>large-scale</a:t>
            </a:r>
            <a:r>
              <a:rPr lang="en-US" altLang="zh-CN" sz="2100" dirty="0"/>
              <a:t>, </a:t>
            </a:r>
            <a:r>
              <a:rPr lang="en-US" altLang="zh-CN" sz="2100" b="1" dirty="0">
                <a:solidFill>
                  <a:schemeClr val="accent6"/>
                </a:solidFill>
              </a:rPr>
              <a:t>critical scheduling operations requiring validation and rollback mechanisms</a:t>
            </a:r>
            <a:r>
              <a:rPr lang="en-US" altLang="zh-CN" sz="2100" dirty="0"/>
              <a:t>. </a:t>
            </a:r>
          </a:p>
          <a:p>
            <a:pPr marL="453600" lvl="1"/>
            <a:r>
              <a:rPr lang="en-US" altLang="zh-CN" sz="2100" dirty="0"/>
              <a:t>RESTCONF would be the preferred protocol for </a:t>
            </a:r>
            <a:r>
              <a:rPr lang="en-US" altLang="zh-CN" sz="2100" b="1" dirty="0">
                <a:solidFill>
                  <a:schemeClr val="accent6"/>
                </a:solidFill>
              </a:rPr>
              <a:t>smaller-scale or isolated scheduling tasks</a:t>
            </a:r>
            <a:r>
              <a:rPr lang="en-US" altLang="zh-CN" sz="2100" dirty="0"/>
              <a:t>.</a:t>
            </a:r>
            <a:endParaRPr lang="en-GB" altLang="zh-CN" sz="2100" dirty="0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4D6582F-8236-4D40-A88D-904BDBA01A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  <a:endParaRPr lang="en-US" dirty="0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720F454-4BF9-43A6-9DAD-DE88707DC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447757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9818-D930-6F0A-D073-ACF3975F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Synchronization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B442-9329-C26D-7CBD-9FFBDB5C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49280"/>
          </a:xfrm>
        </p:spPr>
        <p:txBody>
          <a:bodyPr>
            <a:normAutofit/>
          </a:bodyPr>
          <a:lstStyle/>
          <a:p>
            <a:r>
              <a:rPr lang="en-GB" sz="2400" dirty="0"/>
              <a:t>Hardware-based protocols: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Rely on dedicated hardware </a:t>
            </a:r>
            <a:r>
              <a:rPr lang="en-US" sz="2000" dirty="0"/>
              <a:t>to ensure clock synchronization, such as GPS and Precision Time Protocol (PTP).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Have higher precision and stability</a:t>
            </a:r>
            <a:r>
              <a:rPr lang="en-US" sz="2000" dirty="0"/>
              <a:t>, but also have higher cost due to the dedicated Hardware. </a:t>
            </a:r>
          </a:p>
          <a:p>
            <a:pPr lvl="1"/>
            <a:r>
              <a:rPr lang="en-GB" sz="2000" dirty="0"/>
              <a:t>Appropriate for networks with critical time synchronization scenarios.</a:t>
            </a:r>
          </a:p>
          <a:p>
            <a:r>
              <a:rPr lang="en-GB" sz="2400" dirty="0"/>
              <a:t>Software-based protocols: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Synchronize clocks through software packages running on systems</a:t>
            </a:r>
            <a:r>
              <a:rPr lang="en-US" sz="2000" dirty="0"/>
              <a:t>, such as Network Time Protocol (NTP) and Simple Network Time Protocol (SNTP)</a:t>
            </a:r>
          </a:p>
          <a:p>
            <a:pPr lvl="1"/>
            <a:r>
              <a:rPr lang="en-US" sz="2000" b="1" dirty="0">
                <a:solidFill>
                  <a:schemeClr val="accent6"/>
                </a:solidFill>
              </a:rPr>
              <a:t>Simple and applicable to common hardware devices</a:t>
            </a:r>
            <a:r>
              <a:rPr lang="en-US" sz="2000" dirty="0"/>
              <a:t>, but have </a:t>
            </a:r>
            <a:r>
              <a:rPr lang="en-US" sz="2000" b="1" dirty="0">
                <a:solidFill>
                  <a:schemeClr val="accent6"/>
                </a:solidFill>
              </a:rPr>
              <a:t>lower precision</a:t>
            </a:r>
            <a:r>
              <a:rPr lang="en-US" sz="2000" dirty="0"/>
              <a:t>. </a:t>
            </a:r>
          </a:p>
          <a:p>
            <a:pPr lvl="1"/>
            <a:r>
              <a:rPr lang="en-US" sz="2000" dirty="0"/>
              <a:t>Appropriate for most of the TVR use cases.</a:t>
            </a:r>
            <a:endParaRPr lang="en-GB" sz="2000" dirty="0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ADE44E1-4D4F-40A3-9752-5A43AF614F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  <a:endParaRPr lang="en-US" dirty="0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AF83543F-7480-47C4-8E62-86FD978001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020261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0F9818-D930-6F0A-D073-ACF3975F46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Time Synchronization in Tidal Network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110B442-9329-C26D-7CBD-9FFBDB5CDF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449280"/>
          </a:xfrm>
        </p:spPr>
        <p:txBody>
          <a:bodyPr>
            <a:normAutofit lnSpcReduction="10000"/>
          </a:bodyPr>
          <a:lstStyle/>
          <a:p>
            <a:r>
              <a:rPr lang="en-US" sz="1800" dirty="0"/>
              <a:t>Time synchronization precision requirements of tidal network : </a:t>
            </a:r>
            <a:r>
              <a:rPr lang="en-US" sz="1800" b="1" dirty="0">
                <a:solidFill>
                  <a:schemeClr val="accent6"/>
                </a:solidFill>
              </a:rPr>
              <a:t>second level</a:t>
            </a:r>
            <a:r>
              <a:rPr lang="en-US" sz="1800" dirty="0"/>
              <a:t>.</a:t>
            </a:r>
            <a:endParaRPr lang="en-GB" sz="1800" dirty="0"/>
          </a:p>
          <a:p>
            <a:r>
              <a:rPr lang="en-GB" sz="1800" dirty="0"/>
              <a:t>NTP:</a:t>
            </a:r>
          </a:p>
          <a:p>
            <a:pPr lvl="1"/>
            <a:r>
              <a:rPr lang="en-US" sz="1600" dirty="0"/>
              <a:t>NTP uses a hierarchical structure of time sources. Each level of this hierarchy is termed a stratum.</a:t>
            </a:r>
          </a:p>
          <a:p>
            <a:pPr lvl="1"/>
            <a:r>
              <a:rPr lang="en-US" sz="1600" dirty="0"/>
              <a:t>Have </a:t>
            </a:r>
            <a:r>
              <a:rPr lang="en-US" sz="1600" b="1" dirty="0">
                <a:solidFill>
                  <a:schemeClr val="accent6"/>
                </a:solidFill>
              </a:rPr>
              <a:t>higher precision</a:t>
            </a:r>
            <a:r>
              <a:rPr lang="en-US" sz="1600" dirty="0"/>
              <a:t>, it can realize the synchronization at tens of milliseconds level.</a:t>
            </a:r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pPr lvl="1"/>
            <a:endParaRPr lang="en-GB" sz="1800" dirty="0"/>
          </a:p>
          <a:p>
            <a:r>
              <a:rPr lang="en-GB" sz="2000" dirty="0"/>
              <a:t>SNTP:</a:t>
            </a:r>
          </a:p>
          <a:p>
            <a:pPr lvl="1"/>
            <a:r>
              <a:rPr lang="en-US" sz="1800" dirty="0"/>
              <a:t>SNTP simplifies the complex NTP synchronization function and is </a:t>
            </a:r>
            <a:r>
              <a:rPr lang="en-US" sz="1800" b="1" dirty="0">
                <a:solidFill>
                  <a:schemeClr val="accent6"/>
                </a:solidFill>
              </a:rPr>
              <a:t>suitable for networks with limited resources and loose precision requirements</a:t>
            </a:r>
            <a:r>
              <a:rPr lang="en-US" sz="1800" dirty="0"/>
              <a:t>. The synchronization precision still can be guarded under seconds.</a:t>
            </a:r>
          </a:p>
          <a:p>
            <a:pPr lvl="1"/>
            <a:r>
              <a:rPr lang="en-US" sz="1800" dirty="0"/>
              <a:t>SNTP can be used as</a:t>
            </a:r>
            <a:r>
              <a:rPr lang="en-US" sz="1800" b="1" dirty="0">
                <a:solidFill>
                  <a:schemeClr val="accent6"/>
                </a:solidFill>
              </a:rPr>
              <a:t> an alternative clock synchronization protocol for Tidal Network</a:t>
            </a:r>
            <a:r>
              <a:rPr lang="en-US" sz="1800" dirty="0"/>
              <a:t>.</a:t>
            </a:r>
            <a:endParaRPr lang="en-GB" sz="1800" dirty="0"/>
          </a:p>
        </p:txBody>
      </p:sp>
      <p:grpSp>
        <p:nvGrpSpPr>
          <p:cNvPr id="6" name="组合 5">
            <a:extLst>
              <a:ext uri="{FF2B5EF4-FFF2-40B4-BE49-F238E27FC236}">
                <a16:creationId xmlns:a16="http://schemas.microsoft.com/office/drawing/2014/main" id="{BCA4319D-8C87-4EF4-880E-0D0769418E0A}"/>
              </a:ext>
            </a:extLst>
          </p:cNvPr>
          <p:cNvGrpSpPr/>
          <p:nvPr/>
        </p:nvGrpSpPr>
        <p:grpSpPr>
          <a:xfrm>
            <a:off x="3050072" y="3001618"/>
            <a:ext cx="4463911" cy="1897835"/>
            <a:chOff x="2904298" y="2885798"/>
            <a:chExt cx="4854851" cy="2175018"/>
          </a:xfrm>
        </p:grpSpPr>
        <p:pic>
          <p:nvPicPr>
            <p:cNvPr id="4" name="图片 3">
              <a:extLst>
                <a:ext uri="{FF2B5EF4-FFF2-40B4-BE49-F238E27FC236}">
                  <a16:creationId xmlns:a16="http://schemas.microsoft.com/office/drawing/2014/main" id="{921298B4-E22E-4AC0-8191-155DFF7177F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904298" y="2885798"/>
              <a:ext cx="4854851" cy="1871013"/>
            </a:xfrm>
            <a:prstGeom prst="rect">
              <a:avLst/>
            </a:prstGeom>
          </p:spPr>
        </p:pic>
        <p:sp>
          <p:nvSpPr>
            <p:cNvPr id="5" name="文本框 4">
              <a:extLst>
                <a:ext uri="{FF2B5EF4-FFF2-40B4-BE49-F238E27FC236}">
                  <a16:creationId xmlns:a16="http://schemas.microsoft.com/office/drawing/2014/main" id="{6281B7B5-172B-41BA-89C7-D316567B6D9B}"/>
                </a:ext>
              </a:extLst>
            </p:cNvPr>
            <p:cNvSpPr txBox="1"/>
            <p:nvPr/>
          </p:nvSpPr>
          <p:spPr>
            <a:xfrm>
              <a:off x="3332922" y="4637542"/>
              <a:ext cx="4101938" cy="42327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zh-CN" dirty="0"/>
                <a:t>NTP deployment case in tidal network</a:t>
              </a:r>
              <a:endParaRPr lang="zh-CN" altLang="en-US" dirty="0"/>
            </a:p>
          </p:txBody>
        </p:sp>
      </p:grpSp>
      <p:sp>
        <p:nvSpPr>
          <p:cNvPr id="7" name="页脚占位符 6">
            <a:extLst>
              <a:ext uri="{FF2B5EF4-FFF2-40B4-BE49-F238E27FC236}">
                <a16:creationId xmlns:a16="http://schemas.microsoft.com/office/drawing/2014/main" id="{39E0C012-72B2-4307-9A1D-6FF6AFD7D8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IETF 121 - TVR - Dublin - Nov 2023</a:t>
            </a:r>
            <a:endParaRPr lang="en-US" dirty="0"/>
          </a:p>
        </p:txBody>
      </p:sp>
      <p:sp>
        <p:nvSpPr>
          <p:cNvPr id="8" name="灯片编号占位符 7">
            <a:extLst>
              <a:ext uri="{FF2B5EF4-FFF2-40B4-BE49-F238E27FC236}">
                <a16:creationId xmlns:a16="http://schemas.microsoft.com/office/drawing/2014/main" id="{00232D0D-F09B-4DBF-9A6F-0238C7BA1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9C91435-F2FF-4A2E-9510-278D0336CB4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438340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4648</TotalTime>
  <Words>1258</Words>
  <Application>Microsoft Office PowerPoint</Application>
  <PresentationFormat>宽屏</PresentationFormat>
  <Paragraphs>163</Paragraphs>
  <Slides>13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5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13</vt:i4>
      </vt:variant>
    </vt:vector>
  </HeadingPairs>
  <TitlesOfParts>
    <vt:vector size="19" baseType="lpstr">
      <vt:lpstr>等线</vt:lpstr>
      <vt:lpstr>Arial</vt:lpstr>
      <vt:lpstr>Calibri</vt:lpstr>
      <vt:lpstr>Calibri Light</vt:lpstr>
      <vt:lpstr>Wingdings</vt:lpstr>
      <vt:lpstr>Office Theme</vt:lpstr>
      <vt:lpstr>PowerPoint 演示文稿</vt:lpstr>
      <vt:lpstr>What’ new in this version?</vt:lpstr>
      <vt:lpstr>Use Case Examples</vt:lpstr>
      <vt:lpstr>Applicability of TVR YANG Model in Tidal Network(1/3)</vt:lpstr>
      <vt:lpstr>Applicability of TVR YANG Model in Tidal Network(2/3)</vt:lpstr>
      <vt:lpstr>Applicability of TVR YANG Model in Tidal Network(3/3)</vt:lpstr>
      <vt:lpstr>Management Protocols </vt:lpstr>
      <vt:lpstr>Time Synchronization </vt:lpstr>
      <vt:lpstr>Time Synchronization in Tidal Network </vt:lpstr>
      <vt:lpstr>Schedule Database </vt:lpstr>
      <vt:lpstr>Operational Considerations</vt:lpstr>
      <vt:lpstr>Security Considerations</vt:lpstr>
      <vt:lpstr>Next Steps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Italo Busi</dc:creator>
  <cp:lastModifiedBy>zhangli (CE)</cp:lastModifiedBy>
  <cp:revision>189</cp:revision>
  <dcterms:created xsi:type="dcterms:W3CDTF">2023-01-19T13:29:30Z</dcterms:created>
  <dcterms:modified xsi:type="dcterms:W3CDTF">2024-11-01T09:00:34Z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2015_ms_pID_725343">
    <vt:lpwstr>(2)8z5fIVL6zOZRiu5GpzdAEB80f1D1MnXLS7ANaHvWJcIeIuUIpp4bQgce5J2qLkrycpe3hmeX
kVksd7b9s9tM3ZBpkCle8RIpk5kqXWyZG7dIemkTF2u16/SEXoB2b9oaMTQOZmsjpUD6rQBJ
6RZssnBb7bFX375C8UnO/Qhayzn0HxR8a5JVZfVRSpkRxQqpiol9kFYKgrEeIwnXka9dCpVI
5dsXPJS+F1HtUMn2fP</vt:lpwstr>
  </property>
  <property fmtid="{D5CDD505-2E9C-101B-9397-08002B2CF9AE}" pid="3" name="_2015_ms_pID_7253431">
    <vt:lpwstr>ilGq9+iGTX8UO708ruepRxfM9vLGXFe4o9mi8bHrqS02w5CCW+q7rm
GShEy/XBOcUMKH9YZUanwBaEzUfGbADY5vDLvwubJCUAmDynZu6nAiHcVLEO448zWLsTwC1I
p2A50nH9UITtU6mghI8WpkbHK2DPCsx56JqNQKg0dhvGqNUKyiO6JZWpefVvJbThmc+0inMG
h9fDLaiHJV8xT1fr</vt:lpwstr>
  </property>
  <property fmtid="{D5CDD505-2E9C-101B-9397-08002B2CF9AE}" pid="4" name="_readonly">
    <vt:lpwstr/>
  </property>
  <property fmtid="{D5CDD505-2E9C-101B-9397-08002B2CF9AE}" pid="5" name="_change">
    <vt:lpwstr/>
  </property>
  <property fmtid="{D5CDD505-2E9C-101B-9397-08002B2CF9AE}" pid="6" name="_full-control">
    <vt:lpwstr/>
  </property>
  <property fmtid="{D5CDD505-2E9C-101B-9397-08002B2CF9AE}" pid="7" name="sflag">
    <vt:lpwstr>1730444253</vt:lpwstr>
  </property>
</Properties>
</file>