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23" r:id="rId4"/>
    <p:sldId id="313" r:id="rId5"/>
    <p:sldId id="304" r:id="rId6"/>
    <p:sldId id="303" r:id="rId7"/>
    <p:sldId id="314" r:id="rId8"/>
    <p:sldId id="315" r:id="rId9"/>
    <p:sldId id="316" r:id="rId10"/>
    <p:sldId id="317" r:id="rId11"/>
    <p:sldId id="320" r:id="rId12"/>
    <p:sldId id="318" r:id="rId13"/>
    <p:sldId id="321" r:id="rId14"/>
    <p:sldId id="322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BD187A-2EC9-4DEF-B65C-929AED962996}" v="3" dt="2024-11-01T09:32:18.3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88852" autoAdjust="0"/>
  </p:normalViewPr>
  <p:slideViewPr>
    <p:cSldViewPr snapToGrid="0">
      <p:cViewPr varScale="1">
        <p:scale>
          <a:sx n="95" d="100"/>
          <a:sy n="95" d="100"/>
        </p:scale>
        <p:origin x="119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UCADAIR Mohamed INNOV/NET" userId="2acbca90-6db1-4111-98c4-832797dda751" providerId="ADAL" clId="{DDBD187A-2EC9-4DEF-B65C-929AED962996}"/>
    <pc:docChg chg="undo custSel addSld delSld modSld">
      <pc:chgData name="BOUCADAIR Mohamed INNOV/NET" userId="2acbca90-6db1-4111-98c4-832797dda751" providerId="ADAL" clId="{DDBD187A-2EC9-4DEF-B65C-929AED962996}" dt="2024-11-01T09:51:32.364" v="1392" actId="313"/>
      <pc:docMkLst>
        <pc:docMk/>
      </pc:docMkLst>
      <pc:sldChg chg="modSp mod">
        <pc:chgData name="BOUCADAIR Mohamed INNOV/NET" userId="2acbca90-6db1-4111-98c4-832797dda751" providerId="ADAL" clId="{DDBD187A-2EC9-4DEF-B65C-929AED962996}" dt="2024-11-01T09:28:09.837" v="2" actId="1076"/>
        <pc:sldMkLst>
          <pc:docMk/>
          <pc:sldMk cId="1175262861" sldId="256"/>
        </pc:sldMkLst>
        <pc:spChg chg="mod">
          <ac:chgData name="BOUCADAIR Mohamed INNOV/NET" userId="2acbca90-6db1-4111-98c4-832797dda751" providerId="ADAL" clId="{DDBD187A-2EC9-4DEF-B65C-929AED962996}" dt="2024-11-01T09:28:09.837" v="2" actId="1076"/>
          <ac:spMkLst>
            <pc:docMk/>
            <pc:sldMk cId="1175262861" sldId="256"/>
            <ac:spMk id="3" creationId="{94577E25-5217-4692-8778-649F5A759C21}"/>
          </ac:spMkLst>
        </pc:spChg>
        <pc:spChg chg="mod">
          <ac:chgData name="BOUCADAIR Mohamed INNOV/NET" userId="2acbca90-6db1-4111-98c4-832797dda751" providerId="ADAL" clId="{DDBD187A-2EC9-4DEF-B65C-929AED962996}" dt="2024-11-01T09:27:55.914" v="0" actId="1076"/>
          <ac:spMkLst>
            <pc:docMk/>
            <pc:sldMk cId="1175262861" sldId="256"/>
            <ac:spMk id="4" creationId="{B4B7C9E5-CB62-444A-B9D2-6A6A55BA2E82}"/>
          </ac:spMkLst>
        </pc:spChg>
        <pc:spChg chg="mod">
          <ac:chgData name="BOUCADAIR Mohamed INNOV/NET" userId="2acbca90-6db1-4111-98c4-832797dda751" providerId="ADAL" clId="{DDBD187A-2EC9-4DEF-B65C-929AED962996}" dt="2024-11-01T09:27:59.845" v="1" actId="1076"/>
          <ac:spMkLst>
            <pc:docMk/>
            <pc:sldMk cId="1175262861" sldId="256"/>
            <ac:spMk id="8" creationId="{458EB277-C3B9-4694-B5E9-D4C448284A48}"/>
          </ac:spMkLst>
        </pc:spChg>
      </pc:sldChg>
      <pc:sldChg chg="addSp modSp add mod">
        <pc:chgData name="BOUCADAIR Mohamed INNOV/NET" userId="2acbca90-6db1-4111-98c4-832797dda751" providerId="ADAL" clId="{DDBD187A-2EC9-4DEF-B65C-929AED962996}" dt="2024-11-01T09:30:22.724" v="46" actId="207"/>
        <pc:sldMkLst>
          <pc:docMk/>
          <pc:sldMk cId="2785766838" sldId="257"/>
        </pc:sldMkLst>
        <pc:spChg chg="mod">
          <ac:chgData name="BOUCADAIR Mohamed INNOV/NET" userId="2acbca90-6db1-4111-98c4-832797dda751" providerId="ADAL" clId="{DDBD187A-2EC9-4DEF-B65C-929AED962996}" dt="2024-11-01T09:28:55.319" v="15" actId="20577"/>
          <ac:spMkLst>
            <pc:docMk/>
            <pc:sldMk cId="2785766838" sldId="257"/>
            <ac:spMk id="2" creationId="{6CF986CF-B45F-89B3-64E0-1B3ADF4ECDAD}"/>
          </ac:spMkLst>
        </pc:spChg>
        <pc:spChg chg="add mod">
          <ac:chgData name="BOUCADAIR Mohamed INNOV/NET" userId="2acbca90-6db1-4111-98c4-832797dda751" providerId="ADAL" clId="{DDBD187A-2EC9-4DEF-B65C-929AED962996}" dt="2024-11-01T09:29:01.616" v="16"/>
          <ac:spMkLst>
            <pc:docMk/>
            <pc:sldMk cId="2785766838" sldId="257"/>
            <ac:spMk id="3" creationId="{7F8A4E4E-05FF-FB44-96DF-4383D946D973}"/>
          </ac:spMkLst>
        </pc:spChg>
        <pc:spChg chg="mod">
          <ac:chgData name="BOUCADAIR Mohamed INNOV/NET" userId="2acbca90-6db1-4111-98c4-832797dda751" providerId="ADAL" clId="{DDBD187A-2EC9-4DEF-B65C-929AED962996}" dt="2024-11-01T09:30:22.724" v="46" actId="207"/>
          <ac:spMkLst>
            <pc:docMk/>
            <pc:sldMk cId="2785766838" sldId="257"/>
            <ac:spMk id="8" creationId="{AB27210E-5233-ED01-C4B2-3770FF006613}"/>
          </ac:spMkLst>
        </pc:spChg>
        <pc:spChg chg="mod">
          <ac:chgData name="BOUCADAIR Mohamed INNOV/NET" userId="2acbca90-6db1-4111-98c4-832797dda751" providerId="ADAL" clId="{DDBD187A-2EC9-4DEF-B65C-929AED962996}" dt="2024-11-01T09:30:06.368" v="40" actId="1076"/>
          <ac:spMkLst>
            <pc:docMk/>
            <pc:sldMk cId="2785766838" sldId="257"/>
            <ac:spMk id="9" creationId="{7CEF1E77-B904-81AF-C1BB-64124F9D9EE9}"/>
          </ac:spMkLst>
        </pc:spChg>
      </pc:sldChg>
      <pc:sldChg chg="modSp mod">
        <pc:chgData name="BOUCADAIR Mohamed INNOV/NET" userId="2acbca90-6db1-4111-98c4-832797dda751" providerId="ADAL" clId="{DDBD187A-2EC9-4DEF-B65C-929AED962996}" dt="2024-11-01T09:48:33.189" v="934" actId="20577"/>
        <pc:sldMkLst>
          <pc:docMk/>
          <pc:sldMk cId="1173762997" sldId="301"/>
        </pc:sldMkLst>
        <pc:spChg chg="mod">
          <ac:chgData name="BOUCADAIR Mohamed INNOV/NET" userId="2acbca90-6db1-4111-98c4-832797dda751" providerId="ADAL" clId="{DDBD187A-2EC9-4DEF-B65C-929AED962996}" dt="2024-11-01T09:48:33.189" v="934" actId="20577"/>
          <ac:spMkLst>
            <pc:docMk/>
            <pc:sldMk cId="1173762997" sldId="301"/>
            <ac:spMk id="3" creationId="{F493355C-4E61-06B2-61FA-064BBBCDA84F}"/>
          </ac:spMkLst>
        </pc:spChg>
      </pc:sldChg>
      <pc:sldChg chg="modSp mod">
        <pc:chgData name="BOUCADAIR Mohamed INNOV/NET" userId="2acbca90-6db1-4111-98c4-832797dda751" providerId="ADAL" clId="{DDBD187A-2EC9-4DEF-B65C-929AED962996}" dt="2024-11-01T09:32:18.361" v="69"/>
        <pc:sldMkLst>
          <pc:docMk/>
          <pc:sldMk cId="2050468570" sldId="303"/>
        </pc:sldMkLst>
        <pc:graphicFrameChg chg="mod modGraphic">
          <ac:chgData name="BOUCADAIR Mohamed INNOV/NET" userId="2acbca90-6db1-4111-98c4-832797dda751" providerId="ADAL" clId="{DDBD187A-2EC9-4DEF-B65C-929AED962996}" dt="2024-11-01T09:32:18.361" v="69"/>
          <ac:graphicFrameMkLst>
            <pc:docMk/>
            <pc:sldMk cId="2050468570" sldId="303"/>
            <ac:graphicFrameMk id="4" creationId="{B58DC6AE-8F95-420C-B116-752D8CBAEA8B}"/>
          </ac:graphicFrameMkLst>
        </pc:graphicFrameChg>
      </pc:sldChg>
      <pc:sldChg chg="modSp mod modShow">
        <pc:chgData name="BOUCADAIR Mohamed INNOV/NET" userId="2acbca90-6db1-4111-98c4-832797dda751" providerId="ADAL" clId="{DDBD187A-2EC9-4DEF-B65C-929AED962996}" dt="2024-11-01T09:35:14.475" v="262" actId="729"/>
        <pc:sldMkLst>
          <pc:docMk/>
          <pc:sldMk cId="3994334709" sldId="313"/>
        </pc:sldMkLst>
        <pc:spChg chg="mod">
          <ac:chgData name="BOUCADAIR Mohamed INNOV/NET" userId="2acbca90-6db1-4111-98c4-832797dda751" providerId="ADAL" clId="{DDBD187A-2EC9-4DEF-B65C-929AED962996}" dt="2024-11-01T09:30:43.209" v="50" actId="20577"/>
          <ac:spMkLst>
            <pc:docMk/>
            <pc:sldMk cId="3994334709" sldId="313"/>
            <ac:spMk id="2" creationId="{F8D726C8-A433-EC7A-8113-8D38B0681E02}"/>
          </ac:spMkLst>
        </pc:spChg>
        <pc:spChg chg="mod">
          <ac:chgData name="BOUCADAIR Mohamed INNOV/NET" userId="2acbca90-6db1-4111-98c4-832797dda751" providerId="ADAL" clId="{DDBD187A-2EC9-4DEF-B65C-929AED962996}" dt="2024-11-01T09:31:21.436" v="61" actId="20577"/>
          <ac:spMkLst>
            <pc:docMk/>
            <pc:sldMk cId="3994334709" sldId="313"/>
            <ac:spMk id="3" creationId="{620F16F8-62FC-1993-BEFA-951154E801C8}"/>
          </ac:spMkLst>
        </pc:spChg>
      </pc:sldChg>
      <pc:sldChg chg="modSp mod">
        <pc:chgData name="BOUCADAIR Mohamed INNOV/NET" userId="2acbca90-6db1-4111-98c4-832797dda751" providerId="ADAL" clId="{DDBD187A-2EC9-4DEF-B65C-929AED962996}" dt="2024-11-01T09:37:13.717" v="375" actId="6549"/>
        <pc:sldMkLst>
          <pc:docMk/>
          <pc:sldMk cId="3999957502" sldId="314"/>
        </pc:sldMkLst>
        <pc:spChg chg="mod">
          <ac:chgData name="BOUCADAIR Mohamed INNOV/NET" userId="2acbca90-6db1-4111-98c4-832797dda751" providerId="ADAL" clId="{DDBD187A-2EC9-4DEF-B65C-929AED962996}" dt="2024-11-01T09:36:12.521" v="287" actId="20577"/>
          <ac:spMkLst>
            <pc:docMk/>
            <pc:sldMk cId="3999957502" sldId="314"/>
            <ac:spMk id="10" creationId="{17B75606-0D7E-4926-B433-3C3EEE975139}"/>
          </ac:spMkLst>
        </pc:spChg>
        <pc:spChg chg="mod">
          <ac:chgData name="BOUCADAIR Mohamed INNOV/NET" userId="2acbca90-6db1-4111-98c4-832797dda751" providerId="ADAL" clId="{DDBD187A-2EC9-4DEF-B65C-929AED962996}" dt="2024-11-01T09:37:13.717" v="375" actId="6549"/>
          <ac:spMkLst>
            <pc:docMk/>
            <pc:sldMk cId="3999957502" sldId="314"/>
            <ac:spMk id="11" creationId="{44F902B1-605F-4D28-B032-E3A7CC42D8D2}"/>
          </ac:spMkLst>
        </pc:spChg>
      </pc:sldChg>
      <pc:sldChg chg="modSp mod">
        <pc:chgData name="BOUCADAIR Mohamed INNOV/NET" userId="2acbca90-6db1-4111-98c4-832797dda751" providerId="ADAL" clId="{DDBD187A-2EC9-4DEF-B65C-929AED962996}" dt="2024-11-01T09:38:10.103" v="415" actId="20577"/>
        <pc:sldMkLst>
          <pc:docMk/>
          <pc:sldMk cId="2208989126" sldId="315"/>
        </pc:sldMkLst>
        <pc:spChg chg="mod">
          <ac:chgData name="BOUCADAIR Mohamed INNOV/NET" userId="2acbca90-6db1-4111-98c4-832797dda751" providerId="ADAL" clId="{DDBD187A-2EC9-4DEF-B65C-929AED962996}" dt="2024-11-01T09:38:10.103" v="415" actId="20577"/>
          <ac:spMkLst>
            <pc:docMk/>
            <pc:sldMk cId="2208989126" sldId="315"/>
            <ac:spMk id="8" creationId="{8396F063-EB02-4D0D-B85A-6A6C815D78BE}"/>
          </ac:spMkLst>
        </pc:spChg>
        <pc:spChg chg="mod">
          <ac:chgData name="BOUCADAIR Mohamed INNOV/NET" userId="2acbca90-6db1-4111-98c4-832797dda751" providerId="ADAL" clId="{DDBD187A-2EC9-4DEF-B65C-929AED962996}" dt="2024-11-01T09:37:53.684" v="409" actId="207"/>
          <ac:spMkLst>
            <pc:docMk/>
            <pc:sldMk cId="2208989126" sldId="315"/>
            <ac:spMk id="10" creationId="{9794D893-94AA-4F75-9701-5757E1683BBD}"/>
          </ac:spMkLst>
        </pc:spChg>
        <pc:picChg chg="mod">
          <ac:chgData name="BOUCADAIR Mohamed INNOV/NET" userId="2acbca90-6db1-4111-98c4-832797dda751" providerId="ADAL" clId="{DDBD187A-2EC9-4DEF-B65C-929AED962996}" dt="2024-11-01T09:37:59.634" v="410" actId="207"/>
          <ac:picMkLst>
            <pc:docMk/>
            <pc:sldMk cId="2208989126" sldId="315"/>
            <ac:picMk id="9" creationId="{FA07732A-F5DE-4AFF-99A6-231B18DC0CD2}"/>
          </ac:picMkLst>
        </pc:picChg>
      </pc:sldChg>
      <pc:sldChg chg="modSp mod">
        <pc:chgData name="BOUCADAIR Mohamed INNOV/NET" userId="2acbca90-6db1-4111-98c4-832797dda751" providerId="ADAL" clId="{DDBD187A-2EC9-4DEF-B65C-929AED962996}" dt="2024-11-01T09:39:25.978" v="436" actId="114"/>
        <pc:sldMkLst>
          <pc:docMk/>
          <pc:sldMk cId="1314477572" sldId="316"/>
        </pc:sldMkLst>
        <pc:spChg chg="mod">
          <ac:chgData name="BOUCADAIR Mohamed INNOV/NET" userId="2acbca90-6db1-4111-98c4-832797dda751" providerId="ADAL" clId="{DDBD187A-2EC9-4DEF-B65C-929AED962996}" dt="2024-11-01T09:39:25.978" v="436" actId="114"/>
          <ac:spMkLst>
            <pc:docMk/>
            <pc:sldMk cId="1314477572" sldId="316"/>
            <ac:spMk id="3" creationId="{B110B442-9329-C26D-7CBD-9FFBDB5CDF21}"/>
          </ac:spMkLst>
        </pc:spChg>
      </pc:sldChg>
      <pc:sldChg chg="modSp mod">
        <pc:chgData name="BOUCADAIR Mohamed INNOV/NET" userId="2acbca90-6db1-4111-98c4-832797dda751" providerId="ADAL" clId="{DDBD187A-2EC9-4DEF-B65C-929AED962996}" dt="2024-11-01T09:40:49.575" v="460" actId="6549"/>
        <pc:sldMkLst>
          <pc:docMk/>
          <pc:sldMk cId="2560202612" sldId="317"/>
        </pc:sldMkLst>
        <pc:spChg chg="mod">
          <ac:chgData name="BOUCADAIR Mohamed INNOV/NET" userId="2acbca90-6db1-4111-98c4-832797dda751" providerId="ADAL" clId="{DDBD187A-2EC9-4DEF-B65C-929AED962996}" dt="2024-11-01T09:40:49.575" v="460" actId="6549"/>
          <ac:spMkLst>
            <pc:docMk/>
            <pc:sldMk cId="2560202612" sldId="317"/>
            <ac:spMk id="3" creationId="{B110B442-9329-C26D-7CBD-9FFBDB5CDF21}"/>
          </ac:spMkLst>
        </pc:spChg>
      </pc:sldChg>
      <pc:sldChg chg="modSp mod">
        <pc:chgData name="BOUCADAIR Mohamed INNOV/NET" userId="2acbca90-6db1-4111-98c4-832797dda751" providerId="ADAL" clId="{DDBD187A-2EC9-4DEF-B65C-929AED962996}" dt="2024-11-01T09:43:47.346" v="529" actId="207"/>
        <pc:sldMkLst>
          <pc:docMk/>
          <pc:sldMk cId="3653553375" sldId="318"/>
        </pc:sldMkLst>
        <pc:spChg chg="mod">
          <ac:chgData name="BOUCADAIR Mohamed INNOV/NET" userId="2acbca90-6db1-4111-98c4-832797dda751" providerId="ADAL" clId="{DDBD187A-2EC9-4DEF-B65C-929AED962996}" dt="2024-11-01T09:43:47.346" v="529" actId="207"/>
          <ac:spMkLst>
            <pc:docMk/>
            <pc:sldMk cId="3653553375" sldId="318"/>
            <ac:spMk id="3" creationId="{B110B442-9329-C26D-7CBD-9FFBDB5CDF21}"/>
          </ac:spMkLst>
        </pc:spChg>
      </pc:sldChg>
      <pc:sldChg chg="modSp mod">
        <pc:chgData name="BOUCADAIR Mohamed INNOV/NET" userId="2acbca90-6db1-4111-98c4-832797dda751" providerId="ADAL" clId="{DDBD187A-2EC9-4DEF-B65C-929AED962996}" dt="2024-11-01T09:42:17.836" v="482" actId="6549"/>
        <pc:sldMkLst>
          <pc:docMk/>
          <pc:sldMk cId="1824383405" sldId="320"/>
        </pc:sldMkLst>
        <pc:spChg chg="mod">
          <ac:chgData name="BOUCADAIR Mohamed INNOV/NET" userId="2acbca90-6db1-4111-98c4-832797dda751" providerId="ADAL" clId="{DDBD187A-2EC9-4DEF-B65C-929AED962996}" dt="2024-11-01T09:42:17.836" v="482" actId="6549"/>
          <ac:spMkLst>
            <pc:docMk/>
            <pc:sldMk cId="1824383405" sldId="320"/>
            <ac:spMk id="3" creationId="{B110B442-9329-C26D-7CBD-9FFBDB5CDF21}"/>
          </ac:spMkLst>
        </pc:spChg>
      </pc:sldChg>
      <pc:sldChg chg="modSp mod">
        <pc:chgData name="BOUCADAIR Mohamed INNOV/NET" userId="2acbca90-6db1-4111-98c4-832797dda751" providerId="ADAL" clId="{DDBD187A-2EC9-4DEF-B65C-929AED962996}" dt="2024-11-01T09:45:49.497" v="592" actId="6549"/>
        <pc:sldMkLst>
          <pc:docMk/>
          <pc:sldMk cId="2487813509" sldId="321"/>
        </pc:sldMkLst>
        <pc:spChg chg="mod">
          <ac:chgData name="BOUCADAIR Mohamed INNOV/NET" userId="2acbca90-6db1-4111-98c4-832797dda751" providerId="ADAL" clId="{DDBD187A-2EC9-4DEF-B65C-929AED962996}" dt="2024-11-01T09:45:49.497" v="592" actId="6549"/>
          <ac:spMkLst>
            <pc:docMk/>
            <pc:sldMk cId="2487813509" sldId="321"/>
            <ac:spMk id="2" creationId="{B90F9818-D930-6F0A-D073-ACF3975F4683}"/>
          </ac:spMkLst>
        </pc:spChg>
        <pc:spChg chg="mod">
          <ac:chgData name="BOUCADAIR Mohamed INNOV/NET" userId="2acbca90-6db1-4111-98c4-832797dda751" providerId="ADAL" clId="{DDBD187A-2EC9-4DEF-B65C-929AED962996}" dt="2024-11-01T09:45:40.052" v="579" actId="113"/>
          <ac:spMkLst>
            <pc:docMk/>
            <pc:sldMk cId="2487813509" sldId="321"/>
            <ac:spMk id="3" creationId="{B110B442-9329-C26D-7CBD-9FFBDB5CDF21}"/>
          </ac:spMkLst>
        </pc:spChg>
      </pc:sldChg>
      <pc:sldChg chg="mod modShow">
        <pc:chgData name="BOUCADAIR Mohamed INNOV/NET" userId="2acbca90-6db1-4111-98c4-832797dda751" providerId="ADAL" clId="{DDBD187A-2EC9-4DEF-B65C-929AED962996}" dt="2024-11-01T09:46:24.748" v="593" actId="729"/>
        <pc:sldMkLst>
          <pc:docMk/>
          <pc:sldMk cId="1750457856" sldId="322"/>
        </pc:sldMkLst>
      </pc:sldChg>
      <pc:sldChg chg="new del">
        <pc:chgData name="BOUCADAIR Mohamed INNOV/NET" userId="2acbca90-6db1-4111-98c4-832797dda751" providerId="ADAL" clId="{DDBD187A-2EC9-4DEF-B65C-929AED962996}" dt="2024-11-01T09:29:03.397" v="17" actId="47"/>
        <pc:sldMkLst>
          <pc:docMk/>
          <pc:sldMk cId="305601709" sldId="323"/>
        </pc:sldMkLst>
      </pc:sldChg>
      <pc:sldChg chg="modSp new mod">
        <pc:chgData name="BOUCADAIR Mohamed INNOV/NET" userId="2acbca90-6db1-4111-98c4-832797dda751" providerId="ADAL" clId="{DDBD187A-2EC9-4DEF-B65C-929AED962996}" dt="2024-11-01T09:51:32.364" v="1392" actId="313"/>
        <pc:sldMkLst>
          <pc:docMk/>
          <pc:sldMk cId="3713546765" sldId="323"/>
        </pc:sldMkLst>
        <pc:spChg chg="mod">
          <ac:chgData name="BOUCADAIR Mohamed INNOV/NET" userId="2acbca90-6db1-4111-98c4-832797dda751" providerId="ADAL" clId="{DDBD187A-2EC9-4DEF-B65C-929AED962996}" dt="2024-11-01T09:50:55.011" v="1380" actId="20577"/>
          <ac:spMkLst>
            <pc:docMk/>
            <pc:sldMk cId="3713546765" sldId="323"/>
            <ac:spMk id="2" creationId="{AA2765CF-C56A-958E-9CB6-FAEC4578B70C}"/>
          </ac:spMkLst>
        </pc:spChg>
        <pc:spChg chg="mod">
          <ac:chgData name="BOUCADAIR Mohamed INNOV/NET" userId="2acbca90-6db1-4111-98c4-832797dda751" providerId="ADAL" clId="{DDBD187A-2EC9-4DEF-B65C-929AED962996}" dt="2024-11-01T09:51:32.364" v="1392" actId="313"/>
          <ac:spMkLst>
            <pc:docMk/>
            <pc:sldMk cId="3713546765" sldId="323"/>
            <ac:spMk id="3" creationId="{1B29526B-3047-B9C8-FC68-00229DF5BC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13AFB-F569-46D9-B655-4115DDA9AD59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4C14F-B755-48F9-B228-E6F1FB90EABE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8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integration of time-variant mechanisms in network operations presents distinct security challenges that require thorough analysis to safeguard the network’s integrity, availability, and confidentiality.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4C14F-B755-48F9-B228-E6F1FB90EAB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78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DA33-062C-40E9-AB6A-E7E1FDDDA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28F87-CDCE-4494-B090-300007831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F45E3-DA9F-4E7F-9690-F5F45572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B761-BB0F-48E6-B65D-B66848F8155B}" type="datetime1">
              <a:rPr lang="en-US" altLang="zh-CN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B03B7-B505-4783-95CC-20368205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6464C-772C-4125-AF25-1FC2AC65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E5D5-0FDD-4E21-B7A6-236CAE52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E6253-4EB1-4DF4-9B33-87FA83FD4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D3B4E-48EF-4D96-90F8-28A7E239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AD86-EBBE-44D8-B422-D19617D066E2}" type="datetime1">
              <a:rPr lang="en-US" altLang="zh-CN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4CAF4-6E4B-4DAC-9A56-915A36C0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72B7-A663-4BEC-99B1-EFD03554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4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03D14-208D-47CD-8257-BB1574247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D922D-DFE7-4195-A268-ADF970344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1FD06-F97F-4A8E-99A2-C559B8C8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35D8-EAA4-4AEC-B52D-C79F5F7EFF6C}" type="datetime1">
              <a:rPr lang="en-US" altLang="zh-CN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AA993-A8A3-4623-BFCD-8997A9F4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B6DC2-1D85-43E6-A9DE-8B015716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6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258A-28AB-43E4-B468-8F1C2DB5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2D4F-22BD-4E5C-8CE5-2B3967EB2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1219A-2E29-4EEE-ABDD-FD97EC6F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4C2E-61DD-41FD-8FA6-3083962EDC17}" type="datetime1">
              <a:rPr lang="en-US" altLang="zh-CN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FC48B-956E-431A-910C-3D5BDE80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B56AD-C3BF-4728-9B77-4FBD63F7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9714-9B76-41F5-882B-9C5718A2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E7289-CC3F-4401-AC0E-8A0E3198C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94E56-37D9-4332-9807-65B16401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93FE-6334-46A3-807B-D33D677F391C}" type="datetime1">
              <a:rPr lang="en-US" altLang="zh-CN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C5654-88BF-4D2C-B604-1C2FB5B3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DCC39-D582-43DF-BA42-DED25ADE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7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E13E-4979-4B49-9D5F-91EA633E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F4BC-960D-4705-BE75-10CD4467E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8D28D-5118-4694-8B42-11A8A5BBE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6830E-1EAC-431B-AD08-5993F416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B5A8-04CA-4DD6-8506-85A4A468E231}" type="datetime1">
              <a:rPr lang="en-US" altLang="zh-CN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8A403-3CA4-4DEE-AB53-47C16026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EF08F-5983-41E2-85A8-C2B1466E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2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4CC3-3248-4791-BB83-D056295D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D9D60-2AF2-48CF-8F3D-C6BB7D2CC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B556C-66BF-4B61-85BD-6E0EB6BCE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8005D-B7D1-4E54-BEC5-745EF27B5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723A2-DF89-4B2B-A584-F1B335447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56E71-A544-4E37-9E57-6BFCCF5F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B0A2-998A-40A1-B062-D0D52CAB20C2}" type="datetime1">
              <a:rPr lang="en-US" altLang="zh-CN" smtClean="0"/>
              <a:t>11/1/2024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C13AB-C57B-4585-A896-56C0316B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B2A4C-A676-4618-B76A-BF97B957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5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A2E9-1BC1-4593-A981-3131745F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1729D-6FF2-4D05-89E0-F18158F7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D430-E417-4B1D-B40C-9F1B8ACF6159}" type="datetime1">
              <a:rPr lang="en-US" altLang="zh-CN" smtClean="0"/>
              <a:t>11/1/2024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60280-4F11-4439-8963-33989D16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B2833-A40F-4353-ACAF-87A21ADD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9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DB664-4153-4589-9705-2CEE082F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5758-FC96-4984-B29F-E01E608770D7}" type="datetime1">
              <a:rPr lang="en-US" altLang="zh-CN" smtClean="0"/>
              <a:t>11/1/2024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5EA70-7693-4C7D-B0BF-94FCADB5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5E44C-0192-4E3C-BDFB-FDCEB299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4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63D1-FE0B-4B60-B838-BE95F08B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F0793-B6F5-4A32-973C-15E04BE8B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B8CAB-2B23-4B54-B43C-898D9B972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1B73A-8599-47A7-B170-7C804FAF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A16C-DEE4-4E5F-B91F-C8ADCC96736C}" type="datetime1">
              <a:rPr lang="en-US" altLang="zh-CN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ED2E4-7213-456E-B7D8-B88F0E80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D2527-41B4-4E73-8867-8A4776BF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4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62E8-CE5E-448C-8721-4CC11A39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1C762-D150-426F-805F-C1BB57CFC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FCB50-DDB5-4D85-88E5-73F44255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E07A5-777B-44BF-9A8D-5606E883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B32-3706-4044-A6DC-33B8C7D525A5}" type="datetime1">
              <a:rPr lang="en-US" altLang="zh-CN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30A23-2FD0-40EE-B2D5-3C53437F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52602-4FCF-476D-99AE-4840AA22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488E8D-80AA-4289-8CF6-797DC5AA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DE431-C7E9-4DA4-A623-F214DA6FE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70579-DA1C-42C1-98C0-5EC9171E5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214F0-B04B-4843-8307-BC814C63696F}" type="datetime1">
              <a:rPr lang="en-US" altLang="zh-CN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2F624-1E5E-4B40-ACEE-18AD1911C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IETF 121 - TVR - Dublin - Nov 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07D6E-66A2-4D5F-AF42-706A38AD4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91435-F2FF-4A2E-9510-278D0336CB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0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dm-tvr-applicability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577E25-5217-4692-8778-649F5A759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782" y="1382024"/>
            <a:ext cx="8350435" cy="1177162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TVR (Time-Variant Routing) 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Applicability</a:t>
            </a:r>
            <a:b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3200" dirty="0">
                <a:hlinkClick r:id="rId2"/>
              </a:rPr>
              <a:t>draft-</a:t>
            </a:r>
            <a:r>
              <a:rPr lang="en-US" altLang="zh-CN" sz="3200" dirty="0" err="1">
                <a:hlinkClick r:id="rId2"/>
              </a:rPr>
              <a:t>zdm</a:t>
            </a:r>
            <a:r>
              <a:rPr lang="en-US" altLang="zh-CN" sz="3200" dirty="0">
                <a:hlinkClick r:id="rId2"/>
              </a:rPr>
              <a:t>-</a:t>
            </a:r>
            <a:r>
              <a:rPr lang="en-US" altLang="zh-CN" sz="3200" dirty="0" err="1">
                <a:hlinkClick r:id="rId2"/>
              </a:rPr>
              <a:t>tvr</a:t>
            </a:r>
            <a:r>
              <a:rPr lang="en-US" altLang="zh-CN" sz="3200" dirty="0">
                <a:hlinkClick r:id="rId2"/>
              </a:rPr>
              <a:t>-applicability</a:t>
            </a:r>
            <a:endParaRPr lang="en-GB" sz="44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F2411E-1B67-A11D-1F22-2CF009657161}"/>
              </a:ext>
            </a:extLst>
          </p:cNvPr>
          <p:cNvSpPr/>
          <p:nvPr/>
        </p:nvSpPr>
        <p:spPr>
          <a:xfrm>
            <a:off x="9132929" y="3795378"/>
            <a:ext cx="743699" cy="158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B7C9E5-CB62-444A-B9D2-6A6A55BA2E82}"/>
              </a:ext>
            </a:extLst>
          </p:cNvPr>
          <p:cNvSpPr txBox="1"/>
          <p:nvPr/>
        </p:nvSpPr>
        <p:spPr>
          <a:xfrm>
            <a:off x="3016169" y="3303606"/>
            <a:ext cx="2044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u="sng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Authors</a:t>
            </a:r>
            <a:br>
              <a:rPr lang="en-GB" altLang="zh-CN" b="1" u="sng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altLang="zh-CN" b="1" u="sng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zh-CN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L. Zhang</a:t>
            </a:r>
          </a:p>
          <a:p>
            <a:r>
              <a:rPr lang="en-GB" altLang="zh-CN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J. Dong</a:t>
            </a:r>
            <a:br>
              <a:rPr lang="en-GB" altLang="zh-CN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zh-CN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</a:t>
            </a:r>
          </a:p>
          <a:p>
            <a:endParaRPr lang="en-GB" altLang="zh-CN" b="1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 Boucadair</a:t>
            </a:r>
            <a:br>
              <a:rPr lang="en-GB" altLang="zh-CN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zh-CN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Orange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8EB277-C3B9-4694-B5E9-D4C448284A48}"/>
              </a:ext>
            </a:extLst>
          </p:cNvPr>
          <p:cNvSpPr txBox="1"/>
          <p:nvPr/>
        </p:nvSpPr>
        <p:spPr>
          <a:xfrm>
            <a:off x="6689480" y="3028156"/>
            <a:ext cx="38422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u="sng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Contributors</a:t>
            </a:r>
            <a:br>
              <a:rPr lang="en-GB" altLang="zh-CN" u="sng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altLang="zh-CN" u="sng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zh-CN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King</a:t>
            </a:r>
            <a:br>
              <a:rPr lang="en-GB" altLang="zh-CN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zh-CN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Rotsos </a:t>
            </a:r>
            <a:br>
              <a:rPr lang="en-GB" altLang="zh-CN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zh-CN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Lancaster University</a:t>
            </a:r>
            <a:br>
              <a:rPr lang="en-GB" altLang="zh-CN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altLang="zh-CN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 Liu</a:t>
            </a:r>
            <a:br>
              <a:rPr lang="en-US" altLang="zh-CN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China Mobile</a:t>
            </a:r>
          </a:p>
          <a:p>
            <a:endParaRPr lang="en-US" altLang="zh-CN" b="1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 Li</a:t>
            </a:r>
          </a:p>
          <a:p>
            <a:r>
              <a:rPr lang="en-US" altLang="zh-CN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Juniper Networks</a:t>
            </a:r>
            <a:br>
              <a:rPr lang="en-US" altLang="zh-CN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altLang="zh-CN" b="1" u="sng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2C7F3D-5E59-4D45-8E89-20969695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89909-F682-4376-A4F8-A03939D9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6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9818-D930-6F0A-D073-ACF3975F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Synchronization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B442-9329-C26D-7CBD-9FFBDB5C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49280"/>
          </a:xfrm>
        </p:spPr>
        <p:txBody>
          <a:bodyPr>
            <a:normAutofit/>
          </a:bodyPr>
          <a:lstStyle/>
          <a:p>
            <a:r>
              <a:rPr lang="en-GB" sz="2400" dirty="0"/>
              <a:t>Hardware-based protocols</a:t>
            </a:r>
          </a:p>
          <a:p>
            <a:pPr lvl="1"/>
            <a:r>
              <a:rPr lang="en-US" sz="2000" b="1" i="1" dirty="0">
                <a:solidFill>
                  <a:srgbClr val="00B0F0"/>
                </a:solidFill>
              </a:rPr>
              <a:t>Rely upon dedicated hardware </a:t>
            </a:r>
            <a:r>
              <a:rPr lang="en-US" sz="2000" dirty="0"/>
              <a:t>to ensure clock synchronization, such as GPS and Precision Time Protocol (PTP)</a:t>
            </a:r>
          </a:p>
          <a:p>
            <a:pPr lvl="1"/>
            <a:r>
              <a:rPr lang="en-US" sz="2000" b="1" i="1" dirty="0">
                <a:solidFill>
                  <a:srgbClr val="00B0F0"/>
                </a:solidFill>
              </a:rPr>
              <a:t>Have higher precision and stability</a:t>
            </a:r>
            <a:r>
              <a:rPr lang="en-US" sz="2000" dirty="0"/>
              <a:t>, but also have higher cost due to the dedicated Hardware </a:t>
            </a:r>
          </a:p>
          <a:p>
            <a:pPr lvl="1"/>
            <a:r>
              <a:rPr lang="en-GB" sz="2000" dirty="0"/>
              <a:t>Appropriate for networks with critical time synchronization scenarios</a:t>
            </a:r>
          </a:p>
          <a:p>
            <a:endParaRPr lang="en-GB" sz="2400" dirty="0"/>
          </a:p>
          <a:p>
            <a:r>
              <a:rPr lang="en-GB" sz="2400" dirty="0"/>
              <a:t>Software-based protocols</a:t>
            </a:r>
          </a:p>
          <a:p>
            <a:pPr lvl="1"/>
            <a:r>
              <a:rPr lang="en-US" sz="2000" b="1" i="1" dirty="0">
                <a:solidFill>
                  <a:srgbClr val="00B0F0"/>
                </a:solidFill>
              </a:rPr>
              <a:t>Synchronize clocks through software packages running on systems</a:t>
            </a:r>
            <a:r>
              <a:rPr lang="en-US" sz="2000" dirty="0"/>
              <a:t>, such as Network Time Protocol (NTP) and Simple Network Time Protocol (SNTP)</a:t>
            </a:r>
          </a:p>
          <a:p>
            <a:pPr lvl="1"/>
            <a:r>
              <a:rPr lang="en-US" sz="2000" b="1" i="1" dirty="0">
                <a:solidFill>
                  <a:srgbClr val="00B0F0"/>
                </a:solidFill>
              </a:rPr>
              <a:t>Simple and applicable to common hardware devices</a:t>
            </a:r>
            <a:r>
              <a:rPr lang="en-US" sz="2000" dirty="0"/>
              <a:t> but have </a:t>
            </a:r>
            <a:r>
              <a:rPr lang="en-US" sz="2000" b="1" i="1" dirty="0">
                <a:solidFill>
                  <a:srgbClr val="00B0F0"/>
                </a:solidFill>
              </a:rPr>
              <a:t>lower precision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Appropriate for most of the TVR use cases</a:t>
            </a:r>
            <a:endParaRPr lang="en-GB" sz="20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DE44E1-4D4F-40A3-9752-5A43AF61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3543F-7480-47C4-8E62-86FD9780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0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9818-D930-6F0A-D073-ACF3975F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Synchronization in Tidal Network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B442-9329-C26D-7CBD-9FFBDB5C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4928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Time synchronization precision requirements of tidal network : </a:t>
            </a:r>
            <a:r>
              <a:rPr lang="en-US" sz="1800" b="1" i="1" dirty="0">
                <a:solidFill>
                  <a:srgbClr val="00B0F0"/>
                </a:solidFill>
              </a:rPr>
              <a:t>Second level</a:t>
            </a:r>
            <a:endParaRPr lang="en-GB" sz="1800" b="1" i="1" dirty="0">
              <a:solidFill>
                <a:srgbClr val="00B0F0"/>
              </a:solidFill>
            </a:endParaRPr>
          </a:p>
          <a:p>
            <a:r>
              <a:rPr lang="en-GB" sz="1800" dirty="0"/>
              <a:t>NTP</a:t>
            </a:r>
          </a:p>
          <a:p>
            <a:pPr lvl="1"/>
            <a:r>
              <a:rPr lang="en-US" sz="1600" dirty="0"/>
              <a:t>Uses a hierarchical structure of time sources. Each level of this hierarchy is termed a stratum</a:t>
            </a:r>
          </a:p>
          <a:p>
            <a:pPr lvl="1"/>
            <a:r>
              <a:rPr lang="en-US" sz="1600" dirty="0"/>
              <a:t>Have </a:t>
            </a:r>
            <a:r>
              <a:rPr lang="en-US" sz="1600" b="1" i="1" dirty="0">
                <a:solidFill>
                  <a:srgbClr val="00B0F0"/>
                </a:solidFill>
              </a:rPr>
              <a:t>higher precision:</a:t>
            </a:r>
            <a:r>
              <a:rPr lang="en-US" sz="1600" dirty="0"/>
              <a:t> it can realize the synchronization at tens of milliseconds level.</a:t>
            </a:r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r>
              <a:rPr lang="en-GB" sz="2000" dirty="0"/>
              <a:t>SNTP</a:t>
            </a:r>
          </a:p>
          <a:p>
            <a:pPr lvl="1"/>
            <a:r>
              <a:rPr lang="en-US" sz="1800" dirty="0"/>
              <a:t>Simplifies the complex NTP synchronization function and is </a:t>
            </a:r>
            <a:r>
              <a:rPr lang="en-US" sz="1800" b="1" i="1" dirty="0">
                <a:solidFill>
                  <a:srgbClr val="00B0F0"/>
                </a:solidFill>
              </a:rPr>
              <a:t>suitable for networks with limited resources and loose precision requirements</a:t>
            </a:r>
            <a:r>
              <a:rPr lang="en-US" sz="1800" dirty="0"/>
              <a:t>. The synchronization precision still can be guarded under seconds</a:t>
            </a:r>
          </a:p>
          <a:p>
            <a:pPr lvl="1"/>
            <a:r>
              <a:rPr lang="en-US" sz="1800" dirty="0"/>
              <a:t>Can be used as</a:t>
            </a:r>
            <a:r>
              <a:rPr lang="en-US" sz="1800" b="1" dirty="0">
                <a:solidFill>
                  <a:schemeClr val="accent6"/>
                </a:solidFill>
              </a:rPr>
              <a:t> </a:t>
            </a:r>
            <a:r>
              <a:rPr lang="en-US" sz="1800" b="1" i="1" dirty="0">
                <a:solidFill>
                  <a:srgbClr val="00B0F0"/>
                </a:solidFill>
              </a:rPr>
              <a:t>an alternative clock synchronization protocol for Tidal Network</a:t>
            </a:r>
            <a:endParaRPr lang="en-GB" sz="18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CA4319D-8C87-4EF4-880E-0D0769418E0A}"/>
              </a:ext>
            </a:extLst>
          </p:cNvPr>
          <p:cNvGrpSpPr/>
          <p:nvPr/>
        </p:nvGrpSpPr>
        <p:grpSpPr>
          <a:xfrm>
            <a:off x="3050072" y="3001618"/>
            <a:ext cx="4463911" cy="1897835"/>
            <a:chOff x="2904298" y="2885798"/>
            <a:chExt cx="4854851" cy="217501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21298B4-E22E-4AC0-8191-155DFF717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4298" y="2885798"/>
              <a:ext cx="4854851" cy="1871013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281B7B5-172B-41BA-89C7-D316567B6D9B}"/>
                </a:ext>
              </a:extLst>
            </p:cNvPr>
            <p:cNvSpPr txBox="1"/>
            <p:nvPr/>
          </p:nvSpPr>
          <p:spPr>
            <a:xfrm>
              <a:off x="3332922" y="4637542"/>
              <a:ext cx="4101938" cy="423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NTP deployment case in tidal network</a:t>
              </a:r>
              <a:endParaRPr lang="zh-CN" altLang="en-US" dirty="0"/>
            </a:p>
          </p:txBody>
        </p:sp>
      </p:grp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39E0C012-72B2-4307-9A1D-6FF6AFD7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0232D0D-F09B-4DBF-9A6F-0238C7BA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83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9818-D930-6F0A-D073-ACF3975F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 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B442-9329-C26D-7CBD-9FFBDB5C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Data Structure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sz="2300" dirty="0"/>
              <a:t>Based on TVR YANG modules, the schedule database should contain four types of schedule entries:</a:t>
            </a:r>
          </a:p>
          <a:p>
            <a:pPr lvl="1"/>
            <a:r>
              <a:rPr lang="en-US" sz="2300" b="1" i="1" dirty="0">
                <a:solidFill>
                  <a:srgbClr val="00B0F0"/>
                </a:solidFill>
              </a:rPr>
              <a:t>Node power schedule</a:t>
            </a:r>
            <a:r>
              <a:rPr lang="en-US" sz="2300" i="1" dirty="0">
                <a:solidFill>
                  <a:srgbClr val="00B0F0"/>
                </a:solidFill>
              </a:rPr>
              <a:t> </a:t>
            </a:r>
            <a:r>
              <a:rPr lang="en-US" sz="2300" dirty="0"/>
              <a:t>entry</a:t>
            </a:r>
          </a:p>
          <a:p>
            <a:pPr lvl="1"/>
            <a:r>
              <a:rPr lang="en-US" sz="2300" b="1" i="1" dirty="0">
                <a:solidFill>
                  <a:srgbClr val="00B0F0"/>
                </a:solidFill>
              </a:rPr>
              <a:t>Interface schedule </a:t>
            </a:r>
            <a:r>
              <a:rPr lang="en-US" sz="2300" dirty="0"/>
              <a:t>entry</a:t>
            </a:r>
          </a:p>
          <a:p>
            <a:pPr lvl="1"/>
            <a:r>
              <a:rPr lang="en-US" sz="2300" b="1" i="1" dirty="0">
                <a:solidFill>
                  <a:srgbClr val="00B0F0"/>
                </a:solidFill>
              </a:rPr>
              <a:t>Node schedule </a:t>
            </a:r>
            <a:r>
              <a:rPr lang="en-US" sz="2300" dirty="0"/>
              <a:t>entry</a:t>
            </a:r>
          </a:p>
          <a:p>
            <a:pPr lvl="1"/>
            <a:r>
              <a:rPr lang="en-US" sz="2300" b="1" i="1" dirty="0">
                <a:solidFill>
                  <a:srgbClr val="00B0F0"/>
                </a:solidFill>
              </a:rPr>
              <a:t>Links schedule </a:t>
            </a:r>
            <a:r>
              <a:rPr lang="en-US" sz="2300" dirty="0"/>
              <a:t>entry</a:t>
            </a:r>
          </a:p>
          <a:p>
            <a:pPr marL="457200" lvl="1" indent="0">
              <a:buNone/>
            </a:pPr>
            <a:endParaRPr lang="en-GB" sz="2300" dirty="0"/>
          </a:p>
          <a:p>
            <a:r>
              <a:rPr lang="en-GB" dirty="0"/>
              <a:t>Schedule Database Requirements</a:t>
            </a:r>
          </a:p>
          <a:p>
            <a:pPr lvl="1"/>
            <a:r>
              <a:rPr lang="en-US" altLang="zh-CN" dirty="0"/>
              <a:t>S</a:t>
            </a:r>
            <a:r>
              <a:rPr lang="en-US" dirty="0"/>
              <a:t>chedule database should support “add”, “update”, and “delete” operations</a:t>
            </a:r>
          </a:p>
          <a:p>
            <a:pPr lvl="1"/>
            <a:r>
              <a:rPr lang="en-US" dirty="0"/>
              <a:t>When adding or updating a schedule entry, the execution node needs to check whether resource </a:t>
            </a:r>
            <a:r>
              <a:rPr lang="en-US" b="1" i="1" dirty="0">
                <a:solidFill>
                  <a:srgbClr val="00B0F0"/>
                </a:solidFill>
              </a:rPr>
              <a:t>conflicts</a:t>
            </a:r>
            <a:r>
              <a:rPr lang="en-US" dirty="0"/>
              <a:t> exist between the current schedule and existing schedules</a:t>
            </a:r>
          </a:p>
          <a:p>
            <a:pPr lvl="1"/>
            <a:r>
              <a:rPr lang="en-US" dirty="0"/>
              <a:t>Schedules are updated and deleted based on schedule IDs</a:t>
            </a:r>
          </a:p>
          <a:p>
            <a:pPr lvl="2"/>
            <a:r>
              <a:rPr lang="en-US" dirty="0"/>
              <a:t>Schedule IDs must be </a:t>
            </a:r>
            <a:r>
              <a:rPr lang="en-US" b="1" i="1" dirty="0">
                <a:solidFill>
                  <a:srgbClr val="00B0F0"/>
                </a:solidFill>
              </a:rPr>
              <a:t>unique</a:t>
            </a:r>
            <a:r>
              <a:rPr lang="en-US" dirty="0"/>
              <a:t> in a time-variant domain</a:t>
            </a:r>
            <a:endParaRPr lang="en-GB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3C0183-CB74-4DCA-836C-DCFD011F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741711-D6A4-478A-BDE8-0D98267D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5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9818-D930-6F0A-D073-ACF3975F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Operational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B442-9329-C26D-7CBD-9FFBDB5C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700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b="1" i="1" dirty="0">
                <a:solidFill>
                  <a:srgbClr val="00B0F0"/>
                </a:solidFill>
              </a:rPr>
              <a:t>Coordinated Network Events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TVR often coordinates routing changes </a:t>
            </a:r>
            <a:r>
              <a:rPr lang="en-US" sz="2400" b="1" i="1" dirty="0"/>
              <a:t>anticipating events </a:t>
            </a:r>
            <a:r>
              <a:rPr lang="en-US" sz="2400" dirty="0"/>
              <a:t>like predictable link downtimes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r>
              <a:rPr lang="en-US" sz="2800" b="1" i="1" dirty="0">
                <a:solidFill>
                  <a:srgbClr val="00B0F0"/>
                </a:solidFill>
              </a:rPr>
              <a:t>Accurate Scheduling of Paths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‘TVR schedule’-capable nodes will </a:t>
            </a:r>
            <a:r>
              <a:rPr lang="en-US" sz="2400" b="1" i="1" dirty="0"/>
              <a:t>dynamically adjust forwarding paths </a:t>
            </a:r>
            <a:r>
              <a:rPr lang="en-US" sz="2400" dirty="0"/>
              <a:t>based on planned changes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r>
              <a:rPr lang="en-US" sz="2800" b="1" i="1" dirty="0">
                <a:solidFill>
                  <a:srgbClr val="00B0F0"/>
                </a:solidFill>
              </a:rPr>
              <a:t>Time-Stamped Data Models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TVR will require the use </a:t>
            </a:r>
            <a:r>
              <a:rPr lang="en-US" sz="2400" b="1" i="1" dirty="0"/>
              <a:t>time-stamped data </a:t>
            </a:r>
            <a:r>
              <a:rPr lang="en-US" sz="2400" dirty="0"/>
              <a:t>to make interface management decisions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pPr marL="228600" lvl="1">
              <a:spcBef>
                <a:spcPts val="1000"/>
              </a:spcBef>
            </a:pPr>
            <a:r>
              <a:rPr lang="en-US" sz="2800" b="1" i="1" dirty="0">
                <a:solidFill>
                  <a:srgbClr val="00B0F0"/>
                </a:solidFill>
              </a:rPr>
              <a:t>Schedule Execution Considerations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link coming up or a node joining a topology should not have any functional change until the change is </a:t>
            </a:r>
            <a:r>
              <a:rPr lang="en-US" b="1" i="1" dirty="0"/>
              <a:t>proven to be fully operational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link or node is to be removed from the topology, then the network should </a:t>
            </a:r>
            <a:r>
              <a:rPr lang="en-US" b="1" i="1" dirty="0"/>
              <a:t>act before the anticipated change</a:t>
            </a:r>
            <a:r>
              <a:rPr lang="en-US" dirty="0"/>
              <a:t> to route traffic around the expected topological change.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69B28A-7483-4A35-92D8-20808FDD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52B493-017D-4C82-9B58-98A6DC90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13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9818-D930-6F0A-D073-ACF3975F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B442-9329-C26D-7CBD-9FFBDB5C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dirty="0"/>
              <a:t>The "Security Considerations" section of I-</a:t>
            </a:r>
            <a:r>
              <a:rPr lang="en-US" dirty="0" err="1"/>
              <a:t>D.ietf</a:t>
            </a:r>
            <a:r>
              <a:rPr lang="en-US" dirty="0"/>
              <a:t>-</a:t>
            </a:r>
            <a:r>
              <a:rPr lang="en-US" dirty="0" err="1"/>
              <a:t>tvr</a:t>
            </a:r>
            <a:r>
              <a:rPr lang="en-US" dirty="0"/>
              <a:t>-requirements outlines various threat vectors and categories specific to time-variant environments..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dirty="0"/>
              <a:t>This part will provide detailed security techniques and best practices to address these challenges.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0D4FAE-18CB-4FD0-AF46-3BEBC54A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698FA7-C53A-4C90-AF0F-2E621E5B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57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7824-CBE2-96E1-D65F-E7EAFC9E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355C-4E61-06B2-61FA-064BBBCD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Suggestions for other use cases to assess the applicability are welcome</a:t>
            </a:r>
          </a:p>
          <a:p>
            <a:endParaRPr lang="en-GB" dirty="0"/>
          </a:p>
          <a:p>
            <a:r>
              <a:rPr lang="en-GB" dirty="0"/>
              <a:t>Likewise, we welcome contributions to the operation and security considerations</a:t>
            </a:r>
          </a:p>
          <a:p>
            <a:endParaRPr lang="en-GB" dirty="0"/>
          </a:p>
          <a:p>
            <a:r>
              <a:rPr lang="en-GB" dirty="0"/>
              <a:t>Is the document a good start for the applicability item?</a:t>
            </a:r>
          </a:p>
          <a:p>
            <a:pPr lvl="1"/>
            <a:r>
              <a:rPr lang="en-GB" dirty="0"/>
              <a:t>If so, we request to consider WG adoption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B89BFE-7A1A-4B65-814C-330AB97B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15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C63CA2-4E87-4CB4-9582-AD15E901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6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986CF-B45F-89B3-64E0-1B3ADF4E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This Document in TVR WG?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770EF4-C4DC-2255-9042-0B97C65D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867F-79D7-480B-9C23-CFE3FA0E2F1A}" type="slidenum">
              <a:rPr lang="fr-FR" smtClean="0"/>
              <a:t>2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B27210E-5233-ED01-C4B2-3770FF006613}"/>
              </a:ext>
            </a:extLst>
          </p:cNvPr>
          <p:cNvSpPr txBox="1"/>
          <p:nvPr/>
        </p:nvSpPr>
        <p:spPr>
          <a:xfrm>
            <a:off x="838200" y="1833563"/>
            <a:ext cx="10515600" cy="4247317"/>
          </a:xfrm>
          <a:custGeom>
            <a:avLst/>
            <a:gdLst>
              <a:gd name="connsiteX0" fmla="*/ 0 w 10515600"/>
              <a:gd name="connsiteY0" fmla="*/ 0 h 4247317"/>
              <a:gd name="connsiteX1" fmla="*/ 584200 w 10515600"/>
              <a:gd name="connsiteY1" fmla="*/ 0 h 4247317"/>
              <a:gd name="connsiteX2" fmla="*/ 1273556 w 10515600"/>
              <a:gd name="connsiteY2" fmla="*/ 0 h 4247317"/>
              <a:gd name="connsiteX3" fmla="*/ 1962912 w 10515600"/>
              <a:gd name="connsiteY3" fmla="*/ 0 h 4247317"/>
              <a:gd name="connsiteX4" fmla="*/ 2336800 w 10515600"/>
              <a:gd name="connsiteY4" fmla="*/ 0 h 4247317"/>
              <a:gd name="connsiteX5" fmla="*/ 3131312 w 10515600"/>
              <a:gd name="connsiteY5" fmla="*/ 0 h 4247317"/>
              <a:gd name="connsiteX6" fmla="*/ 3610356 w 10515600"/>
              <a:gd name="connsiteY6" fmla="*/ 0 h 4247317"/>
              <a:gd name="connsiteX7" fmla="*/ 4194556 w 10515600"/>
              <a:gd name="connsiteY7" fmla="*/ 0 h 4247317"/>
              <a:gd name="connsiteX8" fmla="*/ 4463288 w 10515600"/>
              <a:gd name="connsiteY8" fmla="*/ 0 h 4247317"/>
              <a:gd name="connsiteX9" fmla="*/ 5152644 w 10515600"/>
              <a:gd name="connsiteY9" fmla="*/ 0 h 4247317"/>
              <a:gd name="connsiteX10" fmla="*/ 5736844 w 10515600"/>
              <a:gd name="connsiteY10" fmla="*/ 0 h 4247317"/>
              <a:gd name="connsiteX11" fmla="*/ 6005576 w 10515600"/>
              <a:gd name="connsiteY11" fmla="*/ 0 h 4247317"/>
              <a:gd name="connsiteX12" fmla="*/ 6800088 w 10515600"/>
              <a:gd name="connsiteY12" fmla="*/ 0 h 4247317"/>
              <a:gd name="connsiteX13" fmla="*/ 7279132 w 10515600"/>
              <a:gd name="connsiteY13" fmla="*/ 0 h 4247317"/>
              <a:gd name="connsiteX14" fmla="*/ 7758176 w 10515600"/>
              <a:gd name="connsiteY14" fmla="*/ 0 h 4247317"/>
              <a:gd name="connsiteX15" fmla="*/ 8447532 w 10515600"/>
              <a:gd name="connsiteY15" fmla="*/ 0 h 4247317"/>
              <a:gd name="connsiteX16" fmla="*/ 9242044 w 10515600"/>
              <a:gd name="connsiteY16" fmla="*/ 0 h 4247317"/>
              <a:gd name="connsiteX17" fmla="*/ 9826244 w 10515600"/>
              <a:gd name="connsiteY17" fmla="*/ 0 h 4247317"/>
              <a:gd name="connsiteX18" fmla="*/ 10515600 w 10515600"/>
              <a:gd name="connsiteY18" fmla="*/ 0 h 4247317"/>
              <a:gd name="connsiteX19" fmla="*/ 10515600 w 10515600"/>
              <a:gd name="connsiteY19" fmla="*/ 488441 h 4247317"/>
              <a:gd name="connsiteX20" fmla="*/ 10515600 w 10515600"/>
              <a:gd name="connsiteY20" fmla="*/ 934410 h 4247317"/>
              <a:gd name="connsiteX21" fmla="*/ 10515600 w 10515600"/>
              <a:gd name="connsiteY21" fmla="*/ 1507798 h 4247317"/>
              <a:gd name="connsiteX22" fmla="*/ 10515600 w 10515600"/>
              <a:gd name="connsiteY22" fmla="*/ 1996239 h 4247317"/>
              <a:gd name="connsiteX23" fmla="*/ 10515600 w 10515600"/>
              <a:gd name="connsiteY23" fmla="*/ 2484680 h 4247317"/>
              <a:gd name="connsiteX24" fmla="*/ 10515600 w 10515600"/>
              <a:gd name="connsiteY24" fmla="*/ 3015595 h 4247317"/>
              <a:gd name="connsiteX25" fmla="*/ 10515600 w 10515600"/>
              <a:gd name="connsiteY25" fmla="*/ 3461563 h 4247317"/>
              <a:gd name="connsiteX26" fmla="*/ 10515600 w 10515600"/>
              <a:gd name="connsiteY26" fmla="*/ 4247317 h 4247317"/>
              <a:gd name="connsiteX27" fmla="*/ 10246868 w 10515600"/>
              <a:gd name="connsiteY27" fmla="*/ 4247317 h 4247317"/>
              <a:gd name="connsiteX28" fmla="*/ 9872980 w 10515600"/>
              <a:gd name="connsiteY28" fmla="*/ 4247317 h 4247317"/>
              <a:gd name="connsiteX29" fmla="*/ 9499092 w 10515600"/>
              <a:gd name="connsiteY29" fmla="*/ 4247317 h 4247317"/>
              <a:gd name="connsiteX30" fmla="*/ 9230360 w 10515600"/>
              <a:gd name="connsiteY30" fmla="*/ 4247317 h 4247317"/>
              <a:gd name="connsiteX31" fmla="*/ 8435848 w 10515600"/>
              <a:gd name="connsiteY31" fmla="*/ 4247317 h 4247317"/>
              <a:gd name="connsiteX32" fmla="*/ 7641336 w 10515600"/>
              <a:gd name="connsiteY32" fmla="*/ 4247317 h 4247317"/>
              <a:gd name="connsiteX33" fmla="*/ 7372604 w 10515600"/>
              <a:gd name="connsiteY33" fmla="*/ 4247317 h 4247317"/>
              <a:gd name="connsiteX34" fmla="*/ 6998716 w 10515600"/>
              <a:gd name="connsiteY34" fmla="*/ 4247317 h 4247317"/>
              <a:gd name="connsiteX35" fmla="*/ 6309360 w 10515600"/>
              <a:gd name="connsiteY35" fmla="*/ 4247317 h 4247317"/>
              <a:gd name="connsiteX36" fmla="*/ 5830316 w 10515600"/>
              <a:gd name="connsiteY36" fmla="*/ 4247317 h 4247317"/>
              <a:gd name="connsiteX37" fmla="*/ 5035804 w 10515600"/>
              <a:gd name="connsiteY37" fmla="*/ 4247317 h 4247317"/>
              <a:gd name="connsiteX38" fmla="*/ 4767072 w 10515600"/>
              <a:gd name="connsiteY38" fmla="*/ 4247317 h 4247317"/>
              <a:gd name="connsiteX39" fmla="*/ 4077716 w 10515600"/>
              <a:gd name="connsiteY39" fmla="*/ 4247317 h 4247317"/>
              <a:gd name="connsiteX40" fmla="*/ 3283204 w 10515600"/>
              <a:gd name="connsiteY40" fmla="*/ 4247317 h 4247317"/>
              <a:gd name="connsiteX41" fmla="*/ 2804160 w 10515600"/>
              <a:gd name="connsiteY41" fmla="*/ 4247317 h 4247317"/>
              <a:gd name="connsiteX42" fmla="*/ 2430272 w 10515600"/>
              <a:gd name="connsiteY42" fmla="*/ 4247317 h 4247317"/>
              <a:gd name="connsiteX43" fmla="*/ 1951228 w 10515600"/>
              <a:gd name="connsiteY43" fmla="*/ 4247317 h 4247317"/>
              <a:gd name="connsiteX44" fmla="*/ 1367028 w 10515600"/>
              <a:gd name="connsiteY44" fmla="*/ 4247317 h 4247317"/>
              <a:gd name="connsiteX45" fmla="*/ 782828 w 10515600"/>
              <a:gd name="connsiteY45" fmla="*/ 4247317 h 4247317"/>
              <a:gd name="connsiteX46" fmla="*/ 0 w 10515600"/>
              <a:gd name="connsiteY46" fmla="*/ 4247317 h 4247317"/>
              <a:gd name="connsiteX47" fmla="*/ 0 w 10515600"/>
              <a:gd name="connsiteY47" fmla="*/ 3673929 h 4247317"/>
              <a:gd name="connsiteX48" fmla="*/ 0 w 10515600"/>
              <a:gd name="connsiteY48" fmla="*/ 3058068 h 4247317"/>
              <a:gd name="connsiteX49" fmla="*/ 0 w 10515600"/>
              <a:gd name="connsiteY49" fmla="*/ 2527154 h 4247317"/>
              <a:gd name="connsiteX50" fmla="*/ 0 w 10515600"/>
              <a:gd name="connsiteY50" fmla="*/ 1953766 h 4247317"/>
              <a:gd name="connsiteX51" fmla="*/ 0 w 10515600"/>
              <a:gd name="connsiteY51" fmla="*/ 1380378 h 4247317"/>
              <a:gd name="connsiteX52" fmla="*/ 0 w 10515600"/>
              <a:gd name="connsiteY52" fmla="*/ 976883 h 4247317"/>
              <a:gd name="connsiteX53" fmla="*/ 0 w 10515600"/>
              <a:gd name="connsiteY53" fmla="*/ 530915 h 4247317"/>
              <a:gd name="connsiteX54" fmla="*/ 0 w 10515600"/>
              <a:gd name="connsiteY54" fmla="*/ 0 h 424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515600" h="4247317" fill="none" extrusionOk="0">
                <a:moveTo>
                  <a:pt x="0" y="0"/>
                </a:moveTo>
                <a:cubicBezTo>
                  <a:pt x="209904" y="-69527"/>
                  <a:pt x="357272" y="26371"/>
                  <a:pt x="584200" y="0"/>
                </a:cubicBezTo>
                <a:cubicBezTo>
                  <a:pt x="811128" y="-26371"/>
                  <a:pt x="1053471" y="75439"/>
                  <a:pt x="1273556" y="0"/>
                </a:cubicBezTo>
                <a:cubicBezTo>
                  <a:pt x="1493641" y="-75439"/>
                  <a:pt x="1678111" y="73853"/>
                  <a:pt x="1962912" y="0"/>
                </a:cubicBezTo>
                <a:cubicBezTo>
                  <a:pt x="2247713" y="-73853"/>
                  <a:pt x="2234543" y="11155"/>
                  <a:pt x="2336800" y="0"/>
                </a:cubicBezTo>
                <a:cubicBezTo>
                  <a:pt x="2439057" y="-11155"/>
                  <a:pt x="2743530" y="14704"/>
                  <a:pt x="3131312" y="0"/>
                </a:cubicBezTo>
                <a:cubicBezTo>
                  <a:pt x="3519094" y="-14704"/>
                  <a:pt x="3467217" y="49919"/>
                  <a:pt x="3610356" y="0"/>
                </a:cubicBezTo>
                <a:cubicBezTo>
                  <a:pt x="3753495" y="-49919"/>
                  <a:pt x="4042229" y="54687"/>
                  <a:pt x="4194556" y="0"/>
                </a:cubicBezTo>
                <a:cubicBezTo>
                  <a:pt x="4346883" y="-54687"/>
                  <a:pt x="4360117" y="9712"/>
                  <a:pt x="4463288" y="0"/>
                </a:cubicBezTo>
                <a:cubicBezTo>
                  <a:pt x="4566459" y="-9712"/>
                  <a:pt x="4994266" y="49584"/>
                  <a:pt x="5152644" y="0"/>
                </a:cubicBezTo>
                <a:cubicBezTo>
                  <a:pt x="5311022" y="-49584"/>
                  <a:pt x="5463339" y="44592"/>
                  <a:pt x="5736844" y="0"/>
                </a:cubicBezTo>
                <a:cubicBezTo>
                  <a:pt x="6010349" y="-44592"/>
                  <a:pt x="5931654" y="1566"/>
                  <a:pt x="6005576" y="0"/>
                </a:cubicBezTo>
                <a:cubicBezTo>
                  <a:pt x="6079498" y="-1566"/>
                  <a:pt x="6463569" y="49674"/>
                  <a:pt x="6800088" y="0"/>
                </a:cubicBezTo>
                <a:cubicBezTo>
                  <a:pt x="7136607" y="-49674"/>
                  <a:pt x="7169582" y="30758"/>
                  <a:pt x="7279132" y="0"/>
                </a:cubicBezTo>
                <a:cubicBezTo>
                  <a:pt x="7388682" y="-30758"/>
                  <a:pt x="7586329" y="29469"/>
                  <a:pt x="7758176" y="0"/>
                </a:cubicBezTo>
                <a:cubicBezTo>
                  <a:pt x="7930023" y="-29469"/>
                  <a:pt x="8301399" y="10508"/>
                  <a:pt x="8447532" y="0"/>
                </a:cubicBezTo>
                <a:cubicBezTo>
                  <a:pt x="8593665" y="-10508"/>
                  <a:pt x="8849066" y="52441"/>
                  <a:pt x="9242044" y="0"/>
                </a:cubicBezTo>
                <a:cubicBezTo>
                  <a:pt x="9635022" y="-52441"/>
                  <a:pt x="9556699" y="58466"/>
                  <a:pt x="9826244" y="0"/>
                </a:cubicBezTo>
                <a:cubicBezTo>
                  <a:pt x="10095789" y="-58466"/>
                  <a:pt x="10261501" y="78295"/>
                  <a:pt x="10515600" y="0"/>
                </a:cubicBezTo>
                <a:cubicBezTo>
                  <a:pt x="10520091" y="165003"/>
                  <a:pt x="10503651" y="277254"/>
                  <a:pt x="10515600" y="488441"/>
                </a:cubicBezTo>
                <a:cubicBezTo>
                  <a:pt x="10527549" y="699628"/>
                  <a:pt x="10495646" y="730611"/>
                  <a:pt x="10515600" y="934410"/>
                </a:cubicBezTo>
                <a:cubicBezTo>
                  <a:pt x="10535554" y="1138209"/>
                  <a:pt x="10490045" y="1342446"/>
                  <a:pt x="10515600" y="1507798"/>
                </a:cubicBezTo>
                <a:cubicBezTo>
                  <a:pt x="10541155" y="1673150"/>
                  <a:pt x="10496011" y="1772721"/>
                  <a:pt x="10515600" y="1996239"/>
                </a:cubicBezTo>
                <a:cubicBezTo>
                  <a:pt x="10535189" y="2219757"/>
                  <a:pt x="10459807" y="2336215"/>
                  <a:pt x="10515600" y="2484680"/>
                </a:cubicBezTo>
                <a:cubicBezTo>
                  <a:pt x="10571393" y="2633145"/>
                  <a:pt x="10508061" y="2791855"/>
                  <a:pt x="10515600" y="3015595"/>
                </a:cubicBezTo>
                <a:cubicBezTo>
                  <a:pt x="10523139" y="3239335"/>
                  <a:pt x="10486201" y="3315958"/>
                  <a:pt x="10515600" y="3461563"/>
                </a:cubicBezTo>
                <a:cubicBezTo>
                  <a:pt x="10544999" y="3607168"/>
                  <a:pt x="10429901" y="3931491"/>
                  <a:pt x="10515600" y="4247317"/>
                </a:cubicBezTo>
                <a:cubicBezTo>
                  <a:pt x="10418526" y="4259753"/>
                  <a:pt x="10363101" y="4237090"/>
                  <a:pt x="10246868" y="4247317"/>
                </a:cubicBezTo>
                <a:cubicBezTo>
                  <a:pt x="10130635" y="4257544"/>
                  <a:pt x="10051834" y="4203591"/>
                  <a:pt x="9872980" y="4247317"/>
                </a:cubicBezTo>
                <a:cubicBezTo>
                  <a:pt x="9694126" y="4291043"/>
                  <a:pt x="9617197" y="4208436"/>
                  <a:pt x="9499092" y="4247317"/>
                </a:cubicBezTo>
                <a:cubicBezTo>
                  <a:pt x="9380987" y="4286198"/>
                  <a:pt x="9306332" y="4225747"/>
                  <a:pt x="9230360" y="4247317"/>
                </a:cubicBezTo>
                <a:cubicBezTo>
                  <a:pt x="9154388" y="4268887"/>
                  <a:pt x="8783603" y="4174077"/>
                  <a:pt x="8435848" y="4247317"/>
                </a:cubicBezTo>
                <a:cubicBezTo>
                  <a:pt x="8088093" y="4320557"/>
                  <a:pt x="7906044" y="4201829"/>
                  <a:pt x="7641336" y="4247317"/>
                </a:cubicBezTo>
                <a:cubicBezTo>
                  <a:pt x="7376628" y="4292805"/>
                  <a:pt x="7456080" y="4230535"/>
                  <a:pt x="7372604" y="4247317"/>
                </a:cubicBezTo>
                <a:cubicBezTo>
                  <a:pt x="7289128" y="4264099"/>
                  <a:pt x="7151775" y="4241280"/>
                  <a:pt x="6998716" y="4247317"/>
                </a:cubicBezTo>
                <a:cubicBezTo>
                  <a:pt x="6845657" y="4253354"/>
                  <a:pt x="6641225" y="4187038"/>
                  <a:pt x="6309360" y="4247317"/>
                </a:cubicBezTo>
                <a:cubicBezTo>
                  <a:pt x="5977495" y="4307596"/>
                  <a:pt x="5989188" y="4221752"/>
                  <a:pt x="5830316" y="4247317"/>
                </a:cubicBezTo>
                <a:cubicBezTo>
                  <a:pt x="5671444" y="4272882"/>
                  <a:pt x="5280247" y="4157312"/>
                  <a:pt x="5035804" y="4247317"/>
                </a:cubicBezTo>
                <a:cubicBezTo>
                  <a:pt x="4791361" y="4337322"/>
                  <a:pt x="4892762" y="4240044"/>
                  <a:pt x="4767072" y="4247317"/>
                </a:cubicBezTo>
                <a:cubicBezTo>
                  <a:pt x="4641382" y="4254590"/>
                  <a:pt x="4278873" y="4191705"/>
                  <a:pt x="4077716" y="4247317"/>
                </a:cubicBezTo>
                <a:cubicBezTo>
                  <a:pt x="3876559" y="4302929"/>
                  <a:pt x="3670610" y="4233669"/>
                  <a:pt x="3283204" y="4247317"/>
                </a:cubicBezTo>
                <a:cubicBezTo>
                  <a:pt x="2895798" y="4260965"/>
                  <a:pt x="3041053" y="4203059"/>
                  <a:pt x="2804160" y="4247317"/>
                </a:cubicBezTo>
                <a:cubicBezTo>
                  <a:pt x="2567267" y="4291575"/>
                  <a:pt x="2506876" y="4237427"/>
                  <a:pt x="2430272" y="4247317"/>
                </a:cubicBezTo>
                <a:cubicBezTo>
                  <a:pt x="2353668" y="4257207"/>
                  <a:pt x="2116544" y="4192318"/>
                  <a:pt x="1951228" y="4247317"/>
                </a:cubicBezTo>
                <a:cubicBezTo>
                  <a:pt x="1785912" y="4302316"/>
                  <a:pt x="1555400" y="4240517"/>
                  <a:pt x="1367028" y="4247317"/>
                </a:cubicBezTo>
                <a:cubicBezTo>
                  <a:pt x="1178656" y="4254117"/>
                  <a:pt x="901236" y="4181283"/>
                  <a:pt x="782828" y="4247317"/>
                </a:cubicBezTo>
                <a:cubicBezTo>
                  <a:pt x="664420" y="4313351"/>
                  <a:pt x="388746" y="4190671"/>
                  <a:pt x="0" y="4247317"/>
                </a:cubicBezTo>
                <a:cubicBezTo>
                  <a:pt x="-35556" y="4018422"/>
                  <a:pt x="62389" y="3861841"/>
                  <a:pt x="0" y="3673929"/>
                </a:cubicBezTo>
                <a:cubicBezTo>
                  <a:pt x="-62389" y="3486017"/>
                  <a:pt x="20099" y="3202298"/>
                  <a:pt x="0" y="3058068"/>
                </a:cubicBezTo>
                <a:cubicBezTo>
                  <a:pt x="-20099" y="2913838"/>
                  <a:pt x="12629" y="2707731"/>
                  <a:pt x="0" y="2527154"/>
                </a:cubicBezTo>
                <a:cubicBezTo>
                  <a:pt x="-12629" y="2346577"/>
                  <a:pt x="10819" y="2166513"/>
                  <a:pt x="0" y="1953766"/>
                </a:cubicBezTo>
                <a:cubicBezTo>
                  <a:pt x="-10819" y="1741019"/>
                  <a:pt x="28862" y="1499569"/>
                  <a:pt x="0" y="1380378"/>
                </a:cubicBezTo>
                <a:cubicBezTo>
                  <a:pt x="-28862" y="1261187"/>
                  <a:pt x="2109" y="1086572"/>
                  <a:pt x="0" y="976883"/>
                </a:cubicBezTo>
                <a:cubicBezTo>
                  <a:pt x="-2109" y="867195"/>
                  <a:pt x="8869" y="752960"/>
                  <a:pt x="0" y="530915"/>
                </a:cubicBezTo>
                <a:cubicBezTo>
                  <a:pt x="-8869" y="308870"/>
                  <a:pt x="57688" y="194587"/>
                  <a:pt x="0" y="0"/>
                </a:cubicBezTo>
                <a:close/>
              </a:path>
              <a:path w="10515600" h="4247317" stroke="0" extrusionOk="0">
                <a:moveTo>
                  <a:pt x="0" y="0"/>
                </a:moveTo>
                <a:cubicBezTo>
                  <a:pt x="229663" y="-90357"/>
                  <a:pt x="620569" y="66844"/>
                  <a:pt x="794512" y="0"/>
                </a:cubicBezTo>
                <a:cubicBezTo>
                  <a:pt x="968455" y="-66844"/>
                  <a:pt x="959297" y="21260"/>
                  <a:pt x="1063244" y="0"/>
                </a:cubicBezTo>
                <a:cubicBezTo>
                  <a:pt x="1167191" y="-21260"/>
                  <a:pt x="1256094" y="5850"/>
                  <a:pt x="1331976" y="0"/>
                </a:cubicBezTo>
                <a:cubicBezTo>
                  <a:pt x="1407858" y="-5850"/>
                  <a:pt x="1849043" y="65970"/>
                  <a:pt x="2126488" y="0"/>
                </a:cubicBezTo>
                <a:cubicBezTo>
                  <a:pt x="2403933" y="-65970"/>
                  <a:pt x="2507189" y="54502"/>
                  <a:pt x="2710688" y="0"/>
                </a:cubicBezTo>
                <a:cubicBezTo>
                  <a:pt x="2914187" y="-54502"/>
                  <a:pt x="2958211" y="39675"/>
                  <a:pt x="3084576" y="0"/>
                </a:cubicBezTo>
                <a:cubicBezTo>
                  <a:pt x="3210941" y="-39675"/>
                  <a:pt x="3511364" y="25156"/>
                  <a:pt x="3773932" y="0"/>
                </a:cubicBezTo>
                <a:cubicBezTo>
                  <a:pt x="4036500" y="-25156"/>
                  <a:pt x="4228425" y="21131"/>
                  <a:pt x="4358132" y="0"/>
                </a:cubicBezTo>
                <a:cubicBezTo>
                  <a:pt x="4487839" y="-21131"/>
                  <a:pt x="4890657" y="82543"/>
                  <a:pt x="5152644" y="0"/>
                </a:cubicBezTo>
                <a:cubicBezTo>
                  <a:pt x="5414631" y="-82543"/>
                  <a:pt x="5602166" y="34493"/>
                  <a:pt x="5842000" y="0"/>
                </a:cubicBezTo>
                <a:cubicBezTo>
                  <a:pt x="6081834" y="-34493"/>
                  <a:pt x="6151499" y="49812"/>
                  <a:pt x="6321044" y="0"/>
                </a:cubicBezTo>
                <a:cubicBezTo>
                  <a:pt x="6490589" y="-49812"/>
                  <a:pt x="6665422" y="60150"/>
                  <a:pt x="6905244" y="0"/>
                </a:cubicBezTo>
                <a:cubicBezTo>
                  <a:pt x="7145066" y="-60150"/>
                  <a:pt x="7502807" y="30731"/>
                  <a:pt x="7699756" y="0"/>
                </a:cubicBezTo>
                <a:cubicBezTo>
                  <a:pt x="7896705" y="-30731"/>
                  <a:pt x="7973640" y="37752"/>
                  <a:pt x="8178800" y="0"/>
                </a:cubicBezTo>
                <a:cubicBezTo>
                  <a:pt x="8383960" y="-37752"/>
                  <a:pt x="8354188" y="2702"/>
                  <a:pt x="8447532" y="0"/>
                </a:cubicBezTo>
                <a:cubicBezTo>
                  <a:pt x="8540876" y="-2702"/>
                  <a:pt x="8824143" y="14934"/>
                  <a:pt x="8926576" y="0"/>
                </a:cubicBezTo>
                <a:cubicBezTo>
                  <a:pt x="9029009" y="-14934"/>
                  <a:pt x="9467305" y="81868"/>
                  <a:pt x="9721088" y="0"/>
                </a:cubicBezTo>
                <a:cubicBezTo>
                  <a:pt x="9974871" y="-81868"/>
                  <a:pt x="10281703" y="52553"/>
                  <a:pt x="10515600" y="0"/>
                </a:cubicBezTo>
                <a:cubicBezTo>
                  <a:pt x="10527478" y="210645"/>
                  <a:pt x="10502266" y="317904"/>
                  <a:pt x="10515600" y="488441"/>
                </a:cubicBezTo>
                <a:cubicBezTo>
                  <a:pt x="10528934" y="658978"/>
                  <a:pt x="10508518" y="942407"/>
                  <a:pt x="10515600" y="1061829"/>
                </a:cubicBezTo>
                <a:cubicBezTo>
                  <a:pt x="10522682" y="1181251"/>
                  <a:pt x="10499563" y="1374325"/>
                  <a:pt x="10515600" y="1507798"/>
                </a:cubicBezTo>
                <a:cubicBezTo>
                  <a:pt x="10531637" y="1641271"/>
                  <a:pt x="10486702" y="1864607"/>
                  <a:pt x="10515600" y="2123659"/>
                </a:cubicBezTo>
                <a:cubicBezTo>
                  <a:pt x="10544498" y="2382711"/>
                  <a:pt x="10481937" y="2398040"/>
                  <a:pt x="10515600" y="2612100"/>
                </a:cubicBezTo>
                <a:cubicBezTo>
                  <a:pt x="10549263" y="2826160"/>
                  <a:pt x="10514472" y="2988396"/>
                  <a:pt x="10515600" y="3227961"/>
                </a:cubicBezTo>
                <a:cubicBezTo>
                  <a:pt x="10516728" y="3467526"/>
                  <a:pt x="10488126" y="3459202"/>
                  <a:pt x="10515600" y="3631456"/>
                </a:cubicBezTo>
                <a:cubicBezTo>
                  <a:pt x="10543074" y="3803711"/>
                  <a:pt x="10505917" y="4004694"/>
                  <a:pt x="10515600" y="4247317"/>
                </a:cubicBezTo>
                <a:cubicBezTo>
                  <a:pt x="10359604" y="4282417"/>
                  <a:pt x="10232791" y="4212870"/>
                  <a:pt x="10141712" y="4247317"/>
                </a:cubicBezTo>
                <a:cubicBezTo>
                  <a:pt x="10050633" y="4281764"/>
                  <a:pt x="9838516" y="4213590"/>
                  <a:pt x="9662668" y="4247317"/>
                </a:cubicBezTo>
                <a:cubicBezTo>
                  <a:pt x="9486820" y="4281044"/>
                  <a:pt x="9222925" y="4187407"/>
                  <a:pt x="8973312" y="4247317"/>
                </a:cubicBezTo>
                <a:cubicBezTo>
                  <a:pt x="8723699" y="4307227"/>
                  <a:pt x="8759729" y="4240478"/>
                  <a:pt x="8599424" y="4247317"/>
                </a:cubicBezTo>
                <a:cubicBezTo>
                  <a:pt x="8439119" y="4254156"/>
                  <a:pt x="8103762" y="4187316"/>
                  <a:pt x="7804912" y="4247317"/>
                </a:cubicBezTo>
                <a:cubicBezTo>
                  <a:pt x="7506062" y="4307318"/>
                  <a:pt x="7601701" y="4244590"/>
                  <a:pt x="7536180" y="4247317"/>
                </a:cubicBezTo>
                <a:cubicBezTo>
                  <a:pt x="7470659" y="4250044"/>
                  <a:pt x="7155357" y="4223460"/>
                  <a:pt x="7057136" y="4247317"/>
                </a:cubicBezTo>
                <a:cubicBezTo>
                  <a:pt x="6958915" y="4271174"/>
                  <a:pt x="6798756" y="4222982"/>
                  <a:pt x="6683248" y="4247317"/>
                </a:cubicBezTo>
                <a:cubicBezTo>
                  <a:pt x="6567740" y="4271652"/>
                  <a:pt x="6484237" y="4234308"/>
                  <a:pt x="6414516" y="4247317"/>
                </a:cubicBezTo>
                <a:cubicBezTo>
                  <a:pt x="6344795" y="4260326"/>
                  <a:pt x="6048836" y="4191120"/>
                  <a:pt x="5725160" y="4247317"/>
                </a:cubicBezTo>
                <a:cubicBezTo>
                  <a:pt x="5401484" y="4303514"/>
                  <a:pt x="5289295" y="4216663"/>
                  <a:pt x="5035804" y="4247317"/>
                </a:cubicBezTo>
                <a:cubicBezTo>
                  <a:pt x="4782313" y="4277971"/>
                  <a:pt x="4586618" y="4247087"/>
                  <a:pt x="4241292" y="4247317"/>
                </a:cubicBezTo>
                <a:cubicBezTo>
                  <a:pt x="3895966" y="4247547"/>
                  <a:pt x="4085659" y="4223491"/>
                  <a:pt x="3972560" y="4247317"/>
                </a:cubicBezTo>
                <a:cubicBezTo>
                  <a:pt x="3859461" y="4271143"/>
                  <a:pt x="3619434" y="4204346"/>
                  <a:pt x="3388360" y="4247317"/>
                </a:cubicBezTo>
                <a:cubicBezTo>
                  <a:pt x="3157286" y="4290288"/>
                  <a:pt x="2882256" y="4241073"/>
                  <a:pt x="2699004" y="4247317"/>
                </a:cubicBezTo>
                <a:cubicBezTo>
                  <a:pt x="2515752" y="4253561"/>
                  <a:pt x="2302668" y="4210047"/>
                  <a:pt x="2114804" y="4247317"/>
                </a:cubicBezTo>
                <a:cubicBezTo>
                  <a:pt x="1926940" y="4284587"/>
                  <a:pt x="1912255" y="4241772"/>
                  <a:pt x="1740916" y="4247317"/>
                </a:cubicBezTo>
                <a:cubicBezTo>
                  <a:pt x="1569577" y="4252862"/>
                  <a:pt x="1423944" y="4209012"/>
                  <a:pt x="1156716" y="4247317"/>
                </a:cubicBezTo>
                <a:cubicBezTo>
                  <a:pt x="889488" y="4285622"/>
                  <a:pt x="800693" y="4190716"/>
                  <a:pt x="677672" y="4247317"/>
                </a:cubicBezTo>
                <a:cubicBezTo>
                  <a:pt x="554651" y="4303918"/>
                  <a:pt x="195265" y="4178080"/>
                  <a:pt x="0" y="4247317"/>
                </a:cubicBezTo>
                <a:cubicBezTo>
                  <a:pt x="-24046" y="4012540"/>
                  <a:pt x="5042" y="3947412"/>
                  <a:pt x="0" y="3716402"/>
                </a:cubicBezTo>
                <a:cubicBezTo>
                  <a:pt x="-5042" y="3485392"/>
                  <a:pt x="20447" y="3472021"/>
                  <a:pt x="0" y="3312907"/>
                </a:cubicBezTo>
                <a:cubicBezTo>
                  <a:pt x="-20447" y="3153793"/>
                  <a:pt x="27059" y="2893452"/>
                  <a:pt x="0" y="2739519"/>
                </a:cubicBezTo>
                <a:cubicBezTo>
                  <a:pt x="-27059" y="2585586"/>
                  <a:pt x="46445" y="2305898"/>
                  <a:pt x="0" y="2123659"/>
                </a:cubicBezTo>
                <a:cubicBezTo>
                  <a:pt x="-46445" y="1941420"/>
                  <a:pt x="20479" y="1818889"/>
                  <a:pt x="0" y="1550271"/>
                </a:cubicBezTo>
                <a:cubicBezTo>
                  <a:pt x="-20479" y="1281653"/>
                  <a:pt x="31568" y="1138593"/>
                  <a:pt x="0" y="1019356"/>
                </a:cubicBezTo>
                <a:cubicBezTo>
                  <a:pt x="-31568" y="900119"/>
                  <a:pt x="42610" y="630426"/>
                  <a:pt x="0" y="488441"/>
                </a:cubicBezTo>
                <a:cubicBezTo>
                  <a:pt x="-42610" y="346456"/>
                  <a:pt x="38303" y="227419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7324710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Specifically, the TVR WG will work on these items: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 Problem Statement and Use cases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 Requirements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(3) Information Model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 Data Model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 </a:t>
            </a:r>
            <a:r>
              <a:rPr lang="en-US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Applicability Statement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 document should provide an applicability statement </a:t>
            </a:r>
            <a:r>
              <a:rPr lang="en-US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how the information and data models may be used, along with required ancillary IETF technology, to solve the use cases and requirements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CEF1E77-B904-81AF-C1BB-64124F9D9EE9}"/>
              </a:ext>
            </a:extLst>
          </p:cNvPr>
          <p:cNvSpPr txBox="1"/>
          <p:nvPr/>
        </p:nvSpPr>
        <p:spPr>
          <a:xfrm>
            <a:off x="8016540" y="6169580"/>
            <a:ext cx="33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Excerpt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TVR WG Charter</a:t>
            </a:r>
          </a:p>
        </p:txBody>
      </p:sp>
      <p:sp>
        <p:nvSpPr>
          <p:cNvPr id="3" name="Espace réservé du pied de page 3">
            <a:extLst>
              <a:ext uri="{FF2B5EF4-FFF2-40B4-BE49-F238E27FC236}">
                <a16:creationId xmlns:a16="http://schemas.microsoft.com/office/drawing/2014/main" id="{7F8A4E4E-05FF-FB44-96DF-4383D946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IETF 121 - TVR - Dublin - Nov 2023</a:t>
            </a:r>
          </a:p>
        </p:txBody>
      </p:sp>
    </p:spTree>
    <p:extLst>
      <p:ext uri="{BB962C8B-B14F-4D97-AF65-F5344CB8AC3E}">
        <p14:creationId xmlns:p14="http://schemas.microsoft.com/office/powerpoint/2010/main" val="278576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765CF-C56A-958E-9CB6-FAEC4578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 Document Contributions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29526B-3047-B9C8-FC68-00229DF5B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and walk through using a </a:t>
            </a:r>
            <a:r>
              <a:rPr lang="en-US" b="1" i="1" dirty="0">
                <a:solidFill>
                  <a:srgbClr val="00B0F0"/>
                </a:solidFill>
              </a:rPr>
              <a:t>concrete use case</a:t>
            </a:r>
          </a:p>
          <a:p>
            <a:endParaRPr lang="en-US" dirty="0"/>
          </a:p>
          <a:p>
            <a:r>
              <a:rPr lang="en-US" dirty="0"/>
              <a:t>Document the </a:t>
            </a:r>
            <a:r>
              <a:rPr lang="en-US" b="1" i="1" dirty="0">
                <a:solidFill>
                  <a:srgbClr val="00B0F0"/>
                </a:solidFill>
              </a:rPr>
              <a:t>applicability of TVR YANG modules </a:t>
            </a:r>
            <a:r>
              <a:rPr lang="en-US" dirty="0"/>
              <a:t>(and other related ones)</a:t>
            </a:r>
          </a:p>
          <a:p>
            <a:endParaRPr lang="en-US" dirty="0"/>
          </a:p>
          <a:p>
            <a:r>
              <a:rPr lang="en-US" dirty="0"/>
              <a:t>Discussion </a:t>
            </a:r>
            <a:r>
              <a:rPr lang="en-US" b="1" i="1" dirty="0">
                <a:solidFill>
                  <a:srgbClr val="00B0F0"/>
                </a:solidFill>
              </a:rPr>
              <a:t>time synchronization and protocol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applicability</a:t>
            </a:r>
          </a:p>
          <a:p>
            <a:endParaRPr lang="en-US" dirty="0"/>
          </a:p>
          <a:p>
            <a:r>
              <a:rPr lang="en-US" dirty="0"/>
              <a:t>Identify and discuss </a:t>
            </a:r>
            <a:r>
              <a:rPr lang="en-US" b="1" i="1" dirty="0">
                <a:solidFill>
                  <a:srgbClr val="00B0F0"/>
                </a:solidFill>
              </a:rPr>
              <a:t>operational</a:t>
            </a:r>
            <a:r>
              <a:rPr lang="en-US" dirty="0"/>
              <a:t> considerations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1C91850-1FFF-59A3-C5CB-4E80A5B8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E669E9-6F81-C2B3-72AC-D38AAABF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4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26C8-A433-EC7A-8113-8D38B068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What’s New in This Version?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F16F8-62FC-1993-BEFA-951154E80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Removed the schedule architecture section</a:t>
            </a:r>
          </a:p>
          <a:p>
            <a:r>
              <a:rPr lang="en-GB" dirty="0"/>
              <a:t>Simplified the use case description </a:t>
            </a:r>
          </a:p>
          <a:p>
            <a:r>
              <a:rPr lang="en-GB" dirty="0"/>
              <a:t>Modified Applicability Section to focus on the following questions:</a:t>
            </a:r>
          </a:p>
          <a:p>
            <a:pPr lvl="1"/>
            <a:r>
              <a:rPr lang="en-GB" dirty="0"/>
              <a:t>In which scenarios TVR data models are applicable?</a:t>
            </a:r>
          </a:p>
          <a:p>
            <a:pPr lvl="1"/>
            <a:r>
              <a:rPr lang="en-GB" dirty="0"/>
              <a:t>How to use TVR data models in these scenarios?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Added Time Synchronization section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Added Schedule Database section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Added Operation Considerations section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1384A9-EF69-47E5-BE2A-DC30C085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DDC4B4-5720-494D-927B-EE1924F4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3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8FFF-4014-2C4C-2477-6FF15477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Examples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6F56784-3DAE-4327-E683-E6DBA3E3F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6113" cy="4351338"/>
          </a:xfrm>
        </p:spPr>
        <p:txBody>
          <a:bodyPr>
            <a:noAutofit/>
          </a:bodyPr>
          <a:lstStyle/>
          <a:p>
            <a:r>
              <a:rPr lang="en-GB" sz="2400" dirty="0"/>
              <a:t>Tidal Network Example</a:t>
            </a:r>
          </a:p>
          <a:p>
            <a:pPr lvl="1"/>
            <a:r>
              <a:rPr lang="en-GB" sz="2000" dirty="0"/>
              <a:t>Traffic on the network has an obvious tidal period, including heavy-traffic periods and light-traffic periods</a:t>
            </a:r>
          </a:p>
          <a:p>
            <a:pPr lvl="2"/>
            <a:r>
              <a:rPr lang="en-GB" sz="1800" dirty="0"/>
              <a:t>Network topology change caused by specific traffic pattern.</a:t>
            </a:r>
          </a:p>
          <a:p>
            <a:pPr lvl="1"/>
            <a:r>
              <a:rPr lang="en-GB" sz="2000" dirty="0"/>
              <a:t>The time duration of heavy traffic and light traffic are clearly identifiable</a:t>
            </a:r>
          </a:p>
          <a:p>
            <a:pPr lvl="2"/>
            <a:r>
              <a:rPr lang="en-GB" sz="1800" dirty="0"/>
              <a:t>Students or employees work specific hours</a:t>
            </a:r>
          </a:p>
          <a:p>
            <a:pPr lvl="2"/>
            <a:r>
              <a:rPr lang="en-GB" sz="1800" dirty="0"/>
              <a:t>Network change will occur twice per day</a:t>
            </a:r>
          </a:p>
          <a:p>
            <a:pPr lvl="1"/>
            <a:r>
              <a:rPr lang="en-GB" sz="2000" dirty="0"/>
              <a:t>The switching time between the heavy-traffic period and the light-traffic period is well established </a:t>
            </a:r>
          </a:p>
          <a:p>
            <a:pPr lvl="2"/>
            <a:r>
              <a:rPr lang="en-GB" sz="1800" dirty="0"/>
              <a:t>Working time and day of week are predictable</a:t>
            </a:r>
          </a:p>
          <a:p>
            <a:pPr marL="228600" lvl="2">
              <a:spcBef>
                <a:spcPts val="1000"/>
              </a:spcBef>
            </a:pPr>
            <a:r>
              <a:rPr lang="en-GB" sz="2400" dirty="0"/>
              <a:t>Is it sufficient to consider only tidal network use cases </a:t>
            </a:r>
            <a:r>
              <a:rPr lang="en-US" altLang="zh-CN" sz="2400" dirty="0"/>
              <a:t>in Applicability I-D</a:t>
            </a:r>
            <a:r>
              <a:rPr lang="en-GB" sz="2400" dirty="0"/>
              <a:t>?</a:t>
            </a:r>
          </a:p>
        </p:txBody>
      </p:sp>
      <p:pic>
        <p:nvPicPr>
          <p:cNvPr id="5" name="pic">
            <a:extLst>
              <a:ext uri="{FF2B5EF4-FFF2-40B4-BE49-F238E27FC236}">
                <a16:creationId xmlns:a16="http://schemas.microsoft.com/office/drawing/2014/main" id="{9438E689-F3FA-4B55-B617-0D885D9C6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45857" y="2387578"/>
            <a:ext cx="4048725" cy="27108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F1ED8E-3AC5-455B-BAE2-651008909484}"/>
              </a:ext>
            </a:extLst>
          </p:cNvPr>
          <p:cNvSpPr txBox="1"/>
          <p:nvPr/>
        </p:nvSpPr>
        <p:spPr>
          <a:xfrm>
            <a:off x="8078517" y="5098387"/>
            <a:ext cx="399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Tidal effect of traffic in campus network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9E13B1-D406-4D7B-A2A1-205D5B65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B37BD7-2D14-4AEC-843E-B9792B2A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7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3491906-EE3B-4987-B0DE-EAF6F0DAFF69}"/>
              </a:ext>
            </a:extLst>
          </p:cNvPr>
          <p:cNvSpPr/>
          <p:nvPr/>
        </p:nvSpPr>
        <p:spPr>
          <a:xfrm>
            <a:off x="655983" y="5413514"/>
            <a:ext cx="8541026" cy="8878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F9818-D930-6F0A-D073-ACF3975F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Applicability of TVR YANG Model in Tidal Network(1/3)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B442-9329-C26D-7CBD-9FFBDB5C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12720"/>
          </a:xfrm>
        </p:spPr>
        <p:txBody>
          <a:bodyPr>
            <a:normAutofit/>
          </a:bodyPr>
          <a:lstStyle/>
          <a:p>
            <a:r>
              <a:rPr lang="en-GB" altLang="zh-CN" dirty="0"/>
              <a:t>In which scenarios TVR data model is applicable?</a:t>
            </a:r>
          </a:p>
          <a:p>
            <a:endParaRPr lang="en-GB" altLang="zh-CN" dirty="0"/>
          </a:p>
          <a:p>
            <a:endParaRPr lang="en-GB" altLang="zh-CN" dirty="0"/>
          </a:p>
          <a:p>
            <a:endParaRPr lang="en-GB" altLang="zh-CN" dirty="0"/>
          </a:p>
          <a:p>
            <a:endParaRPr lang="en-GB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58DC6AE-8F95-420C-B116-752D8CBAE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080329"/>
              </p:ext>
            </p:extLst>
          </p:nvPr>
        </p:nvGraphicFramePr>
        <p:xfrm>
          <a:off x="838200" y="2305338"/>
          <a:ext cx="10949609" cy="1654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7087">
                  <a:extLst>
                    <a:ext uri="{9D8B030D-6E8A-4147-A177-3AD203B41FA5}">
                      <a16:colId xmlns:a16="http://schemas.microsoft.com/office/drawing/2014/main" val="2033354735"/>
                    </a:ext>
                  </a:extLst>
                </a:gridCol>
                <a:gridCol w="3212646">
                  <a:extLst>
                    <a:ext uri="{9D8B030D-6E8A-4147-A177-3AD203B41FA5}">
                      <a16:colId xmlns:a16="http://schemas.microsoft.com/office/drawing/2014/main" val="3207296534"/>
                    </a:ext>
                  </a:extLst>
                </a:gridCol>
                <a:gridCol w="4539876">
                  <a:extLst>
                    <a:ext uri="{9D8B030D-6E8A-4147-A177-3AD203B41FA5}">
                      <a16:colId xmlns:a16="http://schemas.microsoft.com/office/drawing/2014/main" val="792075075"/>
                    </a:ext>
                  </a:extLst>
                </a:gridCol>
              </a:tblGrid>
              <a:tr h="478042">
                <a:tc>
                  <a:txBody>
                    <a:bodyPr/>
                    <a:lstStyle/>
                    <a:p>
                      <a:r>
                        <a:rPr lang="en-US" altLang="zh-CN" dirty="0"/>
                        <a:t>Schedule Generation Manner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Schedule Execution Manner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TVR YANG Applicable?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828160"/>
                  </a:ext>
                </a:extLst>
              </a:tr>
              <a:tr h="392229">
                <a:tc>
                  <a:txBody>
                    <a:bodyPr/>
                    <a:lstStyle/>
                    <a:p>
                      <a:r>
                        <a:rPr lang="en-US" altLang="zh-CN" dirty="0"/>
                        <a:t>Centralized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Centralized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04956"/>
                  </a:ext>
                </a:extLst>
              </a:tr>
              <a:tr h="392229">
                <a:tc>
                  <a:txBody>
                    <a:bodyPr/>
                    <a:lstStyle/>
                    <a:p>
                      <a:r>
                        <a:rPr lang="en-US" altLang="zh-CN" dirty="0"/>
                        <a:t>Distributed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Distributed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9245"/>
                  </a:ext>
                </a:extLst>
              </a:tr>
              <a:tr h="392229">
                <a:tc>
                  <a:txBody>
                    <a:bodyPr/>
                    <a:lstStyle/>
                    <a:p>
                      <a:r>
                        <a:rPr lang="en-US" altLang="zh-CN" dirty="0"/>
                        <a:t>Centralized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Distributed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35631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3B8D80A4-CF30-4C5A-89D0-150609F30653}"/>
              </a:ext>
            </a:extLst>
          </p:cNvPr>
          <p:cNvSpPr/>
          <p:nvPr/>
        </p:nvSpPr>
        <p:spPr>
          <a:xfrm>
            <a:off x="4071731" y="4216569"/>
            <a:ext cx="184205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Managing Device</a:t>
            </a:r>
            <a:endParaRPr lang="zh-CN" altLang="en-US" dirty="0"/>
          </a:p>
        </p:txBody>
      </p:sp>
      <p:sp>
        <p:nvSpPr>
          <p:cNvPr id="6" name="ATN接入路由器 ATN Access Router">
            <a:extLst>
              <a:ext uri="{FF2B5EF4-FFF2-40B4-BE49-F238E27FC236}">
                <a16:creationId xmlns:a16="http://schemas.microsoft.com/office/drawing/2014/main" id="{B18A0640-A15C-4B07-969F-E3DC4F9755D0}"/>
              </a:ext>
            </a:extLst>
          </p:cNvPr>
          <p:cNvSpPr/>
          <p:nvPr/>
        </p:nvSpPr>
        <p:spPr>
          <a:xfrm>
            <a:off x="838200" y="5637327"/>
            <a:ext cx="609685" cy="480753"/>
          </a:xfrm>
          <a:custGeom>
            <a:avLst/>
            <a:gdLst>
              <a:gd name="connsiteX0" fmla="*/ 443769 w 886410"/>
              <a:gd name="connsiteY0" fmla="*/ 273653 h 698958"/>
              <a:gd name="connsiteX1" fmla="*/ 502824 w 886410"/>
              <a:gd name="connsiteY1" fmla="*/ 273653 h 698958"/>
              <a:gd name="connsiteX2" fmla="*/ 502824 w 886410"/>
              <a:gd name="connsiteY2" fmla="*/ 311753 h 698958"/>
              <a:gd name="connsiteX3" fmla="*/ 462819 w 886410"/>
              <a:gd name="connsiteY3" fmla="*/ 311753 h 698958"/>
              <a:gd name="connsiteX4" fmla="*/ 462819 w 886410"/>
              <a:gd name="connsiteY4" fmla="*/ 367093 h 698958"/>
              <a:gd name="connsiteX5" fmla="*/ 538162 w 886410"/>
              <a:gd name="connsiteY5" fmla="*/ 326041 h 698958"/>
              <a:gd name="connsiteX6" fmla="*/ 538067 w 886410"/>
              <a:gd name="connsiteY6" fmla="*/ 325945 h 698958"/>
              <a:gd name="connsiteX7" fmla="*/ 562728 w 886410"/>
              <a:gd name="connsiteY7" fmla="*/ 333225 h 698958"/>
              <a:gd name="connsiteX8" fmla="*/ 556259 w 886410"/>
              <a:gd name="connsiteY8" fmla="*/ 359378 h 698958"/>
              <a:gd name="connsiteX9" fmla="*/ 452723 w 886410"/>
              <a:gd name="connsiteY9" fmla="*/ 415861 h 698958"/>
              <a:gd name="connsiteX10" fmla="*/ 452151 w 886410"/>
              <a:gd name="connsiteY10" fmla="*/ 415861 h 698958"/>
              <a:gd name="connsiteX11" fmla="*/ 449294 w 886410"/>
              <a:gd name="connsiteY11" fmla="*/ 417004 h 698958"/>
              <a:gd name="connsiteX12" fmla="*/ 448436 w 886410"/>
              <a:gd name="connsiteY12" fmla="*/ 417004 h 698958"/>
              <a:gd name="connsiteX13" fmla="*/ 447960 w 886410"/>
              <a:gd name="connsiteY13" fmla="*/ 417004 h 698958"/>
              <a:gd name="connsiteX14" fmla="*/ 443674 w 886410"/>
              <a:gd name="connsiteY14" fmla="*/ 417576 h 698958"/>
              <a:gd name="connsiteX15" fmla="*/ 439483 w 886410"/>
              <a:gd name="connsiteY15" fmla="*/ 417004 h 698958"/>
              <a:gd name="connsiteX16" fmla="*/ 438911 w 886410"/>
              <a:gd name="connsiteY16" fmla="*/ 417004 h 698958"/>
              <a:gd name="connsiteX17" fmla="*/ 438054 w 886410"/>
              <a:gd name="connsiteY17" fmla="*/ 417004 h 698958"/>
              <a:gd name="connsiteX18" fmla="*/ 435292 w 886410"/>
              <a:gd name="connsiteY18" fmla="*/ 415956 h 698958"/>
              <a:gd name="connsiteX19" fmla="*/ 434625 w 886410"/>
              <a:gd name="connsiteY19" fmla="*/ 415956 h 698958"/>
              <a:gd name="connsiteX20" fmla="*/ 331088 w 886410"/>
              <a:gd name="connsiteY20" fmla="*/ 359473 h 698958"/>
              <a:gd name="connsiteX21" fmla="*/ 323516 w 886410"/>
              <a:gd name="connsiteY21" fmla="*/ 333613 h 698958"/>
              <a:gd name="connsiteX22" fmla="*/ 349376 w 886410"/>
              <a:gd name="connsiteY22" fmla="*/ 326041 h 698958"/>
              <a:gd name="connsiteX23" fmla="*/ 424719 w 886410"/>
              <a:gd name="connsiteY23" fmla="*/ 367189 h 698958"/>
              <a:gd name="connsiteX24" fmla="*/ 424719 w 886410"/>
              <a:gd name="connsiteY24" fmla="*/ 292703 h 698958"/>
              <a:gd name="connsiteX25" fmla="*/ 443769 w 886410"/>
              <a:gd name="connsiteY25" fmla="*/ 273653 h 698958"/>
              <a:gd name="connsiteX26" fmla="*/ 271719 w 886410"/>
              <a:gd name="connsiteY26" fmla="*/ 170057 h 698958"/>
              <a:gd name="connsiteX27" fmla="*/ 282988 w 886410"/>
              <a:gd name="connsiteY27" fmla="*/ 179356 h 698958"/>
              <a:gd name="connsiteX28" fmla="*/ 275082 w 886410"/>
              <a:gd name="connsiteY28" fmla="*/ 205168 h 698958"/>
              <a:gd name="connsiteX29" fmla="*/ 236982 w 886410"/>
              <a:gd name="connsiteY29" fmla="*/ 226504 h 698958"/>
              <a:gd name="connsiteX30" fmla="*/ 356806 w 886410"/>
              <a:gd name="connsiteY30" fmla="*/ 226504 h 698958"/>
              <a:gd name="connsiteX31" fmla="*/ 375856 w 886410"/>
              <a:gd name="connsiteY31" fmla="*/ 245554 h 698958"/>
              <a:gd name="connsiteX32" fmla="*/ 375856 w 886410"/>
              <a:gd name="connsiteY32" fmla="*/ 292513 h 698958"/>
              <a:gd name="connsiteX33" fmla="*/ 337756 w 886410"/>
              <a:gd name="connsiteY33" fmla="*/ 292513 h 698958"/>
              <a:gd name="connsiteX34" fmla="*/ 337756 w 886410"/>
              <a:gd name="connsiteY34" fmla="*/ 264414 h 698958"/>
              <a:gd name="connsiteX35" fmla="*/ 237172 w 886410"/>
              <a:gd name="connsiteY35" fmla="*/ 264414 h 698958"/>
              <a:gd name="connsiteX36" fmla="*/ 275272 w 886410"/>
              <a:gd name="connsiteY36" fmla="*/ 285750 h 698958"/>
              <a:gd name="connsiteX37" fmla="*/ 275177 w 886410"/>
              <a:gd name="connsiteY37" fmla="*/ 283559 h 698958"/>
              <a:gd name="connsiteX38" fmla="*/ 284835 w 886410"/>
              <a:gd name="connsiteY38" fmla="*/ 300266 h 698958"/>
              <a:gd name="connsiteX39" fmla="*/ 265652 w 886410"/>
              <a:gd name="connsiteY39" fmla="*/ 319183 h 698958"/>
              <a:gd name="connsiteX40" fmla="*/ 256127 w 886410"/>
              <a:gd name="connsiteY40" fmla="*/ 316801 h 698958"/>
              <a:gd name="connsiteX41" fmla="*/ 153543 w 886410"/>
              <a:gd name="connsiteY41" fmla="*/ 259651 h 698958"/>
              <a:gd name="connsiteX42" fmla="*/ 152971 w 886410"/>
              <a:gd name="connsiteY42" fmla="*/ 259651 h 698958"/>
              <a:gd name="connsiteX43" fmla="*/ 151447 w 886410"/>
              <a:gd name="connsiteY43" fmla="*/ 258508 h 698958"/>
              <a:gd name="connsiteX44" fmla="*/ 150019 w 886410"/>
              <a:gd name="connsiteY44" fmla="*/ 257365 h 698958"/>
              <a:gd name="connsiteX45" fmla="*/ 149447 w 886410"/>
              <a:gd name="connsiteY45" fmla="*/ 257365 h 698958"/>
              <a:gd name="connsiteX46" fmla="*/ 148971 w 886410"/>
              <a:gd name="connsiteY46" fmla="*/ 256699 h 698958"/>
              <a:gd name="connsiteX47" fmla="*/ 147733 w 886410"/>
              <a:gd name="connsiteY47" fmla="*/ 255270 h 698958"/>
              <a:gd name="connsiteX48" fmla="*/ 146875 w 886410"/>
              <a:gd name="connsiteY48" fmla="*/ 253841 h 698958"/>
              <a:gd name="connsiteX49" fmla="*/ 146875 w 886410"/>
              <a:gd name="connsiteY49" fmla="*/ 253365 h 698958"/>
              <a:gd name="connsiteX50" fmla="*/ 146875 w 886410"/>
              <a:gd name="connsiteY50" fmla="*/ 252412 h 698958"/>
              <a:gd name="connsiteX51" fmla="*/ 146209 w 886410"/>
              <a:gd name="connsiteY51" fmla="*/ 250888 h 698958"/>
              <a:gd name="connsiteX52" fmla="*/ 146209 w 886410"/>
              <a:gd name="connsiteY52" fmla="*/ 249841 h 698958"/>
              <a:gd name="connsiteX53" fmla="*/ 146209 w 886410"/>
              <a:gd name="connsiteY53" fmla="*/ 248888 h 698958"/>
              <a:gd name="connsiteX54" fmla="*/ 146209 w 886410"/>
              <a:gd name="connsiteY54" fmla="*/ 247364 h 698958"/>
              <a:gd name="connsiteX55" fmla="*/ 146209 w 886410"/>
              <a:gd name="connsiteY55" fmla="*/ 246221 h 698958"/>
              <a:gd name="connsiteX56" fmla="*/ 146209 w 886410"/>
              <a:gd name="connsiteY56" fmla="*/ 245078 h 698958"/>
              <a:gd name="connsiteX57" fmla="*/ 146209 w 886410"/>
              <a:gd name="connsiteY57" fmla="*/ 243649 h 698958"/>
              <a:gd name="connsiteX58" fmla="*/ 146209 w 886410"/>
              <a:gd name="connsiteY58" fmla="*/ 242602 h 698958"/>
              <a:gd name="connsiteX59" fmla="*/ 146209 w 886410"/>
              <a:gd name="connsiteY59" fmla="*/ 241363 h 698958"/>
              <a:gd name="connsiteX60" fmla="*/ 146209 w 886410"/>
              <a:gd name="connsiteY60" fmla="*/ 239839 h 698958"/>
              <a:gd name="connsiteX61" fmla="*/ 146209 w 886410"/>
              <a:gd name="connsiteY61" fmla="*/ 238982 h 698958"/>
              <a:gd name="connsiteX62" fmla="*/ 146209 w 886410"/>
              <a:gd name="connsiteY62" fmla="*/ 237839 h 698958"/>
              <a:gd name="connsiteX63" fmla="*/ 146875 w 886410"/>
              <a:gd name="connsiteY63" fmla="*/ 236410 h 698958"/>
              <a:gd name="connsiteX64" fmla="*/ 146875 w 886410"/>
              <a:gd name="connsiteY64" fmla="*/ 235458 h 698958"/>
              <a:gd name="connsiteX65" fmla="*/ 147352 w 886410"/>
              <a:gd name="connsiteY65" fmla="*/ 234886 h 698958"/>
              <a:gd name="connsiteX66" fmla="*/ 148114 w 886410"/>
              <a:gd name="connsiteY66" fmla="*/ 233648 h 698958"/>
              <a:gd name="connsiteX67" fmla="*/ 148780 w 886410"/>
              <a:gd name="connsiteY67" fmla="*/ 232696 h 698958"/>
              <a:gd name="connsiteX68" fmla="*/ 149638 w 886410"/>
              <a:gd name="connsiteY68" fmla="*/ 231838 h 698958"/>
              <a:gd name="connsiteX69" fmla="*/ 150590 w 886410"/>
              <a:gd name="connsiteY69" fmla="*/ 230886 h 698958"/>
              <a:gd name="connsiteX70" fmla="*/ 151447 w 886410"/>
              <a:gd name="connsiteY70" fmla="*/ 230029 h 698958"/>
              <a:gd name="connsiteX71" fmla="*/ 152305 w 886410"/>
              <a:gd name="connsiteY71" fmla="*/ 229362 h 698958"/>
              <a:gd name="connsiteX72" fmla="*/ 153638 w 886410"/>
              <a:gd name="connsiteY72" fmla="*/ 228600 h 698958"/>
              <a:gd name="connsiteX73" fmla="*/ 154305 w 886410"/>
              <a:gd name="connsiteY73" fmla="*/ 228600 h 698958"/>
              <a:gd name="connsiteX74" fmla="*/ 257175 w 886410"/>
              <a:gd name="connsiteY74" fmla="*/ 171450 h 698958"/>
              <a:gd name="connsiteX75" fmla="*/ 271719 w 886410"/>
              <a:gd name="connsiteY75" fmla="*/ 170057 h 698958"/>
              <a:gd name="connsiteX76" fmla="*/ 615095 w 886410"/>
              <a:gd name="connsiteY76" fmla="*/ 169765 h 698958"/>
              <a:gd name="connsiteX77" fmla="*/ 629602 w 886410"/>
              <a:gd name="connsiteY77" fmla="*/ 171450 h 698958"/>
              <a:gd name="connsiteX78" fmla="*/ 732091 w 886410"/>
              <a:gd name="connsiteY78" fmla="*/ 228600 h 698958"/>
              <a:gd name="connsiteX79" fmla="*/ 732758 w 886410"/>
              <a:gd name="connsiteY79" fmla="*/ 228600 h 698958"/>
              <a:gd name="connsiteX80" fmla="*/ 736187 w 886410"/>
              <a:gd name="connsiteY80" fmla="*/ 229743 h 698958"/>
              <a:gd name="connsiteX81" fmla="*/ 737139 w 886410"/>
              <a:gd name="connsiteY81" fmla="*/ 230505 h 698958"/>
              <a:gd name="connsiteX82" fmla="*/ 737996 w 886410"/>
              <a:gd name="connsiteY82" fmla="*/ 231267 h 698958"/>
              <a:gd name="connsiteX83" fmla="*/ 738949 w 886410"/>
              <a:gd name="connsiteY83" fmla="*/ 232219 h 698958"/>
              <a:gd name="connsiteX84" fmla="*/ 739806 w 886410"/>
              <a:gd name="connsiteY84" fmla="*/ 233077 h 698958"/>
              <a:gd name="connsiteX85" fmla="*/ 740473 w 886410"/>
              <a:gd name="connsiteY85" fmla="*/ 234029 h 698958"/>
              <a:gd name="connsiteX86" fmla="*/ 741235 w 886410"/>
              <a:gd name="connsiteY86" fmla="*/ 235267 h 698958"/>
              <a:gd name="connsiteX87" fmla="*/ 741235 w 886410"/>
              <a:gd name="connsiteY87" fmla="*/ 235934 h 698958"/>
              <a:gd name="connsiteX88" fmla="*/ 741235 w 886410"/>
              <a:gd name="connsiteY88" fmla="*/ 236887 h 698958"/>
              <a:gd name="connsiteX89" fmla="*/ 741806 w 886410"/>
              <a:gd name="connsiteY89" fmla="*/ 238315 h 698958"/>
              <a:gd name="connsiteX90" fmla="*/ 741806 w 886410"/>
              <a:gd name="connsiteY90" fmla="*/ 239458 h 698958"/>
              <a:gd name="connsiteX91" fmla="*/ 741806 w 886410"/>
              <a:gd name="connsiteY91" fmla="*/ 240316 h 698958"/>
              <a:gd name="connsiteX92" fmla="*/ 741806 w 886410"/>
              <a:gd name="connsiteY92" fmla="*/ 241840 h 698958"/>
              <a:gd name="connsiteX93" fmla="*/ 741806 w 886410"/>
              <a:gd name="connsiteY93" fmla="*/ 243078 h 698958"/>
              <a:gd name="connsiteX94" fmla="*/ 741806 w 886410"/>
              <a:gd name="connsiteY94" fmla="*/ 244126 h 698958"/>
              <a:gd name="connsiteX95" fmla="*/ 739520 w 886410"/>
              <a:gd name="connsiteY95" fmla="*/ 245173 h 698958"/>
              <a:gd name="connsiteX96" fmla="*/ 739520 w 886410"/>
              <a:gd name="connsiteY96" fmla="*/ 246697 h 698958"/>
              <a:gd name="connsiteX97" fmla="*/ 739520 w 886410"/>
              <a:gd name="connsiteY97" fmla="*/ 247745 h 698958"/>
              <a:gd name="connsiteX98" fmla="*/ 739520 w 886410"/>
              <a:gd name="connsiteY98" fmla="*/ 248983 h 698958"/>
              <a:gd name="connsiteX99" fmla="*/ 739520 w 886410"/>
              <a:gd name="connsiteY99" fmla="*/ 250412 h 698958"/>
              <a:gd name="connsiteX100" fmla="*/ 739520 w 886410"/>
              <a:gd name="connsiteY100" fmla="*/ 251365 h 698958"/>
              <a:gd name="connsiteX101" fmla="*/ 739520 w 886410"/>
              <a:gd name="connsiteY101" fmla="*/ 252508 h 698958"/>
              <a:gd name="connsiteX102" fmla="*/ 738949 w 886410"/>
              <a:gd name="connsiteY102" fmla="*/ 253936 h 698958"/>
              <a:gd name="connsiteX103" fmla="*/ 738949 w 886410"/>
              <a:gd name="connsiteY103" fmla="*/ 254889 h 698958"/>
              <a:gd name="connsiteX104" fmla="*/ 738949 w 886410"/>
              <a:gd name="connsiteY104" fmla="*/ 255365 h 698958"/>
              <a:gd name="connsiteX105" fmla="*/ 738091 w 886410"/>
              <a:gd name="connsiteY105" fmla="*/ 256794 h 698958"/>
              <a:gd name="connsiteX106" fmla="*/ 736853 w 886410"/>
              <a:gd name="connsiteY106" fmla="*/ 258223 h 698958"/>
              <a:gd name="connsiteX107" fmla="*/ 736377 w 886410"/>
              <a:gd name="connsiteY107" fmla="*/ 258889 h 698958"/>
              <a:gd name="connsiteX108" fmla="*/ 735806 w 886410"/>
              <a:gd name="connsiteY108" fmla="*/ 259366 h 698958"/>
              <a:gd name="connsiteX109" fmla="*/ 734377 w 886410"/>
              <a:gd name="connsiteY109" fmla="*/ 260509 h 698958"/>
              <a:gd name="connsiteX110" fmla="*/ 732853 w 886410"/>
              <a:gd name="connsiteY110" fmla="*/ 261652 h 698958"/>
              <a:gd name="connsiteX111" fmla="*/ 732281 w 886410"/>
              <a:gd name="connsiteY111" fmla="*/ 261652 h 698958"/>
              <a:gd name="connsiteX112" fmla="*/ 629792 w 886410"/>
              <a:gd name="connsiteY112" fmla="*/ 318802 h 698958"/>
              <a:gd name="connsiteX113" fmla="*/ 628695 w 886410"/>
              <a:gd name="connsiteY113" fmla="*/ 319415 h 698958"/>
              <a:gd name="connsiteX114" fmla="*/ 603029 w 886410"/>
              <a:gd name="connsiteY114" fmla="*/ 311225 h 698958"/>
              <a:gd name="connsiteX115" fmla="*/ 611218 w 886410"/>
              <a:gd name="connsiteY115" fmla="*/ 285559 h 698958"/>
              <a:gd name="connsiteX116" fmla="*/ 649318 w 886410"/>
              <a:gd name="connsiteY116" fmla="*/ 264223 h 698958"/>
              <a:gd name="connsiteX117" fmla="*/ 529494 w 886410"/>
              <a:gd name="connsiteY117" fmla="*/ 264223 h 698958"/>
              <a:gd name="connsiteX118" fmla="*/ 510444 w 886410"/>
              <a:gd name="connsiteY118" fmla="*/ 245173 h 698958"/>
              <a:gd name="connsiteX119" fmla="*/ 510444 w 886410"/>
              <a:gd name="connsiteY119" fmla="*/ 197548 h 698958"/>
              <a:gd name="connsiteX120" fmla="*/ 548544 w 886410"/>
              <a:gd name="connsiteY120" fmla="*/ 197548 h 698958"/>
              <a:gd name="connsiteX121" fmla="*/ 548544 w 886410"/>
              <a:gd name="connsiteY121" fmla="*/ 226123 h 698958"/>
              <a:gd name="connsiteX122" fmla="*/ 649128 w 886410"/>
              <a:gd name="connsiteY122" fmla="*/ 226123 h 698958"/>
              <a:gd name="connsiteX123" fmla="*/ 611028 w 886410"/>
              <a:gd name="connsiteY123" fmla="*/ 204787 h 698958"/>
              <a:gd name="connsiteX124" fmla="*/ 603646 w 886410"/>
              <a:gd name="connsiteY124" fmla="*/ 178832 h 698958"/>
              <a:gd name="connsiteX125" fmla="*/ 615095 w 886410"/>
              <a:gd name="connsiteY125" fmla="*/ 169765 h 698958"/>
              <a:gd name="connsiteX126" fmla="*/ 339264 w 886410"/>
              <a:gd name="connsiteY126" fmla="*/ 166622 h 698958"/>
              <a:gd name="connsiteX127" fmla="*/ 339375 w 886410"/>
              <a:gd name="connsiteY127" fmla="*/ 166687 h 698958"/>
              <a:gd name="connsiteX128" fmla="*/ 338994 w 886410"/>
              <a:gd name="connsiteY128" fmla="*/ 166687 h 698958"/>
              <a:gd name="connsiteX129" fmla="*/ 436244 w 886410"/>
              <a:gd name="connsiteY129" fmla="*/ 73723 h 698958"/>
              <a:gd name="connsiteX130" fmla="*/ 437292 w 886410"/>
              <a:gd name="connsiteY130" fmla="*/ 73723 h 698958"/>
              <a:gd name="connsiteX131" fmla="*/ 438054 w 886410"/>
              <a:gd name="connsiteY131" fmla="*/ 73723 h 698958"/>
              <a:gd name="connsiteX132" fmla="*/ 439769 w 886410"/>
              <a:gd name="connsiteY132" fmla="*/ 73723 h 698958"/>
              <a:gd name="connsiteX133" fmla="*/ 440912 w 886410"/>
              <a:gd name="connsiteY133" fmla="*/ 73723 h 698958"/>
              <a:gd name="connsiteX134" fmla="*/ 444531 w 886410"/>
              <a:gd name="connsiteY134" fmla="*/ 73723 h 698958"/>
              <a:gd name="connsiteX135" fmla="*/ 445579 w 886410"/>
              <a:gd name="connsiteY135" fmla="*/ 73723 h 698958"/>
              <a:gd name="connsiteX136" fmla="*/ 447293 w 886410"/>
              <a:gd name="connsiteY136" fmla="*/ 73723 h 698958"/>
              <a:gd name="connsiteX137" fmla="*/ 448151 w 886410"/>
              <a:gd name="connsiteY137" fmla="*/ 73723 h 698958"/>
              <a:gd name="connsiteX138" fmla="*/ 449103 w 886410"/>
              <a:gd name="connsiteY138" fmla="*/ 73723 h 698958"/>
              <a:gd name="connsiteX139" fmla="*/ 450818 w 886410"/>
              <a:gd name="connsiteY139" fmla="*/ 74390 h 698958"/>
              <a:gd name="connsiteX140" fmla="*/ 451675 w 886410"/>
              <a:gd name="connsiteY140" fmla="*/ 74390 h 698958"/>
              <a:gd name="connsiteX141" fmla="*/ 555974 w 886410"/>
              <a:gd name="connsiteY141" fmla="*/ 130873 h 698958"/>
              <a:gd name="connsiteX142" fmla="*/ 565981 w 886410"/>
              <a:gd name="connsiteY142" fmla="*/ 148132 h 698958"/>
              <a:gd name="connsiteX143" fmla="*/ 546449 w 886410"/>
              <a:gd name="connsiteY143" fmla="*/ 166687 h 698958"/>
              <a:gd name="connsiteX144" fmla="*/ 536924 w 886410"/>
              <a:gd name="connsiteY144" fmla="*/ 164401 h 698958"/>
              <a:gd name="connsiteX145" fmla="*/ 461581 w 886410"/>
              <a:gd name="connsiteY145" fmla="*/ 123253 h 698958"/>
              <a:gd name="connsiteX146" fmla="*/ 461581 w 886410"/>
              <a:gd name="connsiteY146" fmla="*/ 196024 h 698958"/>
              <a:gd name="connsiteX147" fmla="*/ 442531 w 886410"/>
              <a:gd name="connsiteY147" fmla="*/ 215074 h 698958"/>
              <a:gd name="connsiteX148" fmla="*/ 383381 w 886410"/>
              <a:gd name="connsiteY148" fmla="*/ 215074 h 698958"/>
              <a:gd name="connsiteX149" fmla="*/ 383381 w 886410"/>
              <a:gd name="connsiteY149" fmla="*/ 176974 h 698958"/>
              <a:gd name="connsiteX150" fmla="*/ 423862 w 886410"/>
              <a:gd name="connsiteY150" fmla="*/ 176974 h 698958"/>
              <a:gd name="connsiteX151" fmla="*/ 423862 w 886410"/>
              <a:gd name="connsiteY151" fmla="*/ 123253 h 698958"/>
              <a:gd name="connsiteX152" fmla="*/ 348519 w 886410"/>
              <a:gd name="connsiteY152" fmla="*/ 164401 h 698958"/>
              <a:gd name="connsiteX153" fmla="*/ 339264 w 886410"/>
              <a:gd name="connsiteY153" fmla="*/ 166622 h 698958"/>
              <a:gd name="connsiteX154" fmla="*/ 322116 w 886410"/>
              <a:gd name="connsiteY154" fmla="*/ 156680 h 698958"/>
              <a:gd name="connsiteX155" fmla="*/ 329850 w 886410"/>
              <a:gd name="connsiteY155" fmla="*/ 130873 h 698958"/>
              <a:gd name="connsiteX156" fmla="*/ 433768 w 886410"/>
              <a:gd name="connsiteY156" fmla="*/ 74390 h 698958"/>
              <a:gd name="connsiteX157" fmla="*/ 434625 w 886410"/>
              <a:gd name="connsiteY157" fmla="*/ 74390 h 698958"/>
              <a:gd name="connsiteX158" fmla="*/ 443103 w 886410"/>
              <a:gd name="connsiteY158" fmla="*/ 47625 h 698958"/>
              <a:gd name="connsiteX159" fmla="*/ 47625 w 886410"/>
              <a:gd name="connsiteY159" fmla="*/ 246412 h 698958"/>
              <a:gd name="connsiteX160" fmla="*/ 443103 w 886410"/>
              <a:gd name="connsiteY160" fmla="*/ 445294 h 698958"/>
              <a:gd name="connsiteX161" fmla="*/ 838676 w 886410"/>
              <a:gd name="connsiteY161" fmla="*/ 246412 h 698958"/>
              <a:gd name="connsiteX162" fmla="*/ 443103 w 886410"/>
              <a:gd name="connsiteY162" fmla="*/ 47625 h 698958"/>
              <a:gd name="connsiteX163" fmla="*/ 443103 w 886410"/>
              <a:gd name="connsiteY163" fmla="*/ 0 h 698958"/>
              <a:gd name="connsiteX164" fmla="*/ 886301 w 886410"/>
              <a:gd name="connsiteY164" fmla="*/ 246412 h 698958"/>
              <a:gd name="connsiteX165" fmla="*/ 886301 w 886410"/>
              <a:gd name="connsiteY165" fmla="*/ 256508 h 698958"/>
              <a:gd name="connsiteX166" fmla="*/ 886301 w 886410"/>
              <a:gd name="connsiteY166" fmla="*/ 260890 h 698958"/>
              <a:gd name="connsiteX167" fmla="*/ 886301 w 886410"/>
              <a:gd name="connsiteY167" fmla="*/ 425291 h 698958"/>
              <a:gd name="connsiteX168" fmla="*/ 564261 w 886410"/>
              <a:gd name="connsiteY168" fmla="*/ 662273 h 698958"/>
              <a:gd name="connsiteX169" fmla="*/ 549894 w 886410"/>
              <a:gd name="connsiteY169" fmla="*/ 685906 h 698958"/>
              <a:gd name="connsiteX170" fmla="*/ 479779 w 886410"/>
              <a:gd name="connsiteY170" fmla="*/ 682874 h 698958"/>
              <a:gd name="connsiteX171" fmla="*/ 482811 w 886410"/>
              <a:gd name="connsiteY171" fmla="*/ 612759 h 698958"/>
              <a:gd name="connsiteX172" fmla="*/ 552926 w 886410"/>
              <a:gd name="connsiteY172" fmla="*/ 615791 h 698958"/>
              <a:gd name="connsiteX173" fmla="*/ 838676 w 886410"/>
              <a:gd name="connsiteY173" fmla="*/ 425291 h 698958"/>
              <a:gd name="connsiteX174" fmla="*/ 838676 w 886410"/>
              <a:gd name="connsiteY174" fmla="*/ 359188 h 698958"/>
              <a:gd name="connsiteX175" fmla="*/ 443103 w 886410"/>
              <a:gd name="connsiteY175" fmla="*/ 492538 h 698958"/>
              <a:gd name="connsiteX176" fmla="*/ 47625 w 886410"/>
              <a:gd name="connsiteY176" fmla="*/ 359188 h 698958"/>
              <a:gd name="connsiteX177" fmla="*/ 47625 w 886410"/>
              <a:gd name="connsiteY177" fmla="*/ 425291 h 698958"/>
              <a:gd name="connsiteX178" fmla="*/ 328517 w 886410"/>
              <a:gd name="connsiteY178" fmla="*/ 615315 h 698958"/>
              <a:gd name="connsiteX179" fmla="*/ 352119 w 886410"/>
              <a:gd name="connsiteY179" fmla="*/ 601554 h 698958"/>
              <a:gd name="connsiteX180" fmla="*/ 412172 w 886410"/>
              <a:gd name="connsiteY180" fmla="*/ 637348 h 698958"/>
              <a:gd name="connsiteX181" fmla="*/ 376378 w 886410"/>
              <a:gd name="connsiteY181" fmla="*/ 697401 h 698958"/>
              <a:gd name="connsiteX182" fmla="*/ 316325 w 886410"/>
              <a:gd name="connsiteY182" fmla="*/ 661607 h 698958"/>
              <a:gd name="connsiteX183" fmla="*/ 476 w 886410"/>
              <a:gd name="connsiteY183" fmla="*/ 425291 h 698958"/>
              <a:gd name="connsiteX184" fmla="*/ 476 w 886410"/>
              <a:gd name="connsiteY184" fmla="*/ 260890 h 698958"/>
              <a:gd name="connsiteX185" fmla="*/ 476 w 886410"/>
              <a:gd name="connsiteY185" fmla="*/ 256508 h 698958"/>
              <a:gd name="connsiteX186" fmla="*/ 0 w 886410"/>
              <a:gd name="connsiteY186" fmla="*/ 246412 h 698958"/>
              <a:gd name="connsiteX187" fmla="*/ 443103 w 886410"/>
              <a:gd name="connsiteY187" fmla="*/ 0 h 69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886410" h="698958">
                <a:moveTo>
                  <a:pt x="443769" y="273653"/>
                </a:moveTo>
                <a:lnTo>
                  <a:pt x="502824" y="273653"/>
                </a:lnTo>
                <a:lnTo>
                  <a:pt x="502824" y="311753"/>
                </a:lnTo>
                <a:lnTo>
                  <a:pt x="462819" y="311753"/>
                </a:lnTo>
                <a:lnTo>
                  <a:pt x="462819" y="367093"/>
                </a:lnTo>
                <a:lnTo>
                  <a:pt x="538162" y="326041"/>
                </a:lnTo>
                <a:lnTo>
                  <a:pt x="538067" y="325945"/>
                </a:lnTo>
                <a:cubicBezTo>
                  <a:pt x="546932" y="321622"/>
                  <a:pt x="557632" y="324780"/>
                  <a:pt x="562728" y="333225"/>
                </a:cubicBezTo>
                <a:cubicBezTo>
                  <a:pt x="568163" y="342233"/>
                  <a:pt x="565267" y="353942"/>
                  <a:pt x="556259" y="359378"/>
                </a:cubicBezTo>
                <a:lnTo>
                  <a:pt x="452723" y="415861"/>
                </a:lnTo>
                <a:lnTo>
                  <a:pt x="452151" y="415861"/>
                </a:lnTo>
                <a:lnTo>
                  <a:pt x="449294" y="417004"/>
                </a:lnTo>
                <a:lnTo>
                  <a:pt x="448436" y="417004"/>
                </a:lnTo>
                <a:lnTo>
                  <a:pt x="447960" y="417004"/>
                </a:lnTo>
                <a:cubicBezTo>
                  <a:pt x="446554" y="417334"/>
                  <a:pt x="445118" y="417526"/>
                  <a:pt x="443674" y="417576"/>
                </a:cubicBezTo>
                <a:cubicBezTo>
                  <a:pt x="442265" y="417485"/>
                  <a:pt x="440865" y="417294"/>
                  <a:pt x="439483" y="417004"/>
                </a:cubicBezTo>
                <a:lnTo>
                  <a:pt x="438911" y="417004"/>
                </a:lnTo>
                <a:lnTo>
                  <a:pt x="438054" y="417004"/>
                </a:lnTo>
                <a:cubicBezTo>
                  <a:pt x="437099" y="416755"/>
                  <a:pt x="436173" y="416403"/>
                  <a:pt x="435292" y="415956"/>
                </a:cubicBezTo>
                <a:lnTo>
                  <a:pt x="434625" y="415956"/>
                </a:lnTo>
                <a:lnTo>
                  <a:pt x="331088" y="359473"/>
                </a:lnTo>
                <a:cubicBezTo>
                  <a:pt x="321856" y="354423"/>
                  <a:pt x="318466" y="342845"/>
                  <a:pt x="323516" y="333613"/>
                </a:cubicBezTo>
                <a:cubicBezTo>
                  <a:pt x="328566" y="324381"/>
                  <a:pt x="340144" y="320990"/>
                  <a:pt x="349376" y="326041"/>
                </a:cubicBezTo>
                <a:lnTo>
                  <a:pt x="424719" y="367189"/>
                </a:lnTo>
                <a:lnTo>
                  <a:pt x="424719" y="292703"/>
                </a:lnTo>
                <a:cubicBezTo>
                  <a:pt x="424719" y="282182"/>
                  <a:pt x="433248" y="273653"/>
                  <a:pt x="443769" y="273653"/>
                </a:cubicBezTo>
                <a:close/>
                <a:moveTo>
                  <a:pt x="271719" y="170057"/>
                </a:moveTo>
                <a:cubicBezTo>
                  <a:pt x="276390" y="171487"/>
                  <a:pt x="280515" y="174700"/>
                  <a:pt x="282988" y="179356"/>
                </a:cubicBezTo>
                <a:cubicBezTo>
                  <a:pt x="287932" y="188667"/>
                  <a:pt x="284393" y="200223"/>
                  <a:pt x="275082" y="205168"/>
                </a:cubicBezTo>
                <a:lnTo>
                  <a:pt x="236982" y="226504"/>
                </a:lnTo>
                <a:lnTo>
                  <a:pt x="356806" y="226504"/>
                </a:lnTo>
                <a:cubicBezTo>
                  <a:pt x="367327" y="226504"/>
                  <a:pt x="375856" y="235033"/>
                  <a:pt x="375856" y="245554"/>
                </a:cubicBezTo>
                <a:lnTo>
                  <a:pt x="375856" y="292513"/>
                </a:lnTo>
                <a:lnTo>
                  <a:pt x="337756" y="292513"/>
                </a:lnTo>
                <a:lnTo>
                  <a:pt x="337756" y="264414"/>
                </a:lnTo>
                <a:lnTo>
                  <a:pt x="237172" y="264414"/>
                </a:lnTo>
                <a:lnTo>
                  <a:pt x="275272" y="285750"/>
                </a:lnTo>
                <a:lnTo>
                  <a:pt x="275177" y="283559"/>
                </a:lnTo>
                <a:cubicBezTo>
                  <a:pt x="281188" y="286965"/>
                  <a:pt x="284883" y="293358"/>
                  <a:pt x="284835" y="300266"/>
                </a:cubicBezTo>
                <a:cubicBezTo>
                  <a:pt x="284761" y="310787"/>
                  <a:pt x="276173" y="319256"/>
                  <a:pt x="265652" y="319183"/>
                </a:cubicBezTo>
                <a:cubicBezTo>
                  <a:pt x="262324" y="319235"/>
                  <a:pt x="259040" y="318414"/>
                  <a:pt x="256127" y="316801"/>
                </a:cubicBezTo>
                <a:lnTo>
                  <a:pt x="153543" y="259651"/>
                </a:lnTo>
                <a:lnTo>
                  <a:pt x="152971" y="259651"/>
                </a:lnTo>
                <a:lnTo>
                  <a:pt x="151447" y="258508"/>
                </a:lnTo>
                <a:lnTo>
                  <a:pt x="150019" y="257365"/>
                </a:lnTo>
                <a:lnTo>
                  <a:pt x="149447" y="257365"/>
                </a:lnTo>
                <a:lnTo>
                  <a:pt x="148971" y="256699"/>
                </a:lnTo>
                <a:lnTo>
                  <a:pt x="147733" y="255270"/>
                </a:lnTo>
                <a:cubicBezTo>
                  <a:pt x="147412" y="254815"/>
                  <a:pt x="147126" y="254338"/>
                  <a:pt x="146875" y="253841"/>
                </a:cubicBezTo>
                <a:lnTo>
                  <a:pt x="146875" y="253365"/>
                </a:lnTo>
                <a:lnTo>
                  <a:pt x="146875" y="252412"/>
                </a:lnTo>
                <a:cubicBezTo>
                  <a:pt x="146613" y="251923"/>
                  <a:pt x="146391" y="251413"/>
                  <a:pt x="146209" y="250888"/>
                </a:cubicBezTo>
                <a:cubicBezTo>
                  <a:pt x="146209" y="250507"/>
                  <a:pt x="146209" y="250126"/>
                  <a:pt x="146209" y="249841"/>
                </a:cubicBezTo>
                <a:cubicBezTo>
                  <a:pt x="146209" y="249555"/>
                  <a:pt x="146209" y="248888"/>
                  <a:pt x="146209" y="248888"/>
                </a:cubicBezTo>
                <a:lnTo>
                  <a:pt x="146209" y="247364"/>
                </a:lnTo>
                <a:cubicBezTo>
                  <a:pt x="146163" y="246984"/>
                  <a:pt x="146163" y="246601"/>
                  <a:pt x="146209" y="246221"/>
                </a:cubicBezTo>
                <a:cubicBezTo>
                  <a:pt x="146209" y="245840"/>
                  <a:pt x="146209" y="245078"/>
                  <a:pt x="146209" y="245078"/>
                </a:cubicBezTo>
                <a:lnTo>
                  <a:pt x="146209" y="243649"/>
                </a:lnTo>
                <a:cubicBezTo>
                  <a:pt x="146209" y="243268"/>
                  <a:pt x="146209" y="242602"/>
                  <a:pt x="146209" y="242602"/>
                </a:cubicBezTo>
                <a:cubicBezTo>
                  <a:pt x="146156" y="242190"/>
                  <a:pt x="146156" y="241774"/>
                  <a:pt x="146209" y="241363"/>
                </a:cubicBezTo>
                <a:lnTo>
                  <a:pt x="146209" y="239839"/>
                </a:lnTo>
                <a:cubicBezTo>
                  <a:pt x="146209" y="239554"/>
                  <a:pt x="146209" y="238982"/>
                  <a:pt x="146209" y="238982"/>
                </a:cubicBezTo>
                <a:lnTo>
                  <a:pt x="146209" y="237839"/>
                </a:lnTo>
                <a:cubicBezTo>
                  <a:pt x="146391" y="237345"/>
                  <a:pt x="146614" y="236867"/>
                  <a:pt x="146875" y="236410"/>
                </a:cubicBezTo>
                <a:cubicBezTo>
                  <a:pt x="146859" y="236093"/>
                  <a:pt x="146859" y="235775"/>
                  <a:pt x="146875" y="235458"/>
                </a:cubicBezTo>
                <a:lnTo>
                  <a:pt x="147352" y="234886"/>
                </a:lnTo>
                <a:cubicBezTo>
                  <a:pt x="147549" y="234441"/>
                  <a:pt x="147805" y="234025"/>
                  <a:pt x="148114" y="233648"/>
                </a:cubicBezTo>
                <a:cubicBezTo>
                  <a:pt x="148313" y="233315"/>
                  <a:pt x="148536" y="232997"/>
                  <a:pt x="148780" y="232696"/>
                </a:cubicBezTo>
                <a:lnTo>
                  <a:pt x="149638" y="231838"/>
                </a:lnTo>
                <a:cubicBezTo>
                  <a:pt x="149905" y="231475"/>
                  <a:pt x="150226" y="231153"/>
                  <a:pt x="150590" y="230886"/>
                </a:cubicBezTo>
                <a:lnTo>
                  <a:pt x="151447" y="230029"/>
                </a:lnTo>
                <a:lnTo>
                  <a:pt x="152305" y="229362"/>
                </a:lnTo>
                <a:lnTo>
                  <a:pt x="153638" y="228600"/>
                </a:lnTo>
                <a:cubicBezTo>
                  <a:pt x="153858" y="228556"/>
                  <a:pt x="154085" y="228556"/>
                  <a:pt x="154305" y="228600"/>
                </a:cubicBezTo>
                <a:lnTo>
                  <a:pt x="257175" y="171450"/>
                </a:lnTo>
                <a:cubicBezTo>
                  <a:pt x="261830" y="168977"/>
                  <a:pt x="267047" y="168626"/>
                  <a:pt x="271719" y="170057"/>
                </a:cubicBezTo>
                <a:close/>
                <a:moveTo>
                  <a:pt x="615095" y="169765"/>
                </a:moveTo>
                <a:cubicBezTo>
                  <a:pt x="619792" y="168429"/>
                  <a:pt x="624999" y="168886"/>
                  <a:pt x="629602" y="171450"/>
                </a:cubicBezTo>
                <a:lnTo>
                  <a:pt x="732091" y="228600"/>
                </a:lnTo>
                <a:lnTo>
                  <a:pt x="732758" y="228600"/>
                </a:lnTo>
                <a:lnTo>
                  <a:pt x="736187" y="229743"/>
                </a:lnTo>
                <a:lnTo>
                  <a:pt x="737139" y="230505"/>
                </a:lnTo>
                <a:lnTo>
                  <a:pt x="737996" y="231267"/>
                </a:lnTo>
                <a:cubicBezTo>
                  <a:pt x="738337" y="231560"/>
                  <a:pt x="738656" y="231878"/>
                  <a:pt x="738949" y="232219"/>
                </a:cubicBezTo>
                <a:lnTo>
                  <a:pt x="739806" y="233077"/>
                </a:lnTo>
                <a:lnTo>
                  <a:pt x="740473" y="234029"/>
                </a:lnTo>
                <a:cubicBezTo>
                  <a:pt x="740781" y="234406"/>
                  <a:pt x="741037" y="234822"/>
                  <a:pt x="741235" y="235267"/>
                </a:cubicBezTo>
                <a:cubicBezTo>
                  <a:pt x="741278" y="235488"/>
                  <a:pt x="741278" y="235714"/>
                  <a:pt x="741235" y="235934"/>
                </a:cubicBezTo>
                <a:lnTo>
                  <a:pt x="741235" y="236887"/>
                </a:lnTo>
                <a:lnTo>
                  <a:pt x="741806" y="238315"/>
                </a:lnTo>
                <a:cubicBezTo>
                  <a:pt x="741844" y="238696"/>
                  <a:pt x="741844" y="239078"/>
                  <a:pt x="741806" y="239458"/>
                </a:cubicBezTo>
                <a:cubicBezTo>
                  <a:pt x="741806" y="239744"/>
                  <a:pt x="741806" y="240316"/>
                  <a:pt x="741806" y="240316"/>
                </a:cubicBezTo>
                <a:lnTo>
                  <a:pt x="741806" y="241840"/>
                </a:lnTo>
                <a:cubicBezTo>
                  <a:pt x="741852" y="242251"/>
                  <a:pt x="741852" y="242666"/>
                  <a:pt x="741806" y="243078"/>
                </a:cubicBezTo>
                <a:cubicBezTo>
                  <a:pt x="741806" y="243459"/>
                  <a:pt x="741806" y="244126"/>
                  <a:pt x="741806" y="244126"/>
                </a:cubicBezTo>
                <a:lnTo>
                  <a:pt x="739520" y="245173"/>
                </a:lnTo>
                <a:lnTo>
                  <a:pt x="739520" y="246697"/>
                </a:lnTo>
                <a:cubicBezTo>
                  <a:pt x="739520" y="246983"/>
                  <a:pt x="739520" y="247745"/>
                  <a:pt x="739520" y="247745"/>
                </a:cubicBezTo>
                <a:cubicBezTo>
                  <a:pt x="739559" y="248157"/>
                  <a:pt x="739559" y="248572"/>
                  <a:pt x="739520" y="248983"/>
                </a:cubicBezTo>
                <a:lnTo>
                  <a:pt x="739520" y="250412"/>
                </a:lnTo>
                <a:cubicBezTo>
                  <a:pt x="739520" y="250793"/>
                  <a:pt x="739520" y="251365"/>
                  <a:pt x="739520" y="251365"/>
                </a:cubicBezTo>
                <a:cubicBezTo>
                  <a:pt x="739558" y="251745"/>
                  <a:pt x="739558" y="252128"/>
                  <a:pt x="739520" y="252508"/>
                </a:cubicBezTo>
                <a:lnTo>
                  <a:pt x="738949" y="253936"/>
                </a:lnTo>
                <a:lnTo>
                  <a:pt x="738949" y="254889"/>
                </a:lnTo>
                <a:lnTo>
                  <a:pt x="738949" y="255365"/>
                </a:lnTo>
                <a:lnTo>
                  <a:pt x="738091" y="256794"/>
                </a:lnTo>
                <a:lnTo>
                  <a:pt x="736853" y="258223"/>
                </a:lnTo>
                <a:lnTo>
                  <a:pt x="736377" y="258889"/>
                </a:lnTo>
                <a:lnTo>
                  <a:pt x="735806" y="259366"/>
                </a:lnTo>
                <a:lnTo>
                  <a:pt x="734377" y="260509"/>
                </a:lnTo>
                <a:lnTo>
                  <a:pt x="732853" y="261652"/>
                </a:lnTo>
                <a:lnTo>
                  <a:pt x="732281" y="261652"/>
                </a:lnTo>
                <a:lnTo>
                  <a:pt x="629792" y="318802"/>
                </a:lnTo>
                <a:cubicBezTo>
                  <a:pt x="629433" y="319018"/>
                  <a:pt x="629068" y="319222"/>
                  <a:pt x="628695" y="319415"/>
                </a:cubicBezTo>
                <a:cubicBezTo>
                  <a:pt x="619347" y="324241"/>
                  <a:pt x="607855" y="320574"/>
                  <a:pt x="603029" y="311225"/>
                </a:cubicBezTo>
                <a:cubicBezTo>
                  <a:pt x="598203" y="301877"/>
                  <a:pt x="601870" y="290386"/>
                  <a:pt x="611218" y="285559"/>
                </a:cubicBezTo>
                <a:lnTo>
                  <a:pt x="649318" y="264223"/>
                </a:lnTo>
                <a:lnTo>
                  <a:pt x="529494" y="264223"/>
                </a:lnTo>
                <a:cubicBezTo>
                  <a:pt x="518973" y="264223"/>
                  <a:pt x="510444" y="255694"/>
                  <a:pt x="510444" y="245173"/>
                </a:cubicBezTo>
                <a:lnTo>
                  <a:pt x="510444" y="197548"/>
                </a:lnTo>
                <a:lnTo>
                  <a:pt x="548544" y="197548"/>
                </a:lnTo>
                <a:lnTo>
                  <a:pt x="548544" y="226123"/>
                </a:lnTo>
                <a:lnTo>
                  <a:pt x="649128" y="226123"/>
                </a:lnTo>
                <a:lnTo>
                  <a:pt x="611028" y="204787"/>
                </a:lnTo>
                <a:cubicBezTo>
                  <a:pt x="601822" y="199658"/>
                  <a:pt x="598517" y="188038"/>
                  <a:pt x="603646" y="178832"/>
                </a:cubicBezTo>
                <a:cubicBezTo>
                  <a:pt x="606211" y="174229"/>
                  <a:pt x="610398" y="171101"/>
                  <a:pt x="615095" y="169765"/>
                </a:cubicBezTo>
                <a:close/>
                <a:moveTo>
                  <a:pt x="339264" y="166622"/>
                </a:moveTo>
                <a:lnTo>
                  <a:pt x="339375" y="166687"/>
                </a:lnTo>
                <a:lnTo>
                  <a:pt x="338994" y="166687"/>
                </a:lnTo>
                <a:close/>
                <a:moveTo>
                  <a:pt x="436244" y="73723"/>
                </a:moveTo>
                <a:lnTo>
                  <a:pt x="437292" y="73723"/>
                </a:lnTo>
                <a:lnTo>
                  <a:pt x="438054" y="73723"/>
                </a:lnTo>
                <a:lnTo>
                  <a:pt x="439769" y="73723"/>
                </a:lnTo>
                <a:lnTo>
                  <a:pt x="440912" y="73723"/>
                </a:lnTo>
                <a:lnTo>
                  <a:pt x="444531" y="73723"/>
                </a:lnTo>
                <a:lnTo>
                  <a:pt x="445579" y="73723"/>
                </a:lnTo>
                <a:lnTo>
                  <a:pt x="447293" y="73723"/>
                </a:lnTo>
                <a:lnTo>
                  <a:pt x="448151" y="73723"/>
                </a:lnTo>
                <a:lnTo>
                  <a:pt x="449103" y="73723"/>
                </a:lnTo>
                <a:lnTo>
                  <a:pt x="450818" y="74390"/>
                </a:lnTo>
                <a:lnTo>
                  <a:pt x="451675" y="74390"/>
                </a:lnTo>
                <a:lnTo>
                  <a:pt x="555974" y="130873"/>
                </a:lnTo>
                <a:cubicBezTo>
                  <a:pt x="562296" y="134280"/>
                  <a:pt x="566165" y="140952"/>
                  <a:pt x="565981" y="148132"/>
                </a:cubicBezTo>
                <a:cubicBezTo>
                  <a:pt x="565711" y="158649"/>
                  <a:pt x="556966" y="166957"/>
                  <a:pt x="546449" y="166687"/>
                </a:cubicBezTo>
                <a:cubicBezTo>
                  <a:pt x="543129" y="166768"/>
                  <a:pt x="539845" y="165980"/>
                  <a:pt x="536924" y="164401"/>
                </a:cubicBezTo>
                <a:lnTo>
                  <a:pt x="461581" y="123253"/>
                </a:lnTo>
                <a:lnTo>
                  <a:pt x="461581" y="196024"/>
                </a:lnTo>
                <a:cubicBezTo>
                  <a:pt x="461581" y="206545"/>
                  <a:pt x="453052" y="215074"/>
                  <a:pt x="442531" y="215074"/>
                </a:cubicBezTo>
                <a:lnTo>
                  <a:pt x="383381" y="215074"/>
                </a:lnTo>
                <a:lnTo>
                  <a:pt x="383381" y="176974"/>
                </a:lnTo>
                <a:lnTo>
                  <a:pt x="423862" y="176974"/>
                </a:lnTo>
                <a:lnTo>
                  <a:pt x="423862" y="123253"/>
                </a:lnTo>
                <a:lnTo>
                  <a:pt x="348519" y="164401"/>
                </a:lnTo>
                <a:lnTo>
                  <a:pt x="339264" y="166622"/>
                </a:lnTo>
                <a:lnTo>
                  <a:pt x="322116" y="156680"/>
                </a:lnTo>
                <a:cubicBezTo>
                  <a:pt x="317126" y="147418"/>
                  <a:pt x="320588" y="135864"/>
                  <a:pt x="329850" y="130873"/>
                </a:cubicBezTo>
                <a:lnTo>
                  <a:pt x="433768" y="74390"/>
                </a:lnTo>
                <a:lnTo>
                  <a:pt x="434625" y="74390"/>
                </a:lnTo>
                <a:close/>
                <a:moveTo>
                  <a:pt x="443103" y="47625"/>
                </a:moveTo>
                <a:cubicBezTo>
                  <a:pt x="228600" y="47625"/>
                  <a:pt x="47625" y="138589"/>
                  <a:pt x="47625" y="246412"/>
                </a:cubicBezTo>
                <a:cubicBezTo>
                  <a:pt x="47625" y="354235"/>
                  <a:pt x="228600" y="445294"/>
                  <a:pt x="443103" y="445294"/>
                </a:cubicBezTo>
                <a:cubicBezTo>
                  <a:pt x="657225" y="445294"/>
                  <a:pt x="838676" y="354140"/>
                  <a:pt x="838676" y="246412"/>
                </a:cubicBezTo>
                <a:cubicBezTo>
                  <a:pt x="838676" y="138684"/>
                  <a:pt x="657606" y="47625"/>
                  <a:pt x="443103" y="47625"/>
                </a:cubicBezTo>
                <a:close/>
                <a:moveTo>
                  <a:pt x="443103" y="0"/>
                </a:moveTo>
                <a:cubicBezTo>
                  <a:pt x="691610" y="0"/>
                  <a:pt x="886301" y="108299"/>
                  <a:pt x="886301" y="246412"/>
                </a:cubicBezTo>
                <a:cubicBezTo>
                  <a:pt x="886301" y="249841"/>
                  <a:pt x="886301" y="253175"/>
                  <a:pt x="886301" y="256508"/>
                </a:cubicBezTo>
                <a:cubicBezTo>
                  <a:pt x="886447" y="257965"/>
                  <a:pt x="886447" y="259433"/>
                  <a:pt x="886301" y="260890"/>
                </a:cubicBezTo>
                <a:lnTo>
                  <a:pt x="886301" y="425291"/>
                </a:lnTo>
                <a:cubicBezTo>
                  <a:pt x="886301" y="537686"/>
                  <a:pt x="753523" y="633317"/>
                  <a:pt x="564261" y="662273"/>
                </a:cubicBezTo>
                <a:cubicBezTo>
                  <a:pt x="561808" y="671353"/>
                  <a:pt x="556826" y="679549"/>
                  <a:pt x="549894" y="685906"/>
                </a:cubicBezTo>
                <a:cubicBezTo>
                  <a:pt x="529695" y="704431"/>
                  <a:pt x="498304" y="703074"/>
                  <a:pt x="479779" y="682874"/>
                </a:cubicBezTo>
                <a:cubicBezTo>
                  <a:pt x="461255" y="662675"/>
                  <a:pt x="462612" y="631284"/>
                  <a:pt x="482811" y="612759"/>
                </a:cubicBezTo>
                <a:cubicBezTo>
                  <a:pt x="503010" y="594235"/>
                  <a:pt x="534402" y="595592"/>
                  <a:pt x="552926" y="615791"/>
                </a:cubicBezTo>
                <a:cubicBezTo>
                  <a:pt x="718471" y="591503"/>
                  <a:pt x="838676" y="513112"/>
                  <a:pt x="838676" y="425291"/>
                </a:cubicBezTo>
                <a:lnTo>
                  <a:pt x="838676" y="359188"/>
                </a:lnTo>
                <a:cubicBezTo>
                  <a:pt x="766191" y="438817"/>
                  <a:pt x="617982" y="492538"/>
                  <a:pt x="443103" y="492538"/>
                </a:cubicBezTo>
                <a:cubicBezTo>
                  <a:pt x="268224" y="492538"/>
                  <a:pt x="120110" y="439198"/>
                  <a:pt x="47625" y="359188"/>
                </a:cubicBezTo>
                <a:lnTo>
                  <a:pt x="47625" y="425291"/>
                </a:lnTo>
                <a:cubicBezTo>
                  <a:pt x="47625" y="512064"/>
                  <a:pt x="165544" y="589883"/>
                  <a:pt x="328517" y="615315"/>
                </a:cubicBezTo>
                <a:cubicBezTo>
                  <a:pt x="334936" y="608602"/>
                  <a:pt x="343115" y="603832"/>
                  <a:pt x="352119" y="601554"/>
                </a:cubicBezTo>
                <a:cubicBezTo>
                  <a:pt x="378587" y="594855"/>
                  <a:pt x="405474" y="610880"/>
                  <a:pt x="412172" y="637348"/>
                </a:cubicBezTo>
                <a:cubicBezTo>
                  <a:pt x="418871" y="663815"/>
                  <a:pt x="402846" y="690702"/>
                  <a:pt x="376378" y="697401"/>
                </a:cubicBezTo>
                <a:cubicBezTo>
                  <a:pt x="349911" y="704100"/>
                  <a:pt x="323024" y="688074"/>
                  <a:pt x="316325" y="661607"/>
                </a:cubicBezTo>
                <a:cubicBezTo>
                  <a:pt x="130112" y="631317"/>
                  <a:pt x="0" y="536353"/>
                  <a:pt x="476" y="425291"/>
                </a:cubicBezTo>
                <a:lnTo>
                  <a:pt x="476" y="260890"/>
                </a:lnTo>
                <a:cubicBezTo>
                  <a:pt x="330" y="259433"/>
                  <a:pt x="330" y="257965"/>
                  <a:pt x="476" y="256508"/>
                </a:cubicBezTo>
                <a:cubicBezTo>
                  <a:pt x="0" y="253175"/>
                  <a:pt x="0" y="249841"/>
                  <a:pt x="0" y="246412"/>
                </a:cubicBezTo>
                <a:cubicBezTo>
                  <a:pt x="0" y="108299"/>
                  <a:pt x="194596" y="0"/>
                  <a:pt x="4431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TN接入路由器 ATN Access Router">
            <a:extLst>
              <a:ext uri="{FF2B5EF4-FFF2-40B4-BE49-F238E27FC236}">
                <a16:creationId xmlns:a16="http://schemas.microsoft.com/office/drawing/2014/main" id="{FC3D23AC-C82B-484B-917B-D92833A0C7B3}"/>
              </a:ext>
            </a:extLst>
          </p:cNvPr>
          <p:cNvSpPr/>
          <p:nvPr/>
        </p:nvSpPr>
        <p:spPr>
          <a:xfrm>
            <a:off x="3380380" y="5637327"/>
            <a:ext cx="609685" cy="480753"/>
          </a:xfrm>
          <a:custGeom>
            <a:avLst/>
            <a:gdLst>
              <a:gd name="connsiteX0" fmla="*/ 443769 w 886410"/>
              <a:gd name="connsiteY0" fmla="*/ 273653 h 698958"/>
              <a:gd name="connsiteX1" fmla="*/ 502824 w 886410"/>
              <a:gd name="connsiteY1" fmla="*/ 273653 h 698958"/>
              <a:gd name="connsiteX2" fmla="*/ 502824 w 886410"/>
              <a:gd name="connsiteY2" fmla="*/ 311753 h 698958"/>
              <a:gd name="connsiteX3" fmla="*/ 462819 w 886410"/>
              <a:gd name="connsiteY3" fmla="*/ 311753 h 698958"/>
              <a:gd name="connsiteX4" fmla="*/ 462819 w 886410"/>
              <a:gd name="connsiteY4" fmla="*/ 367093 h 698958"/>
              <a:gd name="connsiteX5" fmla="*/ 538162 w 886410"/>
              <a:gd name="connsiteY5" fmla="*/ 326041 h 698958"/>
              <a:gd name="connsiteX6" fmla="*/ 538067 w 886410"/>
              <a:gd name="connsiteY6" fmla="*/ 325945 h 698958"/>
              <a:gd name="connsiteX7" fmla="*/ 562728 w 886410"/>
              <a:gd name="connsiteY7" fmla="*/ 333225 h 698958"/>
              <a:gd name="connsiteX8" fmla="*/ 556259 w 886410"/>
              <a:gd name="connsiteY8" fmla="*/ 359378 h 698958"/>
              <a:gd name="connsiteX9" fmla="*/ 452723 w 886410"/>
              <a:gd name="connsiteY9" fmla="*/ 415861 h 698958"/>
              <a:gd name="connsiteX10" fmla="*/ 452151 w 886410"/>
              <a:gd name="connsiteY10" fmla="*/ 415861 h 698958"/>
              <a:gd name="connsiteX11" fmla="*/ 449294 w 886410"/>
              <a:gd name="connsiteY11" fmla="*/ 417004 h 698958"/>
              <a:gd name="connsiteX12" fmla="*/ 448436 w 886410"/>
              <a:gd name="connsiteY12" fmla="*/ 417004 h 698958"/>
              <a:gd name="connsiteX13" fmla="*/ 447960 w 886410"/>
              <a:gd name="connsiteY13" fmla="*/ 417004 h 698958"/>
              <a:gd name="connsiteX14" fmla="*/ 443674 w 886410"/>
              <a:gd name="connsiteY14" fmla="*/ 417576 h 698958"/>
              <a:gd name="connsiteX15" fmla="*/ 439483 w 886410"/>
              <a:gd name="connsiteY15" fmla="*/ 417004 h 698958"/>
              <a:gd name="connsiteX16" fmla="*/ 438911 w 886410"/>
              <a:gd name="connsiteY16" fmla="*/ 417004 h 698958"/>
              <a:gd name="connsiteX17" fmla="*/ 438054 w 886410"/>
              <a:gd name="connsiteY17" fmla="*/ 417004 h 698958"/>
              <a:gd name="connsiteX18" fmla="*/ 435292 w 886410"/>
              <a:gd name="connsiteY18" fmla="*/ 415956 h 698958"/>
              <a:gd name="connsiteX19" fmla="*/ 434625 w 886410"/>
              <a:gd name="connsiteY19" fmla="*/ 415956 h 698958"/>
              <a:gd name="connsiteX20" fmla="*/ 331088 w 886410"/>
              <a:gd name="connsiteY20" fmla="*/ 359473 h 698958"/>
              <a:gd name="connsiteX21" fmla="*/ 323516 w 886410"/>
              <a:gd name="connsiteY21" fmla="*/ 333613 h 698958"/>
              <a:gd name="connsiteX22" fmla="*/ 349376 w 886410"/>
              <a:gd name="connsiteY22" fmla="*/ 326041 h 698958"/>
              <a:gd name="connsiteX23" fmla="*/ 424719 w 886410"/>
              <a:gd name="connsiteY23" fmla="*/ 367189 h 698958"/>
              <a:gd name="connsiteX24" fmla="*/ 424719 w 886410"/>
              <a:gd name="connsiteY24" fmla="*/ 292703 h 698958"/>
              <a:gd name="connsiteX25" fmla="*/ 443769 w 886410"/>
              <a:gd name="connsiteY25" fmla="*/ 273653 h 698958"/>
              <a:gd name="connsiteX26" fmla="*/ 271719 w 886410"/>
              <a:gd name="connsiteY26" fmla="*/ 170057 h 698958"/>
              <a:gd name="connsiteX27" fmla="*/ 282988 w 886410"/>
              <a:gd name="connsiteY27" fmla="*/ 179356 h 698958"/>
              <a:gd name="connsiteX28" fmla="*/ 275082 w 886410"/>
              <a:gd name="connsiteY28" fmla="*/ 205168 h 698958"/>
              <a:gd name="connsiteX29" fmla="*/ 236982 w 886410"/>
              <a:gd name="connsiteY29" fmla="*/ 226504 h 698958"/>
              <a:gd name="connsiteX30" fmla="*/ 356806 w 886410"/>
              <a:gd name="connsiteY30" fmla="*/ 226504 h 698958"/>
              <a:gd name="connsiteX31" fmla="*/ 375856 w 886410"/>
              <a:gd name="connsiteY31" fmla="*/ 245554 h 698958"/>
              <a:gd name="connsiteX32" fmla="*/ 375856 w 886410"/>
              <a:gd name="connsiteY32" fmla="*/ 292513 h 698958"/>
              <a:gd name="connsiteX33" fmla="*/ 337756 w 886410"/>
              <a:gd name="connsiteY33" fmla="*/ 292513 h 698958"/>
              <a:gd name="connsiteX34" fmla="*/ 337756 w 886410"/>
              <a:gd name="connsiteY34" fmla="*/ 264414 h 698958"/>
              <a:gd name="connsiteX35" fmla="*/ 237172 w 886410"/>
              <a:gd name="connsiteY35" fmla="*/ 264414 h 698958"/>
              <a:gd name="connsiteX36" fmla="*/ 275272 w 886410"/>
              <a:gd name="connsiteY36" fmla="*/ 285750 h 698958"/>
              <a:gd name="connsiteX37" fmla="*/ 275177 w 886410"/>
              <a:gd name="connsiteY37" fmla="*/ 283559 h 698958"/>
              <a:gd name="connsiteX38" fmla="*/ 284835 w 886410"/>
              <a:gd name="connsiteY38" fmla="*/ 300266 h 698958"/>
              <a:gd name="connsiteX39" fmla="*/ 265652 w 886410"/>
              <a:gd name="connsiteY39" fmla="*/ 319183 h 698958"/>
              <a:gd name="connsiteX40" fmla="*/ 256127 w 886410"/>
              <a:gd name="connsiteY40" fmla="*/ 316801 h 698958"/>
              <a:gd name="connsiteX41" fmla="*/ 153543 w 886410"/>
              <a:gd name="connsiteY41" fmla="*/ 259651 h 698958"/>
              <a:gd name="connsiteX42" fmla="*/ 152971 w 886410"/>
              <a:gd name="connsiteY42" fmla="*/ 259651 h 698958"/>
              <a:gd name="connsiteX43" fmla="*/ 151447 w 886410"/>
              <a:gd name="connsiteY43" fmla="*/ 258508 h 698958"/>
              <a:gd name="connsiteX44" fmla="*/ 150019 w 886410"/>
              <a:gd name="connsiteY44" fmla="*/ 257365 h 698958"/>
              <a:gd name="connsiteX45" fmla="*/ 149447 w 886410"/>
              <a:gd name="connsiteY45" fmla="*/ 257365 h 698958"/>
              <a:gd name="connsiteX46" fmla="*/ 148971 w 886410"/>
              <a:gd name="connsiteY46" fmla="*/ 256699 h 698958"/>
              <a:gd name="connsiteX47" fmla="*/ 147733 w 886410"/>
              <a:gd name="connsiteY47" fmla="*/ 255270 h 698958"/>
              <a:gd name="connsiteX48" fmla="*/ 146875 w 886410"/>
              <a:gd name="connsiteY48" fmla="*/ 253841 h 698958"/>
              <a:gd name="connsiteX49" fmla="*/ 146875 w 886410"/>
              <a:gd name="connsiteY49" fmla="*/ 253365 h 698958"/>
              <a:gd name="connsiteX50" fmla="*/ 146875 w 886410"/>
              <a:gd name="connsiteY50" fmla="*/ 252412 h 698958"/>
              <a:gd name="connsiteX51" fmla="*/ 146209 w 886410"/>
              <a:gd name="connsiteY51" fmla="*/ 250888 h 698958"/>
              <a:gd name="connsiteX52" fmla="*/ 146209 w 886410"/>
              <a:gd name="connsiteY52" fmla="*/ 249841 h 698958"/>
              <a:gd name="connsiteX53" fmla="*/ 146209 w 886410"/>
              <a:gd name="connsiteY53" fmla="*/ 248888 h 698958"/>
              <a:gd name="connsiteX54" fmla="*/ 146209 w 886410"/>
              <a:gd name="connsiteY54" fmla="*/ 247364 h 698958"/>
              <a:gd name="connsiteX55" fmla="*/ 146209 w 886410"/>
              <a:gd name="connsiteY55" fmla="*/ 246221 h 698958"/>
              <a:gd name="connsiteX56" fmla="*/ 146209 w 886410"/>
              <a:gd name="connsiteY56" fmla="*/ 245078 h 698958"/>
              <a:gd name="connsiteX57" fmla="*/ 146209 w 886410"/>
              <a:gd name="connsiteY57" fmla="*/ 243649 h 698958"/>
              <a:gd name="connsiteX58" fmla="*/ 146209 w 886410"/>
              <a:gd name="connsiteY58" fmla="*/ 242602 h 698958"/>
              <a:gd name="connsiteX59" fmla="*/ 146209 w 886410"/>
              <a:gd name="connsiteY59" fmla="*/ 241363 h 698958"/>
              <a:gd name="connsiteX60" fmla="*/ 146209 w 886410"/>
              <a:gd name="connsiteY60" fmla="*/ 239839 h 698958"/>
              <a:gd name="connsiteX61" fmla="*/ 146209 w 886410"/>
              <a:gd name="connsiteY61" fmla="*/ 238982 h 698958"/>
              <a:gd name="connsiteX62" fmla="*/ 146209 w 886410"/>
              <a:gd name="connsiteY62" fmla="*/ 237839 h 698958"/>
              <a:gd name="connsiteX63" fmla="*/ 146875 w 886410"/>
              <a:gd name="connsiteY63" fmla="*/ 236410 h 698958"/>
              <a:gd name="connsiteX64" fmla="*/ 146875 w 886410"/>
              <a:gd name="connsiteY64" fmla="*/ 235458 h 698958"/>
              <a:gd name="connsiteX65" fmla="*/ 147352 w 886410"/>
              <a:gd name="connsiteY65" fmla="*/ 234886 h 698958"/>
              <a:gd name="connsiteX66" fmla="*/ 148114 w 886410"/>
              <a:gd name="connsiteY66" fmla="*/ 233648 h 698958"/>
              <a:gd name="connsiteX67" fmla="*/ 148780 w 886410"/>
              <a:gd name="connsiteY67" fmla="*/ 232696 h 698958"/>
              <a:gd name="connsiteX68" fmla="*/ 149638 w 886410"/>
              <a:gd name="connsiteY68" fmla="*/ 231838 h 698958"/>
              <a:gd name="connsiteX69" fmla="*/ 150590 w 886410"/>
              <a:gd name="connsiteY69" fmla="*/ 230886 h 698958"/>
              <a:gd name="connsiteX70" fmla="*/ 151447 w 886410"/>
              <a:gd name="connsiteY70" fmla="*/ 230029 h 698958"/>
              <a:gd name="connsiteX71" fmla="*/ 152305 w 886410"/>
              <a:gd name="connsiteY71" fmla="*/ 229362 h 698958"/>
              <a:gd name="connsiteX72" fmla="*/ 153638 w 886410"/>
              <a:gd name="connsiteY72" fmla="*/ 228600 h 698958"/>
              <a:gd name="connsiteX73" fmla="*/ 154305 w 886410"/>
              <a:gd name="connsiteY73" fmla="*/ 228600 h 698958"/>
              <a:gd name="connsiteX74" fmla="*/ 257175 w 886410"/>
              <a:gd name="connsiteY74" fmla="*/ 171450 h 698958"/>
              <a:gd name="connsiteX75" fmla="*/ 271719 w 886410"/>
              <a:gd name="connsiteY75" fmla="*/ 170057 h 698958"/>
              <a:gd name="connsiteX76" fmla="*/ 615095 w 886410"/>
              <a:gd name="connsiteY76" fmla="*/ 169765 h 698958"/>
              <a:gd name="connsiteX77" fmla="*/ 629602 w 886410"/>
              <a:gd name="connsiteY77" fmla="*/ 171450 h 698958"/>
              <a:gd name="connsiteX78" fmla="*/ 732091 w 886410"/>
              <a:gd name="connsiteY78" fmla="*/ 228600 h 698958"/>
              <a:gd name="connsiteX79" fmla="*/ 732758 w 886410"/>
              <a:gd name="connsiteY79" fmla="*/ 228600 h 698958"/>
              <a:gd name="connsiteX80" fmla="*/ 736187 w 886410"/>
              <a:gd name="connsiteY80" fmla="*/ 229743 h 698958"/>
              <a:gd name="connsiteX81" fmla="*/ 737139 w 886410"/>
              <a:gd name="connsiteY81" fmla="*/ 230505 h 698958"/>
              <a:gd name="connsiteX82" fmla="*/ 737996 w 886410"/>
              <a:gd name="connsiteY82" fmla="*/ 231267 h 698958"/>
              <a:gd name="connsiteX83" fmla="*/ 738949 w 886410"/>
              <a:gd name="connsiteY83" fmla="*/ 232219 h 698958"/>
              <a:gd name="connsiteX84" fmla="*/ 739806 w 886410"/>
              <a:gd name="connsiteY84" fmla="*/ 233077 h 698958"/>
              <a:gd name="connsiteX85" fmla="*/ 740473 w 886410"/>
              <a:gd name="connsiteY85" fmla="*/ 234029 h 698958"/>
              <a:gd name="connsiteX86" fmla="*/ 741235 w 886410"/>
              <a:gd name="connsiteY86" fmla="*/ 235267 h 698958"/>
              <a:gd name="connsiteX87" fmla="*/ 741235 w 886410"/>
              <a:gd name="connsiteY87" fmla="*/ 235934 h 698958"/>
              <a:gd name="connsiteX88" fmla="*/ 741235 w 886410"/>
              <a:gd name="connsiteY88" fmla="*/ 236887 h 698958"/>
              <a:gd name="connsiteX89" fmla="*/ 741806 w 886410"/>
              <a:gd name="connsiteY89" fmla="*/ 238315 h 698958"/>
              <a:gd name="connsiteX90" fmla="*/ 741806 w 886410"/>
              <a:gd name="connsiteY90" fmla="*/ 239458 h 698958"/>
              <a:gd name="connsiteX91" fmla="*/ 741806 w 886410"/>
              <a:gd name="connsiteY91" fmla="*/ 240316 h 698958"/>
              <a:gd name="connsiteX92" fmla="*/ 741806 w 886410"/>
              <a:gd name="connsiteY92" fmla="*/ 241840 h 698958"/>
              <a:gd name="connsiteX93" fmla="*/ 741806 w 886410"/>
              <a:gd name="connsiteY93" fmla="*/ 243078 h 698958"/>
              <a:gd name="connsiteX94" fmla="*/ 741806 w 886410"/>
              <a:gd name="connsiteY94" fmla="*/ 244126 h 698958"/>
              <a:gd name="connsiteX95" fmla="*/ 739520 w 886410"/>
              <a:gd name="connsiteY95" fmla="*/ 245173 h 698958"/>
              <a:gd name="connsiteX96" fmla="*/ 739520 w 886410"/>
              <a:gd name="connsiteY96" fmla="*/ 246697 h 698958"/>
              <a:gd name="connsiteX97" fmla="*/ 739520 w 886410"/>
              <a:gd name="connsiteY97" fmla="*/ 247745 h 698958"/>
              <a:gd name="connsiteX98" fmla="*/ 739520 w 886410"/>
              <a:gd name="connsiteY98" fmla="*/ 248983 h 698958"/>
              <a:gd name="connsiteX99" fmla="*/ 739520 w 886410"/>
              <a:gd name="connsiteY99" fmla="*/ 250412 h 698958"/>
              <a:gd name="connsiteX100" fmla="*/ 739520 w 886410"/>
              <a:gd name="connsiteY100" fmla="*/ 251365 h 698958"/>
              <a:gd name="connsiteX101" fmla="*/ 739520 w 886410"/>
              <a:gd name="connsiteY101" fmla="*/ 252508 h 698958"/>
              <a:gd name="connsiteX102" fmla="*/ 738949 w 886410"/>
              <a:gd name="connsiteY102" fmla="*/ 253936 h 698958"/>
              <a:gd name="connsiteX103" fmla="*/ 738949 w 886410"/>
              <a:gd name="connsiteY103" fmla="*/ 254889 h 698958"/>
              <a:gd name="connsiteX104" fmla="*/ 738949 w 886410"/>
              <a:gd name="connsiteY104" fmla="*/ 255365 h 698958"/>
              <a:gd name="connsiteX105" fmla="*/ 738091 w 886410"/>
              <a:gd name="connsiteY105" fmla="*/ 256794 h 698958"/>
              <a:gd name="connsiteX106" fmla="*/ 736853 w 886410"/>
              <a:gd name="connsiteY106" fmla="*/ 258223 h 698958"/>
              <a:gd name="connsiteX107" fmla="*/ 736377 w 886410"/>
              <a:gd name="connsiteY107" fmla="*/ 258889 h 698958"/>
              <a:gd name="connsiteX108" fmla="*/ 735806 w 886410"/>
              <a:gd name="connsiteY108" fmla="*/ 259366 h 698958"/>
              <a:gd name="connsiteX109" fmla="*/ 734377 w 886410"/>
              <a:gd name="connsiteY109" fmla="*/ 260509 h 698958"/>
              <a:gd name="connsiteX110" fmla="*/ 732853 w 886410"/>
              <a:gd name="connsiteY110" fmla="*/ 261652 h 698958"/>
              <a:gd name="connsiteX111" fmla="*/ 732281 w 886410"/>
              <a:gd name="connsiteY111" fmla="*/ 261652 h 698958"/>
              <a:gd name="connsiteX112" fmla="*/ 629792 w 886410"/>
              <a:gd name="connsiteY112" fmla="*/ 318802 h 698958"/>
              <a:gd name="connsiteX113" fmla="*/ 628695 w 886410"/>
              <a:gd name="connsiteY113" fmla="*/ 319415 h 698958"/>
              <a:gd name="connsiteX114" fmla="*/ 603029 w 886410"/>
              <a:gd name="connsiteY114" fmla="*/ 311225 h 698958"/>
              <a:gd name="connsiteX115" fmla="*/ 611218 w 886410"/>
              <a:gd name="connsiteY115" fmla="*/ 285559 h 698958"/>
              <a:gd name="connsiteX116" fmla="*/ 649318 w 886410"/>
              <a:gd name="connsiteY116" fmla="*/ 264223 h 698958"/>
              <a:gd name="connsiteX117" fmla="*/ 529494 w 886410"/>
              <a:gd name="connsiteY117" fmla="*/ 264223 h 698958"/>
              <a:gd name="connsiteX118" fmla="*/ 510444 w 886410"/>
              <a:gd name="connsiteY118" fmla="*/ 245173 h 698958"/>
              <a:gd name="connsiteX119" fmla="*/ 510444 w 886410"/>
              <a:gd name="connsiteY119" fmla="*/ 197548 h 698958"/>
              <a:gd name="connsiteX120" fmla="*/ 548544 w 886410"/>
              <a:gd name="connsiteY120" fmla="*/ 197548 h 698958"/>
              <a:gd name="connsiteX121" fmla="*/ 548544 w 886410"/>
              <a:gd name="connsiteY121" fmla="*/ 226123 h 698958"/>
              <a:gd name="connsiteX122" fmla="*/ 649128 w 886410"/>
              <a:gd name="connsiteY122" fmla="*/ 226123 h 698958"/>
              <a:gd name="connsiteX123" fmla="*/ 611028 w 886410"/>
              <a:gd name="connsiteY123" fmla="*/ 204787 h 698958"/>
              <a:gd name="connsiteX124" fmla="*/ 603646 w 886410"/>
              <a:gd name="connsiteY124" fmla="*/ 178832 h 698958"/>
              <a:gd name="connsiteX125" fmla="*/ 615095 w 886410"/>
              <a:gd name="connsiteY125" fmla="*/ 169765 h 698958"/>
              <a:gd name="connsiteX126" fmla="*/ 339264 w 886410"/>
              <a:gd name="connsiteY126" fmla="*/ 166622 h 698958"/>
              <a:gd name="connsiteX127" fmla="*/ 339375 w 886410"/>
              <a:gd name="connsiteY127" fmla="*/ 166687 h 698958"/>
              <a:gd name="connsiteX128" fmla="*/ 338994 w 886410"/>
              <a:gd name="connsiteY128" fmla="*/ 166687 h 698958"/>
              <a:gd name="connsiteX129" fmla="*/ 436244 w 886410"/>
              <a:gd name="connsiteY129" fmla="*/ 73723 h 698958"/>
              <a:gd name="connsiteX130" fmla="*/ 437292 w 886410"/>
              <a:gd name="connsiteY130" fmla="*/ 73723 h 698958"/>
              <a:gd name="connsiteX131" fmla="*/ 438054 w 886410"/>
              <a:gd name="connsiteY131" fmla="*/ 73723 h 698958"/>
              <a:gd name="connsiteX132" fmla="*/ 439769 w 886410"/>
              <a:gd name="connsiteY132" fmla="*/ 73723 h 698958"/>
              <a:gd name="connsiteX133" fmla="*/ 440912 w 886410"/>
              <a:gd name="connsiteY133" fmla="*/ 73723 h 698958"/>
              <a:gd name="connsiteX134" fmla="*/ 444531 w 886410"/>
              <a:gd name="connsiteY134" fmla="*/ 73723 h 698958"/>
              <a:gd name="connsiteX135" fmla="*/ 445579 w 886410"/>
              <a:gd name="connsiteY135" fmla="*/ 73723 h 698958"/>
              <a:gd name="connsiteX136" fmla="*/ 447293 w 886410"/>
              <a:gd name="connsiteY136" fmla="*/ 73723 h 698958"/>
              <a:gd name="connsiteX137" fmla="*/ 448151 w 886410"/>
              <a:gd name="connsiteY137" fmla="*/ 73723 h 698958"/>
              <a:gd name="connsiteX138" fmla="*/ 449103 w 886410"/>
              <a:gd name="connsiteY138" fmla="*/ 73723 h 698958"/>
              <a:gd name="connsiteX139" fmla="*/ 450818 w 886410"/>
              <a:gd name="connsiteY139" fmla="*/ 74390 h 698958"/>
              <a:gd name="connsiteX140" fmla="*/ 451675 w 886410"/>
              <a:gd name="connsiteY140" fmla="*/ 74390 h 698958"/>
              <a:gd name="connsiteX141" fmla="*/ 555974 w 886410"/>
              <a:gd name="connsiteY141" fmla="*/ 130873 h 698958"/>
              <a:gd name="connsiteX142" fmla="*/ 565981 w 886410"/>
              <a:gd name="connsiteY142" fmla="*/ 148132 h 698958"/>
              <a:gd name="connsiteX143" fmla="*/ 546449 w 886410"/>
              <a:gd name="connsiteY143" fmla="*/ 166687 h 698958"/>
              <a:gd name="connsiteX144" fmla="*/ 536924 w 886410"/>
              <a:gd name="connsiteY144" fmla="*/ 164401 h 698958"/>
              <a:gd name="connsiteX145" fmla="*/ 461581 w 886410"/>
              <a:gd name="connsiteY145" fmla="*/ 123253 h 698958"/>
              <a:gd name="connsiteX146" fmla="*/ 461581 w 886410"/>
              <a:gd name="connsiteY146" fmla="*/ 196024 h 698958"/>
              <a:gd name="connsiteX147" fmla="*/ 442531 w 886410"/>
              <a:gd name="connsiteY147" fmla="*/ 215074 h 698958"/>
              <a:gd name="connsiteX148" fmla="*/ 383381 w 886410"/>
              <a:gd name="connsiteY148" fmla="*/ 215074 h 698958"/>
              <a:gd name="connsiteX149" fmla="*/ 383381 w 886410"/>
              <a:gd name="connsiteY149" fmla="*/ 176974 h 698958"/>
              <a:gd name="connsiteX150" fmla="*/ 423862 w 886410"/>
              <a:gd name="connsiteY150" fmla="*/ 176974 h 698958"/>
              <a:gd name="connsiteX151" fmla="*/ 423862 w 886410"/>
              <a:gd name="connsiteY151" fmla="*/ 123253 h 698958"/>
              <a:gd name="connsiteX152" fmla="*/ 348519 w 886410"/>
              <a:gd name="connsiteY152" fmla="*/ 164401 h 698958"/>
              <a:gd name="connsiteX153" fmla="*/ 339264 w 886410"/>
              <a:gd name="connsiteY153" fmla="*/ 166622 h 698958"/>
              <a:gd name="connsiteX154" fmla="*/ 322116 w 886410"/>
              <a:gd name="connsiteY154" fmla="*/ 156680 h 698958"/>
              <a:gd name="connsiteX155" fmla="*/ 329850 w 886410"/>
              <a:gd name="connsiteY155" fmla="*/ 130873 h 698958"/>
              <a:gd name="connsiteX156" fmla="*/ 433768 w 886410"/>
              <a:gd name="connsiteY156" fmla="*/ 74390 h 698958"/>
              <a:gd name="connsiteX157" fmla="*/ 434625 w 886410"/>
              <a:gd name="connsiteY157" fmla="*/ 74390 h 698958"/>
              <a:gd name="connsiteX158" fmla="*/ 443103 w 886410"/>
              <a:gd name="connsiteY158" fmla="*/ 47625 h 698958"/>
              <a:gd name="connsiteX159" fmla="*/ 47625 w 886410"/>
              <a:gd name="connsiteY159" fmla="*/ 246412 h 698958"/>
              <a:gd name="connsiteX160" fmla="*/ 443103 w 886410"/>
              <a:gd name="connsiteY160" fmla="*/ 445294 h 698958"/>
              <a:gd name="connsiteX161" fmla="*/ 838676 w 886410"/>
              <a:gd name="connsiteY161" fmla="*/ 246412 h 698958"/>
              <a:gd name="connsiteX162" fmla="*/ 443103 w 886410"/>
              <a:gd name="connsiteY162" fmla="*/ 47625 h 698958"/>
              <a:gd name="connsiteX163" fmla="*/ 443103 w 886410"/>
              <a:gd name="connsiteY163" fmla="*/ 0 h 698958"/>
              <a:gd name="connsiteX164" fmla="*/ 886301 w 886410"/>
              <a:gd name="connsiteY164" fmla="*/ 246412 h 698958"/>
              <a:gd name="connsiteX165" fmla="*/ 886301 w 886410"/>
              <a:gd name="connsiteY165" fmla="*/ 256508 h 698958"/>
              <a:gd name="connsiteX166" fmla="*/ 886301 w 886410"/>
              <a:gd name="connsiteY166" fmla="*/ 260890 h 698958"/>
              <a:gd name="connsiteX167" fmla="*/ 886301 w 886410"/>
              <a:gd name="connsiteY167" fmla="*/ 425291 h 698958"/>
              <a:gd name="connsiteX168" fmla="*/ 564261 w 886410"/>
              <a:gd name="connsiteY168" fmla="*/ 662273 h 698958"/>
              <a:gd name="connsiteX169" fmla="*/ 549894 w 886410"/>
              <a:gd name="connsiteY169" fmla="*/ 685906 h 698958"/>
              <a:gd name="connsiteX170" fmla="*/ 479779 w 886410"/>
              <a:gd name="connsiteY170" fmla="*/ 682874 h 698958"/>
              <a:gd name="connsiteX171" fmla="*/ 482811 w 886410"/>
              <a:gd name="connsiteY171" fmla="*/ 612759 h 698958"/>
              <a:gd name="connsiteX172" fmla="*/ 552926 w 886410"/>
              <a:gd name="connsiteY172" fmla="*/ 615791 h 698958"/>
              <a:gd name="connsiteX173" fmla="*/ 838676 w 886410"/>
              <a:gd name="connsiteY173" fmla="*/ 425291 h 698958"/>
              <a:gd name="connsiteX174" fmla="*/ 838676 w 886410"/>
              <a:gd name="connsiteY174" fmla="*/ 359188 h 698958"/>
              <a:gd name="connsiteX175" fmla="*/ 443103 w 886410"/>
              <a:gd name="connsiteY175" fmla="*/ 492538 h 698958"/>
              <a:gd name="connsiteX176" fmla="*/ 47625 w 886410"/>
              <a:gd name="connsiteY176" fmla="*/ 359188 h 698958"/>
              <a:gd name="connsiteX177" fmla="*/ 47625 w 886410"/>
              <a:gd name="connsiteY177" fmla="*/ 425291 h 698958"/>
              <a:gd name="connsiteX178" fmla="*/ 328517 w 886410"/>
              <a:gd name="connsiteY178" fmla="*/ 615315 h 698958"/>
              <a:gd name="connsiteX179" fmla="*/ 352119 w 886410"/>
              <a:gd name="connsiteY179" fmla="*/ 601554 h 698958"/>
              <a:gd name="connsiteX180" fmla="*/ 412172 w 886410"/>
              <a:gd name="connsiteY180" fmla="*/ 637348 h 698958"/>
              <a:gd name="connsiteX181" fmla="*/ 376378 w 886410"/>
              <a:gd name="connsiteY181" fmla="*/ 697401 h 698958"/>
              <a:gd name="connsiteX182" fmla="*/ 316325 w 886410"/>
              <a:gd name="connsiteY182" fmla="*/ 661607 h 698958"/>
              <a:gd name="connsiteX183" fmla="*/ 476 w 886410"/>
              <a:gd name="connsiteY183" fmla="*/ 425291 h 698958"/>
              <a:gd name="connsiteX184" fmla="*/ 476 w 886410"/>
              <a:gd name="connsiteY184" fmla="*/ 260890 h 698958"/>
              <a:gd name="connsiteX185" fmla="*/ 476 w 886410"/>
              <a:gd name="connsiteY185" fmla="*/ 256508 h 698958"/>
              <a:gd name="connsiteX186" fmla="*/ 0 w 886410"/>
              <a:gd name="connsiteY186" fmla="*/ 246412 h 698958"/>
              <a:gd name="connsiteX187" fmla="*/ 443103 w 886410"/>
              <a:gd name="connsiteY187" fmla="*/ 0 h 69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886410" h="698958">
                <a:moveTo>
                  <a:pt x="443769" y="273653"/>
                </a:moveTo>
                <a:lnTo>
                  <a:pt x="502824" y="273653"/>
                </a:lnTo>
                <a:lnTo>
                  <a:pt x="502824" y="311753"/>
                </a:lnTo>
                <a:lnTo>
                  <a:pt x="462819" y="311753"/>
                </a:lnTo>
                <a:lnTo>
                  <a:pt x="462819" y="367093"/>
                </a:lnTo>
                <a:lnTo>
                  <a:pt x="538162" y="326041"/>
                </a:lnTo>
                <a:lnTo>
                  <a:pt x="538067" y="325945"/>
                </a:lnTo>
                <a:cubicBezTo>
                  <a:pt x="546932" y="321622"/>
                  <a:pt x="557632" y="324780"/>
                  <a:pt x="562728" y="333225"/>
                </a:cubicBezTo>
                <a:cubicBezTo>
                  <a:pt x="568163" y="342233"/>
                  <a:pt x="565267" y="353942"/>
                  <a:pt x="556259" y="359378"/>
                </a:cubicBezTo>
                <a:lnTo>
                  <a:pt x="452723" y="415861"/>
                </a:lnTo>
                <a:lnTo>
                  <a:pt x="452151" y="415861"/>
                </a:lnTo>
                <a:lnTo>
                  <a:pt x="449294" y="417004"/>
                </a:lnTo>
                <a:lnTo>
                  <a:pt x="448436" y="417004"/>
                </a:lnTo>
                <a:lnTo>
                  <a:pt x="447960" y="417004"/>
                </a:lnTo>
                <a:cubicBezTo>
                  <a:pt x="446554" y="417334"/>
                  <a:pt x="445118" y="417526"/>
                  <a:pt x="443674" y="417576"/>
                </a:cubicBezTo>
                <a:cubicBezTo>
                  <a:pt x="442265" y="417485"/>
                  <a:pt x="440865" y="417294"/>
                  <a:pt x="439483" y="417004"/>
                </a:cubicBezTo>
                <a:lnTo>
                  <a:pt x="438911" y="417004"/>
                </a:lnTo>
                <a:lnTo>
                  <a:pt x="438054" y="417004"/>
                </a:lnTo>
                <a:cubicBezTo>
                  <a:pt x="437099" y="416755"/>
                  <a:pt x="436173" y="416403"/>
                  <a:pt x="435292" y="415956"/>
                </a:cubicBezTo>
                <a:lnTo>
                  <a:pt x="434625" y="415956"/>
                </a:lnTo>
                <a:lnTo>
                  <a:pt x="331088" y="359473"/>
                </a:lnTo>
                <a:cubicBezTo>
                  <a:pt x="321856" y="354423"/>
                  <a:pt x="318466" y="342845"/>
                  <a:pt x="323516" y="333613"/>
                </a:cubicBezTo>
                <a:cubicBezTo>
                  <a:pt x="328566" y="324381"/>
                  <a:pt x="340144" y="320990"/>
                  <a:pt x="349376" y="326041"/>
                </a:cubicBezTo>
                <a:lnTo>
                  <a:pt x="424719" y="367189"/>
                </a:lnTo>
                <a:lnTo>
                  <a:pt x="424719" y="292703"/>
                </a:lnTo>
                <a:cubicBezTo>
                  <a:pt x="424719" y="282182"/>
                  <a:pt x="433248" y="273653"/>
                  <a:pt x="443769" y="273653"/>
                </a:cubicBezTo>
                <a:close/>
                <a:moveTo>
                  <a:pt x="271719" y="170057"/>
                </a:moveTo>
                <a:cubicBezTo>
                  <a:pt x="276390" y="171487"/>
                  <a:pt x="280515" y="174700"/>
                  <a:pt x="282988" y="179356"/>
                </a:cubicBezTo>
                <a:cubicBezTo>
                  <a:pt x="287932" y="188667"/>
                  <a:pt x="284393" y="200223"/>
                  <a:pt x="275082" y="205168"/>
                </a:cubicBezTo>
                <a:lnTo>
                  <a:pt x="236982" y="226504"/>
                </a:lnTo>
                <a:lnTo>
                  <a:pt x="356806" y="226504"/>
                </a:lnTo>
                <a:cubicBezTo>
                  <a:pt x="367327" y="226504"/>
                  <a:pt x="375856" y="235033"/>
                  <a:pt x="375856" y="245554"/>
                </a:cubicBezTo>
                <a:lnTo>
                  <a:pt x="375856" y="292513"/>
                </a:lnTo>
                <a:lnTo>
                  <a:pt x="337756" y="292513"/>
                </a:lnTo>
                <a:lnTo>
                  <a:pt x="337756" y="264414"/>
                </a:lnTo>
                <a:lnTo>
                  <a:pt x="237172" y="264414"/>
                </a:lnTo>
                <a:lnTo>
                  <a:pt x="275272" y="285750"/>
                </a:lnTo>
                <a:lnTo>
                  <a:pt x="275177" y="283559"/>
                </a:lnTo>
                <a:cubicBezTo>
                  <a:pt x="281188" y="286965"/>
                  <a:pt x="284883" y="293358"/>
                  <a:pt x="284835" y="300266"/>
                </a:cubicBezTo>
                <a:cubicBezTo>
                  <a:pt x="284761" y="310787"/>
                  <a:pt x="276173" y="319256"/>
                  <a:pt x="265652" y="319183"/>
                </a:cubicBezTo>
                <a:cubicBezTo>
                  <a:pt x="262324" y="319235"/>
                  <a:pt x="259040" y="318414"/>
                  <a:pt x="256127" y="316801"/>
                </a:cubicBezTo>
                <a:lnTo>
                  <a:pt x="153543" y="259651"/>
                </a:lnTo>
                <a:lnTo>
                  <a:pt x="152971" y="259651"/>
                </a:lnTo>
                <a:lnTo>
                  <a:pt x="151447" y="258508"/>
                </a:lnTo>
                <a:lnTo>
                  <a:pt x="150019" y="257365"/>
                </a:lnTo>
                <a:lnTo>
                  <a:pt x="149447" y="257365"/>
                </a:lnTo>
                <a:lnTo>
                  <a:pt x="148971" y="256699"/>
                </a:lnTo>
                <a:lnTo>
                  <a:pt x="147733" y="255270"/>
                </a:lnTo>
                <a:cubicBezTo>
                  <a:pt x="147412" y="254815"/>
                  <a:pt x="147126" y="254338"/>
                  <a:pt x="146875" y="253841"/>
                </a:cubicBezTo>
                <a:lnTo>
                  <a:pt x="146875" y="253365"/>
                </a:lnTo>
                <a:lnTo>
                  <a:pt x="146875" y="252412"/>
                </a:lnTo>
                <a:cubicBezTo>
                  <a:pt x="146613" y="251923"/>
                  <a:pt x="146391" y="251413"/>
                  <a:pt x="146209" y="250888"/>
                </a:cubicBezTo>
                <a:cubicBezTo>
                  <a:pt x="146209" y="250507"/>
                  <a:pt x="146209" y="250126"/>
                  <a:pt x="146209" y="249841"/>
                </a:cubicBezTo>
                <a:cubicBezTo>
                  <a:pt x="146209" y="249555"/>
                  <a:pt x="146209" y="248888"/>
                  <a:pt x="146209" y="248888"/>
                </a:cubicBezTo>
                <a:lnTo>
                  <a:pt x="146209" y="247364"/>
                </a:lnTo>
                <a:cubicBezTo>
                  <a:pt x="146163" y="246984"/>
                  <a:pt x="146163" y="246601"/>
                  <a:pt x="146209" y="246221"/>
                </a:cubicBezTo>
                <a:cubicBezTo>
                  <a:pt x="146209" y="245840"/>
                  <a:pt x="146209" y="245078"/>
                  <a:pt x="146209" y="245078"/>
                </a:cubicBezTo>
                <a:lnTo>
                  <a:pt x="146209" y="243649"/>
                </a:lnTo>
                <a:cubicBezTo>
                  <a:pt x="146209" y="243268"/>
                  <a:pt x="146209" y="242602"/>
                  <a:pt x="146209" y="242602"/>
                </a:cubicBezTo>
                <a:cubicBezTo>
                  <a:pt x="146156" y="242190"/>
                  <a:pt x="146156" y="241774"/>
                  <a:pt x="146209" y="241363"/>
                </a:cubicBezTo>
                <a:lnTo>
                  <a:pt x="146209" y="239839"/>
                </a:lnTo>
                <a:cubicBezTo>
                  <a:pt x="146209" y="239554"/>
                  <a:pt x="146209" y="238982"/>
                  <a:pt x="146209" y="238982"/>
                </a:cubicBezTo>
                <a:lnTo>
                  <a:pt x="146209" y="237839"/>
                </a:lnTo>
                <a:cubicBezTo>
                  <a:pt x="146391" y="237345"/>
                  <a:pt x="146614" y="236867"/>
                  <a:pt x="146875" y="236410"/>
                </a:cubicBezTo>
                <a:cubicBezTo>
                  <a:pt x="146859" y="236093"/>
                  <a:pt x="146859" y="235775"/>
                  <a:pt x="146875" y="235458"/>
                </a:cubicBezTo>
                <a:lnTo>
                  <a:pt x="147352" y="234886"/>
                </a:lnTo>
                <a:cubicBezTo>
                  <a:pt x="147549" y="234441"/>
                  <a:pt x="147805" y="234025"/>
                  <a:pt x="148114" y="233648"/>
                </a:cubicBezTo>
                <a:cubicBezTo>
                  <a:pt x="148313" y="233315"/>
                  <a:pt x="148536" y="232997"/>
                  <a:pt x="148780" y="232696"/>
                </a:cubicBezTo>
                <a:lnTo>
                  <a:pt x="149638" y="231838"/>
                </a:lnTo>
                <a:cubicBezTo>
                  <a:pt x="149905" y="231475"/>
                  <a:pt x="150226" y="231153"/>
                  <a:pt x="150590" y="230886"/>
                </a:cubicBezTo>
                <a:lnTo>
                  <a:pt x="151447" y="230029"/>
                </a:lnTo>
                <a:lnTo>
                  <a:pt x="152305" y="229362"/>
                </a:lnTo>
                <a:lnTo>
                  <a:pt x="153638" y="228600"/>
                </a:lnTo>
                <a:cubicBezTo>
                  <a:pt x="153858" y="228556"/>
                  <a:pt x="154085" y="228556"/>
                  <a:pt x="154305" y="228600"/>
                </a:cubicBezTo>
                <a:lnTo>
                  <a:pt x="257175" y="171450"/>
                </a:lnTo>
                <a:cubicBezTo>
                  <a:pt x="261830" y="168977"/>
                  <a:pt x="267047" y="168626"/>
                  <a:pt x="271719" y="170057"/>
                </a:cubicBezTo>
                <a:close/>
                <a:moveTo>
                  <a:pt x="615095" y="169765"/>
                </a:moveTo>
                <a:cubicBezTo>
                  <a:pt x="619792" y="168429"/>
                  <a:pt x="624999" y="168886"/>
                  <a:pt x="629602" y="171450"/>
                </a:cubicBezTo>
                <a:lnTo>
                  <a:pt x="732091" y="228600"/>
                </a:lnTo>
                <a:lnTo>
                  <a:pt x="732758" y="228600"/>
                </a:lnTo>
                <a:lnTo>
                  <a:pt x="736187" y="229743"/>
                </a:lnTo>
                <a:lnTo>
                  <a:pt x="737139" y="230505"/>
                </a:lnTo>
                <a:lnTo>
                  <a:pt x="737996" y="231267"/>
                </a:lnTo>
                <a:cubicBezTo>
                  <a:pt x="738337" y="231560"/>
                  <a:pt x="738656" y="231878"/>
                  <a:pt x="738949" y="232219"/>
                </a:cubicBezTo>
                <a:lnTo>
                  <a:pt x="739806" y="233077"/>
                </a:lnTo>
                <a:lnTo>
                  <a:pt x="740473" y="234029"/>
                </a:lnTo>
                <a:cubicBezTo>
                  <a:pt x="740781" y="234406"/>
                  <a:pt x="741037" y="234822"/>
                  <a:pt x="741235" y="235267"/>
                </a:cubicBezTo>
                <a:cubicBezTo>
                  <a:pt x="741278" y="235488"/>
                  <a:pt x="741278" y="235714"/>
                  <a:pt x="741235" y="235934"/>
                </a:cubicBezTo>
                <a:lnTo>
                  <a:pt x="741235" y="236887"/>
                </a:lnTo>
                <a:lnTo>
                  <a:pt x="741806" y="238315"/>
                </a:lnTo>
                <a:cubicBezTo>
                  <a:pt x="741844" y="238696"/>
                  <a:pt x="741844" y="239078"/>
                  <a:pt x="741806" y="239458"/>
                </a:cubicBezTo>
                <a:cubicBezTo>
                  <a:pt x="741806" y="239744"/>
                  <a:pt x="741806" y="240316"/>
                  <a:pt x="741806" y="240316"/>
                </a:cubicBezTo>
                <a:lnTo>
                  <a:pt x="741806" y="241840"/>
                </a:lnTo>
                <a:cubicBezTo>
                  <a:pt x="741852" y="242251"/>
                  <a:pt x="741852" y="242666"/>
                  <a:pt x="741806" y="243078"/>
                </a:cubicBezTo>
                <a:cubicBezTo>
                  <a:pt x="741806" y="243459"/>
                  <a:pt x="741806" y="244126"/>
                  <a:pt x="741806" y="244126"/>
                </a:cubicBezTo>
                <a:lnTo>
                  <a:pt x="739520" y="245173"/>
                </a:lnTo>
                <a:lnTo>
                  <a:pt x="739520" y="246697"/>
                </a:lnTo>
                <a:cubicBezTo>
                  <a:pt x="739520" y="246983"/>
                  <a:pt x="739520" y="247745"/>
                  <a:pt x="739520" y="247745"/>
                </a:cubicBezTo>
                <a:cubicBezTo>
                  <a:pt x="739559" y="248157"/>
                  <a:pt x="739559" y="248572"/>
                  <a:pt x="739520" y="248983"/>
                </a:cubicBezTo>
                <a:lnTo>
                  <a:pt x="739520" y="250412"/>
                </a:lnTo>
                <a:cubicBezTo>
                  <a:pt x="739520" y="250793"/>
                  <a:pt x="739520" y="251365"/>
                  <a:pt x="739520" y="251365"/>
                </a:cubicBezTo>
                <a:cubicBezTo>
                  <a:pt x="739558" y="251745"/>
                  <a:pt x="739558" y="252128"/>
                  <a:pt x="739520" y="252508"/>
                </a:cubicBezTo>
                <a:lnTo>
                  <a:pt x="738949" y="253936"/>
                </a:lnTo>
                <a:lnTo>
                  <a:pt x="738949" y="254889"/>
                </a:lnTo>
                <a:lnTo>
                  <a:pt x="738949" y="255365"/>
                </a:lnTo>
                <a:lnTo>
                  <a:pt x="738091" y="256794"/>
                </a:lnTo>
                <a:lnTo>
                  <a:pt x="736853" y="258223"/>
                </a:lnTo>
                <a:lnTo>
                  <a:pt x="736377" y="258889"/>
                </a:lnTo>
                <a:lnTo>
                  <a:pt x="735806" y="259366"/>
                </a:lnTo>
                <a:lnTo>
                  <a:pt x="734377" y="260509"/>
                </a:lnTo>
                <a:lnTo>
                  <a:pt x="732853" y="261652"/>
                </a:lnTo>
                <a:lnTo>
                  <a:pt x="732281" y="261652"/>
                </a:lnTo>
                <a:lnTo>
                  <a:pt x="629792" y="318802"/>
                </a:lnTo>
                <a:cubicBezTo>
                  <a:pt x="629433" y="319018"/>
                  <a:pt x="629068" y="319222"/>
                  <a:pt x="628695" y="319415"/>
                </a:cubicBezTo>
                <a:cubicBezTo>
                  <a:pt x="619347" y="324241"/>
                  <a:pt x="607855" y="320574"/>
                  <a:pt x="603029" y="311225"/>
                </a:cubicBezTo>
                <a:cubicBezTo>
                  <a:pt x="598203" y="301877"/>
                  <a:pt x="601870" y="290386"/>
                  <a:pt x="611218" y="285559"/>
                </a:cubicBezTo>
                <a:lnTo>
                  <a:pt x="649318" y="264223"/>
                </a:lnTo>
                <a:lnTo>
                  <a:pt x="529494" y="264223"/>
                </a:lnTo>
                <a:cubicBezTo>
                  <a:pt x="518973" y="264223"/>
                  <a:pt x="510444" y="255694"/>
                  <a:pt x="510444" y="245173"/>
                </a:cubicBezTo>
                <a:lnTo>
                  <a:pt x="510444" y="197548"/>
                </a:lnTo>
                <a:lnTo>
                  <a:pt x="548544" y="197548"/>
                </a:lnTo>
                <a:lnTo>
                  <a:pt x="548544" y="226123"/>
                </a:lnTo>
                <a:lnTo>
                  <a:pt x="649128" y="226123"/>
                </a:lnTo>
                <a:lnTo>
                  <a:pt x="611028" y="204787"/>
                </a:lnTo>
                <a:cubicBezTo>
                  <a:pt x="601822" y="199658"/>
                  <a:pt x="598517" y="188038"/>
                  <a:pt x="603646" y="178832"/>
                </a:cubicBezTo>
                <a:cubicBezTo>
                  <a:pt x="606211" y="174229"/>
                  <a:pt x="610398" y="171101"/>
                  <a:pt x="615095" y="169765"/>
                </a:cubicBezTo>
                <a:close/>
                <a:moveTo>
                  <a:pt x="339264" y="166622"/>
                </a:moveTo>
                <a:lnTo>
                  <a:pt x="339375" y="166687"/>
                </a:lnTo>
                <a:lnTo>
                  <a:pt x="338994" y="166687"/>
                </a:lnTo>
                <a:close/>
                <a:moveTo>
                  <a:pt x="436244" y="73723"/>
                </a:moveTo>
                <a:lnTo>
                  <a:pt x="437292" y="73723"/>
                </a:lnTo>
                <a:lnTo>
                  <a:pt x="438054" y="73723"/>
                </a:lnTo>
                <a:lnTo>
                  <a:pt x="439769" y="73723"/>
                </a:lnTo>
                <a:lnTo>
                  <a:pt x="440912" y="73723"/>
                </a:lnTo>
                <a:lnTo>
                  <a:pt x="444531" y="73723"/>
                </a:lnTo>
                <a:lnTo>
                  <a:pt x="445579" y="73723"/>
                </a:lnTo>
                <a:lnTo>
                  <a:pt x="447293" y="73723"/>
                </a:lnTo>
                <a:lnTo>
                  <a:pt x="448151" y="73723"/>
                </a:lnTo>
                <a:lnTo>
                  <a:pt x="449103" y="73723"/>
                </a:lnTo>
                <a:lnTo>
                  <a:pt x="450818" y="74390"/>
                </a:lnTo>
                <a:lnTo>
                  <a:pt x="451675" y="74390"/>
                </a:lnTo>
                <a:lnTo>
                  <a:pt x="555974" y="130873"/>
                </a:lnTo>
                <a:cubicBezTo>
                  <a:pt x="562296" y="134280"/>
                  <a:pt x="566165" y="140952"/>
                  <a:pt x="565981" y="148132"/>
                </a:cubicBezTo>
                <a:cubicBezTo>
                  <a:pt x="565711" y="158649"/>
                  <a:pt x="556966" y="166957"/>
                  <a:pt x="546449" y="166687"/>
                </a:cubicBezTo>
                <a:cubicBezTo>
                  <a:pt x="543129" y="166768"/>
                  <a:pt x="539845" y="165980"/>
                  <a:pt x="536924" y="164401"/>
                </a:cubicBezTo>
                <a:lnTo>
                  <a:pt x="461581" y="123253"/>
                </a:lnTo>
                <a:lnTo>
                  <a:pt x="461581" y="196024"/>
                </a:lnTo>
                <a:cubicBezTo>
                  <a:pt x="461581" y="206545"/>
                  <a:pt x="453052" y="215074"/>
                  <a:pt x="442531" y="215074"/>
                </a:cubicBezTo>
                <a:lnTo>
                  <a:pt x="383381" y="215074"/>
                </a:lnTo>
                <a:lnTo>
                  <a:pt x="383381" y="176974"/>
                </a:lnTo>
                <a:lnTo>
                  <a:pt x="423862" y="176974"/>
                </a:lnTo>
                <a:lnTo>
                  <a:pt x="423862" y="123253"/>
                </a:lnTo>
                <a:lnTo>
                  <a:pt x="348519" y="164401"/>
                </a:lnTo>
                <a:lnTo>
                  <a:pt x="339264" y="166622"/>
                </a:lnTo>
                <a:lnTo>
                  <a:pt x="322116" y="156680"/>
                </a:lnTo>
                <a:cubicBezTo>
                  <a:pt x="317126" y="147418"/>
                  <a:pt x="320588" y="135864"/>
                  <a:pt x="329850" y="130873"/>
                </a:cubicBezTo>
                <a:lnTo>
                  <a:pt x="433768" y="74390"/>
                </a:lnTo>
                <a:lnTo>
                  <a:pt x="434625" y="74390"/>
                </a:lnTo>
                <a:close/>
                <a:moveTo>
                  <a:pt x="443103" y="47625"/>
                </a:moveTo>
                <a:cubicBezTo>
                  <a:pt x="228600" y="47625"/>
                  <a:pt x="47625" y="138589"/>
                  <a:pt x="47625" y="246412"/>
                </a:cubicBezTo>
                <a:cubicBezTo>
                  <a:pt x="47625" y="354235"/>
                  <a:pt x="228600" y="445294"/>
                  <a:pt x="443103" y="445294"/>
                </a:cubicBezTo>
                <a:cubicBezTo>
                  <a:pt x="657225" y="445294"/>
                  <a:pt x="838676" y="354140"/>
                  <a:pt x="838676" y="246412"/>
                </a:cubicBezTo>
                <a:cubicBezTo>
                  <a:pt x="838676" y="138684"/>
                  <a:pt x="657606" y="47625"/>
                  <a:pt x="443103" y="47625"/>
                </a:cubicBezTo>
                <a:close/>
                <a:moveTo>
                  <a:pt x="443103" y="0"/>
                </a:moveTo>
                <a:cubicBezTo>
                  <a:pt x="691610" y="0"/>
                  <a:pt x="886301" y="108299"/>
                  <a:pt x="886301" y="246412"/>
                </a:cubicBezTo>
                <a:cubicBezTo>
                  <a:pt x="886301" y="249841"/>
                  <a:pt x="886301" y="253175"/>
                  <a:pt x="886301" y="256508"/>
                </a:cubicBezTo>
                <a:cubicBezTo>
                  <a:pt x="886447" y="257965"/>
                  <a:pt x="886447" y="259433"/>
                  <a:pt x="886301" y="260890"/>
                </a:cubicBezTo>
                <a:lnTo>
                  <a:pt x="886301" y="425291"/>
                </a:lnTo>
                <a:cubicBezTo>
                  <a:pt x="886301" y="537686"/>
                  <a:pt x="753523" y="633317"/>
                  <a:pt x="564261" y="662273"/>
                </a:cubicBezTo>
                <a:cubicBezTo>
                  <a:pt x="561808" y="671353"/>
                  <a:pt x="556826" y="679549"/>
                  <a:pt x="549894" y="685906"/>
                </a:cubicBezTo>
                <a:cubicBezTo>
                  <a:pt x="529695" y="704431"/>
                  <a:pt x="498304" y="703074"/>
                  <a:pt x="479779" y="682874"/>
                </a:cubicBezTo>
                <a:cubicBezTo>
                  <a:pt x="461255" y="662675"/>
                  <a:pt x="462612" y="631284"/>
                  <a:pt x="482811" y="612759"/>
                </a:cubicBezTo>
                <a:cubicBezTo>
                  <a:pt x="503010" y="594235"/>
                  <a:pt x="534402" y="595592"/>
                  <a:pt x="552926" y="615791"/>
                </a:cubicBezTo>
                <a:cubicBezTo>
                  <a:pt x="718471" y="591503"/>
                  <a:pt x="838676" y="513112"/>
                  <a:pt x="838676" y="425291"/>
                </a:cubicBezTo>
                <a:lnTo>
                  <a:pt x="838676" y="359188"/>
                </a:lnTo>
                <a:cubicBezTo>
                  <a:pt x="766191" y="438817"/>
                  <a:pt x="617982" y="492538"/>
                  <a:pt x="443103" y="492538"/>
                </a:cubicBezTo>
                <a:cubicBezTo>
                  <a:pt x="268224" y="492538"/>
                  <a:pt x="120110" y="439198"/>
                  <a:pt x="47625" y="359188"/>
                </a:cubicBezTo>
                <a:lnTo>
                  <a:pt x="47625" y="425291"/>
                </a:lnTo>
                <a:cubicBezTo>
                  <a:pt x="47625" y="512064"/>
                  <a:pt x="165544" y="589883"/>
                  <a:pt x="328517" y="615315"/>
                </a:cubicBezTo>
                <a:cubicBezTo>
                  <a:pt x="334936" y="608602"/>
                  <a:pt x="343115" y="603832"/>
                  <a:pt x="352119" y="601554"/>
                </a:cubicBezTo>
                <a:cubicBezTo>
                  <a:pt x="378587" y="594855"/>
                  <a:pt x="405474" y="610880"/>
                  <a:pt x="412172" y="637348"/>
                </a:cubicBezTo>
                <a:cubicBezTo>
                  <a:pt x="418871" y="663815"/>
                  <a:pt x="402846" y="690702"/>
                  <a:pt x="376378" y="697401"/>
                </a:cubicBezTo>
                <a:cubicBezTo>
                  <a:pt x="349911" y="704100"/>
                  <a:pt x="323024" y="688074"/>
                  <a:pt x="316325" y="661607"/>
                </a:cubicBezTo>
                <a:cubicBezTo>
                  <a:pt x="130112" y="631317"/>
                  <a:pt x="0" y="536353"/>
                  <a:pt x="476" y="425291"/>
                </a:cubicBezTo>
                <a:lnTo>
                  <a:pt x="476" y="260890"/>
                </a:lnTo>
                <a:cubicBezTo>
                  <a:pt x="330" y="259433"/>
                  <a:pt x="330" y="257965"/>
                  <a:pt x="476" y="256508"/>
                </a:cubicBezTo>
                <a:cubicBezTo>
                  <a:pt x="0" y="253175"/>
                  <a:pt x="0" y="249841"/>
                  <a:pt x="0" y="246412"/>
                </a:cubicBezTo>
                <a:cubicBezTo>
                  <a:pt x="0" y="108299"/>
                  <a:pt x="194596" y="0"/>
                  <a:pt x="4431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TN接入路由器 ATN Access Router">
            <a:extLst>
              <a:ext uri="{FF2B5EF4-FFF2-40B4-BE49-F238E27FC236}">
                <a16:creationId xmlns:a16="http://schemas.microsoft.com/office/drawing/2014/main" id="{C070D294-E764-4C0B-89B0-629AAFEA835E}"/>
              </a:ext>
            </a:extLst>
          </p:cNvPr>
          <p:cNvSpPr/>
          <p:nvPr/>
        </p:nvSpPr>
        <p:spPr>
          <a:xfrm>
            <a:off x="8464741" y="5637327"/>
            <a:ext cx="609685" cy="480753"/>
          </a:xfrm>
          <a:custGeom>
            <a:avLst/>
            <a:gdLst>
              <a:gd name="connsiteX0" fmla="*/ 443769 w 886410"/>
              <a:gd name="connsiteY0" fmla="*/ 273653 h 698958"/>
              <a:gd name="connsiteX1" fmla="*/ 502824 w 886410"/>
              <a:gd name="connsiteY1" fmla="*/ 273653 h 698958"/>
              <a:gd name="connsiteX2" fmla="*/ 502824 w 886410"/>
              <a:gd name="connsiteY2" fmla="*/ 311753 h 698958"/>
              <a:gd name="connsiteX3" fmla="*/ 462819 w 886410"/>
              <a:gd name="connsiteY3" fmla="*/ 311753 h 698958"/>
              <a:gd name="connsiteX4" fmla="*/ 462819 w 886410"/>
              <a:gd name="connsiteY4" fmla="*/ 367093 h 698958"/>
              <a:gd name="connsiteX5" fmla="*/ 538162 w 886410"/>
              <a:gd name="connsiteY5" fmla="*/ 326041 h 698958"/>
              <a:gd name="connsiteX6" fmla="*/ 538067 w 886410"/>
              <a:gd name="connsiteY6" fmla="*/ 325945 h 698958"/>
              <a:gd name="connsiteX7" fmla="*/ 562728 w 886410"/>
              <a:gd name="connsiteY7" fmla="*/ 333225 h 698958"/>
              <a:gd name="connsiteX8" fmla="*/ 556259 w 886410"/>
              <a:gd name="connsiteY8" fmla="*/ 359378 h 698958"/>
              <a:gd name="connsiteX9" fmla="*/ 452723 w 886410"/>
              <a:gd name="connsiteY9" fmla="*/ 415861 h 698958"/>
              <a:gd name="connsiteX10" fmla="*/ 452151 w 886410"/>
              <a:gd name="connsiteY10" fmla="*/ 415861 h 698958"/>
              <a:gd name="connsiteX11" fmla="*/ 449294 w 886410"/>
              <a:gd name="connsiteY11" fmla="*/ 417004 h 698958"/>
              <a:gd name="connsiteX12" fmla="*/ 448436 w 886410"/>
              <a:gd name="connsiteY12" fmla="*/ 417004 h 698958"/>
              <a:gd name="connsiteX13" fmla="*/ 447960 w 886410"/>
              <a:gd name="connsiteY13" fmla="*/ 417004 h 698958"/>
              <a:gd name="connsiteX14" fmla="*/ 443674 w 886410"/>
              <a:gd name="connsiteY14" fmla="*/ 417576 h 698958"/>
              <a:gd name="connsiteX15" fmla="*/ 439483 w 886410"/>
              <a:gd name="connsiteY15" fmla="*/ 417004 h 698958"/>
              <a:gd name="connsiteX16" fmla="*/ 438911 w 886410"/>
              <a:gd name="connsiteY16" fmla="*/ 417004 h 698958"/>
              <a:gd name="connsiteX17" fmla="*/ 438054 w 886410"/>
              <a:gd name="connsiteY17" fmla="*/ 417004 h 698958"/>
              <a:gd name="connsiteX18" fmla="*/ 435292 w 886410"/>
              <a:gd name="connsiteY18" fmla="*/ 415956 h 698958"/>
              <a:gd name="connsiteX19" fmla="*/ 434625 w 886410"/>
              <a:gd name="connsiteY19" fmla="*/ 415956 h 698958"/>
              <a:gd name="connsiteX20" fmla="*/ 331088 w 886410"/>
              <a:gd name="connsiteY20" fmla="*/ 359473 h 698958"/>
              <a:gd name="connsiteX21" fmla="*/ 323516 w 886410"/>
              <a:gd name="connsiteY21" fmla="*/ 333613 h 698958"/>
              <a:gd name="connsiteX22" fmla="*/ 349376 w 886410"/>
              <a:gd name="connsiteY22" fmla="*/ 326041 h 698958"/>
              <a:gd name="connsiteX23" fmla="*/ 424719 w 886410"/>
              <a:gd name="connsiteY23" fmla="*/ 367189 h 698958"/>
              <a:gd name="connsiteX24" fmla="*/ 424719 w 886410"/>
              <a:gd name="connsiteY24" fmla="*/ 292703 h 698958"/>
              <a:gd name="connsiteX25" fmla="*/ 443769 w 886410"/>
              <a:gd name="connsiteY25" fmla="*/ 273653 h 698958"/>
              <a:gd name="connsiteX26" fmla="*/ 271719 w 886410"/>
              <a:gd name="connsiteY26" fmla="*/ 170057 h 698958"/>
              <a:gd name="connsiteX27" fmla="*/ 282988 w 886410"/>
              <a:gd name="connsiteY27" fmla="*/ 179356 h 698958"/>
              <a:gd name="connsiteX28" fmla="*/ 275082 w 886410"/>
              <a:gd name="connsiteY28" fmla="*/ 205168 h 698958"/>
              <a:gd name="connsiteX29" fmla="*/ 236982 w 886410"/>
              <a:gd name="connsiteY29" fmla="*/ 226504 h 698958"/>
              <a:gd name="connsiteX30" fmla="*/ 356806 w 886410"/>
              <a:gd name="connsiteY30" fmla="*/ 226504 h 698958"/>
              <a:gd name="connsiteX31" fmla="*/ 375856 w 886410"/>
              <a:gd name="connsiteY31" fmla="*/ 245554 h 698958"/>
              <a:gd name="connsiteX32" fmla="*/ 375856 w 886410"/>
              <a:gd name="connsiteY32" fmla="*/ 292513 h 698958"/>
              <a:gd name="connsiteX33" fmla="*/ 337756 w 886410"/>
              <a:gd name="connsiteY33" fmla="*/ 292513 h 698958"/>
              <a:gd name="connsiteX34" fmla="*/ 337756 w 886410"/>
              <a:gd name="connsiteY34" fmla="*/ 264414 h 698958"/>
              <a:gd name="connsiteX35" fmla="*/ 237172 w 886410"/>
              <a:gd name="connsiteY35" fmla="*/ 264414 h 698958"/>
              <a:gd name="connsiteX36" fmla="*/ 275272 w 886410"/>
              <a:gd name="connsiteY36" fmla="*/ 285750 h 698958"/>
              <a:gd name="connsiteX37" fmla="*/ 275177 w 886410"/>
              <a:gd name="connsiteY37" fmla="*/ 283559 h 698958"/>
              <a:gd name="connsiteX38" fmla="*/ 284835 w 886410"/>
              <a:gd name="connsiteY38" fmla="*/ 300266 h 698958"/>
              <a:gd name="connsiteX39" fmla="*/ 265652 w 886410"/>
              <a:gd name="connsiteY39" fmla="*/ 319183 h 698958"/>
              <a:gd name="connsiteX40" fmla="*/ 256127 w 886410"/>
              <a:gd name="connsiteY40" fmla="*/ 316801 h 698958"/>
              <a:gd name="connsiteX41" fmla="*/ 153543 w 886410"/>
              <a:gd name="connsiteY41" fmla="*/ 259651 h 698958"/>
              <a:gd name="connsiteX42" fmla="*/ 152971 w 886410"/>
              <a:gd name="connsiteY42" fmla="*/ 259651 h 698958"/>
              <a:gd name="connsiteX43" fmla="*/ 151447 w 886410"/>
              <a:gd name="connsiteY43" fmla="*/ 258508 h 698958"/>
              <a:gd name="connsiteX44" fmla="*/ 150019 w 886410"/>
              <a:gd name="connsiteY44" fmla="*/ 257365 h 698958"/>
              <a:gd name="connsiteX45" fmla="*/ 149447 w 886410"/>
              <a:gd name="connsiteY45" fmla="*/ 257365 h 698958"/>
              <a:gd name="connsiteX46" fmla="*/ 148971 w 886410"/>
              <a:gd name="connsiteY46" fmla="*/ 256699 h 698958"/>
              <a:gd name="connsiteX47" fmla="*/ 147733 w 886410"/>
              <a:gd name="connsiteY47" fmla="*/ 255270 h 698958"/>
              <a:gd name="connsiteX48" fmla="*/ 146875 w 886410"/>
              <a:gd name="connsiteY48" fmla="*/ 253841 h 698958"/>
              <a:gd name="connsiteX49" fmla="*/ 146875 w 886410"/>
              <a:gd name="connsiteY49" fmla="*/ 253365 h 698958"/>
              <a:gd name="connsiteX50" fmla="*/ 146875 w 886410"/>
              <a:gd name="connsiteY50" fmla="*/ 252412 h 698958"/>
              <a:gd name="connsiteX51" fmla="*/ 146209 w 886410"/>
              <a:gd name="connsiteY51" fmla="*/ 250888 h 698958"/>
              <a:gd name="connsiteX52" fmla="*/ 146209 w 886410"/>
              <a:gd name="connsiteY52" fmla="*/ 249841 h 698958"/>
              <a:gd name="connsiteX53" fmla="*/ 146209 w 886410"/>
              <a:gd name="connsiteY53" fmla="*/ 248888 h 698958"/>
              <a:gd name="connsiteX54" fmla="*/ 146209 w 886410"/>
              <a:gd name="connsiteY54" fmla="*/ 247364 h 698958"/>
              <a:gd name="connsiteX55" fmla="*/ 146209 w 886410"/>
              <a:gd name="connsiteY55" fmla="*/ 246221 h 698958"/>
              <a:gd name="connsiteX56" fmla="*/ 146209 w 886410"/>
              <a:gd name="connsiteY56" fmla="*/ 245078 h 698958"/>
              <a:gd name="connsiteX57" fmla="*/ 146209 w 886410"/>
              <a:gd name="connsiteY57" fmla="*/ 243649 h 698958"/>
              <a:gd name="connsiteX58" fmla="*/ 146209 w 886410"/>
              <a:gd name="connsiteY58" fmla="*/ 242602 h 698958"/>
              <a:gd name="connsiteX59" fmla="*/ 146209 w 886410"/>
              <a:gd name="connsiteY59" fmla="*/ 241363 h 698958"/>
              <a:gd name="connsiteX60" fmla="*/ 146209 w 886410"/>
              <a:gd name="connsiteY60" fmla="*/ 239839 h 698958"/>
              <a:gd name="connsiteX61" fmla="*/ 146209 w 886410"/>
              <a:gd name="connsiteY61" fmla="*/ 238982 h 698958"/>
              <a:gd name="connsiteX62" fmla="*/ 146209 w 886410"/>
              <a:gd name="connsiteY62" fmla="*/ 237839 h 698958"/>
              <a:gd name="connsiteX63" fmla="*/ 146875 w 886410"/>
              <a:gd name="connsiteY63" fmla="*/ 236410 h 698958"/>
              <a:gd name="connsiteX64" fmla="*/ 146875 w 886410"/>
              <a:gd name="connsiteY64" fmla="*/ 235458 h 698958"/>
              <a:gd name="connsiteX65" fmla="*/ 147352 w 886410"/>
              <a:gd name="connsiteY65" fmla="*/ 234886 h 698958"/>
              <a:gd name="connsiteX66" fmla="*/ 148114 w 886410"/>
              <a:gd name="connsiteY66" fmla="*/ 233648 h 698958"/>
              <a:gd name="connsiteX67" fmla="*/ 148780 w 886410"/>
              <a:gd name="connsiteY67" fmla="*/ 232696 h 698958"/>
              <a:gd name="connsiteX68" fmla="*/ 149638 w 886410"/>
              <a:gd name="connsiteY68" fmla="*/ 231838 h 698958"/>
              <a:gd name="connsiteX69" fmla="*/ 150590 w 886410"/>
              <a:gd name="connsiteY69" fmla="*/ 230886 h 698958"/>
              <a:gd name="connsiteX70" fmla="*/ 151447 w 886410"/>
              <a:gd name="connsiteY70" fmla="*/ 230029 h 698958"/>
              <a:gd name="connsiteX71" fmla="*/ 152305 w 886410"/>
              <a:gd name="connsiteY71" fmla="*/ 229362 h 698958"/>
              <a:gd name="connsiteX72" fmla="*/ 153638 w 886410"/>
              <a:gd name="connsiteY72" fmla="*/ 228600 h 698958"/>
              <a:gd name="connsiteX73" fmla="*/ 154305 w 886410"/>
              <a:gd name="connsiteY73" fmla="*/ 228600 h 698958"/>
              <a:gd name="connsiteX74" fmla="*/ 257175 w 886410"/>
              <a:gd name="connsiteY74" fmla="*/ 171450 h 698958"/>
              <a:gd name="connsiteX75" fmla="*/ 271719 w 886410"/>
              <a:gd name="connsiteY75" fmla="*/ 170057 h 698958"/>
              <a:gd name="connsiteX76" fmla="*/ 615095 w 886410"/>
              <a:gd name="connsiteY76" fmla="*/ 169765 h 698958"/>
              <a:gd name="connsiteX77" fmla="*/ 629602 w 886410"/>
              <a:gd name="connsiteY77" fmla="*/ 171450 h 698958"/>
              <a:gd name="connsiteX78" fmla="*/ 732091 w 886410"/>
              <a:gd name="connsiteY78" fmla="*/ 228600 h 698958"/>
              <a:gd name="connsiteX79" fmla="*/ 732758 w 886410"/>
              <a:gd name="connsiteY79" fmla="*/ 228600 h 698958"/>
              <a:gd name="connsiteX80" fmla="*/ 736187 w 886410"/>
              <a:gd name="connsiteY80" fmla="*/ 229743 h 698958"/>
              <a:gd name="connsiteX81" fmla="*/ 737139 w 886410"/>
              <a:gd name="connsiteY81" fmla="*/ 230505 h 698958"/>
              <a:gd name="connsiteX82" fmla="*/ 737996 w 886410"/>
              <a:gd name="connsiteY82" fmla="*/ 231267 h 698958"/>
              <a:gd name="connsiteX83" fmla="*/ 738949 w 886410"/>
              <a:gd name="connsiteY83" fmla="*/ 232219 h 698958"/>
              <a:gd name="connsiteX84" fmla="*/ 739806 w 886410"/>
              <a:gd name="connsiteY84" fmla="*/ 233077 h 698958"/>
              <a:gd name="connsiteX85" fmla="*/ 740473 w 886410"/>
              <a:gd name="connsiteY85" fmla="*/ 234029 h 698958"/>
              <a:gd name="connsiteX86" fmla="*/ 741235 w 886410"/>
              <a:gd name="connsiteY86" fmla="*/ 235267 h 698958"/>
              <a:gd name="connsiteX87" fmla="*/ 741235 w 886410"/>
              <a:gd name="connsiteY87" fmla="*/ 235934 h 698958"/>
              <a:gd name="connsiteX88" fmla="*/ 741235 w 886410"/>
              <a:gd name="connsiteY88" fmla="*/ 236887 h 698958"/>
              <a:gd name="connsiteX89" fmla="*/ 741806 w 886410"/>
              <a:gd name="connsiteY89" fmla="*/ 238315 h 698958"/>
              <a:gd name="connsiteX90" fmla="*/ 741806 w 886410"/>
              <a:gd name="connsiteY90" fmla="*/ 239458 h 698958"/>
              <a:gd name="connsiteX91" fmla="*/ 741806 w 886410"/>
              <a:gd name="connsiteY91" fmla="*/ 240316 h 698958"/>
              <a:gd name="connsiteX92" fmla="*/ 741806 w 886410"/>
              <a:gd name="connsiteY92" fmla="*/ 241840 h 698958"/>
              <a:gd name="connsiteX93" fmla="*/ 741806 w 886410"/>
              <a:gd name="connsiteY93" fmla="*/ 243078 h 698958"/>
              <a:gd name="connsiteX94" fmla="*/ 741806 w 886410"/>
              <a:gd name="connsiteY94" fmla="*/ 244126 h 698958"/>
              <a:gd name="connsiteX95" fmla="*/ 739520 w 886410"/>
              <a:gd name="connsiteY95" fmla="*/ 245173 h 698958"/>
              <a:gd name="connsiteX96" fmla="*/ 739520 w 886410"/>
              <a:gd name="connsiteY96" fmla="*/ 246697 h 698958"/>
              <a:gd name="connsiteX97" fmla="*/ 739520 w 886410"/>
              <a:gd name="connsiteY97" fmla="*/ 247745 h 698958"/>
              <a:gd name="connsiteX98" fmla="*/ 739520 w 886410"/>
              <a:gd name="connsiteY98" fmla="*/ 248983 h 698958"/>
              <a:gd name="connsiteX99" fmla="*/ 739520 w 886410"/>
              <a:gd name="connsiteY99" fmla="*/ 250412 h 698958"/>
              <a:gd name="connsiteX100" fmla="*/ 739520 w 886410"/>
              <a:gd name="connsiteY100" fmla="*/ 251365 h 698958"/>
              <a:gd name="connsiteX101" fmla="*/ 739520 w 886410"/>
              <a:gd name="connsiteY101" fmla="*/ 252508 h 698958"/>
              <a:gd name="connsiteX102" fmla="*/ 738949 w 886410"/>
              <a:gd name="connsiteY102" fmla="*/ 253936 h 698958"/>
              <a:gd name="connsiteX103" fmla="*/ 738949 w 886410"/>
              <a:gd name="connsiteY103" fmla="*/ 254889 h 698958"/>
              <a:gd name="connsiteX104" fmla="*/ 738949 w 886410"/>
              <a:gd name="connsiteY104" fmla="*/ 255365 h 698958"/>
              <a:gd name="connsiteX105" fmla="*/ 738091 w 886410"/>
              <a:gd name="connsiteY105" fmla="*/ 256794 h 698958"/>
              <a:gd name="connsiteX106" fmla="*/ 736853 w 886410"/>
              <a:gd name="connsiteY106" fmla="*/ 258223 h 698958"/>
              <a:gd name="connsiteX107" fmla="*/ 736377 w 886410"/>
              <a:gd name="connsiteY107" fmla="*/ 258889 h 698958"/>
              <a:gd name="connsiteX108" fmla="*/ 735806 w 886410"/>
              <a:gd name="connsiteY108" fmla="*/ 259366 h 698958"/>
              <a:gd name="connsiteX109" fmla="*/ 734377 w 886410"/>
              <a:gd name="connsiteY109" fmla="*/ 260509 h 698958"/>
              <a:gd name="connsiteX110" fmla="*/ 732853 w 886410"/>
              <a:gd name="connsiteY110" fmla="*/ 261652 h 698958"/>
              <a:gd name="connsiteX111" fmla="*/ 732281 w 886410"/>
              <a:gd name="connsiteY111" fmla="*/ 261652 h 698958"/>
              <a:gd name="connsiteX112" fmla="*/ 629792 w 886410"/>
              <a:gd name="connsiteY112" fmla="*/ 318802 h 698958"/>
              <a:gd name="connsiteX113" fmla="*/ 628695 w 886410"/>
              <a:gd name="connsiteY113" fmla="*/ 319415 h 698958"/>
              <a:gd name="connsiteX114" fmla="*/ 603029 w 886410"/>
              <a:gd name="connsiteY114" fmla="*/ 311225 h 698958"/>
              <a:gd name="connsiteX115" fmla="*/ 611218 w 886410"/>
              <a:gd name="connsiteY115" fmla="*/ 285559 h 698958"/>
              <a:gd name="connsiteX116" fmla="*/ 649318 w 886410"/>
              <a:gd name="connsiteY116" fmla="*/ 264223 h 698958"/>
              <a:gd name="connsiteX117" fmla="*/ 529494 w 886410"/>
              <a:gd name="connsiteY117" fmla="*/ 264223 h 698958"/>
              <a:gd name="connsiteX118" fmla="*/ 510444 w 886410"/>
              <a:gd name="connsiteY118" fmla="*/ 245173 h 698958"/>
              <a:gd name="connsiteX119" fmla="*/ 510444 w 886410"/>
              <a:gd name="connsiteY119" fmla="*/ 197548 h 698958"/>
              <a:gd name="connsiteX120" fmla="*/ 548544 w 886410"/>
              <a:gd name="connsiteY120" fmla="*/ 197548 h 698958"/>
              <a:gd name="connsiteX121" fmla="*/ 548544 w 886410"/>
              <a:gd name="connsiteY121" fmla="*/ 226123 h 698958"/>
              <a:gd name="connsiteX122" fmla="*/ 649128 w 886410"/>
              <a:gd name="connsiteY122" fmla="*/ 226123 h 698958"/>
              <a:gd name="connsiteX123" fmla="*/ 611028 w 886410"/>
              <a:gd name="connsiteY123" fmla="*/ 204787 h 698958"/>
              <a:gd name="connsiteX124" fmla="*/ 603646 w 886410"/>
              <a:gd name="connsiteY124" fmla="*/ 178832 h 698958"/>
              <a:gd name="connsiteX125" fmla="*/ 615095 w 886410"/>
              <a:gd name="connsiteY125" fmla="*/ 169765 h 698958"/>
              <a:gd name="connsiteX126" fmla="*/ 339264 w 886410"/>
              <a:gd name="connsiteY126" fmla="*/ 166622 h 698958"/>
              <a:gd name="connsiteX127" fmla="*/ 339375 w 886410"/>
              <a:gd name="connsiteY127" fmla="*/ 166687 h 698958"/>
              <a:gd name="connsiteX128" fmla="*/ 338994 w 886410"/>
              <a:gd name="connsiteY128" fmla="*/ 166687 h 698958"/>
              <a:gd name="connsiteX129" fmla="*/ 436244 w 886410"/>
              <a:gd name="connsiteY129" fmla="*/ 73723 h 698958"/>
              <a:gd name="connsiteX130" fmla="*/ 437292 w 886410"/>
              <a:gd name="connsiteY130" fmla="*/ 73723 h 698958"/>
              <a:gd name="connsiteX131" fmla="*/ 438054 w 886410"/>
              <a:gd name="connsiteY131" fmla="*/ 73723 h 698958"/>
              <a:gd name="connsiteX132" fmla="*/ 439769 w 886410"/>
              <a:gd name="connsiteY132" fmla="*/ 73723 h 698958"/>
              <a:gd name="connsiteX133" fmla="*/ 440912 w 886410"/>
              <a:gd name="connsiteY133" fmla="*/ 73723 h 698958"/>
              <a:gd name="connsiteX134" fmla="*/ 444531 w 886410"/>
              <a:gd name="connsiteY134" fmla="*/ 73723 h 698958"/>
              <a:gd name="connsiteX135" fmla="*/ 445579 w 886410"/>
              <a:gd name="connsiteY135" fmla="*/ 73723 h 698958"/>
              <a:gd name="connsiteX136" fmla="*/ 447293 w 886410"/>
              <a:gd name="connsiteY136" fmla="*/ 73723 h 698958"/>
              <a:gd name="connsiteX137" fmla="*/ 448151 w 886410"/>
              <a:gd name="connsiteY137" fmla="*/ 73723 h 698958"/>
              <a:gd name="connsiteX138" fmla="*/ 449103 w 886410"/>
              <a:gd name="connsiteY138" fmla="*/ 73723 h 698958"/>
              <a:gd name="connsiteX139" fmla="*/ 450818 w 886410"/>
              <a:gd name="connsiteY139" fmla="*/ 74390 h 698958"/>
              <a:gd name="connsiteX140" fmla="*/ 451675 w 886410"/>
              <a:gd name="connsiteY140" fmla="*/ 74390 h 698958"/>
              <a:gd name="connsiteX141" fmla="*/ 555974 w 886410"/>
              <a:gd name="connsiteY141" fmla="*/ 130873 h 698958"/>
              <a:gd name="connsiteX142" fmla="*/ 565981 w 886410"/>
              <a:gd name="connsiteY142" fmla="*/ 148132 h 698958"/>
              <a:gd name="connsiteX143" fmla="*/ 546449 w 886410"/>
              <a:gd name="connsiteY143" fmla="*/ 166687 h 698958"/>
              <a:gd name="connsiteX144" fmla="*/ 536924 w 886410"/>
              <a:gd name="connsiteY144" fmla="*/ 164401 h 698958"/>
              <a:gd name="connsiteX145" fmla="*/ 461581 w 886410"/>
              <a:gd name="connsiteY145" fmla="*/ 123253 h 698958"/>
              <a:gd name="connsiteX146" fmla="*/ 461581 w 886410"/>
              <a:gd name="connsiteY146" fmla="*/ 196024 h 698958"/>
              <a:gd name="connsiteX147" fmla="*/ 442531 w 886410"/>
              <a:gd name="connsiteY147" fmla="*/ 215074 h 698958"/>
              <a:gd name="connsiteX148" fmla="*/ 383381 w 886410"/>
              <a:gd name="connsiteY148" fmla="*/ 215074 h 698958"/>
              <a:gd name="connsiteX149" fmla="*/ 383381 w 886410"/>
              <a:gd name="connsiteY149" fmla="*/ 176974 h 698958"/>
              <a:gd name="connsiteX150" fmla="*/ 423862 w 886410"/>
              <a:gd name="connsiteY150" fmla="*/ 176974 h 698958"/>
              <a:gd name="connsiteX151" fmla="*/ 423862 w 886410"/>
              <a:gd name="connsiteY151" fmla="*/ 123253 h 698958"/>
              <a:gd name="connsiteX152" fmla="*/ 348519 w 886410"/>
              <a:gd name="connsiteY152" fmla="*/ 164401 h 698958"/>
              <a:gd name="connsiteX153" fmla="*/ 339264 w 886410"/>
              <a:gd name="connsiteY153" fmla="*/ 166622 h 698958"/>
              <a:gd name="connsiteX154" fmla="*/ 322116 w 886410"/>
              <a:gd name="connsiteY154" fmla="*/ 156680 h 698958"/>
              <a:gd name="connsiteX155" fmla="*/ 329850 w 886410"/>
              <a:gd name="connsiteY155" fmla="*/ 130873 h 698958"/>
              <a:gd name="connsiteX156" fmla="*/ 433768 w 886410"/>
              <a:gd name="connsiteY156" fmla="*/ 74390 h 698958"/>
              <a:gd name="connsiteX157" fmla="*/ 434625 w 886410"/>
              <a:gd name="connsiteY157" fmla="*/ 74390 h 698958"/>
              <a:gd name="connsiteX158" fmla="*/ 443103 w 886410"/>
              <a:gd name="connsiteY158" fmla="*/ 47625 h 698958"/>
              <a:gd name="connsiteX159" fmla="*/ 47625 w 886410"/>
              <a:gd name="connsiteY159" fmla="*/ 246412 h 698958"/>
              <a:gd name="connsiteX160" fmla="*/ 443103 w 886410"/>
              <a:gd name="connsiteY160" fmla="*/ 445294 h 698958"/>
              <a:gd name="connsiteX161" fmla="*/ 838676 w 886410"/>
              <a:gd name="connsiteY161" fmla="*/ 246412 h 698958"/>
              <a:gd name="connsiteX162" fmla="*/ 443103 w 886410"/>
              <a:gd name="connsiteY162" fmla="*/ 47625 h 698958"/>
              <a:gd name="connsiteX163" fmla="*/ 443103 w 886410"/>
              <a:gd name="connsiteY163" fmla="*/ 0 h 698958"/>
              <a:gd name="connsiteX164" fmla="*/ 886301 w 886410"/>
              <a:gd name="connsiteY164" fmla="*/ 246412 h 698958"/>
              <a:gd name="connsiteX165" fmla="*/ 886301 w 886410"/>
              <a:gd name="connsiteY165" fmla="*/ 256508 h 698958"/>
              <a:gd name="connsiteX166" fmla="*/ 886301 w 886410"/>
              <a:gd name="connsiteY166" fmla="*/ 260890 h 698958"/>
              <a:gd name="connsiteX167" fmla="*/ 886301 w 886410"/>
              <a:gd name="connsiteY167" fmla="*/ 425291 h 698958"/>
              <a:gd name="connsiteX168" fmla="*/ 564261 w 886410"/>
              <a:gd name="connsiteY168" fmla="*/ 662273 h 698958"/>
              <a:gd name="connsiteX169" fmla="*/ 549894 w 886410"/>
              <a:gd name="connsiteY169" fmla="*/ 685906 h 698958"/>
              <a:gd name="connsiteX170" fmla="*/ 479779 w 886410"/>
              <a:gd name="connsiteY170" fmla="*/ 682874 h 698958"/>
              <a:gd name="connsiteX171" fmla="*/ 482811 w 886410"/>
              <a:gd name="connsiteY171" fmla="*/ 612759 h 698958"/>
              <a:gd name="connsiteX172" fmla="*/ 552926 w 886410"/>
              <a:gd name="connsiteY172" fmla="*/ 615791 h 698958"/>
              <a:gd name="connsiteX173" fmla="*/ 838676 w 886410"/>
              <a:gd name="connsiteY173" fmla="*/ 425291 h 698958"/>
              <a:gd name="connsiteX174" fmla="*/ 838676 w 886410"/>
              <a:gd name="connsiteY174" fmla="*/ 359188 h 698958"/>
              <a:gd name="connsiteX175" fmla="*/ 443103 w 886410"/>
              <a:gd name="connsiteY175" fmla="*/ 492538 h 698958"/>
              <a:gd name="connsiteX176" fmla="*/ 47625 w 886410"/>
              <a:gd name="connsiteY176" fmla="*/ 359188 h 698958"/>
              <a:gd name="connsiteX177" fmla="*/ 47625 w 886410"/>
              <a:gd name="connsiteY177" fmla="*/ 425291 h 698958"/>
              <a:gd name="connsiteX178" fmla="*/ 328517 w 886410"/>
              <a:gd name="connsiteY178" fmla="*/ 615315 h 698958"/>
              <a:gd name="connsiteX179" fmla="*/ 352119 w 886410"/>
              <a:gd name="connsiteY179" fmla="*/ 601554 h 698958"/>
              <a:gd name="connsiteX180" fmla="*/ 412172 w 886410"/>
              <a:gd name="connsiteY180" fmla="*/ 637348 h 698958"/>
              <a:gd name="connsiteX181" fmla="*/ 376378 w 886410"/>
              <a:gd name="connsiteY181" fmla="*/ 697401 h 698958"/>
              <a:gd name="connsiteX182" fmla="*/ 316325 w 886410"/>
              <a:gd name="connsiteY182" fmla="*/ 661607 h 698958"/>
              <a:gd name="connsiteX183" fmla="*/ 476 w 886410"/>
              <a:gd name="connsiteY183" fmla="*/ 425291 h 698958"/>
              <a:gd name="connsiteX184" fmla="*/ 476 w 886410"/>
              <a:gd name="connsiteY184" fmla="*/ 260890 h 698958"/>
              <a:gd name="connsiteX185" fmla="*/ 476 w 886410"/>
              <a:gd name="connsiteY185" fmla="*/ 256508 h 698958"/>
              <a:gd name="connsiteX186" fmla="*/ 0 w 886410"/>
              <a:gd name="connsiteY186" fmla="*/ 246412 h 698958"/>
              <a:gd name="connsiteX187" fmla="*/ 443103 w 886410"/>
              <a:gd name="connsiteY187" fmla="*/ 0 h 69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886410" h="698958">
                <a:moveTo>
                  <a:pt x="443769" y="273653"/>
                </a:moveTo>
                <a:lnTo>
                  <a:pt x="502824" y="273653"/>
                </a:lnTo>
                <a:lnTo>
                  <a:pt x="502824" y="311753"/>
                </a:lnTo>
                <a:lnTo>
                  <a:pt x="462819" y="311753"/>
                </a:lnTo>
                <a:lnTo>
                  <a:pt x="462819" y="367093"/>
                </a:lnTo>
                <a:lnTo>
                  <a:pt x="538162" y="326041"/>
                </a:lnTo>
                <a:lnTo>
                  <a:pt x="538067" y="325945"/>
                </a:lnTo>
                <a:cubicBezTo>
                  <a:pt x="546932" y="321622"/>
                  <a:pt x="557632" y="324780"/>
                  <a:pt x="562728" y="333225"/>
                </a:cubicBezTo>
                <a:cubicBezTo>
                  <a:pt x="568163" y="342233"/>
                  <a:pt x="565267" y="353942"/>
                  <a:pt x="556259" y="359378"/>
                </a:cubicBezTo>
                <a:lnTo>
                  <a:pt x="452723" y="415861"/>
                </a:lnTo>
                <a:lnTo>
                  <a:pt x="452151" y="415861"/>
                </a:lnTo>
                <a:lnTo>
                  <a:pt x="449294" y="417004"/>
                </a:lnTo>
                <a:lnTo>
                  <a:pt x="448436" y="417004"/>
                </a:lnTo>
                <a:lnTo>
                  <a:pt x="447960" y="417004"/>
                </a:lnTo>
                <a:cubicBezTo>
                  <a:pt x="446554" y="417334"/>
                  <a:pt x="445118" y="417526"/>
                  <a:pt x="443674" y="417576"/>
                </a:cubicBezTo>
                <a:cubicBezTo>
                  <a:pt x="442265" y="417485"/>
                  <a:pt x="440865" y="417294"/>
                  <a:pt x="439483" y="417004"/>
                </a:cubicBezTo>
                <a:lnTo>
                  <a:pt x="438911" y="417004"/>
                </a:lnTo>
                <a:lnTo>
                  <a:pt x="438054" y="417004"/>
                </a:lnTo>
                <a:cubicBezTo>
                  <a:pt x="437099" y="416755"/>
                  <a:pt x="436173" y="416403"/>
                  <a:pt x="435292" y="415956"/>
                </a:cubicBezTo>
                <a:lnTo>
                  <a:pt x="434625" y="415956"/>
                </a:lnTo>
                <a:lnTo>
                  <a:pt x="331088" y="359473"/>
                </a:lnTo>
                <a:cubicBezTo>
                  <a:pt x="321856" y="354423"/>
                  <a:pt x="318466" y="342845"/>
                  <a:pt x="323516" y="333613"/>
                </a:cubicBezTo>
                <a:cubicBezTo>
                  <a:pt x="328566" y="324381"/>
                  <a:pt x="340144" y="320990"/>
                  <a:pt x="349376" y="326041"/>
                </a:cubicBezTo>
                <a:lnTo>
                  <a:pt x="424719" y="367189"/>
                </a:lnTo>
                <a:lnTo>
                  <a:pt x="424719" y="292703"/>
                </a:lnTo>
                <a:cubicBezTo>
                  <a:pt x="424719" y="282182"/>
                  <a:pt x="433248" y="273653"/>
                  <a:pt x="443769" y="273653"/>
                </a:cubicBezTo>
                <a:close/>
                <a:moveTo>
                  <a:pt x="271719" y="170057"/>
                </a:moveTo>
                <a:cubicBezTo>
                  <a:pt x="276390" y="171487"/>
                  <a:pt x="280515" y="174700"/>
                  <a:pt x="282988" y="179356"/>
                </a:cubicBezTo>
                <a:cubicBezTo>
                  <a:pt x="287932" y="188667"/>
                  <a:pt x="284393" y="200223"/>
                  <a:pt x="275082" y="205168"/>
                </a:cubicBezTo>
                <a:lnTo>
                  <a:pt x="236982" y="226504"/>
                </a:lnTo>
                <a:lnTo>
                  <a:pt x="356806" y="226504"/>
                </a:lnTo>
                <a:cubicBezTo>
                  <a:pt x="367327" y="226504"/>
                  <a:pt x="375856" y="235033"/>
                  <a:pt x="375856" y="245554"/>
                </a:cubicBezTo>
                <a:lnTo>
                  <a:pt x="375856" y="292513"/>
                </a:lnTo>
                <a:lnTo>
                  <a:pt x="337756" y="292513"/>
                </a:lnTo>
                <a:lnTo>
                  <a:pt x="337756" y="264414"/>
                </a:lnTo>
                <a:lnTo>
                  <a:pt x="237172" y="264414"/>
                </a:lnTo>
                <a:lnTo>
                  <a:pt x="275272" y="285750"/>
                </a:lnTo>
                <a:lnTo>
                  <a:pt x="275177" y="283559"/>
                </a:lnTo>
                <a:cubicBezTo>
                  <a:pt x="281188" y="286965"/>
                  <a:pt x="284883" y="293358"/>
                  <a:pt x="284835" y="300266"/>
                </a:cubicBezTo>
                <a:cubicBezTo>
                  <a:pt x="284761" y="310787"/>
                  <a:pt x="276173" y="319256"/>
                  <a:pt x="265652" y="319183"/>
                </a:cubicBezTo>
                <a:cubicBezTo>
                  <a:pt x="262324" y="319235"/>
                  <a:pt x="259040" y="318414"/>
                  <a:pt x="256127" y="316801"/>
                </a:cubicBezTo>
                <a:lnTo>
                  <a:pt x="153543" y="259651"/>
                </a:lnTo>
                <a:lnTo>
                  <a:pt x="152971" y="259651"/>
                </a:lnTo>
                <a:lnTo>
                  <a:pt x="151447" y="258508"/>
                </a:lnTo>
                <a:lnTo>
                  <a:pt x="150019" y="257365"/>
                </a:lnTo>
                <a:lnTo>
                  <a:pt x="149447" y="257365"/>
                </a:lnTo>
                <a:lnTo>
                  <a:pt x="148971" y="256699"/>
                </a:lnTo>
                <a:lnTo>
                  <a:pt x="147733" y="255270"/>
                </a:lnTo>
                <a:cubicBezTo>
                  <a:pt x="147412" y="254815"/>
                  <a:pt x="147126" y="254338"/>
                  <a:pt x="146875" y="253841"/>
                </a:cubicBezTo>
                <a:lnTo>
                  <a:pt x="146875" y="253365"/>
                </a:lnTo>
                <a:lnTo>
                  <a:pt x="146875" y="252412"/>
                </a:lnTo>
                <a:cubicBezTo>
                  <a:pt x="146613" y="251923"/>
                  <a:pt x="146391" y="251413"/>
                  <a:pt x="146209" y="250888"/>
                </a:cubicBezTo>
                <a:cubicBezTo>
                  <a:pt x="146209" y="250507"/>
                  <a:pt x="146209" y="250126"/>
                  <a:pt x="146209" y="249841"/>
                </a:cubicBezTo>
                <a:cubicBezTo>
                  <a:pt x="146209" y="249555"/>
                  <a:pt x="146209" y="248888"/>
                  <a:pt x="146209" y="248888"/>
                </a:cubicBezTo>
                <a:lnTo>
                  <a:pt x="146209" y="247364"/>
                </a:lnTo>
                <a:cubicBezTo>
                  <a:pt x="146163" y="246984"/>
                  <a:pt x="146163" y="246601"/>
                  <a:pt x="146209" y="246221"/>
                </a:cubicBezTo>
                <a:cubicBezTo>
                  <a:pt x="146209" y="245840"/>
                  <a:pt x="146209" y="245078"/>
                  <a:pt x="146209" y="245078"/>
                </a:cubicBezTo>
                <a:lnTo>
                  <a:pt x="146209" y="243649"/>
                </a:lnTo>
                <a:cubicBezTo>
                  <a:pt x="146209" y="243268"/>
                  <a:pt x="146209" y="242602"/>
                  <a:pt x="146209" y="242602"/>
                </a:cubicBezTo>
                <a:cubicBezTo>
                  <a:pt x="146156" y="242190"/>
                  <a:pt x="146156" y="241774"/>
                  <a:pt x="146209" y="241363"/>
                </a:cubicBezTo>
                <a:lnTo>
                  <a:pt x="146209" y="239839"/>
                </a:lnTo>
                <a:cubicBezTo>
                  <a:pt x="146209" y="239554"/>
                  <a:pt x="146209" y="238982"/>
                  <a:pt x="146209" y="238982"/>
                </a:cubicBezTo>
                <a:lnTo>
                  <a:pt x="146209" y="237839"/>
                </a:lnTo>
                <a:cubicBezTo>
                  <a:pt x="146391" y="237345"/>
                  <a:pt x="146614" y="236867"/>
                  <a:pt x="146875" y="236410"/>
                </a:cubicBezTo>
                <a:cubicBezTo>
                  <a:pt x="146859" y="236093"/>
                  <a:pt x="146859" y="235775"/>
                  <a:pt x="146875" y="235458"/>
                </a:cubicBezTo>
                <a:lnTo>
                  <a:pt x="147352" y="234886"/>
                </a:lnTo>
                <a:cubicBezTo>
                  <a:pt x="147549" y="234441"/>
                  <a:pt x="147805" y="234025"/>
                  <a:pt x="148114" y="233648"/>
                </a:cubicBezTo>
                <a:cubicBezTo>
                  <a:pt x="148313" y="233315"/>
                  <a:pt x="148536" y="232997"/>
                  <a:pt x="148780" y="232696"/>
                </a:cubicBezTo>
                <a:lnTo>
                  <a:pt x="149638" y="231838"/>
                </a:lnTo>
                <a:cubicBezTo>
                  <a:pt x="149905" y="231475"/>
                  <a:pt x="150226" y="231153"/>
                  <a:pt x="150590" y="230886"/>
                </a:cubicBezTo>
                <a:lnTo>
                  <a:pt x="151447" y="230029"/>
                </a:lnTo>
                <a:lnTo>
                  <a:pt x="152305" y="229362"/>
                </a:lnTo>
                <a:lnTo>
                  <a:pt x="153638" y="228600"/>
                </a:lnTo>
                <a:cubicBezTo>
                  <a:pt x="153858" y="228556"/>
                  <a:pt x="154085" y="228556"/>
                  <a:pt x="154305" y="228600"/>
                </a:cubicBezTo>
                <a:lnTo>
                  <a:pt x="257175" y="171450"/>
                </a:lnTo>
                <a:cubicBezTo>
                  <a:pt x="261830" y="168977"/>
                  <a:pt x="267047" y="168626"/>
                  <a:pt x="271719" y="170057"/>
                </a:cubicBezTo>
                <a:close/>
                <a:moveTo>
                  <a:pt x="615095" y="169765"/>
                </a:moveTo>
                <a:cubicBezTo>
                  <a:pt x="619792" y="168429"/>
                  <a:pt x="624999" y="168886"/>
                  <a:pt x="629602" y="171450"/>
                </a:cubicBezTo>
                <a:lnTo>
                  <a:pt x="732091" y="228600"/>
                </a:lnTo>
                <a:lnTo>
                  <a:pt x="732758" y="228600"/>
                </a:lnTo>
                <a:lnTo>
                  <a:pt x="736187" y="229743"/>
                </a:lnTo>
                <a:lnTo>
                  <a:pt x="737139" y="230505"/>
                </a:lnTo>
                <a:lnTo>
                  <a:pt x="737996" y="231267"/>
                </a:lnTo>
                <a:cubicBezTo>
                  <a:pt x="738337" y="231560"/>
                  <a:pt x="738656" y="231878"/>
                  <a:pt x="738949" y="232219"/>
                </a:cubicBezTo>
                <a:lnTo>
                  <a:pt x="739806" y="233077"/>
                </a:lnTo>
                <a:lnTo>
                  <a:pt x="740473" y="234029"/>
                </a:lnTo>
                <a:cubicBezTo>
                  <a:pt x="740781" y="234406"/>
                  <a:pt x="741037" y="234822"/>
                  <a:pt x="741235" y="235267"/>
                </a:cubicBezTo>
                <a:cubicBezTo>
                  <a:pt x="741278" y="235488"/>
                  <a:pt x="741278" y="235714"/>
                  <a:pt x="741235" y="235934"/>
                </a:cubicBezTo>
                <a:lnTo>
                  <a:pt x="741235" y="236887"/>
                </a:lnTo>
                <a:lnTo>
                  <a:pt x="741806" y="238315"/>
                </a:lnTo>
                <a:cubicBezTo>
                  <a:pt x="741844" y="238696"/>
                  <a:pt x="741844" y="239078"/>
                  <a:pt x="741806" y="239458"/>
                </a:cubicBezTo>
                <a:cubicBezTo>
                  <a:pt x="741806" y="239744"/>
                  <a:pt x="741806" y="240316"/>
                  <a:pt x="741806" y="240316"/>
                </a:cubicBezTo>
                <a:lnTo>
                  <a:pt x="741806" y="241840"/>
                </a:lnTo>
                <a:cubicBezTo>
                  <a:pt x="741852" y="242251"/>
                  <a:pt x="741852" y="242666"/>
                  <a:pt x="741806" y="243078"/>
                </a:cubicBezTo>
                <a:cubicBezTo>
                  <a:pt x="741806" y="243459"/>
                  <a:pt x="741806" y="244126"/>
                  <a:pt x="741806" y="244126"/>
                </a:cubicBezTo>
                <a:lnTo>
                  <a:pt x="739520" y="245173"/>
                </a:lnTo>
                <a:lnTo>
                  <a:pt x="739520" y="246697"/>
                </a:lnTo>
                <a:cubicBezTo>
                  <a:pt x="739520" y="246983"/>
                  <a:pt x="739520" y="247745"/>
                  <a:pt x="739520" y="247745"/>
                </a:cubicBezTo>
                <a:cubicBezTo>
                  <a:pt x="739559" y="248157"/>
                  <a:pt x="739559" y="248572"/>
                  <a:pt x="739520" y="248983"/>
                </a:cubicBezTo>
                <a:lnTo>
                  <a:pt x="739520" y="250412"/>
                </a:lnTo>
                <a:cubicBezTo>
                  <a:pt x="739520" y="250793"/>
                  <a:pt x="739520" y="251365"/>
                  <a:pt x="739520" y="251365"/>
                </a:cubicBezTo>
                <a:cubicBezTo>
                  <a:pt x="739558" y="251745"/>
                  <a:pt x="739558" y="252128"/>
                  <a:pt x="739520" y="252508"/>
                </a:cubicBezTo>
                <a:lnTo>
                  <a:pt x="738949" y="253936"/>
                </a:lnTo>
                <a:lnTo>
                  <a:pt x="738949" y="254889"/>
                </a:lnTo>
                <a:lnTo>
                  <a:pt x="738949" y="255365"/>
                </a:lnTo>
                <a:lnTo>
                  <a:pt x="738091" y="256794"/>
                </a:lnTo>
                <a:lnTo>
                  <a:pt x="736853" y="258223"/>
                </a:lnTo>
                <a:lnTo>
                  <a:pt x="736377" y="258889"/>
                </a:lnTo>
                <a:lnTo>
                  <a:pt x="735806" y="259366"/>
                </a:lnTo>
                <a:lnTo>
                  <a:pt x="734377" y="260509"/>
                </a:lnTo>
                <a:lnTo>
                  <a:pt x="732853" y="261652"/>
                </a:lnTo>
                <a:lnTo>
                  <a:pt x="732281" y="261652"/>
                </a:lnTo>
                <a:lnTo>
                  <a:pt x="629792" y="318802"/>
                </a:lnTo>
                <a:cubicBezTo>
                  <a:pt x="629433" y="319018"/>
                  <a:pt x="629068" y="319222"/>
                  <a:pt x="628695" y="319415"/>
                </a:cubicBezTo>
                <a:cubicBezTo>
                  <a:pt x="619347" y="324241"/>
                  <a:pt x="607855" y="320574"/>
                  <a:pt x="603029" y="311225"/>
                </a:cubicBezTo>
                <a:cubicBezTo>
                  <a:pt x="598203" y="301877"/>
                  <a:pt x="601870" y="290386"/>
                  <a:pt x="611218" y="285559"/>
                </a:cubicBezTo>
                <a:lnTo>
                  <a:pt x="649318" y="264223"/>
                </a:lnTo>
                <a:lnTo>
                  <a:pt x="529494" y="264223"/>
                </a:lnTo>
                <a:cubicBezTo>
                  <a:pt x="518973" y="264223"/>
                  <a:pt x="510444" y="255694"/>
                  <a:pt x="510444" y="245173"/>
                </a:cubicBezTo>
                <a:lnTo>
                  <a:pt x="510444" y="197548"/>
                </a:lnTo>
                <a:lnTo>
                  <a:pt x="548544" y="197548"/>
                </a:lnTo>
                <a:lnTo>
                  <a:pt x="548544" y="226123"/>
                </a:lnTo>
                <a:lnTo>
                  <a:pt x="649128" y="226123"/>
                </a:lnTo>
                <a:lnTo>
                  <a:pt x="611028" y="204787"/>
                </a:lnTo>
                <a:cubicBezTo>
                  <a:pt x="601822" y="199658"/>
                  <a:pt x="598517" y="188038"/>
                  <a:pt x="603646" y="178832"/>
                </a:cubicBezTo>
                <a:cubicBezTo>
                  <a:pt x="606211" y="174229"/>
                  <a:pt x="610398" y="171101"/>
                  <a:pt x="615095" y="169765"/>
                </a:cubicBezTo>
                <a:close/>
                <a:moveTo>
                  <a:pt x="339264" y="166622"/>
                </a:moveTo>
                <a:lnTo>
                  <a:pt x="339375" y="166687"/>
                </a:lnTo>
                <a:lnTo>
                  <a:pt x="338994" y="166687"/>
                </a:lnTo>
                <a:close/>
                <a:moveTo>
                  <a:pt x="436244" y="73723"/>
                </a:moveTo>
                <a:lnTo>
                  <a:pt x="437292" y="73723"/>
                </a:lnTo>
                <a:lnTo>
                  <a:pt x="438054" y="73723"/>
                </a:lnTo>
                <a:lnTo>
                  <a:pt x="439769" y="73723"/>
                </a:lnTo>
                <a:lnTo>
                  <a:pt x="440912" y="73723"/>
                </a:lnTo>
                <a:lnTo>
                  <a:pt x="444531" y="73723"/>
                </a:lnTo>
                <a:lnTo>
                  <a:pt x="445579" y="73723"/>
                </a:lnTo>
                <a:lnTo>
                  <a:pt x="447293" y="73723"/>
                </a:lnTo>
                <a:lnTo>
                  <a:pt x="448151" y="73723"/>
                </a:lnTo>
                <a:lnTo>
                  <a:pt x="449103" y="73723"/>
                </a:lnTo>
                <a:lnTo>
                  <a:pt x="450818" y="74390"/>
                </a:lnTo>
                <a:lnTo>
                  <a:pt x="451675" y="74390"/>
                </a:lnTo>
                <a:lnTo>
                  <a:pt x="555974" y="130873"/>
                </a:lnTo>
                <a:cubicBezTo>
                  <a:pt x="562296" y="134280"/>
                  <a:pt x="566165" y="140952"/>
                  <a:pt x="565981" y="148132"/>
                </a:cubicBezTo>
                <a:cubicBezTo>
                  <a:pt x="565711" y="158649"/>
                  <a:pt x="556966" y="166957"/>
                  <a:pt x="546449" y="166687"/>
                </a:cubicBezTo>
                <a:cubicBezTo>
                  <a:pt x="543129" y="166768"/>
                  <a:pt x="539845" y="165980"/>
                  <a:pt x="536924" y="164401"/>
                </a:cubicBezTo>
                <a:lnTo>
                  <a:pt x="461581" y="123253"/>
                </a:lnTo>
                <a:lnTo>
                  <a:pt x="461581" y="196024"/>
                </a:lnTo>
                <a:cubicBezTo>
                  <a:pt x="461581" y="206545"/>
                  <a:pt x="453052" y="215074"/>
                  <a:pt x="442531" y="215074"/>
                </a:cubicBezTo>
                <a:lnTo>
                  <a:pt x="383381" y="215074"/>
                </a:lnTo>
                <a:lnTo>
                  <a:pt x="383381" y="176974"/>
                </a:lnTo>
                <a:lnTo>
                  <a:pt x="423862" y="176974"/>
                </a:lnTo>
                <a:lnTo>
                  <a:pt x="423862" y="123253"/>
                </a:lnTo>
                <a:lnTo>
                  <a:pt x="348519" y="164401"/>
                </a:lnTo>
                <a:lnTo>
                  <a:pt x="339264" y="166622"/>
                </a:lnTo>
                <a:lnTo>
                  <a:pt x="322116" y="156680"/>
                </a:lnTo>
                <a:cubicBezTo>
                  <a:pt x="317126" y="147418"/>
                  <a:pt x="320588" y="135864"/>
                  <a:pt x="329850" y="130873"/>
                </a:cubicBezTo>
                <a:lnTo>
                  <a:pt x="433768" y="74390"/>
                </a:lnTo>
                <a:lnTo>
                  <a:pt x="434625" y="74390"/>
                </a:lnTo>
                <a:close/>
                <a:moveTo>
                  <a:pt x="443103" y="47625"/>
                </a:moveTo>
                <a:cubicBezTo>
                  <a:pt x="228600" y="47625"/>
                  <a:pt x="47625" y="138589"/>
                  <a:pt x="47625" y="246412"/>
                </a:cubicBezTo>
                <a:cubicBezTo>
                  <a:pt x="47625" y="354235"/>
                  <a:pt x="228600" y="445294"/>
                  <a:pt x="443103" y="445294"/>
                </a:cubicBezTo>
                <a:cubicBezTo>
                  <a:pt x="657225" y="445294"/>
                  <a:pt x="838676" y="354140"/>
                  <a:pt x="838676" y="246412"/>
                </a:cubicBezTo>
                <a:cubicBezTo>
                  <a:pt x="838676" y="138684"/>
                  <a:pt x="657606" y="47625"/>
                  <a:pt x="443103" y="47625"/>
                </a:cubicBezTo>
                <a:close/>
                <a:moveTo>
                  <a:pt x="443103" y="0"/>
                </a:moveTo>
                <a:cubicBezTo>
                  <a:pt x="691610" y="0"/>
                  <a:pt x="886301" y="108299"/>
                  <a:pt x="886301" y="246412"/>
                </a:cubicBezTo>
                <a:cubicBezTo>
                  <a:pt x="886301" y="249841"/>
                  <a:pt x="886301" y="253175"/>
                  <a:pt x="886301" y="256508"/>
                </a:cubicBezTo>
                <a:cubicBezTo>
                  <a:pt x="886447" y="257965"/>
                  <a:pt x="886447" y="259433"/>
                  <a:pt x="886301" y="260890"/>
                </a:cubicBezTo>
                <a:lnTo>
                  <a:pt x="886301" y="425291"/>
                </a:lnTo>
                <a:cubicBezTo>
                  <a:pt x="886301" y="537686"/>
                  <a:pt x="753523" y="633317"/>
                  <a:pt x="564261" y="662273"/>
                </a:cubicBezTo>
                <a:cubicBezTo>
                  <a:pt x="561808" y="671353"/>
                  <a:pt x="556826" y="679549"/>
                  <a:pt x="549894" y="685906"/>
                </a:cubicBezTo>
                <a:cubicBezTo>
                  <a:pt x="529695" y="704431"/>
                  <a:pt x="498304" y="703074"/>
                  <a:pt x="479779" y="682874"/>
                </a:cubicBezTo>
                <a:cubicBezTo>
                  <a:pt x="461255" y="662675"/>
                  <a:pt x="462612" y="631284"/>
                  <a:pt x="482811" y="612759"/>
                </a:cubicBezTo>
                <a:cubicBezTo>
                  <a:pt x="503010" y="594235"/>
                  <a:pt x="534402" y="595592"/>
                  <a:pt x="552926" y="615791"/>
                </a:cubicBezTo>
                <a:cubicBezTo>
                  <a:pt x="718471" y="591503"/>
                  <a:pt x="838676" y="513112"/>
                  <a:pt x="838676" y="425291"/>
                </a:cubicBezTo>
                <a:lnTo>
                  <a:pt x="838676" y="359188"/>
                </a:lnTo>
                <a:cubicBezTo>
                  <a:pt x="766191" y="438817"/>
                  <a:pt x="617982" y="492538"/>
                  <a:pt x="443103" y="492538"/>
                </a:cubicBezTo>
                <a:cubicBezTo>
                  <a:pt x="268224" y="492538"/>
                  <a:pt x="120110" y="439198"/>
                  <a:pt x="47625" y="359188"/>
                </a:cubicBezTo>
                <a:lnTo>
                  <a:pt x="47625" y="425291"/>
                </a:lnTo>
                <a:cubicBezTo>
                  <a:pt x="47625" y="512064"/>
                  <a:pt x="165544" y="589883"/>
                  <a:pt x="328517" y="615315"/>
                </a:cubicBezTo>
                <a:cubicBezTo>
                  <a:pt x="334936" y="608602"/>
                  <a:pt x="343115" y="603832"/>
                  <a:pt x="352119" y="601554"/>
                </a:cubicBezTo>
                <a:cubicBezTo>
                  <a:pt x="378587" y="594855"/>
                  <a:pt x="405474" y="610880"/>
                  <a:pt x="412172" y="637348"/>
                </a:cubicBezTo>
                <a:cubicBezTo>
                  <a:pt x="418871" y="663815"/>
                  <a:pt x="402846" y="690702"/>
                  <a:pt x="376378" y="697401"/>
                </a:cubicBezTo>
                <a:cubicBezTo>
                  <a:pt x="349911" y="704100"/>
                  <a:pt x="323024" y="688074"/>
                  <a:pt x="316325" y="661607"/>
                </a:cubicBezTo>
                <a:cubicBezTo>
                  <a:pt x="130112" y="631317"/>
                  <a:pt x="0" y="536353"/>
                  <a:pt x="476" y="425291"/>
                </a:cubicBezTo>
                <a:lnTo>
                  <a:pt x="476" y="260890"/>
                </a:lnTo>
                <a:cubicBezTo>
                  <a:pt x="330" y="259433"/>
                  <a:pt x="330" y="257965"/>
                  <a:pt x="476" y="256508"/>
                </a:cubicBezTo>
                <a:cubicBezTo>
                  <a:pt x="0" y="253175"/>
                  <a:pt x="0" y="249841"/>
                  <a:pt x="0" y="246412"/>
                </a:cubicBezTo>
                <a:cubicBezTo>
                  <a:pt x="0" y="108299"/>
                  <a:pt x="194596" y="0"/>
                  <a:pt x="4431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TN接入路由器 ATN Access Router">
            <a:extLst>
              <a:ext uri="{FF2B5EF4-FFF2-40B4-BE49-F238E27FC236}">
                <a16:creationId xmlns:a16="http://schemas.microsoft.com/office/drawing/2014/main" id="{CFF237D9-CEA5-43B7-9F00-66A6EA2DB819}"/>
              </a:ext>
            </a:extLst>
          </p:cNvPr>
          <p:cNvSpPr/>
          <p:nvPr/>
        </p:nvSpPr>
        <p:spPr>
          <a:xfrm>
            <a:off x="5922560" y="5642936"/>
            <a:ext cx="609685" cy="480753"/>
          </a:xfrm>
          <a:custGeom>
            <a:avLst/>
            <a:gdLst>
              <a:gd name="connsiteX0" fmla="*/ 443769 w 886410"/>
              <a:gd name="connsiteY0" fmla="*/ 273653 h 698958"/>
              <a:gd name="connsiteX1" fmla="*/ 502824 w 886410"/>
              <a:gd name="connsiteY1" fmla="*/ 273653 h 698958"/>
              <a:gd name="connsiteX2" fmla="*/ 502824 w 886410"/>
              <a:gd name="connsiteY2" fmla="*/ 311753 h 698958"/>
              <a:gd name="connsiteX3" fmla="*/ 462819 w 886410"/>
              <a:gd name="connsiteY3" fmla="*/ 311753 h 698958"/>
              <a:gd name="connsiteX4" fmla="*/ 462819 w 886410"/>
              <a:gd name="connsiteY4" fmla="*/ 367093 h 698958"/>
              <a:gd name="connsiteX5" fmla="*/ 538162 w 886410"/>
              <a:gd name="connsiteY5" fmla="*/ 326041 h 698958"/>
              <a:gd name="connsiteX6" fmla="*/ 538067 w 886410"/>
              <a:gd name="connsiteY6" fmla="*/ 325945 h 698958"/>
              <a:gd name="connsiteX7" fmla="*/ 562728 w 886410"/>
              <a:gd name="connsiteY7" fmla="*/ 333225 h 698958"/>
              <a:gd name="connsiteX8" fmla="*/ 556259 w 886410"/>
              <a:gd name="connsiteY8" fmla="*/ 359378 h 698958"/>
              <a:gd name="connsiteX9" fmla="*/ 452723 w 886410"/>
              <a:gd name="connsiteY9" fmla="*/ 415861 h 698958"/>
              <a:gd name="connsiteX10" fmla="*/ 452151 w 886410"/>
              <a:gd name="connsiteY10" fmla="*/ 415861 h 698958"/>
              <a:gd name="connsiteX11" fmla="*/ 449294 w 886410"/>
              <a:gd name="connsiteY11" fmla="*/ 417004 h 698958"/>
              <a:gd name="connsiteX12" fmla="*/ 448436 w 886410"/>
              <a:gd name="connsiteY12" fmla="*/ 417004 h 698958"/>
              <a:gd name="connsiteX13" fmla="*/ 447960 w 886410"/>
              <a:gd name="connsiteY13" fmla="*/ 417004 h 698958"/>
              <a:gd name="connsiteX14" fmla="*/ 443674 w 886410"/>
              <a:gd name="connsiteY14" fmla="*/ 417576 h 698958"/>
              <a:gd name="connsiteX15" fmla="*/ 439483 w 886410"/>
              <a:gd name="connsiteY15" fmla="*/ 417004 h 698958"/>
              <a:gd name="connsiteX16" fmla="*/ 438911 w 886410"/>
              <a:gd name="connsiteY16" fmla="*/ 417004 h 698958"/>
              <a:gd name="connsiteX17" fmla="*/ 438054 w 886410"/>
              <a:gd name="connsiteY17" fmla="*/ 417004 h 698958"/>
              <a:gd name="connsiteX18" fmla="*/ 435292 w 886410"/>
              <a:gd name="connsiteY18" fmla="*/ 415956 h 698958"/>
              <a:gd name="connsiteX19" fmla="*/ 434625 w 886410"/>
              <a:gd name="connsiteY19" fmla="*/ 415956 h 698958"/>
              <a:gd name="connsiteX20" fmla="*/ 331088 w 886410"/>
              <a:gd name="connsiteY20" fmla="*/ 359473 h 698958"/>
              <a:gd name="connsiteX21" fmla="*/ 323516 w 886410"/>
              <a:gd name="connsiteY21" fmla="*/ 333613 h 698958"/>
              <a:gd name="connsiteX22" fmla="*/ 349376 w 886410"/>
              <a:gd name="connsiteY22" fmla="*/ 326041 h 698958"/>
              <a:gd name="connsiteX23" fmla="*/ 424719 w 886410"/>
              <a:gd name="connsiteY23" fmla="*/ 367189 h 698958"/>
              <a:gd name="connsiteX24" fmla="*/ 424719 w 886410"/>
              <a:gd name="connsiteY24" fmla="*/ 292703 h 698958"/>
              <a:gd name="connsiteX25" fmla="*/ 443769 w 886410"/>
              <a:gd name="connsiteY25" fmla="*/ 273653 h 698958"/>
              <a:gd name="connsiteX26" fmla="*/ 271719 w 886410"/>
              <a:gd name="connsiteY26" fmla="*/ 170057 h 698958"/>
              <a:gd name="connsiteX27" fmla="*/ 282988 w 886410"/>
              <a:gd name="connsiteY27" fmla="*/ 179356 h 698958"/>
              <a:gd name="connsiteX28" fmla="*/ 275082 w 886410"/>
              <a:gd name="connsiteY28" fmla="*/ 205168 h 698958"/>
              <a:gd name="connsiteX29" fmla="*/ 236982 w 886410"/>
              <a:gd name="connsiteY29" fmla="*/ 226504 h 698958"/>
              <a:gd name="connsiteX30" fmla="*/ 356806 w 886410"/>
              <a:gd name="connsiteY30" fmla="*/ 226504 h 698958"/>
              <a:gd name="connsiteX31" fmla="*/ 375856 w 886410"/>
              <a:gd name="connsiteY31" fmla="*/ 245554 h 698958"/>
              <a:gd name="connsiteX32" fmla="*/ 375856 w 886410"/>
              <a:gd name="connsiteY32" fmla="*/ 292513 h 698958"/>
              <a:gd name="connsiteX33" fmla="*/ 337756 w 886410"/>
              <a:gd name="connsiteY33" fmla="*/ 292513 h 698958"/>
              <a:gd name="connsiteX34" fmla="*/ 337756 w 886410"/>
              <a:gd name="connsiteY34" fmla="*/ 264414 h 698958"/>
              <a:gd name="connsiteX35" fmla="*/ 237172 w 886410"/>
              <a:gd name="connsiteY35" fmla="*/ 264414 h 698958"/>
              <a:gd name="connsiteX36" fmla="*/ 275272 w 886410"/>
              <a:gd name="connsiteY36" fmla="*/ 285750 h 698958"/>
              <a:gd name="connsiteX37" fmla="*/ 275177 w 886410"/>
              <a:gd name="connsiteY37" fmla="*/ 283559 h 698958"/>
              <a:gd name="connsiteX38" fmla="*/ 284835 w 886410"/>
              <a:gd name="connsiteY38" fmla="*/ 300266 h 698958"/>
              <a:gd name="connsiteX39" fmla="*/ 265652 w 886410"/>
              <a:gd name="connsiteY39" fmla="*/ 319183 h 698958"/>
              <a:gd name="connsiteX40" fmla="*/ 256127 w 886410"/>
              <a:gd name="connsiteY40" fmla="*/ 316801 h 698958"/>
              <a:gd name="connsiteX41" fmla="*/ 153543 w 886410"/>
              <a:gd name="connsiteY41" fmla="*/ 259651 h 698958"/>
              <a:gd name="connsiteX42" fmla="*/ 152971 w 886410"/>
              <a:gd name="connsiteY42" fmla="*/ 259651 h 698958"/>
              <a:gd name="connsiteX43" fmla="*/ 151447 w 886410"/>
              <a:gd name="connsiteY43" fmla="*/ 258508 h 698958"/>
              <a:gd name="connsiteX44" fmla="*/ 150019 w 886410"/>
              <a:gd name="connsiteY44" fmla="*/ 257365 h 698958"/>
              <a:gd name="connsiteX45" fmla="*/ 149447 w 886410"/>
              <a:gd name="connsiteY45" fmla="*/ 257365 h 698958"/>
              <a:gd name="connsiteX46" fmla="*/ 148971 w 886410"/>
              <a:gd name="connsiteY46" fmla="*/ 256699 h 698958"/>
              <a:gd name="connsiteX47" fmla="*/ 147733 w 886410"/>
              <a:gd name="connsiteY47" fmla="*/ 255270 h 698958"/>
              <a:gd name="connsiteX48" fmla="*/ 146875 w 886410"/>
              <a:gd name="connsiteY48" fmla="*/ 253841 h 698958"/>
              <a:gd name="connsiteX49" fmla="*/ 146875 w 886410"/>
              <a:gd name="connsiteY49" fmla="*/ 253365 h 698958"/>
              <a:gd name="connsiteX50" fmla="*/ 146875 w 886410"/>
              <a:gd name="connsiteY50" fmla="*/ 252412 h 698958"/>
              <a:gd name="connsiteX51" fmla="*/ 146209 w 886410"/>
              <a:gd name="connsiteY51" fmla="*/ 250888 h 698958"/>
              <a:gd name="connsiteX52" fmla="*/ 146209 w 886410"/>
              <a:gd name="connsiteY52" fmla="*/ 249841 h 698958"/>
              <a:gd name="connsiteX53" fmla="*/ 146209 w 886410"/>
              <a:gd name="connsiteY53" fmla="*/ 248888 h 698958"/>
              <a:gd name="connsiteX54" fmla="*/ 146209 w 886410"/>
              <a:gd name="connsiteY54" fmla="*/ 247364 h 698958"/>
              <a:gd name="connsiteX55" fmla="*/ 146209 w 886410"/>
              <a:gd name="connsiteY55" fmla="*/ 246221 h 698958"/>
              <a:gd name="connsiteX56" fmla="*/ 146209 w 886410"/>
              <a:gd name="connsiteY56" fmla="*/ 245078 h 698958"/>
              <a:gd name="connsiteX57" fmla="*/ 146209 w 886410"/>
              <a:gd name="connsiteY57" fmla="*/ 243649 h 698958"/>
              <a:gd name="connsiteX58" fmla="*/ 146209 w 886410"/>
              <a:gd name="connsiteY58" fmla="*/ 242602 h 698958"/>
              <a:gd name="connsiteX59" fmla="*/ 146209 w 886410"/>
              <a:gd name="connsiteY59" fmla="*/ 241363 h 698958"/>
              <a:gd name="connsiteX60" fmla="*/ 146209 w 886410"/>
              <a:gd name="connsiteY60" fmla="*/ 239839 h 698958"/>
              <a:gd name="connsiteX61" fmla="*/ 146209 w 886410"/>
              <a:gd name="connsiteY61" fmla="*/ 238982 h 698958"/>
              <a:gd name="connsiteX62" fmla="*/ 146209 w 886410"/>
              <a:gd name="connsiteY62" fmla="*/ 237839 h 698958"/>
              <a:gd name="connsiteX63" fmla="*/ 146875 w 886410"/>
              <a:gd name="connsiteY63" fmla="*/ 236410 h 698958"/>
              <a:gd name="connsiteX64" fmla="*/ 146875 w 886410"/>
              <a:gd name="connsiteY64" fmla="*/ 235458 h 698958"/>
              <a:gd name="connsiteX65" fmla="*/ 147352 w 886410"/>
              <a:gd name="connsiteY65" fmla="*/ 234886 h 698958"/>
              <a:gd name="connsiteX66" fmla="*/ 148114 w 886410"/>
              <a:gd name="connsiteY66" fmla="*/ 233648 h 698958"/>
              <a:gd name="connsiteX67" fmla="*/ 148780 w 886410"/>
              <a:gd name="connsiteY67" fmla="*/ 232696 h 698958"/>
              <a:gd name="connsiteX68" fmla="*/ 149638 w 886410"/>
              <a:gd name="connsiteY68" fmla="*/ 231838 h 698958"/>
              <a:gd name="connsiteX69" fmla="*/ 150590 w 886410"/>
              <a:gd name="connsiteY69" fmla="*/ 230886 h 698958"/>
              <a:gd name="connsiteX70" fmla="*/ 151447 w 886410"/>
              <a:gd name="connsiteY70" fmla="*/ 230029 h 698958"/>
              <a:gd name="connsiteX71" fmla="*/ 152305 w 886410"/>
              <a:gd name="connsiteY71" fmla="*/ 229362 h 698958"/>
              <a:gd name="connsiteX72" fmla="*/ 153638 w 886410"/>
              <a:gd name="connsiteY72" fmla="*/ 228600 h 698958"/>
              <a:gd name="connsiteX73" fmla="*/ 154305 w 886410"/>
              <a:gd name="connsiteY73" fmla="*/ 228600 h 698958"/>
              <a:gd name="connsiteX74" fmla="*/ 257175 w 886410"/>
              <a:gd name="connsiteY74" fmla="*/ 171450 h 698958"/>
              <a:gd name="connsiteX75" fmla="*/ 271719 w 886410"/>
              <a:gd name="connsiteY75" fmla="*/ 170057 h 698958"/>
              <a:gd name="connsiteX76" fmla="*/ 615095 w 886410"/>
              <a:gd name="connsiteY76" fmla="*/ 169765 h 698958"/>
              <a:gd name="connsiteX77" fmla="*/ 629602 w 886410"/>
              <a:gd name="connsiteY77" fmla="*/ 171450 h 698958"/>
              <a:gd name="connsiteX78" fmla="*/ 732091 w 886410"/>
              <a:gd name="connsiteY78" fmla="*/ 228600 h 698958"/>
              <a:gd name="connsiteX79" fmla="*/ 732758 w 886410"/>
              <a:gd name="connsiteY79" fmla="*/ 228600 h 698958"/>
              <a:gd name="connsiteX80" fmla="*/ 736187 w 886410"/>
              <a:gd name="connsiteY80" fmla="*/ 229743 h 698958"/>
              <a:gd name="connsiteX81" fmla="*/ 737139 w 886410"/>
              <a:gd name="connsiteY81" fmla="*/ 230505 h 698958"/>
              <a:gd name="connsiteX82" fmla="*/ 737996 w 886410"/>
              <a:gd name="connsiteY82" fmla="*/ 231267 h 698958"/>
              <a:gd name="connsiteX83" fmla="*/ 738949 w 886410"/>
              <a:gd name="connsiteY83" fmla="*/ 232219 h 698958"/>
              <a:gd name="connsiteX84" fmla="*/ 739806 w 886410"/>
              <a:gd name="connsiteY84" fmla="*/ 233077 h 698958"/>
              <a:gd name="connsiteX85" fmla="*/ 740473 w 886410"/>
              <a:gd name="connsiteY85" fmla="*/ 234029 h 698958"/>
              <a:gd name="connsiteX86" fmla="*/ 741235 w 886410"/>
              <a:gd name="connsiteY86" fmla="*/ 235267 h 698958"/>
              <a:gd name="connsiteX87" fmla="*/ 741235 w 886410"/>
              <a:gd name="connsiteY87" fmla="*/ 235934 h 698958"/>
              <a:gd name="connsiteX88" fmla="*/ 741235 w 886410"/>
              <a:gd name="connsiteY88" fmla="*/ 236887 h 698958"/>
              <a:gd name="connsiteX89" fmla="*/ 741806 w 886410"/>
              <a:gd name="connsiteY89" fmla="*/ 238315 h 698958"/>
              <a:gd name="connsiteX90" fmla="*/ 741806 w 886410"/>
              <a:gd name="connsiteY90" fmla="*/ 239458 h 698958"/>
              <a:gd name="connsiteX91" fmla="*/ 741806 w 886410"/>
              <a:gd name="connsiteY91" fmla="*/ 240316 h 698958"/>
              <a:gd name="connsiteX92" fmla="*/ 741806 w 886410"/>
              <a:gd name="connsiteY92" fmla="*/ 241840 h 698958"/>
              <a:gd name="connsiteX93" fmla="*/ 741806 w 886410"/>
              <a:gd name="connsiteY93" fmla="*/ 243078 h 698958"/>
              <a:gd name="connsiteX94" fmla="*/ 741806 w 886410"/>
              <a:gd name="connsiteY94" fmla="*/ 244126 h 698958"/>
              <a:gd name="connsiteX95" fmla="*/ 739520 w 886410"/>
              <a:gd name="connsiteY95" fmla="*/ 245173 h 698958"/>
              <a:gd name="connsiteX96" fmla="*/ 739520 w 886410"/>
              <a:gd name="connsiteY96" fmla="*/ 246697 h 698958"/>
              <a:gd name="connsiteX97" fmla="*/ 739520 w 886410"/>
              <a:gd name="connsiteY97" fmla="*/ 247745 h 698958"/>
              <a:gd name="connsiteX98" fmla="*/ 739520 w 886410"/>
              <a:gd name="connsiteY98" fmla="*/ 248983 h 698958"/>
              <a:gd name="connsiteX99" fmla="*/ 739520 w 886410"/>
              <a:gd name="connsiteY99" fmla="*/ 250412 h 698958"/>
              <a:gd name="connsiteX100" fmla="*/ 739520 w 886410"/>
              <a:gd name="connsiteY100" fmla="*/ 251365 h 698958"/>
              <a:gd name="connsiteX101" fmla="*/ 739520 w 886410"/>
              <a:gd name="connsiteY101" fmla="*/ 252508 h 698958"/>
              <a:gd name="connsiteX102" fmla="*/ 738949 w 886410"/>
              <a:gd name="connsiteY102" fmla="*/ 253936 h 698958"/>
              <a:gd name="connsiteX103" fmla="*/ 738949 w 886410"/>
              <a:gd name="connsiteY103" fmla="*/ 254889 h 698958"/>
              <a:gd name="connsiteX104" fmla="*/ 738949 w 886410"/>
              <a:gd name="connsiteY104" fmla="*/ 255365 h 698958"/>
              <a:gd name="connsiteX105" fmla="*/ 738091 w 886410"/>
              <a:gd name="connsiteY105" fmla="*/ 256794 h 698958"/>
              <a:gd name="connsiteX106" fmla="*/ 736853 w 886410"/>
              <a:gd name="connsiteY106" fmla="*/ 258223 h 698958"/>
              <a:gd name="connsiteX107" fmla="*/ 736377 w 886410"/>
              <a:gd name="connsiteY107" fmla="*/ 258889 h 698958"/>
              <a:gd name="connsiteX108" fmla="*/ 735806 w 886410"/>
              <a:gd name="connsiteY108" fmla="*/ 259366 h 698958"/>
              <a:gd name="connsiteX109" fmla="*/ 734377 w 886410"/>
              <a:gd name="connsiteY109" fmla="*/ 260509 h 698958"/>
              <a:gd name="connsiteX110" fmla="*/ 732853 w 886410"/>
              <a:gd name="connsiteY110" fmla="*/ 261652 h 698958"/>
              <a:gd name="connsiteX111" fmla="*/ 732281 w 886410"/>
              <a:gd name="connsiteY111" fmla="*/ 261652 h 698958"/>
              <a:gd name="connsiteX112" fmla="*/ 629792 w 886410"/>
              <a:gd name="connsiteY112" fmla="*/ 318802 h 698958"/>
              <a:gd name="connsiteX113" fmla="*/ 628695 w 886410"/>
              <a:gd name="connsiteY113" fmla="*/ 319415 h 698958"/>
              <a:gd name="connsiteX114" fmla="*/ 603029 w 886410"/>
              <a:gd name="connsiteY114" fmla="*/ 311225 h 698958"/>
              <a:gd name="connsiteX115" fmla="*/ 611218 w 886410"/>
              <a:gd name="connsiteY115" fmla="*/ 285559 h 698958"/>
              <a:gd name="connsiteX116" fmla="*/ 649318 w 886410"/>
              <a:gd name="connsiteY116" fmla="*/ 264223 h 698958"/>
              <a:gd name="connsiteX117" fmla="*/ 529494 w 886410"/>
              <a:gd name="connsiteY117" fmla="*/ 264223 h 698958"/>
              <a:gd name="connsiteX118" fmla="*/ 510444 w 886410"/>
              <a:gd name="connsiteY118" fmla="*/ 245173 h 698958"/>
              <a:gd name="connsiteX119" fmla="*/ 510444 w 886410"/>
              <a:gd name="connsiteY119" fmla="*/ 197548 h 698958"/>
              <a:gd name="connsiteX120" fmla="*/ 548544 w 886410"/>
              <a:gd name="connsiteY120" fmla="*/ 197548 h 698958"/>
              <a:gd name="connsiteX121" fmla="*/ 548544 w 886410"/>
              <a:gd name="connsiteY121" fmla="*/ 226123 h 698958"/>
              <a:gd name="connsiteX122" fmla="*/ 649128 w 886410"/>
              <a:gd name="connsiteY122" fmla="*/ 226123 h 698958"/>
              <a:gd name="connsiteX123" fmla="*/ 611028 w 886410"/>
              <a:gd name="connsiteY123" fmla="*/ 204787 h 698958"/>
              <a:gd name="connsiteX124" fmla="*/ 603646 w 886410"/>
              <a:gd name="connsiteY124" fmla="*/ 178832 h 698958"/>
              <a:gd name="connsiteX125" fmla="*/ 615095 w 886410"/>
              <a:gd name="connsiteY125" fmla="*/ 169765 h 698958"/>
              <a:gd name="connsiteX126" fmla="*/ 339264 w 886410"/>
              <a:gd name="connsiteY126" fmla="*/ 166622 h 698958"/>
              <a:gd name="connsiteX127" fmla="*/ 339375 w 886410"/>
              <a:gd name="connsiteY127" fmla="*/ 166687 h 698958"/>
              <a:gd name="connsiteX128" fmla="*/ 338994 w 886410"/>
              <a:gd name="connsiteY128" fmla="*/ 166687 h 698958"/>
              <a:gd name="connsiteX129" fmla="*/ 436244 w 886410"/>
              <a:gd name="connsiteY129" fmla="*/ 73723 h 698958"/>
              <a:gd name="connsiteX130" fmla="*/ 437292 w 886410"/>
              <a:gd name="connsiteY130" fmla="*/ 73723 h 698958"/>
              <a:gd name="connsiteX131" fmla="*/ 438054 w 886410"/>
              <a:gd name="connsiteY131" fmla="*/ 73723 h 698958"/>
              <a:gd name="connsiteX132" fmla="*/ 439769 w 886410"/>
              <a:gd name="connsiteY132" fmla="*/ 73723 h 698958"/>
              <a:gd name="connsiteX133" fmla="*/ 440912 w 886410"/>
              <a:gd name="connsiteY133" fmla="*/ 73723 h 698958"/>
              <a:gd name="connsiteX134" fmla="*/ 444531 w 886410"/>
              <a:gd name="connsiteY134" fmla="*/ 73723 h 698958"/>
              <a:gd name="connsiteX135" fmla="*/ 445579 w 886410"/>
              <a:gd name="connsiteY135" fmla="*/ 73723 h 698958"/>
              <a:gd name="connsiteX136" fmla="*/ 447293 w 886410"/>
              <a:gd name="connsiteY136" fmla="*/ 73723 h 698958"/>
              <a:gd name="connsiteX137" fmla="*/ 448151 w 886410"/>
              <a:gd name="connsiteY137" fmla="*/ 73723 h 698958"/>
              <a:gd name="connsiteX138" fmla="*/ 449103 w 886410"/>
              <a:gd name="connsiteY138" fmla="*/ 73723 h 698958"/>
              <a:gd name="connsiteX139" fmla="*/ 450818 w 886410"/>
              <a:gd name="connsiteY139" fmla="*/ 74390 h 698958"/>
              <a:gd name="connsiteX140" fmla="*/ 451675 w 886410"/>
              <a:gd name="connsiteY140" fmla="*/ 74390 h 698958"/>
              <a:gd name="connsiteX141" fmla="*/ 555974 w 886410"/>
              <a:gd name="connsiteY141" fmla="*/ 130873 h 698958"/>
              <a:gd name="connsiteX142" fmla="*/ 565981 w 886410"/>
              <a:gd name="connsiteY142" fmla="*/ 148132 h 698958"/>
              <a:gd name="connsiteX143" fmla="*/ 546449 w 886410"/>
              <a:gd name="connsiteY143" fmla="*/ 166687 h 698958"/>
              <a:gd name="connsiteX144" fmla="*/ 536924 w 886410"/>
              <a:gd name="connsiteY144" fmla="*/ 164401 h 698958"/>
              <a:gd name="connsiteX145" fmla="*/ 461581 w 886410"/>
              <a:gd name="connsiteY145" fmla="*/ 123253 h 698958"/>
              <a:gd name="connsiteX146" fmla="*/ 461581 w 886410"/>
              <a:gd name="connsiteY146" fmla="*/ 196024 h 698958"/>
              <a:gd name="connsiteX147" fmla="*/ 442531 w 886410"/>
              <a:gd name="connsiteY147" fmla="*/ 215074 h 698958"/>
              <a:gd name="connsiteX148" fmla="*/ 383381 w 886410"/>
              <a:gd name="connsiteY148" fmla="*/ 215074 h 698958"/>
              <a:gd name="connsiteX149" fmla="*/ 383381 w 886410"/>
              <a:gd name="connsiteY149" fmla="*/ 176974 h 698958"/>
              <a:gd name="connsiteX150" fmla="*/ 423862 w 886410"/>
              <a:gd name="connsiteY150" fmla="*/ 176974 h 698958"/>
              <a:gd name="connsiteX151" fmla="*/ 423862 w 886410"/>
              <a:gd name="connsiteY151" fmla="*/ 123253 h 698958"/>
              <a:gd name="connsiteX152" fmla="*/ 348519 w 886410"/>
              <a:gd name="connsiteY152" fmla="*/ 164401 h 698958"/>
              <a:gd name="connsiteX153" fmla="*/ 339264 w 886410"/>
              <a:gd name="connsiteY153" fmla="*/ 166622 h 698958"/>
              <a:gd name="connsiteX154" fmla="*/ 322116 w 886410"/>
              <a:gd name="connsiteY154" fmla="*/ 156680 h 698958"/>
              <a:gd name="connsiteX155" fmla="*/ 329850 w 886410"/>
              <a:gd name="connsiteY155" fmla="*/ 130873 h 698958"/>
              <a:gd name="connsiteX156" fmla="*/ 433768 w 886410"/>
              <a:gd name="connsiteY156" fmla="*/ 74390 h 698958"/>
              <a:gd name="connsiteX157" fmla="*/ 434625 w 886410"/>
              <a:gd name="connsiteY157" fmla="*/ 74390 h 698958"/>
              <a:gd name="connsiteX158" fmla="*/ 443103 w 886410"/>
              <a:gd name="connsiteY158" fmla="*/ 47625 h 698958"/>
              <a:gd name="connsiteX159" fmla="*/ 47625 w 886410"/>
              <a:gd name="connsiteY159" fmla="*/ 246412 h 698958"/>
              <a:gd name="connsiteX160" fmla="*/ 443103 w 886410"/>
              <a:gd name="connsiteY160" fmla="*/ 445294 h 698958"/>
              <a:gd name="connsiteX161" fmla="*/ 838676 w 886410"/>
              <a:gd name="connsiteY161" fmla="*/ 246412 h 698958"/>
              <a:gd name="connsiteX162" fmla="*/ 443103 w 886410"/>
              <a:gd name="connsiteY162" fmla="*/ 47625 h 698958"/>
              <a:gd name="connsiteX163" fmla="*/ 443103 w 886410"/>
              <a:gd name="connsiteY163" fmla="*/ 0 h 698958"/>
              <a:gd name="connsiteX164" fmla="*/ 886301 w 886410"/>
              <a:gd name="connsiteY164" fmla="*/ 246412 h 698958"/>
              <a:gd name="connsiteX165" fmla="*/ 886301 w 886410"/>
              <a:gd name="connsiteY165" fmla="*/ 256508 h 698958"/>
              <a:gd name="connsiteX166" fmla="*/ 886301 w 886410"/>
              <a:gd name="connsiteY166" fmla="*/ 260890 h 698958"/>
              <a:gd name="connsiteX167" fmla="*/ 886301 w 886410"/>
              <a:gd name="connsiteY167" fmla="*/ 425291 h 698958"/>
              <a:gd name="connsiteX168" fmla="*/ 564261 w 886410"/>
              <a:gd name="connsiteY168" fmla="*/ 662273 h 698958"/>
              <a:gd name="connsiteX169" fmla="*/ 549894 w 886410"/>
              <a:gd name="connsiteY169" fmla="*/ 685906 h 698958"/>
              <a:gd name="connsiteX170" fmla="*/ 479779 w 886410"/>
              <a:gd name="connsiteY170" fmla="*/ 682874 h 698958"/>
              <a:gd name="connsiteX171" fmla="*/ 482811 w 886410"/>
              <a:gd name="connsiteY171" fmla="*/ 612759 h 698958"/>
              <a:gd name="connsiteX172" fmla="*/ 552926 w 886410"/>
              <a:gd name="connsiteY172" fmla="*/ 615791 h 698958"/>
              <a:gd name="connsiteX173" fmla="*/ 838676 w 886410"/>
              <a:gd name="connsiteY173" fmla="*/ 425291 h 698958"/>
              <a:gd name="connsiteX174" fmla="*/ 838676 w 886410"/>
              <a:gd name="connsiteY174" fmla="*/ 359188 h 698958"/>
              <a:gd name="connsiteX175" fmla="*/ 443103 w 886410"/>
              <a:gd name="connsiteY175" fmla="*/ 492538 h 698958"/>
              <a:gd name="connsiteX176" fmla="*/ 47625 w 886410"/>
              <a:gd name="connsiteY176" fmla="*/ 359188 h 698958"/>
              <a:gd name="connsiteX177" fmla="*/ 47625 w 886410"/>
              <a:gd name="connsiteY177" fmla="*/ 425291 h 698958"/>
              <a:gd name="connsiteX178" fmla="*/ 328517 w 886410"/>
              <a:gd name="connsiteY178" fmla="*/ 615315 h 698958"/>
              <a:gd name="connsiteX179" fmla="*/ 352119 w 886410"/>
              <a:gd name="connsiteY179" fmla="*/ 601554 h 698958"/>
              <a:gd name="connsiteX180" fmla="*/ 412172 w 886410"/>
              <a:gd name="connsiteY180" fmla="*/ 637348 h 698958"/>
              <a:gd name="connsiteX181" fmla="*/ 376378 w 886410"/>
              <a:gd name="connsiteY181" fmla="*/ 697401 h 698958"/>
              <a:gd name="connsiteX182" fmla="*/ 316325 w 886410"/>
              <a:gd name="connsiteY182" fmla="*/ 661607 h 698958"/>
              <a:gd name="connsiteX183" fmla="*/ 476 w 886410"/>
              <a:gd name="connsiteY183" fmla="*/ 425291 h 698958"/>
              <a:gd name="connsiteX184" fmla="*/ 476 w 886410"/>
              <a:gd name="connsiteY184" fmla="*/ 260890 h 698958"/>
              <a:gd name="connsiteX185" fmla="*/ 476 w 886410"/>
              <a:gd name="connsiteY185" fmla="*/ 256508 h 698958"/>
              <a:gd name="connsiteX186" fmla="*/ 0 w 886410"/>
              <a:gd name="connsiteY186" fmla="*/ 246412 h 698958"/>
              <a:gd name="connsiteX187" fmla="*/ 443103 w 886410"/>
              <a:gd name="connsiteY187" fmla="*/ 0 h 69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886410" h="698958">
                <a:moveTo>
                  <a:pt x="443769" y="273653"/>
                </a:moveTo>
                <a:lnTo>
                  <a:pt x="502824" y="273653"/>
                </a:lnTo>
                <a:lnTo>
                  <a:pt x="502824" y="311753"/>
                </a:lnTo>
                <a:lnTo>
                  <a:pt x="462819" y="311753"/>
                </a:lnTo>
                <a:lnTo>
                  <a:pt x="462819" y="367093"/>
                </a:lnTo>
                <a:lnTo>
                  <a:pt x="538162" y="326041"/>
                </a:lnTo>
                <a:lnTo>
                  <a:pt x="538067" y="325945"/>
                </a:lnTo>
                <a:cubicBezTo>
                  <a:pt x="546932" y="321622"/>
                  <a:pt x="557632" y="324780"/>
                  <a:pt x="562728" y="333225"/>
                </a:cubicBezTo>
                <a:cubicBezTo>
                  <a:pt x="568163" y="342233"/>
                  <a:pt x="565267" y="353942"/>
                  <a:pt x="556259" y="359378"/>
                </a:cubicBezTo>
                <a:lnTo>
                  <a:pt x="452723" y="415861"/>
                </a:lnTo>
                <a:lnTo>
                  <a:pt x="452151" y="415861"/>
                </a:lnTo>
                <a:lnTo>
                  <a:pt x="449294" y="417004"/>
                </a:lnTo>
                <a:lnTo>
                  <a:pt x="448436" y="417004"/>
                </a:lnTo>
                <a:lnTo>
                  <a:pt x="447960" y="417004"/>
                </a:lnTo>
                <a:cubicBezTo>
                  <a:pt x="446554" y="417334"/>
                  <a:pt x="445118" y="417526"/>
                  <a:pt x="443674" y="417576"/>
                </a:cubicBezTo>
                <a:cubicBezTo>
                  <a:pt x="442265" y="417485"/>
                  <a:pt x="440865" y="417294"/>
                  <a:pt x="439483" y="417004"/>
                </a:cubicBezTo>
                <a:lnTo>
                  <a:pt x="438911" y="417004"/>
                </a:lnTo>
                <a:lnTo>
                  <a:pt x="438054" y="417004"/>
                </a:lnTo>
                <a:cubicBezTo>
                  <a:pt x="437099" y="416755"/>
                  <a:pt x="436173" y="416403"/>
                  <a:pt x="435292" y="415956"/>
                </a:cubicBezTo>
                <a:lnTo>
                  <a:pt x="434625" y="415956"/>
                </a:lnTo>
                <a:lnTo>
                  <a:pt x="331088" y="359473"/>
                </a:lnTo>
                <a:cubicBezTo>
                  <a:pt x="321856" y="354423"/>
                  <a:pt x="318466" y="342845"/>
                  <a:pt x="323516" y="333613"/>
                </a:cubicBezTo>
                <a:cubicBezTo>
                  <a:pt x="328566" y="324381"/>
                  <a:pt x="340144" y="320990"/>
                  <a:pt x="349376" y="326041"/>
                </a:cubicBezTo>
                <a:lnTo>
                  <a:pt x="424719" y="367189"/>
                </a:lnTo>
                <a:lnTo>
                  <a:pt x="424719" y="292703"/>
                </a:lnTo>
                <a:cubicBezTo>
                  <a:pt x="424719" y="282182"/>
                  <a:pt x="433248" y="273653"/>
                  <a:pt x="443769" y="273653"/>
                </a:cubicBezTo>
                <a:close/>
                <a:moveTo>
                  <a:pt x="271719" y="170057"/>
                </a:moveTo>
                <a:cubicBezTo>
                  <a:pt x="276390" y="171487"/>
                  <a:pt x="280515" y="174700"/>
                  <a:pt x="282988" y="179356"/>
                </a:cubicBezTo>
                <a:cubicBezTo>
                  <a:pt x="287932" y="188667"/>
                  <a:pt x="284393" y="200223"/>
                  <a:pt x="275082" y="205168"/>
                </a:cubicBezTo>
                <a:lnTo>
                  <a:pt x="236982" y="226504"/>
                </a:lnTo>
                <a:lnTo>
                  <a:pt x="356806" y="226504"/>
                </a:lnTo>
                <a:cubicBezTo>
                  <a:pt x="367327" y="226504"/>
                  <a:pt x="375856" y="235033"/>
                  <a:pt x="375856" y="245554"/>
                </a:cubicBezTo>
                <a:lnTo>
                  <a:pt x="375856" y="292513"/>
                </a:lnTo>
                <a:lnTo>
                  <a:pt x="337756" y="292513"/>
                </a:lnTo>
                <a:lnTo>
                  <a:pt x="337756" y="264414"/>
                </a:lnTo>
                <a:lnTo>
                  <a:pt x="237172" y="264414"/>
                </a:lnTo>
                <a:lnTo>
                  <a:pt x="275272" y="285750"/>
                </a:lnTo>
                <a:lnTo>
                  <a:pt x="275177" y="283559"/>
                </a:lnTo>
                <a:cubicBezTo>
                  <a:pt x="281188" y="286965"/>
                  <a:pt x="284883" y="293358"/>
                  <a:pt x="284835" y="300266"/>
                </a:cubicBezTo>
                <a:cubicBezTo>
                  <a:pt x="284761" y="310787"/>
                  <a:pt x="276173" y="319256"/>
                  <a:pt x="265652" y="319183"/>
                </a:cubicBezTo>
                <a:cubicBezTo>
                  <a:pt x="262324" y="319235"/>
                  <a:pt x="259040" y="318414"/>
                  <a:pt x="256127" y="316801"/>
                </a:cubicBezTo>
                <a:lnTo>
                  <a:pt x="153543" y="259651"/>
                </a:lnTo>
                <a:lnTo>
                  <a:pt x="152971" y="259651"/>
                </a:lnTo>
                <a:lnTo>
                  <a:pt x="151447" y="258508"/>
                </a:lnTo>
                <a:lnTo>
                  <a:pt x="150019" y="257365"/>
                </a:lnTo>
                <a:lnTo>
                  <a:pt x="149447" y="257365"/>
                </a:lnTo>
                <a:lnTo>
                  <a:pt x="148971" y="256699"/>
                </a:lnTo>
                <a:lnTo>
                  <a:pt x="147733" y="255270"/>
                </a:lnTo>
                <a:cubicBezTo>
                  <a:pt x="147412" y="254815"/>
                  <a:pt x="147126" y="254338"/>
                  <a:pt x="146875" y="253841"/>
                </a:cubicBezTo>
                <a:lnTo>
                  <a:pt x="146875" y="253365"/>
                </a:lnTo>
                <a:lnTo>
                  <a:pt x="146875" y="252412"/>
                </a:lnTo>
                <a:cubicBezTo>
                  <a:pt x="146613" y="251923"/>
                  <a:pt x="146391" y="251413"/>
                  <a:pt x="146209" y="250888"/>
                </a:cubicBezTo>
                <a:cubicBezTo>
                  <a:pt x="146209" y="250507"/>
                  <a:pt x="146209" y="250126"/>
                  <a:pt x="146209" y="249841"/>
                </a:cubicBezTo>
                <a:cubicBezTo>
                  <a:pt x="146209" y="249555"/>
                  <a:pt x="146209" y="248888"/>
                  <a:pt x="146209" y="248888"/>
                </a:cubicBezTo>
                <a:lnTo>
                  <a:pt x="146209" y="247364"/>
                </a:lnTo>
                <a:cubicBezTo>
                  <a:pt x="146163" y="246984"/>
                  <a:pt x="146163" y="246601"/>
                  <a:pt x="146209" y="246221"/>
                </a:cubicBezTo>
                <a:cubicBezTo>
                  <a:pt x="146209" y="245840"/>
                  <a:pt x="146209" y="245078"/>
                  <a:pt x="146209" y="245078"/>
                </a:cubicBezTo>
                <a:lnTo>
                  <a:pt x="146209" y="243649"/>
                </a:lnTo>
                <a:cubicBezTo>
                  <a:pt x="146209" y="243268"/>
                  <a:pt x="146209" y="242602"/>
                  <a:pt x="146209" y="242602"/>
                </a:cubicBezTo>
                <a:cubicBezTo>
                  <a:pt x="146156" y="242190"/>
                  <a:pt x="146156" y="241774"/>
                  <a:pt x="146209" y="241363"/>
                </a:cubicBezTo>
                <a:lnTo>
                  <a:pt x="146209" y="239839"/>
                </a:lnTo>
                <a:cubicBezTo>
                  <a:pt x="146209" y="239554"/>
                  <a:pt x="146209" y="238982"/>
                  <a:pt x="146209" y="238982"/>
                </a:cubicBezTo>
                <a:lnTo>
                  <a:pt x="146209" y="237839"/>
                </a:lnTo>
                <a:cubicBezTo>
                  <a:pt x="146391" y="237345"/>
                  <a:pt x="146614" y="236867"/>
                  <a:pt x="146875" y="236410"/>
                </a:cubicBezTo>
                <a:cubicBezTo>
                  <a:pt x="146859" y="236093"/>
                  <a:pt x="146859" y="235775"/>
                  <a:pt x="146875" y="235458"/>
                </a:cubicBezTo>
                <a:lnTo>
                  <a:pt x="147352" y="234886"/>
                </a:lnTo>
                <a:cubicBezTo>
                  <a:pt x="147549" y="234441"/>
                  <a:pt x="147805" y="234025"/>
                  <a:pt x="148114" y="233648"/>
                </a:cubicBezTo>
                <a:cubicBezTo>
                  <a:pt x="148313" y="233315"/>
                  <a:pt x="148536" y="232997"/>
                  <a:pt x="148780" y="232696"/>
                </a:cubicBezTo>
                <a:lnTo>
                  <a:pt x="149638" y="231838"/>
                </a:lnTo>
                <a:cubicBezTo>
                  <a:pt x="149905" y="231475"/>
                  <a:pt x="150226" y="231153"/>
                  <a:pt x="150590" y="230886"/>
                </a:cubicBezTo>
                <a:lnTo>
                  <a:pt x="151447" y="230029"/>
                </a:lnTo>
                <a:lnTo>
                  <a:pt x="152305" y="229362"/>
                </a:lnTo>
                <a:lnTo>
                  <a:pt x="153638" y="228600"/>
                </a:lnTo>
                <a:cubicBezTo>
                  <a:pt x="153858" y="228556"/>
                  <a:pt x="154085" y="228556"/>
                  <a:pt x="154305" y="228600"/>
                </a:cubicBezTo>
                <a:lnTo>
                  <a:pt x="257175" y="171450"/>
                </a:lnTo>
                <a:cubicBezTo>
                  <a:pt x="261830" y="168977"/>
                  <a:pt x="267047" y="168626"/>
                  <a:pt x="271719" y="170057"/>
                </a:cubicBezTo>
                <a:close/>
                <a:moveTo>
                  <a:pt x="615095" y="169765"/>
                </a:moveTo>
                <a:cubicBezTo>
                  <a:pt x="619792" y="168429"/>
                  <a:pt x="624999" y="168886"/>
                  <a:pt x="629602" y="171450"/>
                </a:cubicBezTo>
                <a:lnTo>
                  <a:pt x="732091" y="228600"/>
                </a:lnTo>
                <a:lnTo>
                  <a:pt x="732758" y="228600"/>
                </a:lnTo>
                <a:lnTo>
                  <a:pt x="736187" y="229743"/>
                </a:lnTo>
                <a:lnTo>
                  <a:pt x="737139" y="230505"/>
                </a:lnTo>
                <a:lnTo>
                  <a:pt x="737996" y="231267"/>
                </a:lnTo>
                <a:cubicBezTo>
                  <a:pt x="738337" y="231560"/>
                  <a:pt x="738656" y="231878"/>
                  <a:pt x="738949" y="232219"/>
                </a:cubicBezTo>
                <a:lnTo>
                  <a:pt x="739806" y="233077"/>
                </a:lnTo>
                <a:lnTo>
                  <a:pt x="740473" y="234029"/>
                </a:lnTo>
                <a:cubicBezTo>
                  <a:pt x="740781" y="234406"/>
                  <a:pt x="741037" y="234822"/>
                  <a:pt x="741235" y="235267"/>
                </a:cubicBezTo>
                <a:cubicBezTo>
                  <a:pt x="741278" y="235488"/>
                  <a:pt x="741278" y="235714"/>
                  <a:pt x="741235" y="235934"/>
                </a:cubicBezTo>
                <a:lnTo>
                  <a:pt x="741235" y="236887"/>
                </a:lnTo>
                <a:lnTo>
                  <a:pt x="741806" y="238315"/>
                </a:lnTo>
                <a:cubicBezTo>
                  <a:pt x="741844" y="238696"/>
                  <a:pt x="741844" y="239078"/>
                  <a:pt x="741806" y="239458"/>
                </a:cubicBezTo>
                <a:cubicBezTo>
                  <a:pt x="741806" y="239744"/>
                  <a:pt x="741806" y="240316"/>
                  <a:pt x="741806" y="240316"/>
                </a:cubicBezTo>
                <a:lnTo>
                  <a:pt x="741806" y="241840"/>
                </a:lnTo>
                <a:cubicBezTo>
                  <a:pt x="741852" y="242251"/>
                  <a:pt x="741852" y="242666"/>
                  <a:pt x="741806" y="243078"/>
                </a:cubicBezTo>
                <a:cubicBezTo>
                  <a:pt x="741806" y="243459"/>
                  <a:pt x="741806" y="244126"/>
                  <a:pt x="741806" y="244126"/>
                </a:cubicBezTo>
                <a:lnTo>
                  <a:pt x="739520" y="245173"/>
                </a:lnTo>
                <a:lnTo>
                  <a:pt x="739520" y="246697"/>
                </a:lnTo>
                <a:cubicBezTo>
                  <a:pt x="739520" y="246983"/>
                  <a:pt x="739520" y="247745"/>
                  <a:pt x="739520" y="247745"/>
                </a:cubicBezTo>
                <a:cubicBezTo>
                  <a:pt x="739559" y="248157"/>
                  <a:pt x="739559" y="248572"/>
                  <a:pt x="739520" y="248983"/>
                </a:cubicBezTo>
                <a:lnTo>
                  <a:pt x="739520" y="250412"/>
                </a:lnTo>
                <a:cubicBezTo>
                  <a:pt x="739520" y="250793"/>
                  <a:pt x="739520" y="251365"/>
                  <a:pt x="739520" y="251365"/>
                </a:cubicBezTo>
                <a:cubicBezTo>
                  <a:pt x="739558" y="251745"/>
                  <a:pt x="739558" y="252128"/>
                  <a:pt x="739520" y="252508"/>
                </a:cubicBezTo>
                <a:lnTo>
                  <a:pt x="738949" y="253936"/>
                </a:lnTo>
                <a:lnTo>
                  <a:pt x="738949" y="254889"/>
                </a:lnTo>
                <a:lnTo>
                  <a:pt x="738949" y="255365"/>
                </a:lnTo>
                <a:lnTo>
                  <a:pt x="738091" y="256794"/>
                </a:lnTo>
                <a:lnTo>
                  <a:pt x="736853" y="258223"/>
                </a:lnTo>
                <a:lnTo>
                  <a:pt x="736377" y="258889"/>
                </a:lnTo>
                <a:lnTo>
                  <a:pt x="735806" y="259366"/>
                </a:lnTo>
                <a:lnTo>
                  <a:pt x="734377" y="260509"/>
                </a:lnTo>
                <a:lnTo>
                  <a:pt x="732853" y="261652"/>
                </a:lnTo>
                <a:lnTo>
                  <a:pt x="732281" y="261652"/>
                </a:lnTo>
                <a:lnTo>
                  <a:pt x="629792" y="318802"/>
                </a:lnTo>
                <a:cubicBezTo>
                  <a:pt x="629433" y="319018"/>
                  <a:pt x="629068" y="319222"/>
                  <a:pt x="628695" y="319415"/>
                </a:cubicBezTo>
                <a:cubicBezTo>
                  <a:pt x="619347" y="324241"/>
                  <a:pt x="607855" y="320574"/>
                  <a:pt x="603029" y="311225"/>
                </a:cubicBezTo>
                <a:cubicBezTo>
                  <a:pt x="598203" y="301877"/>
                  <a:pt x="601870" y="290386"/>
                  <a:pt x="611218" y="285559"/>
                </a:cubicBezTo>
                <a:lnTo>
                  <a:pt x="649318" y="264223"/>
                </a:lnTo>
                <a:lnTo>
                  <a:pt x="529494" y="264223"/>
                </a:lnTo>
                <a:cubicBezTo>
                  <a:pt x="518973" y="264223"/>
                  <a:pt x="510444" y="255694"/>
                  <a:pt x="510444" y="245173"/>
                </a:cubicBezTo>
                <a:lnTo>
                  <a:pt x="510444" y="197548"/>
                </a:lnTo>
                <a:lnTo>
                  <a:pt x="548544" y="197548"/>
                </a:lnTo>
                <a:lnTo>
                  <a:pt x="548544" y="226123"/>
                </a:lnTo>
                <a:lnTo>
                  <a:pt x="649128" y="226123"/>
                </a:lnTo>
                <a:lnTo>
                  <a:pt x="611028" y="204787"/>
                </a:lnTo>
                <a:cubicBezTo>
                  <a:pt x="601822" y="199658"/>
                  <a:pt x="598517" y="188038"/>
                  <a:pt x="603646" y="178832"/>
                </a:cubicBezTo>
                <a:cubicBezTo>
                  <a:pt x="606211" y="174229"/>
                  <a:pt x="610398" y="171101"/>
                  <a:pt x="615095" y="169765"/>
                </a:cubicBezTo>
                <a:close/>
                <a:moveTo>
                  <a:pt x="339264" y="166622"/>
                </a:moveTo>
                <a:lnTo>
                  <a:pt x="339375" y="166687"/>
                </a:lnTo>
                <a:lnTo>
                  <a:pt x="338994" y="166687"/>
                </a:lnTo>
                <a:close/>
                <a:moveTo>
                  <a:pt x="436244" y="73723"/>
                </a:moveTo>
                <a:lnTo>
                  <a:pt x="437292" y="73723"/>
                </a:lnTo>
                <a:lnTo>
                  <a:pt x="438054" y="73723"/>
                </a:lnTo>
                <a:lnTo>
                  <a:pt x="439769" y="73723"/>
                </a:lnTo>
                <a:lnTo>
                  <a:pt x="440912" y="73723"/>
                </a:lnTo>
                <a:lnTo>
                  <a:pt x="444531" y="73723"/>
                </a:lnTo>
                <a:lnTo>
                  <a:pt x="445579" y="73723"/>
                </a:lnTo>
                <a:lnTo>
                  <a:pt x="447293" y="73723"/>
                </a:lnTo>
                <a:lnTo>
                  <a:pt x="448151" y="73723"/>
                </a:lnTo>
                <a:lnTo>
                  <a:pt x="449103" y="73723"/>
                </a:lnTo>
                <a:lnTo>
                  <a:pt x="450818" y="74390"/>
                </a:lnTo>
                <a:lnTo>
                  <a:pt x="451675" y="74390"/>
                </a:lnTo>
                <a:lnTo>
                  <a:pt x="555974" y="130873"/>
                </a:lnTo>
                <a:cubicBezTo>
                  <a:pt x="562296" y="134280"/>
                  <a:pt x="566165" y="140952"/>
                  <a:pt x="565981" y="148132"/>
                </a:cubicBezTo>
                <a:cubicBezTo>
                  <a:pt x="565711" y="158649"/>
                  <a:pt x="556966" y="166957"/>
                  <a:pt x="546449" y="166687"/>
                </a:cubicBezTo>
                <a:cubicBezTo>
                  <a:pt x="543129" y="166768"/>
                  <a:pt x="539845" y="165980"/>
                  <a:pt x="536924" y="164401"/>
                </a:cubicBezTo>
                <a:lnTo>
                  <a:pt x="461581" y="123253"/>
                </a:lnTo>
                <a:lnTo>
                  <a:pt x="461581" y="196024"/>
                </a:lnTo>
                <a:cubicBezTo>
                  <a:pt x="461581" y="206545"/>
                  <a:pt x="453052" y="215074"/>
                  <a:pt x="442531" y="215074"/>
                </a:cubicBezTo>
                <a:lnTo>
                  <a:pt x="383381" y="215074"/>
                </a:lnTo>
                <a:lnTo>
                  <a:pt x="383381" y="176974"/>
                </a:lnTo>
                <a:lnTo>
                  <a:pt x="423862" y="176974"/>
                </a:lnTo>
                <a:lnTo>
                  <a:pt x="423862" y="123253"/>
                </a:lnTo>
                <a:lnTo>
                  <a:pt x="348519" y="164401"/>
                </a:lnTo>
                <a:lnTo>
                  <a:pt x="339264" y="166622"/>
                </a:lnTo>
                <a:lnTo>
                  <a:pt x="322116" y="156680"/>
                </a:lnTo>
                <a:cubicBezTo>
                  <a:pt x="317126" y="147418"/>
                  <a:pt x="320588" y="135864"/>
                  <a:pt x="329850" y="130873"/>
                </a:cubicBezTo>
                <a:lnTo>
                  <a:pt x="433768" y="74390"/>
                </a:lnTo>
                <a:lnTo>
                  <a:pt x="434625" y="74390"/>
                </a:lnTo>
                <a:close/>
                <a:moveTo>
                  <a:pt x="443103" y="47625"/>
                </a:moveTo>
                <a:cubicBezTo>
                  <a:pt x="228600" y="47625"/>
                  <a:pt x="47625" y="138589"/>
                  <a:pt x="47625" y="246412"/>
                </a:cubicBezTo>
                <a:cubicBezTo>
                  <a:pt x="47625" y="354235"/>
                  <a:pt x="228600" y="445294"/>
                  <a:pt x="443103" y="445294"/>
                </a:cubicBezTo>
                <a:cubicBezTo>
                  <a:pt x="657225" y="445294"/>
                  <a:pt x="838676" y="354140"/>
                  <a:pt x="838676" y="246412"/>
                </a:cubicBezTo>
                <a:cubicBezTo>
                  <a:pt x="838676" y="138684"/>
                  <a:pt x="657606" y="47625"/>
                  <a:pt x="443103" y="47625"/>
                </a:cubicBezTo>
                <a:close/>
                <a:moveTo>
                  <a:pt x="443103" y="0"/>
                </a:moveTo>
                <a:cubicBezTo>
                  <a:pt x="691610" y="0"/>
                  <a:pt x="886301" y="108299"/>
                  <a:pt x="886301" y="246412"/>
                </a:cubicBezTo>
                <a:cubicBezTo>
                  <a:pt x="886301" y="249841"/>
                  <a:pt x="886301" y="253175"/>
                  <a:pt x="886301" y="256508"/>
                </a:cubicBezTo>
                <a:cubicBezTo>
                  <a:pt x="886447" y="257965"/>
                  <a:pt x="886447" y="259433"/>
                  <a:pt x="886301" y="260890"/>
                </a:cubicBezTo>
                <a:lnTo>
                  <a:pt x="886301" y="425291"/>
                </a:lnTo>
                <a:cubicBezTo>
                  <a:pt x="886301" y="537686"/>
                  <a:pt x="753523" y="633317"/>
                  <a:pt x="564261" y="662273"/>
                </a:cubicBezTo>
                <a:cubicBezTo>
                  <a:pt x="561808" y="671353"/>
                  <a:pt x="556826" y="679549"/>
                  <a:pt x="549894" y="685906"/>
                </a:cubicBezTo>
                <a:cubicBezTo>
                  <a:pt x="529695" y="704431"/>
                  <a:pt x="498304" y="703074"/>
                  <a:pt x="479779" y="682874"/>
                </a:cubicBezTo>
                <a:cubicBezTo>
                  <a:pt x="461255" y="662675"/>
                  <a:pt x="462612" y="631284"/>
                  <a:pt x="482811" y="612759"/>
                </a:cubicBezTo>
                <a:cubicBezTo>
                  <a:pt x="503010" y="594235"/>
                  <a:pt x="534402" y="595592"/>
                  <a:pt x="552926" y="615791"/>
                </a:cubicBezTo>
                <a:cubicBezTo>
                  <a:pt x="718471" y="591503"/>
                  <a:pt x="838676" y="513112"/>
                  <a:pt x="838676" y="425291"/>
                </a:cubicBezTo>
                <a:lnTo>
                  <a:pt x="838676" y="359188"/>
                </a:lnTo>
                <a:cubicBezTo>
                  <a:pt x="766191" y="438817"/>
                  <a:pt x="617982" y="492538"/>
                  <a:pt x="443103" y="492538"/>
                </a:cubicBezTo>
                <a:cubicBezTo>
                  <a:pt x="268224" y="492538"/>
                  <a:pt x="120110" y="439198"/>
                  <a:pt x="47625" y="359188"/>
                </a:cubicBezTo>
                <a:lnTo>
                  <a:pt x="47625" y="425291"/>
                </a:lnTo>
                <a:cubicBezTo>
                  <a:pt x="47625" y="512064"/>
                  <a:pt x="165544" y="589883"/>
                  <a:pt x="328517" y="615315"/>
                </a:cubicBezTo>
                <a:cubicBezTo>
                  <a:pt x="334936" y="608602"/>
                  <a:pt x="343115" y="603832"/>
                  <a:pt x="352119" y="601554"/>
                </a:cubicBezTo>
                <a:cubicBezTo>
                  <a:pt x="378587" y="594855"/>
                  <a:pt x="405474" y="610880"/>
                  <a:pt x="412172" y="637348"/>
                </a:cubicBezTo>
                <a:cubicBezTo>
                  <a:pt x="418871" y="663815"/>
                  <a:pt x="402846" y="690702"/>
                  <a:pt x="376378" y="697401"/>
                </a:cubicBezTo>
                <a:cubicBezTo>
                  <a:pt x="349911" y="704100"/>
                  <a:pt x="323024" y="688074"/>
                  <a:pt x="316325" y="661607"/>
                </a:cubicBezTo>
                <a:cubicBezTo>
                  <a:pt x="130112" y="631317"/>
                  <a:pt x="0" y="536353"/>
                  <a:pt x="476" y="425291"/>
                </a:cubicBezTo>
                <a:lnTo>
                  <a:pt x="476" y="260890"/>
                </a:lnTo>
                <a:cubicBezTo>
                  <a:pt x="330" y="259433"/>
                  <a:pt x="330" y="257965"/>
                  <a:pt x="476" y="256508"/>
                </a:cubicBezTo>
                <a:cubicBezTo>
                  <a:pt x="0" y="253175"/>
                  <a:pt x="0" y="249841"/>
                  <a:pt x="0" y="246412"/>
                </a:cubicBezTo>
                <a:cubicBezTo>
                  <a:pt x="0" y="108299"/>
                  <a:pt x="194596" y="0"/>
                  <a:pt x="4431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7BB627B-598D-4B67-BDF6-A0575EFE5F50}"/>
              </a:ext>
            </a:extLst>
          </p:cNvPr>
          <p:cNvCxnSpPr>
            <a:stCxn id="5" idx="2"/>
            <a:endCxn id="6" idx="163"/>
          </p:cNvCxnSpPr>
          <p:nvPr/>
        </p:nvCxnSpPr>
        <p:spPr>
          <a:xfrm flipH="1">
            <a:off x="1142972" y="4647264"/>
            <a:ext cx="3849785" cy="99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6DBB49D-9614-4609-85FB-E6673B2D0C4D}"/>
              </a:ext>
            </a:extLst>
          </p:cNvPr>
          <p:cNvCxnSpPr>
            <a:cxnSpLocks/>
            <a:stCxn id="5" idx="2"/>
            <a:endCxn id="7" idx="163"/>
          </p:cNvCxnSpPr>
          <p:nvPr/>
        </p:nvCxnSpPr>
        <p:spPr>
          <a:xfrm flipH="1">
            <a:off x="3685152" y="4647264"/>
            <a:ext cx="1307605" cy="99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74AEBAC-4780-4FD7-B152-B564F25E83EE}"/>
              </a:ext>
            </a:extLst>
          </p:cNvPr>
          <p:cNvCxnSpPr>
            <a:cxnSpLocks/>
            <a:stCxn id="5" idx="2"/>
            <a:endCxn id="10" idx="163"/>
          </p:cNvCxnSpPr>
          <p:nvPr/>
        </p:nvCxnSpPr>
        <p:spPr>
          <a:xfrm>
            <a:off x="4992757" y="4647264"/>
            <a:ext cx="1234575" cy="995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5A991AC-BB15-43C3-9D55-11E4B0B37FF0}"/>
              </a:ext>
            </a:extLst>
          </p:cNvPr>
          <p:cNvCxnSpPr>
            <a:cxnSpLocks/>
            <a:stCxn id="5" idx="2"/>
            <a:endCxn id="8" idx="163"/>
          </p:cNvCxnSpPr>
          <p:nvPr/>
        </p:nvCxnSpPr>
        <p:spPr>
          <a:xfrm>
            <a:off x="4992757" y="4647264"/>
            <a:ext cx="3776756" cy="99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98D8C73-1216-4053-B280-B5F3C1CFF4E1}"/>
              </a:ext>
            </a:extLst>
          </p:cNvPr>
          <p:cNvSpPr txBox="1"/>
          <p:nvPr/>
        </p:nvSpPr>
        <p:spPr>
          <a:xfrm>
            <a:off x="3990064" y="5900025"/>
            <a:ext cx="202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Managed Device(s)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DDD0818-034E-4FC4-B6DA-CF1C2848BAC6}"/>
              </a:ext>
            </a:extLst>
          </p:cNvPr>
          <p:cNvSpPr/>
          <p:nvPr/>
        </p:nvSpPr>
        <p:spPr>
          <a:xfrm>
            <a:off x="9690539" y="4240207"/>
            <a:ext cx="2226365" cy="372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 Generation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AA19FF7-BDC0-4D4A-BF4F-3F1FD2F14052}"/>
              </a:ext>
            </a:extLst>
          </p:cNvPr>
          <p:cNvSpPr/>
          <p:nvPr/>
        </p:nvSpPr>
        <p:spPr>
          <a:xfrm>
            <a:off x="9690539" y="4950884"/>
            <a:ext cx="2226365" cy="3729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 Distribution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D090298-1969-41C4-89E2-A6711E0D4201}"/>
              </a:ext>
            </a:extLst>
          </p:cNvPr>
          <p:cNvSpPr/>
          <p:nvPr/>
        </p:nvSpPr>
        <p:spPr>
          <a:xfrm>
            <a:off x="9690539" y="5661561"/>
            <a:ext cx="2226365" cy="3729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 Execution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E4469C8-629B-4B54-B6D6-71D59DEBDB81}"/>
              </a:ext>
            </a:extLst>
          </p:cNvPr>
          <p:cNvCxnSpPr>
            <a:stCxn id="5" idx="3"/>
            <a:endCxn id="35" idx="1"/>
          </p:cNvCxnSpPr>
          <p:nvPr/>
        </p:nvCxnSpPr>
        <p:spPr>
          <a:xfrm flipV="1">
            <a:off x="5913783" y="4426679"/>
            <a:ext cx="3776756" cy="523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1628AB7-6CE1-49A7-ABC4-6053E88D2530}"/>
              </a:ext>
            </a:extLst>
          </p:cNvPr>
          <p:cNvCxnSpPr>
            <a:cxnSpLocks/>
          </p:cNvCxnSpPr>
          <p:nvPr/>
        </p:nvCxnSpPr>
        <p:spPr>
          <a:xfrm>
            <a:off x="5678557" y="5111820"/>
            <a:ext cx="3962400" cy="2553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05CA10F-2C0C-4A34-AAAA-E86445EB265C}"/>
              </a:ext>
            </a:extLst>
          </p:cNvPr>
          <p:cNvCxnSpPr>
            <a:cxnSpLocks/>
            <a:stCxn id="22" idx="3"/>
            <a:endCxn id="37" idx="1"/>
          </p:cNvCxnSpPr>
          <p:nvPr/>
        </p:nvCxnSpPr>
        <p:spPr>
          <a:xfrm flipV="1">
            <a:off x="9197009" y="5848033"/>
            <a:ext cx="493530" cy="943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页脚占位符 45">
            <a:extLst>
              <a:ext uri="{FF2B5EF4-FFF2-40B4-BE49-F238E27FC236}">
                <a16:creationId xmlns:a16="http://schemas.microsoft.com/office/drawing/2014/main" id="{4B9D579C-B71B-4EA7-95DB-A4930242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  <a:endParaRPr lang="en-US" dirty="0"/>
          </a:p>
        </p:txBody>
      </p:sp>
      <p:sp>
        <p:nvSpPr>
          <p:cNvPr id="47" name="灯片编号占位符 46">
            <a:extLst>
              <a:ext uri="{FF2B5EF4-FFF2-40B4-BE49-F238E27FC236}">
                <a16:creationId xmlns:a16="http://schemas.microsoft.com/office/drawing/2014/main" id="{B32F3411-CAF6-4BB9-8B54-3F4AF2BD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6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9818-D930-6F0A-D073-ACF3975F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Applicability of TVR YANG Model in Tidal Network(2/3)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B442-9329-C26D-7CBD-9FFBDB5C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07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Network model and interactions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2AF012-024B-4998-9A49-B41CA428F801}"/>
              </a:ext>
            </a:extLst>
          </p:cNvPr>
          <p:cNvSpPr/>
          <p:nvPr/>
        </p:nvSpPr>
        <p:spPr>
          <a:xfrm>
            <a:off x="485192" y="2388637"/>
            <a:ext cx="5682343" cy="3967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69272D-132E-43FE-916A-B3BE4A6770AE}"/>
              </a:ext>
            </a:extLst>
          </p:cNvPr>
          <p:cNvSpPr/>
          <p:nvPr/>
        </p:nvSpPr>
        <p:spPr>
          <a:xfrm>
            <a:off x="6259286" y="2388637"/>
            <a:ext cx="5682343" cy="396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5B6E506-80B2-4C92-9694-ED87B4356DD8}"/>
              </a:ext>
            </a:extLst>
          </p:cNvPr>
          <p:cNvSpPr/>
          <p:nvPr/>
        </p:nvSpPr>
        <p:spPr>
          <a:xfrm>
            <a:off x="1763486" y="2388636"/>
            <a:ext cx="2332653" cy="214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Distributed Model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5476A42-7E44-433A-BC2D-DFAF9B0D67CD}"/>
              </a:ext>
            </a:extLst>
          </p:cNvPr>
          <p:cNvSpPr/>
          <p:nvPr/>
        </p:nvSpPr>
        <p:spPr>
          <a:xfrm>
            <a:off x="7934130" y="2388635"/>
            <a:ext cx="2332653" cy="214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Centralized Model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A900E7-899B-4A60-BFDB-C9F72A4C2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583" y="2775325"/>
            <a:ext cx="4271930" cy="11019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79540B-D33D-4910-9C57-81691547A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738177"/>
            <a:ext cx="3979931" cy="133686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B75606-0D7E-4926-B433-3C3EEE975139}"/>
              </a:ext>
            </a:extLst>
          </p:cNvPr>
          <p:cNvSpPr txBox="1"/>
          <p:nvPr/>
        </p:nvSpPr>
        <p:spPr>
          <a:xfrm>
            <a:off x="685800" y="4541984"/>
            <a:ext cx="50921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Interactions</a:t>
            </a:r>
          </a:p>
          <a:p>
            <a:pPr marL="453600" lvl="1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Managing devices deliver schedules to managed devices using the TVR YANG model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F902B1-605F-4D28-B032-E3A7CC42D8D2}"/>
              </a:ext>
            </a:extLst>
          </p:cNvPr>
          <p:cNvSpPr txBox="1"/>
          <p:nvPr/>
        </p:nvSpPr>
        <p:spPr>
          <a:xfrm>
            <a:off x="6282477" y="4485283"/>
            <a:ext cx="558292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Interactions</a:t>
            </a:r>
          </a:p>
          <a:p>
            <a:pPr marL="453600" lvl="1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Managing devices deliver node-specific schedules to network devices using the TVR Node YANG module</a:t>
            </a:r>
          </a:p>
          <a:p>
            <a:pPr marL="453600" lvl="1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Managing devices deliver topology schedules controller using the TVR Topology YANG module</a:t>
            </a:r>
          </a:p>
          <a:p>
            <a:pPr marL="453600" lvl="1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Network controllers deliver routing decisions to network devices using dedicated YANG modules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3DED30-A9A4-46C4-A135-F4AC9A49088F}"/>
              </a:ext>
            </a:extLst>
          </p:cNvPr>
          <p:cNvSpPr txBox="1"/>
          <p:nvPr/>
        </p:nvSpPr>
        <p:spPr>
          <a:xfrm>
            <a:off x="4829014" y="2738177"/>
            <a:ext cx="13032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Generates and maintains schedules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F501C4-967A-49E7-8C77-5BD4D1CA7332}"/>
              </a:ext>
            </a:extLst>
          </p:cNvPr>
          <p:cNvSpPr txBox="1"/>
          <p:nvPr/>
        </p:nvSpPr>
        <p:spPr>
          <a:xfrm>
            <a:off x="4829014" y="3591765"/>
            <a:ext cx="130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Execute schedules</a:t>
            </a:r>
            <a:endParaRPr lang="zh-CN" altLang="en-US" sz="1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B7850D9-96D1-4E07-A097-7598091C8CE1}"/>
              </a:ext>
            </a:extLst>
          </p:cNvPr>
          <p:cNvCxnSpPr/>
          <p:nvPr/>
        </p:nvCxnSpPr>
        <p:spPr>
          <a:xfrm>
            <a:off x="4525617" y="2975113"/>
            <a:ext cx="303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CBBC10C-7FA6-43EF-A180-46C2EF30D017}"/>
              </a:ext>
            </a:extLst>
          </p:cNvPr>
          <p:cNvCxnSpPr/>
          <p:nvPr/>
        </p:nvCxnSpPr>
        <p:spPr>
          <a:xfrm>
            <a:off x="4525617" y="3840123"/>
            <a:ext cx="303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C1A4526-9FD1-4F81-999F-AC18C5E3CCCC}"/>
              </a:ext>
            </a:extLst>
          </p:cNvPr>
          <p:cNvSpPr txBox="1"/>
          <p:nvPr/>
        </p:nvSpPr>
        <p:spPr>
          <a:xfrm>
            <a:off x="10751810" y="2775325"/>
            <a:ext cx="1125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Generates and maintains schedules</a:t>
            </a:r>
            <a:endParaRPr lang="zh-CN" altLang="en-US" sz="1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4B1F2D0-8284-48CF-AD47-8753786999AA}"/>
              </a:ext>
            </a:extLst>
          </p:cNvPr>
          <p:cNvCxnSpPr>
            <a:cxnSpLocks/>
          </p:cNvCxnSpPr>
          <p:nvPr/>
        </p:nvCxnSpPr>
        <p:spPr>
          <a:xfrm>
            <a:off x="10504532" y="2986120"/>
            <a:ext cx="261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8CDC717-37CC-4AC9-B36D-27BF7180FD9B}"/>
              </a:ext>
            </a:extLst>
          </p:cNvPr>
          <p:cNvCxnSpPr>
            <a:cxnSpLocks/>
          </p:cNvCxnSpPr>
          <p:nvPr/>
        </p:nvCxnSpPr>
        <p:spPr>
          <a:xfrm>
            <a:off x="7129670" y="3783496"/>
            <a:ext cx="0" cy="21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2DE46E0-8E94-4CD3-86AF-9A5E9CCF857A}"/>
              </a:ext>
            </a:extLst>
          </p:cNvPr>
          <p:cNvSpPr txBox="1"/>
          <p:nvPr/>
        </p:nvSpPr>
        <p:spPr>
          <a:xfrm>
            <a:off x="6368142" y="4007185"/>
            <a:ext cx="1815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Calculate routes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F871024-0C1B-4308-923A-71D573E12886}"/>
              </a:ext>
            </a:extLst>
          </p:cNvPr>
          <p:cNvSpPr txBox="1"/>
          <p:nvPr/>
        </p:nvSpPr>
        <p:spPr>
          <a:xfrm>
            <a:off x="8820456" y="4007185"/>
            <a:ext cx="1815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Execute schedules and routing results</a:t>
            </a:r>
            <a:endParaRPr lang="zh-CN" altLang="en-US" sz="14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9000A7E-F8AD-41CD-B16C-B8DAE8871A2C}"/>
              </a:ext>
            </a:extLst>
          </p:cNvPr>
          <p:cNvCxnSpPr>
            <a:cxnSpLocks/>
          </p:cNvCxnSpPr>
          <p:nvPr/>
        </p:nvCxnSpPr>
        <p:spPr>
          <a:xfrm>
            <a:off x="9786731" y="3796301"/>
            <a:ext cx="0" cy="21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页脚占位符 25">
            <a:extLst>
              <a:ext uri="{FF2B5EF4-FFF2-40B4-BE49-F238E27FC236}">
                <a16:creationId xmlns:a16="http://schemas.microsoft.com/office/drawing/2014/main" id="{46C0E695-9F4A-4D5B-B54E-D81BC0D0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  <a:endParaRPr lang="en-US" dirty="0"/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412431F1-AC93-4903-B53F-9C17F976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5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9818-D930-6F0A-D073-ACF3975F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Applicability of TVR YANG Model in Tidal Network(3/3)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B442-9329-C26D-7CBD-9FFBDB5C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2898"/>
          </a:xfrm>
        </p:spPr>
        <p:txBody>
          <a:bodyPr>
            <a:normAutofit/>
          </a:bodyPr>
          <a:lstStyle/>
          <a:p>
            <a:r>
              <a:rPr lang="en-GB" dirty="0"/>
              <a:t>Encoding of TVR YANG Model</a:t>
            </a:r>
          </a:p>
          <a:p>
            <a:endParaRPr lang="en-GB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96F063-EB02-4D0D-B85A-6A6C815D78BE}"/>
              </a:ext>
            </a:extLst>
          </p:cNvPr>
          <p:cNvSpPr txBox="1"/>
          <p:nvPr/>
        </p:nvSpPr>
        <p:spPr>
          <a:xfrm>
            <a:off x="980661" y="2610678"/>
            <a:ext cx="49960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TVR data model defines the following YANG modules: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“</a:t>
            </a:r>
            <a:r>
              <a:rPr lang="en-US" altLang="zh-CN" dirty="0" err="1"/>
              <a:t>ietf</a:t>
            </a:r>
            <a:r>
              <a:rPr lang="en-US" altLang="zh-CN" dirty="0"/>
              <a:t>-</a:t>
            </a:r>
            <a:r>
              <a:rPr lang="en-US" altLang="zh-CN" dirty="0" err="1"/>
              <a:t>tvr</a:t>
            </a:r>
            <a:r>
              <a:rPr lang="en-US" altLang="zh-CN" dirty="0"/>
              <a:t>-schedule” module contains the schedule YANG definitions;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“</a:t>
            </a:r>
            <a:r>
              <a:rPr lang="en-US" altLang="zh-CN" dirty="0" err="1"/>
              <a:t>ietf</a:t>
            </a:r>
            <a:r>
              <a:rPr lang="en-US" altLang="zh-CN" dirty="0"/>
              <a:t>-</a:t>
            </a:r>
            <a:r>
              <a:rPr lang="en-US" altLang="zh-CN" dirty="0" err="1"/>
              <a:t>tvr</a:t>
            </a:r>
            <a:r>
              <a:rPr lang="en-US" altLang="zh-CN" dirty="0"/>
              <a:t>-topology” module defines a network topology with a time-variant availability schedule;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“</a:t>
            </a:r>
            <a:r>
              <a:rPr lang="en-US" altLang="zh-CN" dirty="0" err="1"/>
              <a:t>ietf</a:t>
            </a:r>
            <a:r>
              <a:rPr lang="en-US" altLang="zh-CN" dirty="0"/>
              <a:t>-</a:t>
            </a:r>
            <a:r>
              <a:rPr lang="en-US" altLang="zh-CN" dirty="0" err="1"/>
              <a:t>tvr</a:t>
            </a:r>
            <a:r>
              <a:rPr lang="en-US" altLang="zh-CN" dirty="0"/>
              <a:t>-node” module is to be used to manage the scheduled attributes of a single node.</a:t>
            </a:r>
          </a:p>
          <a:p>
            <a:endParaRPr lang="en-US" altLang="zh-CN" dirty="0"/>
          </a:p>
          <a:p>
            <a:r>
              <a:rPr lang="en-US" altLang="zh-CN" b="1" dirty="0"/>
              <a:t>All of these modules are applicable in Tidal Network to manage devices and deliver topology information.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07732A-F5DE-4AFF-99A6-231B18DC0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053" y="2398645"/>
            <a:ext cx="4157329" cy="37716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794D893-94AA-4F75-9701-5757E1683BBD}"/>
              </a:ext>
            </a:extLst>
          </p:cNvPr>
          <p:cNvSpPr txBox="1"/>
          <p:nvPr/>
        </p:nvSpPr>
        <p:spPr>
          <a:xfrm>
            <a:off x="6241774" y="1633470"/>
            <a:ext cx="557916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A JSON example to illustrate the use of “ietf-</a:t>
            </a:r>
            <a:r>
              <a:rPr lang="en-US" altLang="zh-CN" dirty="0" err="1"/>
              <a:t>tvr</a:t>
            </a:r>
            <a:r>
              <a:rPr lang="en-US" altLang="zh-CN" dirty="0"/>
              <a:t>-node” to shut down a wireless link from 19:00 to 7:00 every day.</a:t>
            </a:r>
            <a:endParaRPr lang="zh-CN" alt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F199D818-77B8-4978-B6DD-0FC8BA38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4FE4CF7F-E8CF-4F01-AB49-33ADD818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8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9818-D930-6F0A-D073-ACF3975F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Management Protocols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B442-9329-C26D-7CBD-9FFBDB5C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NETCONF</a:t>
            </a:r>
          </a:p>
          <a:p>
            <a:pPr marL="453600" lvl="1"/>
            <a:r>
              <a:rPr lang="en-US" sz="2100" dirty="0"/>
              <a:t>Provides a robust mechanism for managing </a:t>
            </a:r>
            <a:r>
              <a:rPr lang="en-US" sz="2100" b="1" i="1" dirty="0"/>
              <a:t>complex network configurations</a:t>
            </a:r>
          </a:p>
          <a:p>
            <a:pPr marL="453600" lvl="1"/>
            <a:r>
              <a:rPr lang="en-US" sz="2100" dirty="0"/>
              <a:t>Supports </a:t>
            </a:r>
            <a:r>
              <a:rPr lang="en-US" sz="2100" b="1" i="1" dirty="0"/>
              <a:t>atomic transactions</a:t>
            </a:r>
            <a:r>
              <a:rPr lang="en-US" sz="2100" dirty="0"/>
              <a:t>, which ensures schedules involving multiple resources are applied fully, preventing partial updates that could lead to configuration inconsistencies. This is important for TVR environments.</a:t>
            </a:r>
          </a:p>
          <a:p>
            <a:pPr marL="453600" lvl="1"/>
            <a:r>
              <a:rPr lang="en-US" sz="2100" dirty="0"/>
              <a:t>Supports the </a:t>
            </a:r>
            <a:r>
              <a:rPr lang="en-US" sz="2100" b="1" i="1" dirty="0"/>
              <a:t>validation of configurations prior to commitment</a:t>
            </a:r>
            <a:r>
              <a:rPr lang="en-US" sz="2100" dirty="0"/>
              <a:t>, allowing operators to verify the correctness of schedules before they are applied</a:t>
            </a:r>
            <a:endParaRPr lang="en-GB" dirty="0"/>
          </a:p>
          <a:p>
            <a:r>
              <a:rPr lang="en-GB" dirty="0"/>
              <a:t>RESTCONF</a:t>
            </a:r>
          </a:p>
          <a:p>
            <a:pPr marL="453600" lvl="1"/>
            <a:r>
              <a:rPr lang="en-US" altLang="zh-CN" sz="2100" dirty="0"/>
              <a:t>Provides a </a:t>
            </a:r>
            <a:r>
              <a:rPr lang="en-US" altLang="zh-CN" sz="2100" b="1" i="1" dirty="0"/>
              <a:t>simpler</a:t>
            </a:r>
            <a:r>
              <a:rPr lang="en-US" altLang="zh-CN" sz="2100" dirty="0"/>
              <a:t>, stateless method for interacting with network devices, suitable for use cases requiring lightweight, rapid configuration</a:t>
            </a:r>
          </a:p>
          <a:p>
            <a:pPr marL="453600" lvl="1"/>
            <a:r>
              <a:rPr lang="en-US" altLang="zh-CN" sz="2100" dirty="0"/>
              <a:t>Provides a streamlined approach to network configuration and management by </a:t>
            </a:r>
            <a:r>
              <a:rPr lang="en-US" altLang="zh-CN" sz="2100" b="1" i="1" dirty="0"/>
              <a:t>RESTful interface </a:t>
            </a:r>
            <a:r>
              <a:rPr lang="en-US" altLang="zh-CN" sz="2100" dirty="0"/>
              <a:t>over HTTP. It has advantages in scenarios where </a:t>
            </a:r>
            <a:r>
              <a:rPr lang="en-US" altLang="zh-CN" sz="2100" b="1" i="1" dirty="0"/>
              <a:t>quick adjustments </a:t>
            </a:r>
            <a:r>
              <a:rPr lang="en-US" altLang="zh-CN" sz="2100" dirty="0"/>
              <a:t>to schedules are needed or where integration with web-based or cloud-native systems is a priority</a:t>
            </a:r>
          </a:p>
          <a:p>
            <a:pPr marL="228600" lvl="1">
              <a:spcBef>
                <a:spcPts val="1000"/>
              </a:spcBef>
            </a:pPr>
            <a:r>
              <a:rPr lang="en-GB" altLang="zh-CN" sz="2800" dirty="0"/>
              <a:t>Summary</a:t>
            </a:r>
          </a:p>
          <a:p>
            <a:pPr marL="453600" lvl="1"/>
            <a:r>
              <a:rPr lang="en-US" altLang="zh-CN" sz="2100" dirty="0"/>
              <a:t>NETCONF would be the preferred protocol for </a:t>
            </a:r>
            <a:r>
              <a:rPr lang="en-US" altLang="zh-CN" sz="2100" b="1" i="1" dirty="0">
                <a:solidFill>
                  <a:srgbClr val="00B0F0"/>
                </a:solidFill>
              </a:rPr>
              <a:t>large-scale</a:t>
            </a:r>
            <a:r>
              <a:rPr lang="en-US" altLang="zh-CN" sz="2100" i="1" dirty="0">
                <a:solidFill>
                  <a:srgbClr val="00B0F0"/>
                </a:solidFill>
              </a:rPr>
              <a:t>, </a:t>
            </a:r>
            <a:r>
              <a:rPr lang="en-US" altLang="zh-CN" sz="2100" b="1" i="1" dirty="0">
                <a:solidFill>
                  <a:srgbClr val="00B0F0"/>
                </a:solidFill>
              </a:rPr>
              <a:t>critical scheduling operations requiring validation and rollback mechanisms</a:t>
            </a:r>
            <a:r>
              <a:rPr lang="en-US" altLang="zh-CN" sz="2100" dirty="0"/>
              <a:t>. </a:t>
            </a:r>
          </a:p>
          <a:p>
            <a:pPr marL="453600" lvl="1"/>
            <a:r>
              <a:rPr lang="en-US" altLang="zh-CN" sz="2100" dirty="0"/>
              <a:t>RESTCONF would be the preferred protocol for </a:t>
            </a:r>
            <a:r>
              <a:rPr lang="en-US" altLang="zh-CN" sz="2100" b="1" i="1" dirty="0">
                <a:solidFill>
                  <a:srgbClr val="00B0F0"/>
                </a:solidFill>
              </a:rPr>
              <a:t>smaller-scale or isolated scheduling tasks</a:t>
            </a:r>
            <a:r>
              <a:rPr lang="en-US" altLang="zh-CN" sz="2100" dirty="0"/>
              <a:t>.</a:t>
            </a:r>
          </a:p>
          <a:p>
            <a:pPr marL="453600" lvl="1"/>
            <a:r>
              <a:rPr lang="en-US" altLang="zh-CN" sz="2100" dirty="0"/>
              <a:t>RESTCONF would be preferrable </a:t>
            </a:r>
            <a:r>
              <a:rPr lang="en-US" altLang="zh-CN" sz="2100" b="1" i="1" dirty="0">
                <a:solidFill>
                  <a:srgbClr val="00B0F0"/>
                </a:solidFill>
              </a:rPr>
              <a:t>between service/network orchestrators</a:t>
            </a:r>
            <a:endParaRPr lang="en-GB" altLang="zh-CN" sz="2100" b="1" i="1" dirty="0">
              <a:solidFill>
                <a:srgbClr val="00B0F0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6582F-8236-4D40-A88D-904BDBA0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0F454-4BF9-43A6-9DAD-DE88707D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7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4671</TotalTime>
  <Words>1398</Words>
  <Application>Microsoft Office PowerPoint</Application>
  <PresentationFormat>Grand écran</PresentationFormat>
  <Paragraphs>203</Paragraphs>
  <Slides>15</Slides>
  <Notes>1</Notes>
  <HiddenSlides>2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等线</vt:lpstr>
      <vt:lpstr>Arial</vt:lpstr>
      <vt:lpstr>Calibri</vt:lpstr>
      <vt:lpstr>Calibri Light</vt:lpstr>
      <vt:lpstr>Courier New</vt:lpstr>
      <vt:lpstr>Wingdings</vt:lpstr>
      <vt:lpstr>Office Theme</vt:lpstr>
      <vt:lpstr>Présentation PowerPoint</vt:lpstr>
      <vt:lpstr>Why This Document in TVR WG?</vt:lpstr>
      <vt:lpstr>Main Document Contributions</vt:lpstr>
      <vt:lpstr>What’s New in This Version?</vt:lpstr>
      <vt:lpstr>Use Case Examples</vt:lpstr>
      <vt:lpstr>Applicability of TVR YANG Model in Tidal Network(1/3)</vt:lpstr>
      <vt:lpstr>Applicability of TVR YANG Model in Tidal Network(2/3)</vt:lpstr>
      <vt:lpstr>Applicability of TVR YANG Model in Tidal Network(3/3)</vt:lpstr>
      <vt:lpstr>Management Protocols </vt:lpstr>
      <vt:lpstr>Time Synchronization </vt:lpstr>
      <vt:lpstr>Time Synchronization in Tidal Network </vt:lpstr>
      <vt:lpstr>Schedule Database </vt:lpstr>
      <vt:lpstr>Sample Operational Considerations</vt:lpstr>
      <vt:lpstr>Security Considerations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Italo Busi</dc:creator>
  <cp:lastModifiedBy>BOUCADAIR Mohamed INNOV/NET</cp:lastModifiedBy>
  <cp:revision>190</cp:revision>
  <dcterms:created xsi:type="dcterms:W3CDTF">2023-01-19T13:29:30Z</dcterms:created>
  <dcterms:modified xsi:type="dcterms:W3CDTF">2024-11-01T09:51:33Z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(2)8z5fIVL6zOZRiu5GpzdAEB80f1D1MnXLS7ANaHvWJcIeIuUIpp4bQgce5J2qLkrycpe3hmeX
kVksd7b9s9tM3ZBpkCle8RIpk5kqXWyZG7dIemkTF2u16/SEXoB2b9oaMTQOZmsjpUD6rQBJ
6RZssnBb7bFX375C8UnO/Qhayzn0HxR8a5JVZfVRSpkRxQqpiol9kFYKgrEeIwnXka9dCpVI
5dsXPJS+F1HtUMn2fP</vt:lpwstr>
  </property>
  <property fmtid="{D5CDD505-2E9C-101B-9397-08002B2CF9AE}" pid="3" name="_2015_ms_pID_7253431">
    <vt:lpwstr>ilGq9+iGTX8UO708ruepRxfM9vLGXFe4o9mi8bHrqS02w5CCW+q7rm
GShEy/XBOcUMKH9YZUanwBaEzUfGbADY5vDLvwubJCUAmDynZu6nAiHcVLEO448zWLsTwC1I
p2A50nH9UITtU6mghI8WpkbHK2DPCsx56JqNQKg0dhvGqNUKyiO6JZWpefVvJbThmc+0inMG
h9fDLaiHJV8xT1fr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1730444253</vt:lpwstr>
  </property>
  <property fmtid="{D5CDD505-2E9C-101B-9397-08002B2CF9AE}" pid="8" name="ClassificationContentMarkingFooterText">
    <vt:lpwstr>Orange Restricted</vt:lpwstr>
  </property>
</Properties>
</file>