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1481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2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3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260033"/>
            <a:ext cx="8229600" cy="1143000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>
              <a:latin typeface="Arial" charset="0"/>
              <a:ea typeface="宋体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3260" y="2708910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9976" y="2638989"/>
            <a:ext cx="1274445" cy="8743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ES5</a:t>
            </a:r>
            <a:endParaRPr lang="en-US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>
          <a:xfrm>
            <a:off x="-540568" y="436820"/>
            <a:ext cx="10008865" cy="7969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创建对象方法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Object.create</a:t>
            </a:r>
            <a:r>
              <a:rPr lang="en-US" altLang="zh-CN" dirty="0" smtClean="0"/>
              <a:t>() </a:t>
            </a:r>
            <a:endParaRPr lang="zh-CN" altLang="en-US" dirty="0" smtClean="0"/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5454650"/>
          </a:xfrm>
        </p:spPr>
        <p:txBody>
          <a:bodyPr/>
          <a:lstStyle/>
          <a:p>
            <a:r>
              <a:rPr lang="en-US" altLang="zh-CN" sz="2400" smtClean="0"/>
              <a:t>ECMAScript5 </a:t>
            </a:r>
            <a:r>
              <a:rPr lang="zh-CN" altLang="en-US" sz="2400" smtClean="0"/>
              <a:t>新添方法，了解即可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r>
              <a:rPr lang="en-US" altLang="zh-CN" smtClean="0"/>
              <a:t>var o1 = Object.create({x:1, y:2});</a:t>
            </a:r>
            <a:endParaRPr lang="en-US" altLang="zh-CN" smtClean="0"/>
          </a:p>
          <a:p>
            <a:endParaRPr lang="en-US" altLang="zh-CN" sz="2400" smtClean="0"/>
          </a:p>
        </p:txBody>
      </p:sp>
      <p:sp>
        <p:nvSpPr>
          <p:cNvPr id="2" name="矩形 1"/>
          <p:cNvSpPr/>
          <p:nvPr/>
        </p:nvSpPr>
        <p:spPr>
          <a:xfrm>
            <a:off x="5364163" y="2917825"/>
            <a:ext cx="3624262" cy="2030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 err="1">
                <a:solidFill>
                  <a:srgbClr val="0070C0"/>
                </a:solidFill>
              </a:rPr>
              <a:t>var</a:t>
            </a:r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myPerson</a:t>
            </a:r>
            <a:r>
              <a:rPr lang="en-US" altLang="zh-CN" b="1" dirty="0">
                <a:solidFill>
                  <a:srgbClr val="0070C0"/>
                </a:solidFill>
              </a:rPr>
              <a:t> = </a:t>
            </a:r>
            <a:r>
              <a:rPr lang="en-US" altLang="zh-CN" b="1" dirty="0" err="1">
                <a:solidFill>
                  <a:srgbClr val="0070C0"/>
                </a:solidFill>
              </a:rPr>
              <a:t>Object.create</a:t>
            </a:r>
            <a:r>
              <a:rPr lang="en-US" altLang="zh-CN" b="1" dirty="0">
                <a:solidFill>
                  <a:srgbClr val="0070C0"/>
                </a:solidFill>
              </a:rPr>
              <a:t>(person, {</a:t>
            </a:r>
            <a:endParaRPr lang="en-US" altLang="zh-CN" b="1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zh-CN" altLang="en-US" b="1" dirty="0">
                <a:solidFill>
                  <a:srgbClr val="0070C0"/>
                </a:solidFill>
              </a:rPr>
              <a:t>　　</a:t>
            </a:r>
            <a:r>
              <a:rPr lang="en-US" altLang="zh-CN" b="1" dirty="0">
                <a:solidFill>
                  <a:srgbClr val="0070C0"/>
                </a:solidFill>
              </a:rPr>
              <a:t>name:{</a:t>
            </a:r>
            <a:endParaRPr lang="en-US" altLang="zh-CN" b="1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zh-CN" altLang="en-US" b="1" dirty="0">
                <a:solidFill>
                  <a:srgbClr val="0070C0"/>
                </a:solidFill>
              </a:rPr>
              <a:t>　　　　</a:t>
            </a:r>
            <a:r>
              <a:rPr lang="en-US" altLang="zh-CN" b="1" dirty="0">
                <a:solidFill>
                  <a:srgbClr val="0070C0"/>
                </a:solidFill>
              </a:rPr>
              <a:t>value : "</a:t>
            </a:r>
            <a:r>
              <a:rPr lang="en-US" altLang="zh-CN" b="1" dirty="0" err="1">
                <a:solidFill>
                  <a:srgbClr val="0070C0"/>
                </a:solidFill>
              </a:rPr>
              <a:t>liang</a:t>
            </a:r>
            <a:r>
              <a:rPr lang="en-US" altLang="zh-CN" b="1" dirty="0">
                <a:solidFill>
                  <a:srgbClr val="0070C0"/>
                </a:solidFill>
              </a:rPr>
              <a:t>"</a:t>
            </a:r>
            <a:endParaRPr lang="en-US" altLang="zh-CN" b="1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zh-CN" altLang="en-US" b="1" dirty="0">
                <a:solidFill>
                  <a:srgbClr val="0070C0"/>
                </a:solidFill>
              </a:rPr>
              <a:t>　　</a:t>
            </a:r>
            <a:r>
              <a:rPr lang="en-US" altLang="zh-CN" b="1" dirty="0">
                <a:solidFill>
                  <a:srgbClr val="0070C0"/>
                </a:solidFill>
              </a:rPr>
              <a:t>}</a:t>
            </a:r>
            <a:endParaRPr lang="en-US" altLang="zh-CN" b="1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US" altLang="zh-CN" b="1" dirty="0">
                <a:solidFill>
                  <a:srgbClr val="0070C0"/>
                </a:solidFill>
              </a:rPr>
              <a:t>});</a:t>
            </a:r>
            <a:endParaRPr lang="en-US" altLang="zh-CN" b="1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US" altLang="zh-CN" b="1" dirty="0" err="1">
                <a:solidFill>
                  <a:srgbClr val="0070C0"/>
                </a:solidFill>
              </a:rPr>
              <a:t>myPerson.sayName</a:t>
            </a:r>
            <a:r>
              <a:rPr lang="en-US" altLang="zh-CN" b="1" dirty="0">
                <a:solidFill>
                  <a:srgbClr val="0070C0"/>
                </a:solidFill>
              </a:rPr>
              <a:t>(); //</a:t>
            </a:r>
            <a:r>
              <a:rPr lang="en-US" altLang="zh-CN" b="1" dirty="0" err="1">
                <a:solidFill>
                  <a:srgbClr val="0070C0"/>
                </a:solidFill>
              </a:rPr>
              <a:t>liang</a:t>
            </a:r>
            <a:endParaRPr lang="en-US" altLang="zh-CN" b="1" dirty="0">
              <a:solidFill>
                <a:srgbClr val="0070C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400" y="2933700"/>
            <a:ext cx="4572000" cy="25860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 err="1">
                <a:solidFill>
                  <a:srgbClr val="0070C0"/>
                </a:solidFill>
              </a:rPr>
              <a:t>var</a:t>
            </a:r>
            <a:r>
              <a:rPr lang="en-US" altLang="zh-CN" b="1" dirty="0">
                <a:solidFill>
                  <a:srgbClr val="0070C0"/>
                </a:solidFill>
              </a:rPr>
              <a:t> person = {</a:t>
            </a:r>
            <a:endParaRPr lang="en-US" altLang="zh-CN" b="1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zh-CN" altLang="en-US" b="1" dirty="0">
                <a:solidFill>
                  <a:srgbClr val="0070C0"/>
                </a:solidFill>
              </a:rPr>
              <a:t>　　</a:t>
            </a:r>
            <a:r>
              <a:rPr lang="en-US" altLang="zh-CN" b="1" dirty="0">
                <a:solidFill>
                  <a:srgbClr val="0070C0"/>
                </a:solidFill>
              </a:rPr>
              <a:t>name : "</a:t>
            </a:r>
            <a:r>
              <a:rPr lang="en-US" altLang="zh-CN" b="1" dirty="0" err="1">
                <a:solidFill>
                  <a:srgbClr val="0070C0"/>
                </a:solidFill>
              </a:rPr>
              <a:t>chen</a:t>
            </a:r>
            <a:r>
              <a:rPr lang="en-US" altLang="zh-CN" b="1" dirty="0">
                <a:solidFill>
                  <a:srgbClr val="0070C0"/>
                </a:solidFill>
              </a:rPr>
              <a:t>",</a:t>
            </a:r>
            <a:endParaRPr lang="en-US" altLang="zh-CN" b="1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zh-CN" altLang="en-US" b="1" dirty="0">
                <a:solidFill>
                  <a:srgbClr val="0070C0"/>
                </a:solidFill>
              </a:rPr>
              <a:t>　　</a:t>
            </a:r>
            <a:r>
              <a:rPr lang="en-US" altLang="zh-CN" b="1" dirty="0" err="1">
                <a:solidFill>
                  <a:srgbClr val="0070C0"/>
                </a:solidFill>
              </a:rPr>
              <a:t>sayName</a:t>
            </a:r>
            <a:r>
              <a:rPr lang="en-US" altLang="zh-CN" b="1" dirty="0">
                <a:solidFill>
                  <a:srgbClr val="0070C0"/>
                </a:solidFill>
              </a:rPr>
              <a:t> : function(){</a:t>
            </a:r>
            <a:endParaRPr lang="en-US" altLang="zh-CN" b="1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zh-CN" altLang="en-US" b="1" dirty="0">
                <a:solidFill>
                  <a:srgbClr val="0070C0"/>
                </a:solidFill>
              </a:rPr>
              <a:t>　　　　</a:t>
            </a:r>
            <a:r>
              <a:rPr lang="en-US" altLang="zh-CN" b="1" dirty="0">
                <a:solidFill>
                  <a:srgbClr val="0070C0"/>
                </a:solidFill>
              </a:rPr>
              <a:t>alert(this.name);</a:t>
            </a:r>
            <a:endParaRPr lang="en-US" altLang="zh-CN" b="1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zh-CN" altLang="en-US" b="1" dirty="0">
                <a:solidFill>
                  <a:srgbClr val="0070C0"/>
                </a:solidFill>
              </a:rPr>
              <a:t>　　</a:t>
            </a:r>
            <a:r>
              <a:rPr lang="en-US" altLang="zh-CN" b="1" dirty="0">
                <a:solidFill>
                  <a:srgbClr val="0070C0"/>
                </a:solidFill>
              </a:rPr>
              <a:t>}</a:t>
            </a:r>
            <a:endParaRPr lang="en-US" altLang="zh-CN" b="1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US" altLang="zh-CN" b="1" dirty="0">
                <a:solidFill>
                  <a:srgbClr val="0070C0"/>
                </a:solidFill>
              </a:rPr>
              <a:t>}</a:t>
            </a:r>
            <a:endParaRPr lang="en-US" altLang="zh-CN" b="1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US" altLang="zh-CN" b="1" dirty="0" err="1">
                <a:solidFill>
                  <a:srgbClr val="0070C0"/>
                </a:solidFill>
              </a:rPr>
              <a:t>var</a:t>
            </a:r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myPerson</a:t>
            </a:r>
            <a:r>
              <a:rPr lang="en-US" altLang="zh-CN" b="1" dirty="0">
                <a:solidFill>
                  <a:srgbClr val="0070C0"/>
                </a:solidFill>
              </a:rPr>
              <a:t> = </a:t>
            </a:r>
            <a:r>
              <a:rPr lang="en-US" altLang="zh-CN" b="1" dirty="0" err="1">
                <a:solidFill>
                  <a:srgbClr val="0070C0"/>
                </a:solidFill>
              </a:rPr>
              <a:t>Object.create</a:t>
            </a:r>
            <a:r>
              <a:rPr lang="en-US" altLang="zh-CN" b="1" dirty="0">
                <a:solidFill>
                  <a:srgbClr val="0070C0"/>
                </a:solidFill>
              </a:rPr>
              <a:t>(person);</a:t>
            </a:r>
            <a:endParaRPr lang="en-US" altLang="zh-CN" b="1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US" altLang="zh-CN" b="1" dirty="0" err="1">
                <a:solidFill>
                  <a:srgbClr val="0070C0"/>
                </a:solidFill>
              </a:rPr>
              <a:t>myPerson.sayName</a:t>
            </a:r>
            <a:r>
              <a:rPr lang="en-US" altLang="zh-CN" b="1" dirty="0">
                <a:solidFill>
                  <a:srgbClr val="0070C0"/>
                </a:solidFill>
              </a:rPr>
              <a:t>() //</a:t>
            </a:r>
            <a:r>
              <a:rPr lang="en-US" altLang="zh-CN" b="1" dirty="0" err="1">
                <a:solidFill>
                  <a:srgbClr val="0070C0"/>
                </a:solidFill>
              </a:rPr>
              <a:t>chen</a:t>
            </a:r>
            <a:endParaRPr lang="en-US" altLang="zh-CN" b="1" dirty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Kingsoft Office WPP</Application>
  <PresentationFormat>全屏显示(4:3)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创建对象方法 Object.create() 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Lenovo</cp:lastModifiedBy>
  <cp:revision>43</cp:revision>
  <dcterms:created xsi:type="dcterms:W3CDTF">2015-06-29T07:19:00Z</dcterms:created>
  <dcterms:modified xsi:type="dcterms:W3CDTF">2016-01-07T07:54:24Z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