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68" d="100"/>
          <a:sy n="68" d="100"/>
        </p:scale>
        <p:origin x="-12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仙灵玩家成长规划讲解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仅供参考</a:t>
            </a:r>
            <a:r>
              <a:rPr lang="en-US" altLang="zh-CN" dirty="0" smtClean="0"/>
              <a:t>@</a:t>
            </a:r>
            <a:r>
              <a:rPr lang="zh-CN" altLang="en-US" dirty="0" smtClean="0"/>
              <a:t>各位策划</a:t>
            </a:r>
            <a:endParaRPr lang="en-US" altLang="zh-CN" dirty="0" smtClean="0"/>
          </a:p>
          <a:p>
            <a:r>
              <a:rPr lang="zh-CN" altLang="en-US" dirty="0" smtClean="0"/>
              <a:t>恺撒</a:t>
            </a:r>
            <a:r>
              <a:rPr lang="en-US" altLang="zh-CN" dirty="0" smtClean="0"/>
              <a:t>.12.12.18</a:t>
            </a:r>
          </a:p>
          <a:p>
            <a:r>
              <a:rPr lang="zh-CN" altLang="en-US" dirty="0" smtClean="0"/>
              <a:t>一些想法和大家分享一下，大家共同学习进步。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D.</a:t>
            </a:r>
            <a:r>
              <a:rPr lang="zh-CN" altLang="en-US" sz="2400" b="1" dirty="0" smtClean="0"/>
              <a:t>减少流失</a:t>
            </a:r>
            <a:endParaRPr lang="en-US" altLang="zh-CN" sz="2400" b="1" dirty="0" smtClean="0"/>
          </a:p>
          <a:p>
            <a:r>
              <a:rPr lang="en-US" altLang="zh-CN" sz="1200" dirty="0" smtClean="0"/>
              <a:t>D1.</a:t>
            </a:r>
            <a:r>
              <a:rPr lang="zh-CN" altLang="en-US" sz="1200" dirty="0" smtClean="0"/>
              <a:t>设计各种活动，让活动铺天盖地：小节大做，大节狂做，无节照做（盛大某高级项目总监的指导）</a:t>
            </a:r>
            <a:endParaRPr lang="en-US" altLang="zh-CN" sz="1200" dirty="0" smtClean="0"/>
          </a:p>
          <a:p>
            <a:r>
              <a:rPr lang="en-US" altLang="zh-CN" sz="1200" dirty="0" smtClean="0"/>
              <a:t>D2.</a:t>
            </a:r>
            <a:r>
              <a:rPr lang="zh-CN" altLang="en-US" sz="1200" dirty="0" smtClean="0"/>
              <a:t>设计活跃度，完成每日必做任务后，有大量奖励</a:t>
            </a:r>
            <a:endParaRPr lang="en-US" altLang="zh-CN" sz="1200" dirty="0" smtClean="0"/>
          </a:p>
          <a:p>
            <a:r>
              <a:rPr lang="en-US" altLang="zh-CN" sz="1200" dirty="0" smtClean="0"/>
              <a:t>D3.</a:t>
            </a:r>
            <a:r>
              <a:rPr lang="zh-CN" altLang="en-US" sz="1200" dirty="0" smtClean="0"/>
              <a:t>设计签到功能，连续签到满足条件得到大量奖励</a:t>
            </a:r>
            <a:endParaRPr lang="en-US" altLang="zh-CN" sz="1200" dirty="0" smtClean="0"/>
          </a:p>
          <a:p>
            <a:r>
              <a:rPr lang="zh-CN" altLang="en-US" sz="1200" dirty="0" smtClean="0"/>
              <a:t>（此处需要仔细谨慎，可以通过运营方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自我进行运营数据分析，用户行为分析去观察玩家的行为，从而针对性做出调试）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E.</a:t>
            </a:r>
            <a:r>
              <a:rPr lang="zh-CN" altLang="en-US" sz="2400" b="1" dirty="0" smtClean="0"/>
              <a:t>避免高关注度时间</a:t>
            </a:r>
            <a:endParaRPr lang="en-US" altLang="zh-CN" sz="2400" b="1" dirty="0" smtClean="0"/>
          </a:p>
          <a:p>
            <a:r>
              <a:rPr lang="en-US" altLang="zh-CN" sz="1200" dirty="0" smtClean="0"/>
              <a:t>E1.</a:t>
            </a:r>
            <a:r>
              <a:rPr lang="zh-CN" altLang="en-US" sz="1200" dirty="0" smtClean="0"/>
              <a:t>高关注度时间的定义：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                    </a:t>
            </a:r>
            <a:r>
              <a:rPr lang="zh-CN" altLang="en-US" sz="1200" dirty="0" smtClean="0"/>
              <a:t>频繁时间间隔执行不可推延的操作，或频繁时间间隔做出重复思考，频繁的定义：</a:t>
            </a:r>
            <a:r>
              <a:rPr lang="en-US" altLang="zh-CN" sz="1200" dirty="0" smtClean="0"/>
              <a:t>&lt;=3</a:t>
            </a:r>
            <a:r>
              <a:rPr lang="zh-CN" altLang="en-US" sz="1200" dirty="0" smtClean="0"/>
              <a:t>分钟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                    </a:t>
            </a:r>
            <a:r>
              <a:rPr lang="zh-CN" altLang="en-US" sz="1200" dirty="0" smtClean="0"/>
              <a:t>每日的高关注度时间累积不要超过</a:t>
            </a:r>
            <a:r>
              <a:rPr lang="en-US" altLang="zh-CN" sz="1200" dirty="0" smtClean="0"/>
              <a:t>180</a:t>
            </a:r>
            <a:r>
              <a:rPr lang="zh-CN" altLang="en-US" sz="1200" dirty="0" smtClean="0"/>
              <a:t>分钟，过低娱乐代表游戏性不充分，过高则产生疲劳</a:t>
            </a:r>
            <a:endParaRPr lang="en-US" altLang="zh-CN" sz="1200" dirty="0" smtClean="0"/>
          </a:p>
          <a:p>
            <a:r>
              <a:rPr lang="en-US" altLang="zh-CN" sz="1200" dirty="0" smtClean="0"/>
              <a:t>E2.</a:t>
            </a:r>
            <a:r>
              <a:rPr lang="zh-CN" altLang="en-US" sz="1200" dirty="0" smtClean="0"/>
              <a:t>碎片时间设计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                    </a:t>
            </a:r>
            <a:r>
              <a:rPr lang="zh-CN" altLang="en-US" sz="1200" dirty="0" smtClean="0"/>
              <a:t>碎片时间的定义：将游戏内置活动拆分成多个时间点来进行，满足早中晚三大日登高峰点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                    </a:t>
            </a:r>
            <a:r>
              <a:rPr lang="zh-CN" altLang="en-US" sz="1200" dirty="0" smtClean="0"/>
              <a:t>多利用碎片时间可提高玩家活跃度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                    </a:t>
            </a:r>
            <a:r>
              <a:rPr lang="zh-CN" altLang="en-US" sz="1200" dirty="0" smtClean="0"/>
              <a:t>利用碎片时间时应当注意避免将碎片时间重复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重叠活动行为，避免成为高关注度时间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                   </a:t>
            </a:r>
            <a:r>
              <a:rPr lang="zh-CN" altLang="en-US" sz="1200" dirty="0" smtClean="0"/>
              <a:t>例如：</a:t>
            </a:r>
            <a:r>
              <a:rPr lang="en-US" altLang="zh-CN" sz="1200" dirty="0" smtClean="0"/>
              <a:t>BOSS</a:t>
            </a:r>
            <a:r>
              <a:rPr lang="zh-CN" altLang="en-US" sz="1200" dirty="0" smtClean="0"/>
              <a:t>刷新时间，宝藏挖矿时间分早中晚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阶段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或我们即将修改的技能升级时间，点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下技能花费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分钟，修改成连续点，直到点满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个小时冷却</a:t>
            </a:r>
            <a:endParaRPr lang="en-US" altLang="zh-CN" sz="1200" dirty="0" smtClean="0"/>
          </a:p>
          <a:p>
            <a:r>
              <a:rPr lang="zh-CN" altLang="en-US" sz="1200" dirty="0" smtClean="0"/>
              <a:t>（过多的精力消耗容易使玩家产生疲劳厌倦，当累积到一定最后就使该玩家流失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46"/>
            <a:ext cx="54432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成熟期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 smtClean="0"/>
              <a:t>3.1  </a:t>
            </a:r>
            <a:r>
              <a:rPr lang="zh-CN" altLang="en-US" sz="1200" b="1" dirty="0" smtClean="0"/>
              <a:t>设计目标</a:t>
            </a:r>
            <a:endParaRPr lang="en-US" altLang="zh-CN" sz="1200" b="1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此阶段的用户已是本游戏的核心用户，他们为我们带来稳定的收益，我们要感谢他们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刺激核心玩家提高付费比例</a:t>
            </a:r>
            <a:r>
              <a:rPr lang="en-US" altLang="zh-CN" sz="1200" dirty="0" smtClean="0"/>
              <a:t>            </a:t>
            </a:r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3.2  </a:t>
            </a:r>
            <a:r>
              <a:rPr lang="zh-CN" altLang="en-US" sz="1200" b="1" dirty="0" smtClean="0"/>
              <a:t>设计思路</a:t>
            </a:r>
            <a:endParaRPr lang="en-US" altLang="zh-CN" sz="1200" b="1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增加自身实力追求方向的深度，包含但不仅限数值（荣耀，显摆，虚荣心，多样化个性玩法）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增强</a:t>
            </a:r>
            <a:r>
              <a:rPr lang="en-US" altLang="zh-CN" sz="1200" dirty="0" smtClean="0"/>
              <a:t>PVP</a:t>
            </a:r>
            <a:r>
              <a:rPr lang="zh-CN" altLang="en-US" sz="1200" dirty="0" smtClean="0"/>
              <a:t>玩法：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跨服个人战  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跨服公会战</a:t>
            </a:r>
            <a:endParaRPr lang="en-US" altLang="zh-CN" sz="1200" dirty="0" smtClean="0"/>
          </a:p>
          <a:p>
            <a:r>
              <a:rPr lang="en-US" altLang="zh-CN" sz="1200" dirty="0" smtClean="0"/>
              <a:t>C.</a:t>
            </a:r>
            <a:r>
              <a:rPr lang="zh-CN" altLang="en-US" sz="1200" dirty="0" smtClean="0"/>
              <a:t>深度挖掘现有玩法，开发新的玩法</a:t>
            </a:r>
            <a:r>
              <a:rPr lang="en-US" altLang="zh-CN" sz="1200" dirty="0" smtClean="0"/>
              <a:t>   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衰弱期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4.1  </a:t>
            </a:r>
            <a:r>
              <a:rPr lang="zh-CN" altLang="en-US" sz="1200" dirty="0" smtClean="0"/>
              <a:t>设计目标（等级已达到上限，玩家还能做什么</a:t>
            </a:r>
            <a:r>
              <a:rPr lang="en-US" altLang="zh-CN" sz="1200" dirty="0" smtClean="0"/>
              <a:t>?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en-US" altLang="zh-CN" sz="1200" dirty="0" smtClean="0"/>
              <a:t>4.2  </a:t>
            </a:r>
            <a:r>
              <a:rPr lang="zh-CN" altLang="en-US" sz="1200" dirty="0" smtClean="0"/>
              <a:t>设计思路</a:t>
            </a:r>
            <a:endParaRPr lang="en-US" altLang="zh-CN" sz="1200" dirty="0" smtClean="0"/>
          </a:p>
          <a:p>
            <a:r>
              <a:rPr lang="en-US" altLang="zh-CN" sz="1200" dirty="0" smtClean="0"/>
              <a:t>4.3  </a:t>
            </a:r>
            <a:r>
              <a:rPr lang="zh-CN" altLang="en-US" sz="1200" dirty="0" smtClean="0"/>
              <a:t>设计内容（不限定，大家可根据自身游戏经历和个人想法来规划）</a:t>
            </a:r>
            <a:endParaRPr lang="en-US" altLang="zh-CN" sz="1200" dirty="0" smtClean="0"/>
          </a:p>
          <a:p>
            <a:r>
              <a:rPr lang="en-US" altLang="zh-CN" sz="1200" dirty="0" smtClean="0"/>
              <a:t>4.4  </a:t>
            </a:r>
            <a:r>
              <a:rPr lang="zh-CN" altLang="en-US" sz="1200" dirty="0" smtClean="0"/>
              <a:t>设计规范（文档不限定格式规范，自由发挥）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玩家成长规划主要注重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中心思想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阶段划分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中心思想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通过对游戏内容进行阶段性划分，设立不同的阶段目标，达到控制整个游戏流程的不同阶段体验感受的目的。同时合理的设计压力周期，引导玩家付费逐渐增加。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阶段划分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大期：</a:t>
            </a: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新手期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2.</a:t>
            </a:r>
            <a:r>
              <a:rPr lang="zh-CN" altLang="en-US" dirty="0" smtClean="0">
                <a:solidFill>
                  <a:srgbClr val="FFC000"/>
                </a:solidFill>
              </a:rPr>
              <a:t>成长期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</a:rPr>
              <a:t>成熟期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 smtClean="0">
                <a:solidFill>
                  <a:srgbClr val="0070C0"/>
                </a:solidFill>
              </a:rPr>
              <a:t>衰弱期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新手期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 smtClean="0"/>
              <a:t>1.1  </a:t>
            </a:r>
            <a:r>
              <a:rPr lang="zh-CN" altLang="en-US" sz="1200" b="1" dirty="0" smtClean="0"/>
              <a:t>设计目标</a:t>
            </a:r>
            <a:endParaRPr lang="en-US" altLang="zh-CN" sz="1200" b="1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提高留存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完成游戏入门引导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1.2  </a:t>
            </a:r>
            <a:r>
              <a:rPr lang="zh-CN" altLang="en-US" sz="1200" b="1" dirty="0" smtClean="0"/>
              <a:t>设计思路</a:t>
            </a:r>
            <a:endParaRPr lang="en-US" altLang="zh-CN" sz="1200" b="1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剧情任务驱动的方式带动玩家逐步深入游戏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新手期阶段不要活动和交互，使玩家注意力更集中</a:t>
            </a:r>
            <a:endParaRPr lang="en-US" altLang="zh-CN" sz="1200" dirty="0" smtClean="0"/>
          </a:p>
          <a:p>
            <a:r>
              <a:rPr lang="en-US" altLang="zh-CN" sz="1200" dirty="0" smtClean="0"/>
              <a:t>C.</a:t>
            </a:r>
            <a:r>
              <a:rPr lang="zh-CN" altLang="en-US" sz="1200" dirty="0" smtClean="0"/>
              <a:t>功能采用先屏蔽再逐步开放的方式减缓玩家吸收程度</a:t>
            </a:r>
            <a:endParaRPr lang="en-US" altLang="zh-CN" sz="1200" dirty="0" smtClean="0"/>
          </a:p>
          <a:p>
            <a:r>
              <a:rPr lang="en-US" altLang="zh-CN" sz="1200" dirty="0" smtClean="0"/>
              <a:t>D.</a:t>
            </a:r>
            <a:r>
              <a:rPr lang="zh-CN" altLang="en-US" sz="1200" dirty="0" smtClean="0"/>
              <a:t> 在此阶段只开放一个简易粗暴明了的收费功能</a:t>
            </a:r>
            <a:r>
              <a:rPr lang="en-US" altLang="zh-CN" sz="1200" dirty="0" smtClean="0"/>
              <a:t>VIP</a:t>
            </a:r>
          </a:p>
          <a:p>
            <a:r>
              <a:rPr lang="en-US" altLang="zh-CN" sz="1200" dirty="0" smtClean="0"/>
              <a:t>E.</a:t>
            </a:r>
            <a:r>
              <a:rPr lang="zh-CN" altLang="en-US" sz="1200" dirty="0" smtClean="0"/>
              <a:t>优秀的剧情动画，易使玩家产生好感</a:t>
            </a:r>
            <a:endParaRPr lang="en-US" altLang="zh-CN" sz="1200" dirty="0" smtClean="0"/>
          </a:p>
          <a:p>
            <a:r>
              <a:rPr lang="en-US" altLang="zh-CN" sz="1200" dirty="0" smtClean="0"/>
              <a:t>F.</a:t>
            </a:r>
            <a:r>
              <a:rPr lang="zh-CN" altLang="en-US" sz="1200" dirty="0" smtClean="0"/>
              <a:t>物品收集兑换个性化物品，使玩家产生额外的惊喜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（初期接触内容过于复杂，会造成学习，选择的成本过高，想要利益最大化，缺发觉进度落后他人，易于放弃和流失）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成长期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 smtClean="0"/>
              <a:t>2.1 </a:t>
            </a:r>
            <a:r>
              <a:rPr lang="zh-CN" altLang="en-US" sz="1200" b="1" dirty="0" smtClean="0"/>
              <a:t>设计目标</a:t>
            </a:r>
            <a:endParaRPr lang="en-US" altLang="zh-CN" sz="1200" b="1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培养核心玩家（沉迷）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转化非付费玩家</a:t>
            </a:r>
            <a:endParaRPr lang="en-US" altLang="zh-CN" sz="1200" dirty="0" smtClean="0"/>
          </a:p>
          <a:p>
            <a:r>
              <a:rPr lang="en-US" altLang="zh-CN" sz="1200" dirty="0" smtClean="0"/>
              <a:t>C.</a:t>
            </a:r>
            <a:r>
              <a:rPr lang="zh-CN" altLang="en-US" sz="1200" dirty="0" smtClean="0"/>
              <a:t>减少流失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2.2 </a:t>
            </a:r>
            <a:r>
              <a:rPr lang="zh-CN" altLang="en-US" sz="1200" b="1" dirty="0" smtClean="0"/>
              <a:t>设计思路</a:t>
            </a:r>
            <a:endParaRPr lang="en-US" altLang="zh-CN" sz="1200" b="1" dirty="0" smtClean="0"/>
          </a:p>
          <a:p>
            <a:r>
              <a:rPr lang="zh-CN" altLang="en-US" sz="1200" dirty="0" smtClean="0"/>
              <a:t>前言：</a:t>
            </a:r>
            <a:endParaRPr lang="en-US" altLang="zh-CN" sz="1200" dirty="0" smtClean="0"/>
          </a:p>
          <a:p>
            <a:r>
              <a:rPr lang="zh-CN" altLang="en-US" sz="1200" dirty="0" smtClean="0"/>
              <a:t>①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增加游戏内容的深度与广度，但应注意由于新手阶段带来的升级惯性，这阶段前中期多数玩家容易忽略</a:t>
            </a:r>
            <a:r>
              <a:rPr lang="en-US" altLang="zh-CN" sz="1200" dirty="0" smtClean="0"/>
              <a:t>PVP</a:t>
            </a:r>
            <a:r>
              <a:rPr lang="zh-CN" altLang="en-US" sz="1200" dirty="0" smtClean="0"/>
              <a:t>系统，所以</a:t>
            </a:r>
            <a:r>
              <a:rPr lang="en-US" altLang="zh-CN" sz="1200" dirty="0" smtClean="0"/>
              <a:t>PVE</a:t>
            </a:r>
            <a:r>
              <a:rPr lang="zh-CN" altLang="en-US" sz="1200" dirty="0" smtClean="0"/>
              <a:t>系统要注意玩法的深度和丰富</a:t>
            </a:r>
            <a:endParaRPr lang="en-US" altLang="zh-CN" sz="1200" dirty="0" smtClean="0"/>
          </a:p>
          <a:p>
            <a:r>
              <a:rPr lang="zh-CN" altLang="en-US" sz="1200" dirty="0" smtClean="0"/>
              <a:t>②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根据角色等级阶段逐步开放游戏功能内容，让新鲜感和等级挂钩，升级成为动力，最终引导玩家向</a:t>
            </a:r>
            <a:r>
              <a:rPr lang="en-US" altLang="zh-CN" sz="1200" dirty="0" smtClean="0"/>
              <a:t>PVP</a:t>
            </a:r>
            <a:r>
              <a:rPr lang="zh-CN" altLang="en-US" sz="1200" dirty="0" smtClean="0"/>
              <a:t>系统转换</a:t>
            </a:r>
            <a:endParaRPr lang="en-US" altLang="zh-CN" sz="1200" dirty="0" smtClean="0"/>
          </a:p>
          <a:p>
            <a:r>
              <a:rPr lang="zh-CN" altLang="en-US" sz="1200" dirty="0" smtClean="0"/>
              <a:t>③此阶段的设计思路参考看如下几项：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A.</a:t>
            </a:r>
            <a:r>
              <a:rPr lang="zh-CN" altLang="en-US" sz="1200" b="1" dirty="0" smtClean="0"/>
              <a:t>随等级开放的玩法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B.</a:t>
            </a:r>
            <a:r>
              <a:rPr lang="zh-CN" altLang="en-US" sz="1200" b="1" dirty="0" smtClean="0"/>
              <a:t>为玩家设定追求目标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C.</a:t>
            </a:r>
            <a:r>
              <a:rPr lang="zh-CN" altLang="en-US" sz="1200" b="1" dirty="0" smtClean="0"/>
              <a:t>引导玩家的消费观念和习惯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D.</a:t>
            </a:r>
            <a:r>
              <a:rPr lang="zh-CN" altLang="en-US" sz="1200" b="1" dirty="0" smtClean="0"/>
              <a:t>减少流失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E.</a:t>
            </a:r>
            <a:r>
              <a:rPr lang="zh-CN" altLang="en-US" sz="1200" b="1" dirty="0" smtClean="0"/>
              <a:t>避免高关注度时间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A.</a:t>
            </a:r>
            <a:r>
              <a:rPr lang="zh-CN" altLang="en-US" sz="2400" b="1" dirty="0" smtClean="0"/>
              <a:t>随等级开放的玩法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A1. </a:t>
            </a:r>
            <a:r>
              <a:rPr lang="zh-CN" altLang="en-US" sz="1200" dirty="0" smtClean="0"/>
              <a:t>注意升级曲线的控制，曲度要平滑，不要出现折线</a:t>
            </a:r>
            <a:endParaRPr lang="en-US" altLang="zh-CN" sz="1200" dirty="0" smtClean="0"/>
          </a:p>
          <a:p>
            <a:r>
              <a:rPr lang="en-US" altLang="zh-CN" sz="1200" dirty="0" smtClean="0"/>
              <a:t>A2.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PVE</a:t>
            </a:r>
            <a:r>
              <a:rPr lang="zh-CN" altLang="en-US" sz="1200" dirty="0" smtClean="0"/>
              <a:t>玩法：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000" dirty="0" smtClean="0"/>
              <a:t>地图怪物（不同等级的地图）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                   </a:t>
            </a:r>
            <a:r>
              <a:rPr lang="zh-CN" altLang="en-US" sz="1000" dirty="0" smtClean="0"/>
              <a:t>个人挑战系统（一个难度一个难度的挑战怪物数值，怪物或</a:t>
            </a:r>
            <a:r>
              <a:rPr lang="en-US" altLang="zh-CN" sz="1000" dirty="0" smtClean="0"/>
              <a:t>BOSS</a:t>
            </a:r>
            <a:r>
              <a:rPr lang="zh-CN" altLang="en-US" sz="1000" dirty="0" smtClean="0"/>
              <a:t>对应等级的角色总体实力，以及注意难度压力控制）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                   </a:t>
            </a:r>
            <a:r>
              <a:rPr lang="zh-CN" altLang="en-US" sz="1000" dirty="0" smtClean="0"/>
              <a:t>高难度副本关卡（使用辅助类功能道具通过关卡）</a:t>
            </a:r>
            <a:endParaRPr lang="en-US" altLang="zh-CN" sz="1000" dirty="0" smtClean="0"/>
          </a:p>
          <a:p>
            <a:r>
              <a:rPr lang="zh-CN" altLang="en-US" sz="1200" dirty="0" smtClean="0"/>
              <a:t>（合理的难度体系，会良性的促进玩家增强自身的实力，并让玩家保持足够的新鲜）</a:t>
            </a:r>
            <a:endParaRPr lang="en-US" altLang="zh-CN" sz="1200" dirty="0" smtClean="0"/>
          </a:p>
          <a:p>
            <a:r>
              <a:rPr lang="en-US" altLang="zh-CN" sz="1200" dirty="0" smtClean="0"/>
              <a:t>A3. PVP</a:t>
            </a:r>
            <a:r>
              <a:rPr lang="zh-CN" altLang="en-US" sz="1200" dirty="0" smtClean="0"/>
              <a:t>玩法：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PK</a:t>
            </a:r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竞技场</a:t>
            </a:r>
            <a:r>
              <a:rPr lang="en-US" altLang="zh-CN" sz="1200" dirty="0" smtClean="0"/>
              <a:t>=</a:t>
            </a:r>
            <a:r>
              <a:rPr lang="zh-CN" altLang="en-US" sz="1200" dirty="0" smtClean="0"/>
              <a:t>排行榜（奖励，显摆，全服通告）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领地战（公会</a:t>
            </a:r>
            <a:r>
              <a:rPr lang="en-US" altLang="zh-CN" sz="1200" dirty="0" smtClean="0"/>
              <a:t>GVG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PPPPPPPVP</a:t>
            </a:r>
            <a:r>
              <a:rPr lang="zh-CN" altLang="en-US" sz="1200" dirty="0" smtClean="0"/>
              <a:t>混战，荣耀，奖励）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封神战（公会</a:t>
            </a:r>
            <a:r>
              <a:rPr lang="en-US" altLang="zh-CN" sz="1200" dirty="0" smtClean="0"/>
              <a:t>GVG</a:t>
            </a:r>
            <a:r>
              <a:rPr lang="zh-CN" altLang="en-US" sz="1200" dirty="0" smtClean="0"/>
              <a:t> ，</a:t>
            </a:r>
            <a:r>
              <a:rPr lang="en-US" altLang="zh-CN" sz="1200" dirty="0" smtClean="0"/>
              <a:t>PPPPPPPVP</a:t>
            </a:r>
            <a:r>
              <a:rPr lang="zh-CN" altLang="en-US" sz="1200" dirty="0" smtClean="0"/>
              <a:t>混战，荣誉，奖励）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世界</a:t>
            </a:r>
            <a:r>
              <a:rPr lang="en-US" altLang="zh-CN" sz="1200" dirty="0" smtClean="0"/>
              <a:t>BOSS</a:t>
            </a:r>
            <a:r>
              <a:rPr lang="zh-CN" altLang="en-US" sz="1200" dirty="0" smtClean="0"/>
              <a:t>（掉落稀有物品）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宝藏（奖励，恩怨）</a:t>
            </a:r>
            <a:endParaRPr lang="en-US" altLang="zh-CN" sz="1200" dirty="0" smtClean="0"/>
          </a:p>
          <a:p>
            <a:r>
              <a:rPr lang="zh-CN" altLang="en-US" sz="1200" dirty="0" smtClean="0"/>
              <a:t>（随着等级的提升，逐渐引导玩家向</a:t>
            </a:r>
            <a:r>
              <a:rPr lang="en-US" altLang="zh-CN" sz="1200" dirty="0" smtClean="0"/>
              <a:t>PVP</a:t>
            </a:r>
            <a:r>
              <a:rPr lang="zh-CN" altLang="en-US" sz="1200" dirty="0" smtClean="0"/>
              <a:t>系统靠拢）</a:t>
            </a:r>
            <a:endParaRPr lang="en-US" altLang="zh-CN" sz="1200" dirty="0" smtClean="0"/>
          </a:p>
          <a:p>
            <a:r>
              <a:rPr lang="en-US" altLang="zh-CN" sz="1200" dirty="0" smtClean="0"/>
              <a:t>A4. SNS</a:t>
            </a:r>
            <a:r>
              <a:rPr lang="zh-CN" altLang="en-US" sz="1200" dirty="0" smtClean="0"/>
              <a:t>辅助</a:t>
            </a:r>
            <a:r>
              <a:rPr lang="en-US" altLang="zh-CN" sz="1200" dirty="0" smtClean="0"/>
              <a:t>PVP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PVE</a:t>
            </a:r>
            <a:r>
              <a:rPr lang="zh-CN" altLang="en-US" sz="1200" dirty="0" smtClean="0"/>
              <a:t>疲劳：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公会（公会建设，公会邀请）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好友（邀请好友获得奖励，好友达到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20,30,40</a:t>
            </a:r>
            <a:r>
              <a:rPr lang="zh-CN" altLang="en-US" sz="1200" dirty="0" smtClean="0"/>
              <a:t>级获得奖励）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神树（个人神树浇水，摘取，公会基友之间的偷取，浇水）</a:t>
            </a:r>
            <a:endParaRPr lang="en-US" altLang="zh-CN" sz="1200" dirty="0" smtClean="0"/>
          </a:p>
          <a:p>
            <a:r>
              <a:rPr lang="zh-CN" altLang="en-US" sz="1200" dirty="0" smtClean="0"/>
              <a:t>（增加玩家之间的交互，进一步增加对游戏的粘着度）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B.</a:t>
            </a:r>
            <a:r>
              <a:rPr lang="zh-CN" altLang="en-US" sz="2400" b="1" dirty="0" smtClean="0"/>
              <a:t>为玩家设定追求目</a:t>
            </a:r>
            <a:endParaRPr lang="en-US" altLang="zh-CN" sz="2400" b="1" dirty="0" smtClean="0"/>
          </a:p>
          <a:p>
            <a:r>
              <a:rPr lang="en-US" altLang="zh-CN" sz="1200" dirty="0" smtClean="0"/>
              <a:t>B1.</a:t>
            </a:r>
            <a:r>
              <a:rPr lang="zh-CN" altLang="en-US" sz="1200" dirty="0" smtClean="0"/>
              <a:t>追求自身实力：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</a:t>
            </a:r>
            <a:r>
              <a:rPr lang="zh-CN" altLang="en-US" sz="1200" dirty="0" smtClean="0"/>
              <a:t>短期目标：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角色等级提升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开启新的游戏内容  （升级节奏减慢之前，玩家游戏行为，主要注意力还是集中在此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</a:t>
            </a:r>
            <a:r>
              <a:rPr lang="zh-CN" altLang="en-US" sz="1200" dirty="0" smtClean="0"/>
              <a:t>中期目标：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装备的提升 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坐骑的提升 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法宝的提升（随着等级的提升，</a:t>
            </a:r>
            <a:r>
              <a:rPr lang="en-US" altLang="zh-CN" sz="1200" dirty="0" smtClean="0"/>
              <a:t>PVE</a:t>
            </a:r>
            <a:r>
              <a:rPr lang="zh-CN" altLang="en-US" sz="1200" dirty="0" smtClean="0"/>
              <a:t>难度也随着提升，自身实力的追求放在首位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</a:t>
            </a:r>
            <a:r>
              <a:rPr lang="zh-CN" altLang="en-US" sz="1200" dirty="0" smtClean="0"/>
              <a:t>长期目标：</a:t>
            </a:r>
            <a:r>
              <a:rPr lang="en-US" altLang="zh-CN" sz="1200" dirty="0" smtClean="0"/>
              <a:t>1PVP</a:t>
            </a:r>
            <a:r>
              <a:rPr lang="zh-CN" altLang="en-US" sz="1200" dirty="0" smtClean="0"/>
              <a:t>无敌   </a:t>
            </a:r>
            <a:r>
              <a:rPr lang="en-US" altLang="zh-CN" sz="1200" dirty="0" smtClean="0"/>
              <a:t>2PVE</a:t>
            </a:r>
            <a:r>
              <a:rPr lang="zh-CN" altLang="en-US" sz="1200" dirty="0" smtClean="0"/>
              <a:t>通关  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各种排行榜老大（大部分愿意付费玩家期望）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B2.</a:t>
            </a:r>
            <a:r>
              <a:rPr lang="zh-CN" altLang="en-US" sz="1200" dirty="0" smtClean="0"/>
              <a:t>追求实力的方向：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技能等级的提升（需要游戏币，等级，</a:t>
            </a:r>
            <a:r>
              <a:rPr lang="en-US" altLang="zh-CN" sz="1200" dirty="0" smtClean="0"/>
              <a:t>BOSS</a:t>
            </a:r>
            <a:r>
              <a:rPr lang="zh-CN" altLang="en-US" sz="1200" dirty="0" smtClean="0"/>
              <a:t>产的书）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角色装备（强化，进阶升品，宝石，附加属性）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坐骑（坐骑技能，坐骑装备，坐骑进阶）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修仙境界（声望获取，装备灵气）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天元心法（真气获取，习得技能）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法宝（法宝合成，法宝技能，法宝祭炼，法宝天人合一）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</a:t>
            </a:r>
            <a:r>
              <a:rPr lang="zh-CN" altLang="en-US" sz="1200" dirty="0" smtClean="0"/>
              <a:t>其他（比例占据少数的，通关属性奖励，公会加成，时装</a:t>
            </a:r>
            <a:r>
              <a:rPr lang="en-US" altLang="zh-CN" sz="1200" dirty="0" smtClean="0"/>
              <a:t>BUFF</a:t>
            </a:r>
            <a:r>
              <a:rPr lang="zh-CN" altLang="en-US" sz="1200" dirty="0" smtClean="0"/>
              <a:t>加成等）</a:t>
            </a:r>
            <a:endParaRPr lang="en-US" altLang="zh-CN" sz="1200" dirty="0" smtClean="0"/>
          </a:p>
          <a:p>
            <a:r>
              <a:rPr lang="zh-CN" altLang="en-US" sz="1200" dirty="0" smtClean="0"/>
              <a:t>（尽量不要让玩家无法选择主要方向陷入迷茫，或在选择更多目标后力不从心而沮丧，所以所需资源需要相对集中）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C.</a:t>
            </a:r>
            <a:r>
              <a:rPr lang="zh-CN" altLang="en-US" sz="2400" b="1" dirty="0" smtClean="0"/>
              <a:t>引导玩家消费观念和习惯</a:t>
            </a:r>
            <a:endParaRPr lang="en-US" altLang="zh-CN" sz="2400" b="1" dirty="0" smtClean="0"/>
          </a:p>
          <a:p>
            <a:r>
              <a:rPr lang="en-US" altLang="zh-CN" sz="1200" dirty="0" smtClean="0"/>
              <a:t>C1.</a:t>
            </a:r>
            <a:r>
              <a:rPr lang="zh-CN" altLang="en-US" sz="1200" dirty="0" smtClean="0"/>
              <a:t>持续消费：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商城消费（出售各种游戏资源，如拜仙资源类货币，</a:t>
            </a:r>
            <a:r>
              <a:rPr lang="en-US" altLang="zh-CN" sz="1200" dirty="0" err="1" smtClean="0"/>
              <a:t>vip</a:t>
            </a:r>
            <a:r>
              <a:rPr lang="zh-CN" altLang="en-US" sz="1200" dirty="0" smtClean="0"/>
              <a:t>，坐骑丹，强化石，宝石等</a:t>
            </a:r>
            <a:r>
              <a:rPr lang="zh-CN" altLang="en-US" sz="1200" dirty="0" smtClean="0">
                <a:solidFill>
                  <a:srgbClr val="FF3399"/>
                </a:solidFill>
              </a:rPr>
              <a:t>注意出售游戏太多资源容易导致非付费玩家流失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活动消费（让玩家觉得充值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消费所获得的奖励很值，很有诱惑力，是玩家紧缺的</a:t>
            </a:r>
            <a:r>
              <a:rPr lang="zh-CN" altLang="en-US" sz="1200" dirty="0" smtClean="0">
                <a:solidFill>
                  <a:srgbClr val="FF0000"/>
                </a:solidFill>
              </a:rPr>
              <a:t>以后讲解运营活动）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C2.</a:t>
            </a:r>
            <a:r>
              <a:rPr lang="zh-CN" altLang="en-US" sz="1200" dirty="0" smtClean="0"/>
              <a:t>冲动消费：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抽奖（概率性的博弈功能，可能一夜暴富，也可一贫如洗）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限时打折，绝版坐骑法宝活动</a:t>
            </a:r>
            <a:endParaRPr lang="en-US" altLang="zh-CN" sz="1200" dirty="0" smtClean="0"/>
          </a:p>
          <a:p>
            <a:r>
              <a:rPr lang="zh-CN" altLang="en-US" sz="1200" dirty="0" smtClean="0"/>
              <a:t>（其他玩法功能的收费要划分阶段性，主要目的是简化游戏和出售游戏资源）</a:t>
            </a:r>
            <a:endParaRPr lang="en-US" altLang="zh-CN" sz="1200" dirty="0" smtClean="0"/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1486</Words>
  <Application>Microsoft Office PowerPoint</Application>
  <PresentationFormat>全屏显示(4:3)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仙灵玩家成长规划讲解</vt:lpstr>
      <vt:lpstr>玩家成长规划主要注重2点</vt:lpstr>
      <vt:lpstr>一.中心思想</vt:lpstr>
      <vt:lpstr>二.阶段划分</vt:lpstr>
      <vt:lpstr>1.新手期</vt:lpstr>
      <vt:lpstr>2.成长期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3.成熟期</vt:lpstr>
      <vt:lpstr>4.衰弱期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仙灵玩家成长规划讲解</dc:title>
  <dc:creator>Administrator</dc:creator>
  <cp:lastModifiedBy>朱益</cp:lastModifiedBy>
  <cp:revision>25</cp:revision>
  <dcterms:created xsi:type="dcterms:W3CDTF">2013-04-18T05:51:33Z</dcterms:created>
  <dcterms:modified xsi:type="dcterms:W3CDTF">2013-10-21T06:42:12Z</dcterms:modified>
</cp:coreProperties>
</file>